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5" r:id="rId5"/>
    <p:sldMasterId id="2147493462" r:id="rId6"/>
    <p:sldMasterId id="2147493468" r:id="rId7"/>
  </p:sldMasterIdLst>
  <p:notesMasterIdLst>
    <p:notesMasterId r:id="rId13"/>
  </p:notesMasterIdLst>
  <p:sldIdLst>
    <p:sldId id="268" r:id="rId8"/>
    <p:sldId id="271" r:id="rId9"/>
    <p:sldId id="272" r:id="rId10"/>
    <p:sldId id="269" r:id="rId11"/>
    <p:sldId id="270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E049"/>
    <a:srgbClr val="42B6E3"/>
    <a:srgbClr val="4ADCE3"/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597"/>
  </p:normalViewPr>
  <p:slideViewPr>
    <p:cSldViewPr snapToGrid="0" snapToObjects="1">
      <p:cViewPr varScale="1">
        <p:scale>
          <a:sx n="104" d="100"/>
          <a:sy n="104" d="100"/>
        </p:scale>
        <p:origin x="248" y="8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89D0-6693-AB4A-B8FE-3759D0114BB0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97C1-A74A-FD46-BC6F-6A351C9352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1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68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328465" y="235901"/>
            <a:ext cx="4833835" cy="51646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sz="2400" b="1" dirty="0"/>
              <a:t>CLICK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HERE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ADD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YOUR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12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351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7188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64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2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4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0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THREE POINTS</a:t>
            </a:r>
            <a:endParaRPr kumimoji="1" lang="zh-CN" altLang="en-US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2618948" y="1497951"/>
            <a:ext cx="7072924" cy="4416072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4538978" y="4441999"/>
            <a:ext cx="3215217" cy="1276837"/>
          </a:xfrm>
          <a:custGeom>
            <a:avLst/>
            <a:gdLst/>
            <a:ahLst/>
            <a:cxnLst/>
            <a:rect l="l" t="t" r="r" b="b"/>
            <a:pathLst>
              <a:path w="2411413" h="957628">
                <a:moveTo>
                  <a:pt x="0" y="0"/>
                </a:moveTo>
                <a:lnTo>
                  <a:pt x="2411413" y="0"/>
                </a:lnTo>
                <a:lnTo>
                  <a:pt x="2384801" y="43370"/>
                </a:lnTo>
                <a:cubicBezTo>
                  <a:pt x="2053424" y="558980"/>
                  <a:pt x="1685718" y="945681"/>
                  <a:pt x="1212327" y="957369"/>
                </a:cubicBezTo>
                <a:cubicBezTo>
                  <a:pt x="738936" y="969058"/>
                  <a:pt x="371230" y="585280"/>
                  <a:pt x="39853" y="655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2" name="矩形 7"/>
          <p:cNvSpPr/>
          <p:nvPr/>
        </p:nvSpPr>
        <p:spPr>
          <a:xfrm>
            <a:off x="3726601" y="2969975"/>
            <a:ext cx="4851683" cy="1472024"/>
          </a:xfrm>
          <a:custGeom>
            <a:avLst/>
            <a:gdLst/>
            <a:ahLst/>
            <a:cxnLst/>
            <a:rect l="l" t="t" r="r" b="b"/>
            <a:pathLst>
              <a:path w="3638762" h="1104018">
                <a:moveTo>
                  <a:pt x="0" y="0"/>
                </a:moveTo>
                <a:lnTo>
                  <a:pt x="3638762" y="0"/>
                </a:lnTo>
                <a:lnTo>
                  <a:pt x="3405579" y="432801"/>
                </a:lnTo>
                <a:cubicBezTo>
                  <a:pt x="3316157" y="598773"/>
                  <a:pt x="3226196" y="762832"/>
                  <a:pt x="3134078" y="919237"/>
                </a:cubicBezTo>
                <a:lnTo>
                  <a:pt x="3020694" y="1104018"/>
                </a:lnTo>
                <a:lnTo>
                  <a:pt x="609281" y="1104018"/>
                </a:lnTo>
                <a:lnTo>
                  <a:pt x="509137" y="939275"/>
                </a:lnTo>
                <a:cubicBezTo>
                  <a:pt x="417019" y="781200"/>
                  <a:pt x="327058" y="615054"/>
                  <a:pt x="237636" y="446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583D5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flipV="1">
            <a:off x="2931564" y="1693138"/>
            <a:ext cx="6447693" cy="1276839"/>
          </a:xfrm>
          <a:custGeom>
            <a:avLst/>
            <a:gdLst/>
            <a:ahLst/>
            <a:cxnLst/>
            <a:rect l="l" t="t" r="r" b="b"/>
            <a:pathLst>
              <a:path w="4835770" h="957629">
                <a:moveTo>
                  <a:pt x="0" y="957629"/>
                </a:moveTo>
                <a:lnTo>
                  <a:pt x="4835770" y="957629"/>
                </a:lnTo>
                <a:cubicBezTo>
                  <a:pt x="4634280" y="706044"/>
                  <a:pt x="4450044" y="393233"/>
                  <a:pt x="4270122" y="65116"/>
                </a:cubicBezTo>
                <a:lnTo>
                  <a:pt x="4235040" y="0"/>
                </a:lnTo>
                <a:lnTo>
                  <a:pt x="596278" y="0"/>
                </a:lnTo>
                <a:lnTo>
                  <a:pt x="565649" y="57602"/>
                </a:lnTo>
                <a:cubicBezTo>
                  <a:pt x="385726" y="389894"/>
                  <a:pt x="201491" y="706044"/>
                  <a:pt x="0" y="9576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37" name="等腰三角形 4"/>
          <p:cNvSpPr/>
          <p:nvPr/>
        </p:nvSpPr>
        <p:spPr>
          <a:xfrm flipV="1">
            <a:off x="3550297" y="1497950"/>
            <a:ext cx="5092995" cy="3482580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11945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50859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16" name="直线连接符 15"/>
          <p:cNvCxnSpPr>
            <a:stCxn id="15" idx="3"/>
          </p:cNvCxnSpPr>
          <p:nvPr/>
        </p:nvCxnSpPr>
        <p:spPr>
          <a:xfrm>
            <a:off x="2777000" y="2256031"/>
            <a:ext cx="818871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615145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54059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9" name="直线连接符 18"/>
          <p:cNvCxnSpPr>
            <a:stCxn id="18" idx="3"/>
          </p:cNvCxnSpPr>
          <p:nvPr/>
        </p:nvCxnSpPr>
        <p:spPr>
          <a:xfrm>
            <a:off x="2980200" y="3644564"/>
            <a:ext cx="1345108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8"/>
          <p:cNvSpPr txBox="1"/>
          <p:nvPr/>
        </p:nvSpPr>
        <p:spPr>
          <a:xfrm>
            <a:off x="1361547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900461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2" name="直线连接符 21"/>
          <p:cNvCxnSpPr>
            <a:stCxn id="21" idx="3"/>
          </p:cNvCxnSpPr>
          <p:nvPr/>
        </p:nvCxnSpPr>
        <p:spPr>
          <a:xfrm>
            <a:off x="3726602" y="5012256"/>
            <a:ext cx="1302090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/>
          <p:nvPr/>
        </p:nvSpPr>
        <p:spPr>
          <a:xfrm flipH="1">
            <a:off x="9592893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9592893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7" name="直线连接符 26"/>
          <p:cNvCxnSpPr>
            <a:stCxn id="26" idx="3"/>
          </p:cNvCxnSpPr>
          <p:nvPr/>
        </p:nvCxnSpPr>
        <p:spPr>
          <a:xfrm flipH="1">
            <a:off x="8793105" y="2256031"/>
            <a:ext cx="799788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8"/>
          <p:cNvSpPr txBox="1"/>
          <p:nvPr/>
        </p:nvSpPr>
        <p:spPr>
          <a:xfrm flipH="1">
            <a:off x="9389693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 flipH="1">
            <a:off x="9389693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30" name="直线连接符 29"/>
          <p:cNvCxnSpPr>
            <a:stCxn id="29" idx="3"/>
          </p:cNvCxnSpPr>
          <p:nvPr/>
        </p:nvCxnSpPr>
        <p:spPr>
          <a:xfrm flipH="1">
            <a:off x="8154531" y="3644564"/>
            <a:ext cx="1235162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8"/>
          <p:cNvSpPr txBox="1"/>
          <p:nvPr/>
        </p:nvSpPr>
        <p:spPr>
          <a:xfrm flipH="1">
            <a:off x="8643292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 flipH="1">
            <a:off x="8643292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33" name="直线连接符 32"/>
          <p:cNvCxnSpPr>
            <a:stCxn id="32" idx="3"/>
          </p:cNvCxnSpPr>
          <p:nvPr/>
        </p:nvCxnSpPr>
        <p:spPr>
          <a:xfrm flipH="1">
            <a:off x="7164898" y="5012256"/>
            <a:ext cx="1478394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73872" y="2086754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73872" y="3454769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3872" y="4758683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2" y="6201860"/>
            <a:ext cx="1828800" cy="243840"/>
          </a:xfrm>
          <a:prstGeom prst="rect">
            <a:avLst/>
          </a:prstGeom>
        </p:spPr>
      </p:pic>
      <p:pic>
        <p:nvPicPr>
          <p:cNvPr id="39" name="图片 3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10" y="63988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THREE POINTS</a:t>
            </a:r>
            <a:endParaRPr kumimoji="1" lang="zh-CN" altLang="en-US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2618948" y="1497951"/>
            <a:ext cx="7072924" cy="4416072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4538978" y="4441999"/>
            <a:ext cx="3215217" cy="1276837"/>
          </a:xfrm>
          <a:custGeom>
            <a:avLst/>
            <a:gdLst/>
            <a:ahLst/>
            <a:cxnLst/>
            <a:rect l="l" t="t" r="r" b="b"/>
            <a:pathLst>
              <a:path w="2411413" h="957628">
                <a:moveTo>
                  <a:pt x="0" y="0"/>
                </a:moveTo>
                <a:lnTo>
                  <a:pt x="2411413" y="0"/>
                </a:lnTo>
                <a:lnTo>
                  <a:pt x="2384801" y="43370"/>
                </a:lnTo>
                <a:cubicBezTo>
                  <a:pt x="2053424" y="558980"/>
                  <a:pt x="1685718" y="945681"/>
                  <a:pt x="1212327" y="957369"/>
                </a:cubicBezTo>
                <a:cubicBezTo>
                  <a:pt x="738936" y="969058"/>
                  <a:pt x="371230" y="585280"/>
                  <a:pt x="39853" y="655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2" name="矩形 7"/>
          <p:cNvSpPr/>
          <p:nvPr/>
        </p:nvSpPr>
        <p:spPr>
          <a:xfrm>
            <a:off x="3726601" y="2969975"/>
            <a:ext cx="4851683" cy="1472024"/>
          </a:xfrm>
          <a:custGeom>
            <a:avLst/>
            <a:gdLst/>
            <a:ahLst/>
            <a:cxnLst/>
            <a:rect l="l" t="t" r="r" b="b"/>
            <a:pathLst>
              <a:path w="3638762" h="1104018">
                <a:moveTo>
                  <a:pt x="0" y="0"/>
                </a:moveTo>
                <a:lnTo>
                  <a:pt x="3638762" y="0"/>
                </a:lnTo>
                <a:lnTo>
                  <a:pt x="3405579" y="432801"/>
                </a:lnTo>
                <a:cubicBezTo>
                  <a:pt x="3316157" y="598773"/>
                  <a:pt x="3226196" y="762832"/>
                  <a:pt x="3134078" y="919237"/>
                </a:cubicBezTo>
                <a:lnTo>
                  <a:pt x="3020694" y="1104018"/>
                </a:lnTo>
                <a:lnTo>
                  <a:pt x="609281" y="1104018"/>
                </a:lnTo>
                <a:lnTo>
                  <a:pt x="509137" y="939275"/>
                </a:lnTo>
                <a:cubicBezTo>
                  <a:pt x="417019" y="781200"/>
                  <a:pt x="327058" y="615054"/>
                  <a:pt x="237636" y="446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583D5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flipV="1">
            <a:off x="2931564" y="1693138"/>
            <a:ext cx="6447693" cy="1276839"/>
          </a:xfrm>
          <a:custGeom>
            <a:avLst/>
            <a:gdLst/>
            <a:ahLst/>
            <a:cxnLst/>
            <a:rect l="l" t="t" r="r" b="b"/>
            <a:pathLst>
              <a:path w="4835770" h="957629">
                <a:moveTo>
                  <a:pt x="0" y="957629"/>
                </a:moveTo>
                <a:lnTo>
                  <a:pt x="4835770" y="957629"/>
                </a:lnTo>
                <a:cubicBezTo>
                  <a:pt x="4634280" y="706044"/>
                  <a:pt x="4450044" y="393233"/>
                  <a:pt x="4270122" y="65116"/>
                </a:cubicBezTo>
                <a:lnTo>
                  <a:pt x="4235040" y="0"/>
                </a:lnTo>
                <a:lnTo>
                  <a:pt x="596278" y="0"/>
                </a:lnTo>
                <a:lnTo>
                  <a:pt x="565649" y="57602"/>
                </a:lnTo>
                <a:cubicBezTo>
                  <a:pt x="385726" y="389894"/>
                  <a:pt x="201491" y="706044"/>
                  <a:pt x="0" y="9576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37" name="等腰三角形 4"/>
          <p:cNvSpPr/>
          <p:nvPr/>
        </p:nvSpPr>
        <p:spPr>
          <a:xfrm flipV="1">
            <a:off x="3550297" y="1497950"/>
            <a:ext cx="5092995" cy="3482580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11945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50859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16" name="直线连接符 15"/>
          <p:cNvCxnSpPr>
            <a:stCxn id="15" idx="3"/>
          </p:cNvCxnSpPr>
          <p:nvPr/>
        </p:nvCxnSpPr>
        <p:spPr>
          <a:xfrm>
            <a:off x="2777000" y="2256031"/>
            <a:ext cx="818871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615145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54059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9" name="直线连接符 18"/>
          <p:cNvCxnSpPr>
            <a:stCxn id="18" idx="3"/>
          </p:cNvCxnSpPr>
          <p:nvPr/>
        </p:nvCxnSpPr>
        <p:spPr>
          <a:xfrm>
            <a:off x="2980200" y="3644564"/>
            <a:ext cx="1345108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8"/>
          <p:cNvSpPr txBox="1"/>
          <p:nvPr/>
        </p:nvSpPr>
        <p:spPr>
          <a:xfrm>
            <a:off x="1361547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900461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2" name="直线连接符 21"/>
          <p:cNvCxnSpPr>
            <a:stCxn id="21" idx="3"/>
          </p:cNvCxnSpPr>
          <p:nvPr/>
        </p:nvCxnSpPr>
        <p:spPr>
          <a:xfrm>
            <a:off x="3726602" y="5012256"/>
            <a:ext cx="1302090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/>
          <p:nvPr/>
        </p:nvSpPr>
        <p:spPr>
          <a:xfrm flipH="1">
            <a:off x="9592893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9592893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7" name="直线连接符 26"/>
          <p:cNvCxnSpPr>
            <a:stCxn id="26" idx="3"/>
          </p:cNvCxnSpPr>
          <p:nvPr/>
        </p:nvCxnSpPr>
        <p:spPr>
          <a:xfrm flipH="1">
            <a:off x="8793105" y="2256031"/>
            <a:ext cx="799788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8"/>
          <p:cNvSpPr txBox="1"/>
          <p:nvPr/>
        </p:nvSpPr>
        <p:spPr>
          <a:xfrm flipH="1">
            <a:off x="9389693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 flipH="1">
            <a:off x="9389693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30" name="直线连接符 29"/>
          <p:cNvCxnSpPr>
            <a:stCxn id="29" idx="3"/>
          </p:cNvCxnSpPr>
          <p:nvPr/>
        </p:nvCxnSpPr>
        <p:spPr>
          <a:xfrm flipH="1">
            <a:off x="8154531" y="3644564"/>
            <a:ext cx="1235162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8"/>
          <p:cNvSpPr txBox="1"/>
          <p:nvPr/>
        </p:nvSpPr>
        <p:spPr>
          <a:xfrm flipH="1">
            <a:off x="8643292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 flipH="1">
            <a:off x="8643292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33" name="直线连接符 32"/>
          <p:cNvCxnSpPr>
            <a:stCxn id="32" idx="3"/>
          </p:cNvCxnSpPr>
          <p:nvPr/>
        </p:nvCxnSpPr>
        <p:spPr>
          <a:xfrm flipH="1">
            <a:off x="7164898" y="5012256"/>
            <a:ext cx="1478394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73872" y="2086754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73872" y="3454769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3872" y="4758683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2" y="6201860"/>
            <a:ext cx="1828800" cy="243840"/>
          </a:xfrm>
          <a:prstGeom prst="rect">
            <a:avLst/>
          </a:prstGeom>
        </p:spPr>
      </p:pic>
      <p:pic>
        <p:nvPicPr>
          <p:cNvPr id="40" name="图片 3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10" y="63988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2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 WITH THREE POINTS</a:t>
            </a:r>
            <a:endParaRPr kumimoji="1" lang="zh-CN" altLang="en-US" dirty="0"/>
          </a:p>
        </p:txBody>
      </p:sp>
      <p:sp>
        <p:nvSpPr>
          <p:cNvPr id="5" name="等腰三角形 4"/>
          <p:cNvSpPr/>
          <p:nvPr/>
        </p:nvSpPr>
        <p:spPr>
          <a:xfrm flipV="1">
            <a:off x="2618948" y="1497951"/>
            <a:ext cx="7072924" cy="4416072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4538978" y="4441999"/>
            <a:ext cx="3215217" cy="1276837"/>
          </a:xfrm>
          <a:custGeom>
            <a:avLst/>
            <a:gdLst/>
            <a:ahLst/>
            <a:cxnLst/>
            <a:rect l="l" t="t" r="r" b="b"/>
            <a:pathLst>
              <a:path w="2411413" h="957628">
                <a:moveTo>
                  <a:pt x="0" y="0"/>
                </a:moveTo>
                <a:lnTo>
                  <a:pt x="2411413" y="0"/>
                </a:lnTo>
                <a:lnTo>
                  <a:pt x="2384801" y="43370"/>
                </a:lnTo>
                <a:cubicBezTo>
                  <a:pt x="2053424" y="558980"/>
                  <a:pt x="1685718" y="945681"/>
                  <a:pt x="1212327" y="957369"/>
                </a:cubicBezTo>
                <a:cubicBezTo>
                  <a:pt x="738936" y="969058"/>
                  <a:pt x="371230" y="585280"/>
                  <a:pt x="39853" y="655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2" name="矩形 7"/>
          <p:cNvSpPr/>
          <p:nvPr/>
        </p:nvSpPr>
        <p:spPr>
          <a:xfrm>
            <a:off x="3726601" y="2969975"/>
            <a:ext cx="4851683" cy="1472024"/>
          </a:xfrm>
          <a:custGeom>
            <a:avLst/>
            <a:gdLst/>
            <a:ahLst/>
            <a:cxnLst/>
            <a:rect l="l" t="t" r="r" b="b"/>
            <a:pathLst>
              <a:path w="3638762" h="1104018">
                <a:moveTo>
                  <a:pt x="0" y="0"/>
                </a:moveTo>
                <a:lnTo>
                  <a:pt x="3638762" y="0"/>
                </a:lnTo>
                <a:lnTo>
                  <a:pt x="3405579" y="432801"/>
                </a:lnTo>
                <a:cubicBezTo>
                  <a:pt x="3316157" y="598773"/>
                  <a:pt x="3226196" y="762832"/>
                  <a:pt x="3134078" y="919237"/>
                </a:cubicBezTo>
                <a:lnTo>
                  <a:pt x="3020694" y="1104018"/>
                </a:lnTo>
                <a:lnTo>
                  <a:pt x="609281" y="1104018"/>
                </a:lnTo>
                <a:lnTo>
                  <a:pt x="509137" y="939275"/>
                </a:lnTo>
                <a:cubicBezTo>
                  <a:pt x="417019" y="781200"/>
                  <a:pt x="327058" y="615054"/>
                  <a:pt x="237636" y="446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1583D5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flipV="1">
            <a:off x="2931564" y="1693138"/>
            <a:ext cx="6447693" cy="1276839"/>
          </a:xfrm>
          <a:custGeom>
            <a:avLst/>
            <a:gdLst/>
            <a:ahLst/>
            <a:cxnLst/>
            <a:rect l="l" t="t" r="r" b="b"/>
            <a:pathLst>
              <a:path w="4835770" h="957629">
                <a:moveTo>
                  <a:pt x="0" y="957629"/>
                </a:moveTo>
                <a:lnTo>
                  <a:pt x="4835770" y="957629"/>
                </a:lnTo>
                <a:cubicBezTo>
                  <a:pt x="4634280" y="706044"/>
                  <a:pt x="4450044" y="393233"/>
                  <a:pt x="4270122" y="65116"/>
                </a:cubicBezTo>
                <a:lnTo>
                  <a:pt x="4235040" y="0"/>
                </a:lnTo>
                <a:lnTo>
                  <a:pt x="596278" y="0"/>
                </a:lnTo>
                <a:lnTo>
                  <a:pt x="565649" y="57602"/>
                </a:lnTo>
                <a:cubicBezTo>
                  <a:pt x="385726" y="389894"/>
                  <a:pt x="201491" y="706044"/>
                  <a:pt x="0" y="9576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404040"/>
              </a:solidFill>
            </a:endParaRPr>
          </a:p>
        </p:txBody>
      </p:sp>
      <p:sp>
        <p:nvSpPr>
          <p:cNvPr id="37" name="等腰三角形 4"/>
          <p:cNvSpPr/>
          <p:nvPr/>
        </p:nvSpPr>
        <p:spPr>
          <a:xfrm flipV="1">
            <a:off x="3550297" y="1497950"/>
            <a:ext cx="5092995" cy="3482580"/>
          </a:xfrm>
          <a:custGeom>
            <a:avLst/>
            <a:gdLst>
              <a:gd name="connsiteX0" fmla="*/ 0 w 5304693"/>
              <a:gd name="connsiteY0" fmla="*/ 3311769 h 3311769"/>
              <a:gd name="connsiteX1" fmla="*/ 2652347 w 5304693"/>
              <a:gd name="connsiteY1" fmla="*/ 0 h 3311769"/>
              <a:gd name="connsiteX2" fmla="*/ 5304693 w 5304693"/>
              <a:gd name="connsiteY2" fmla="*/ 3311769 h 3311769"/>
              <a:gd name="connsiteX3" fmla="*/ 0 w 5304693"/>
              <a:gd name="connsiteY3" fmla="*/ 3311769 h 3311769"/>
              <a:gd name="connsiteX0" fmla="*/ 0 w 5304693"/>
              <a:gd name="connsiteY0" fmla="*/ 3312054 h 3312054"/>
              <a:gd name="connsiteX1" fmla="*/ 2652347 w 5304693"/>
              <a:gd name="connsiteY1" fmla="*/ 285 h 3312054"/>
              <a:gd name="connsiteX2" fmla="*/ 5304693 w 5304693"/>
              <a:gd name="connsiteY2" fmla="*/ 3312054 h 3312054"/>
              <a:gd name="connsiteX3" fmla="*/ 0 w 5304693"/>
              <a:gd name="connsiteY3" fmla="*/ 3312054 h 331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693" h="3312054">
                <a:moveTo>
                  <a:pt x="0" y="3312054"/>
                </a:moveTo>
                <a:cubicBezTo>
                  <a:pt x="884116" y="2208131"/>
                  <a:pt x="1465386" y="-29023"/>
                  <a:pt x="2652347" y="285"/>
                </a:cubicBezTo>
                <a:cubicBezTo>
                  <a:pt x="3839308" y="29593"/>
                  <a:pt x="4420578" y="2208131"/>
                  <a:pt x="5304693" y="3312054"/>
                </a:cubicBezTo>
                <a:lnTo>
                  <a:pt x="0" y="3312054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411945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50859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16" name="直线连接符 15"/>
          <p:cNvCxnSpPr>
            <a:stCxn id="15" idx="3"/>
          </p:cNvCxnSpPr>
          <p:nvPr/>
        </p:nvCxnSpPr>
        <p:spPr>
          <a:xfrm>
            <a:off x="2777000" y="2256031"/>
            <a:ext cx="818871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8"/>
          <p:cNvSpPr txBox="1"/>
          <p:nvPr/>
        </p:nvSpPr>
        <p:spPr>
          <a:xfrm>
            <a:off x="615145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54059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19" name="直线连接符 18"/>
          <p:cNvCxnSpPr>
            <a:stCxn id="18" idx="3"/>
          </p:cNvCxnSpPr>
          <p:nvPr/>
        </p:nvCxnSpPr>
        <p:spPr>
          <a:xfrm>
            <a:off x="2980200" y="3644564"/>
            <a:ext cx="1345108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8"/>
          <p:cNvSpPr txBox="1"/>
          <p:nvPr/>
        </p:nvSpPr>
        <p:spPr>
          <a:xfrm>
            <a:off x="1361547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1900461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22" name="直线连接符 21"/>
          <p:cNvCxnSpPr>
            <a:stCxn id="21" idx="3"/>
          </p:cNvCxnSpPr>
          <p:nvPr/>
        </p:nvCxnSpPr>
        <p:spPr>
          <a:xfrm>
            <a:off x="3726602" y="5012256"/>
            <a:ext cx="1302090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/>
          <p:nvPr/>
        </p:nvSpPr>
        <p:spPr>
          <a:xfrm flipH="1">
            <a:off x="9592893" y="2382762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 flipH="1">
            <a:off x="9592893" y="2086754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3"/>
                </a:solidFill>
              </a:rPr>
              <a:t>点击此处添加标题</a:t>
            </a:r>
          </a:p>
        </p:txBody>
      </p:sp>
      <p:cxnSp>
        <p:nvCxnSpPr>
          <p:cNvPr id="27" name="直线连接符 26"/>
          <p:cNvCxnSpPr>
            <a:stCxn id="26" idx="3"/>
          </p:cNvCxnSpPr>
          <p:nvPr/>
        </p:nvCxnSpPr>
        <p:spPr>
          <a:xfrm flipH="1">
            <a:off x="8793105" y="2256031"/>
            <a:ext cx="799788" cy="15390"/>
          </a:xfrm>
          <a:prstGeom prst="line">
            <a:avLst/>
          </a:prstGeom>
          <a:ln w="12700" cmpd="sng">
            <a:solidFill>
              <a:schemeClr val="accent3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8"/>
          <p:cNvSpPr txBox="1"/>
          <p:nvPr/>
        </p:nvSpPr>
        <p:spPr>
          <a:xfrm flipH="1">
            <a:off x="9389693" y="3771295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 flipH="1">
            <a:off x="9389693" y="347528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2"/>
                </a:solidFill>
              </a:rPr>
              <a:t>点击此处添加标题</a:t>
            </a:r>
          </a:p>
        </p:txBody>
      </p:sp>
      <p:cxnSp>
        <p:nvCxnSpPr>
          <p:cNvPr id="30" name="直线连接符 29"/>
          <p:cNvCxnSpPr>
            <a:stCxn id="29" idx="3"/>
          </p:cNvCxnSpPr>
          <p:nvPr/>
        </p:nvCxnSpPr>
        <p:spPr>
          <a:xfrm flipH="1">
            <a:off x="8154531" y="3644564"/>
            <a:ext cx="1235162" cy="15390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8"/>
          <p:cNvSpPr txBox="1"/>
          <p:nvPr/>
        </p:nvSpPr>
        <p:spPr>
          <a:xfrm flipH="1">
            <a:off x="8643292" y="5138987"/>
            <a:ext cx="2365055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67" dirty="0"/>
              <a:t>建议正文</a:t>
            </a:r>
            <a:r>
              <a:rPr lang="en-US" altLang="zh-CN" sz="1067" dirty="0"/>
              <a:t>8-10</a:t>
            </a:r>
            <a:r>
              <a:rPr lang="zh-CN" altLang="en-US" sz="1067" dirty="0"/>
              <a:t>号字，</a:t>
            </a:r>
            <a:r>
              <a:rPr lang="en-US" altLang="zh-CN" sz="1067" dirty="0"/>
              <a:t>1.3</a:t>
            </a:r>
            <a:r>
              <a:rPr lang="zh-CN" altLang="en-US" sz="1067" dirty="0"/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 flipH="1">
            <a:off x="8643292" y="4842979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点击此处添加标题</a:t>
            </a:r>
          </a:p>
        </p:txBody>
      </p:sp>
      <p:cxnSp>
        <p:nvCxnSpPr>
          <p:cNvPr id="33" name="直线连接符 32"/>
          <p:cNvCxnSpPr>
            <a:stCxn id="32" idx="3"/>
          </p:cNvCxnSpPr>
          <p:nvPr/>
        </p:nvCxnSpPr>
        <p:spPr>
          <a:xfrm flipH="1">
            <a:off x="7164898" y="5012256"/>
            <a:ext cx="1478394" cy="15390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73872" y="2086754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73872" y="3454769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73872" y="4758683"/>
            <a:ext cx="14458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67" b="1" dirty="0">
                <a:solidFill>
                  <a:schemeClr val="bg1"/>
                </a:solidFill>
              </a:rPr>
              <a:t>TEXT</a:t>
            </a:r>
            <a:r>
              <a:rPr kumimoji="1" lang="zh-CN" altLang="en-US" sz="1867" b="1" dirty="0">
                <a:solidFill>
                  <a:schemeClr val="bg1"/>
                </a:solidFill>
              </a:rPr>
              <a:t> </a:t>
            </a:r>
            <a:r>
              <a:rPr kumimoji="1" lang="en-US" altLang="zh-CN" sz="1867" b="1" dirty="0">
                <a:solidFill>
                  <a:schemeClr val="bg1"/>
                </a:solidFill>
              </a:rPr>
              <a:t>HERE</a:t>
            </a:r>
            <a:endParaRPr kumimoji="1" lang="zh-CN" altLang="en-US" sz="1867" b="1" dirty="0">
              <a:solidFill>
                <a:schemeClr val="bg1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72" y="6201860"/>
            <a:ext cx="1828800" cy="243840"/>
          </a:xfrm>
          <a:prstGeom prst="rect">
            <a:avLst/>
          </a:prstGeom>
        </p:spPr>
      </p:pic>
      <p:pic>
        <p:nvPicPr>
          <p:cNvPr id="39" name="图片 3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10" y="6398815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601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241</TotalTime>
  <Words>300</Words>
  <Application>Microsoft Office PowerPoint</Application>
  <PresentationFormat>自定义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Century Gothic</vt:lpstr>
      <vt:lpstr>Segoe UI Light</vt:lpstr>
      <vt:lpstr>Office Theme</vt:lpstr>
      <vt:lpstr>2_Office Theme</vt:lpstr>
      <vt:lpstr>1_Office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84</cp:revision>
  <dcterms:created xsi:type="dcterms:W3CDTF">2010-04-12T23:12:02Z</dcterms:created>
  <dcterms:modified xsi:type="dcterms:W3CDTF">2016-03-01T04:58:50Z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