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2" r:id="rId5"/>
    <p:sldMasterId id="2147493464" r:id="rId6"/>
    <p:sldMasterId id="2147493466" r:id="rId7"/>
  </p:sldMasterIdLst>
  <p:sldIdLst>
    <p:sldId id="262" r:id="rId8"/>
    <p:sldId id="273" r:id="rId9"/>
    <p:sldId id="274" r:id="rId10"/>
    <p:sldId id="275" r:id="rId11"/>
    <p:sldId id="276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C3"/>
    <a:srgbClr val="632E62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7" autoAdjust="0"/>
    <p:restoredTop sz="94611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33017" y="293033"/>
            <a:ext cx="7235161" cy="61235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6" name="燕尾形 15"/>
          <p:cNvSpPr/>
          <p:nvPr userDrawn="1"/>
        </p:nvSpPr>
        <p:spPr>
          <a:xfrm>
            <a:off x="510283" y="293033"/>
            <a:ext cx="399885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 userDrawn="1"/>
        </p:nvSpPr>
        <p:spPr>
          <a:xfrm>
            <a:off x="744551" y="293033"/>
            <a:ext cx="399885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五边形 18"/>
          <p:cNvSpPr/>
          <p:nvPr userDrawn="1"/>
        </p:nvSpPr>
        <p:spPr>
          <a:xfrm>
            <a:off x="-18018" y="293033"/>
            <a:ext cx="646875" cy="612353"/>
          </a:xfrm>
          <a:prstGeom prst="homePlate">
            <a:avLst>
              <a:gd name="adj" fmla="val 30000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4" name="燕尾形 23"/>
          <p:cNvSpPr/>
          <p:nvPr userDrawn="1"/>
        </p:nvSpPr>
        <p:spPr>
          <a:xfrm>
            <a:off x="9477675" y="6079017"/>
            <a:ext cx="399885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 userDrawn="1"/>
        </p:nvSpPr>
        <p:spPr>
          <a:xfrm>
            <a:off x="9711943" y="6079017"/>
            <a:ext cx="399885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6" name="五边形 25"/>
          <p:cNvSpPr/>
          <p:nvPr userDrawn="1"/>
        </p:nvSpPr>
        <p:spPr>
          <a:xfrm>
            <a:off x="1" y="6079017"/>
            <a:ext cx="9596248" cy="482087"/>
          </a:xfrm>
          <a:custGeom>
            <a:avLst/>
            <a:gdLst/>
            <a:ahLst/>
            <a:cxnLst/>
            <a:rect l="l" t="t" r="r" b="b"/>
            <a:pathLst>
              <a:path w="7196249" h="644457">
                <a:moveTo>
                  <a:pt x="0" y="0"/>
                </a:moveTo>
                <a:lnTo>
                  <a:pt x="6711156" y="0"/>
                </a:lnTo>
                <a:lnTo>
                  <a:pt x="6897138" y="0"/>
                </a:lnTo>
                <a:lnTo>
                  <a:pt x="7050721" y="0"/>
                </a:lnTo>
                <a:lnTo>
                  <a:pt x="7196249" y="322229"/>
                </a:lnTo>
                <a:lnTo>
                  <a:pt x="7050721" y="644457"/>
                </a:lnTo>
                <a:lnTo>
                  <a:pt x="6897138" y="644457"/>
                </a:lnTo>
                <a:lnTo>
                  <a:pt x="6711156" y="644457"/>
                </a:lnTo>
                <a:lnTo>
                  <a:pt x="0" y="644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燕尾形 34"/>
          <p:cNvSpPr/>
          <p:nvPr userDrawn="1"/>
        </p:nvSpPr>
        <p:spPr>
          <a:xfrm flipH="1">
            <a:off x="11288942" y="6079631"/>
            <a:ext cx="399885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 userDrawn="1"/>
        </p:nvSpPr>
        <p:spPr>
          <a:xfrm flipH="1">
            <a:off x="11054674" y="6079631"/>
            <a:ext cx="399885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7" name="五边形 36"/>
          <p:cNvSpPr/>
          <p:nvPr userDrawn="1"/>
        </p:nvSpPr>
        <p:spPr>
          <a:xfrm flipH="1">
            <a:off x="11570253" y="6079631"/>
            <a:ext cx="646875" cy="482036"/>
          </a:xfrm>
          <a:prstGeom prst="homePlate">
            <a:avLst>
              <a:gd name="adj" fmla="val 40539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33017" y="293033"/>
            <a:ext cx="7235161" cy="61235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6" name="燕尾形 15"/>
          <p:cNvSpPr/>
          <p:nvPr userDrawn="1"/>
        </p:nvSpPr>
        <p:spPr>
          <a:xfrm>
            <a:off x="510283" y="293033"/>
            <a:ext cx="399885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 userDrawn="1"/>
        </p:nvSpPr>
        <p:spPr>
          <a:xfrm>
            <a:off x="744551" y="293033"/>
            <a:ext cx="399885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五边形 18"/>
          <p:cNvSpPr/>
          <p:nvPr userDrawn="1"/>
        </p:nvSpPr>
        <p:spPr>
          <a:xfrm>
            <a:off x="-18018" y="293033"/>
            <a:ext cx="646875" cy="612353"/>
          </a:xfrm>
          <a:prstGeom prst="homePlate">
            <a:avLst>
              <a:gd name="adj" fmla="val 30000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4" name="燕尾形 23"/>
          <p:cNvSpPr/>
          <p:nvPr userDrawn="1"/>
        </p:nvSpPr>
        <p:spPr>
          <a:xfrm>
            <a:off x="9477675" y="6079017"/>
            <a:ext cx="399885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 userDrawn="1"/>
        </p:nvSpPr>
        <p:spPr>
          <a:xfrm>
            <a:off x="9711943" y="6079017"/>
            <a:ext cx="399885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6" name="五边形 25"/>
          <p:cNvSpPr/>
          <p:nvPr userDrawn="1"/>
        </p:nvSpPr>
        <p:spPr>
          <a:xfrm>
            <a:off x="1" y="6079017"/>
            <a:ext cx="9596248" cy="482087"/>
          </a:xfrm>
          <a:custGeom>
            <a:avLst/>
            <a:gdLst/>
            <a:ahLst/>
            <a:cxnLst/>
            <a:rect l="l" t="t" r="r" b="b"/>
            <a:pathLst>
              <a:path w="7196249" h="644457">
                <a:moveTo>
                  <a:pt x="0" y="0"/>
                </a:moveTo>
                <a:lnTo>
                  <a:pt x="6711156" y="0"/>
                </a:lnTo>
                <a:lnTo>
                  <a:pt x="6897138" y="0"/>
                </a:lnTo>
                <a:lnTo>
                  <a:pt x="7050721" y="0"/>
                </a:lnTo>
                <a:lnTo>
                  <a:pt x="7196249" y="322229"/>
                </a:lnTo>
                <a:lnTo>
                  <a:pt x="7050721" y="644457"/>
                </a:lnTo>
                <a:lnTo>
                  <a:pt x="6897138" y="644457"/>
                </a:lnTo>
                <a:lnTo>
                  <a:pt x="6711156" y="644457"/>
                </a:lnTo>
                <a:lnTo>
                  <a:pt x="0" y="644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燕尾形 34"/>
          <p:cNvSpPr/>
          <p:nvPr userDrawn="1"/>
        </p:nvSpPr>
        <p:spPr>
          <a:xfrm flipH="1">
            <a:off x="11288942" y="6079631"/>
            <a:ext cx="399885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 userDrawn="1"/>
        </p:nvSpPr>
        <p:spPr>
          <a:xfrm flipH="1">
            <a:off x="11054674" y="6079631"/>
            <a:ext cx="399885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7" name="五边形 36"/>
          <p:cNvSpPr/>
          <p:nvPr userDrawn="1"/>
        </p:nvSpPr>
        <p:spPr>
          <a:xfrm flipH="1">
            <a:off x="11570253" y="6079631"/>
            <a:ext cx="646875" cy="482036"/>
          </a:xfrm>
          <a:prstGeom prst="homePlate">
            <a:avLst>
              <a:gd name="adj" fmla="val 40539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51799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33017" y="293033"/>
            <a:ext cx="7235161" cy="61235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6" name="燕尾形 15"/>
          <p:cNvSpPr/>
          <p:nvPr userDrawn="1"/>
        </p:nvSpPr>
        <p:spPr>
          <a:xfrm>
            <a:off x="510283" y="293033"/>
            <a:ext cx="399885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 userDrawn="1"/>
        </p:nvSpPr>
        <p:spPr>
          <a:xfrm>
            <a:off x="744551" y="293033"/>
            <a:ext cx="399885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五边形 18"/>
          <p:cNvSpPr/>
          <p:nvPr userDrawn="1"/>
        </p:nvSpPr>
        <p:spPr>
          <a:xfrm>
            <a:off x="-18018" y="293033"/>
            <a:ext cx="646875" cy="612353"/>
          </a:xfrm>
          <a:prstGeom prst="homePlate">
            <a:avLst>
              <a:gd name="adj" fmla="val 30000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4" name="燕尾形 23"/>
          <p:cNvSpPr/>
          <p:nvPr userDrawn="1"/>
        </p:nvSpPr>
        <p:spPr>
          <a:xfrm>
            <a:off x="9477675" y="6079017"/>
            <a:ext cx="399885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 userDrawn="1"/>
        </p:nvSpPr>
        <p:spPr>
          <a:xfrm>
            <a:off x="9711943" y="6079017"/>
            <a:ext cx="399885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6" name="五边形 25"/>
          <p:cNvSpPr/>
          <p:nvPr userDrawn="1"/>
        </p:nvSpPr>
        <p:spPr>
          <a:xfrm>
            <a:off x="1" y="6079017"/>
            <a:ext cx="9596248" cy="482087"/>
          </a:xfrm>
          <a:custGeom>
            <a:avLst/>
            <a:gdLst/>
            <a:ahLst/>
            <a:cxnLst/>
            <a:rect l="l" t="t" r="r" b="b"/>
            <a:pathLst>
              <a:path w="7196249" h="644457">
                <a:moveTo>
                  <a:pt x="0" y="0"/>
                </a:moveTo>
                <a:lnTo>
                  <a:pt x="6711156" y="0"/>
                </a:lnTo>
                <a:lnTo>
                  <a:pt x="6897138" y="0"/>
                </a:lnTo>
                <a:lnTo>
                  <a:pt x="7050721" y="0"/>
                </a:lnTo>
                <a:lnTo>
                  <a:pt x="7196249" y="322229"/>
                </a:lnTo>
                <a:lnTo>
                  <a:pt x="7050721" y="644457"/>
                </a:lnTo>
                <a:lnTo>
                  <a:pt x="6897138" y="644457"/>
                </a:lnTo>
                <a:lnTo>
                  <a:pt x="6711156" y="644457"/>
                </a:lnTo>
                <a:lnTo>
                  <a:pt x="0" y="644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燕尾形 34"/>
          <p:cNvSpPr/>
          <p:nvPr userDrawn="1"/>
        </p:nvSpPr>
        <p:spPr>
          <a:xfrm flipH="1">
            <a:off x="11288942" y="6079631"/>
            <a:ext cx="399885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 userDrawn="1"/>
        </p:nvSpPr>
        <p:spPr>
          <a:xfrm flipH="1">
            <a:off x="11054674" y="6079631"/>
            <a:ext cx="399885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7" name="五边形 36"/>
          <p:cNvSpPr/>
          <p:nvPr userDrawn="1"/>
        </p:nvSpPr>
        <p:spPr>
          <a:xfrm flipH="1">
            <a:off x="11570253" y="6079631"/>
            <a:ext cx="646875" cy="482036"/>
          </a:xfrm>
          <a:prstGeom prst="homePlate">
            <a:avLst>
              <a:gd name="adj" fmla="val 40539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58934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550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02119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53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31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5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23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7" r:id="rId1"/>
    <p:sldLayoutId id="2147493468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ORGANIZATION STRUCTION</a:t>
            </a:r>
            <a:endParaRPr kumimoji="1" lang="zh-CN" altLang="en-US" dirty="0"/>
          </a:p>
        </p:txBody>
      </p:sp>
      <p:cxnSp>
        <p:nvCxnSpPr>
          <p:cNvPr id="54" name="直线连接符 53"/>
          <p:cNvCxnSpPr>
            <a:endCxn id="32" idx="3"/>
          </p:cNvCxnSpPr>
          <p:nvPr/>
        </p:nvCxnSpPr>
        <p:spPr>
          <a:xfrm flipH="1">
            <a:off x="4640444" y="2590011"/>
            <a:ext cx="240679" cy="1936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 flipV="1">
            <a:off x="4871670" y="2577334"/>
            <a:ext cx="0" cy="262764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>
            <a:endCxn id="28" idx="3"/>
          </p:cNvCxnSpPr>
          <p:nvPr/>
        </p:nvCxnSpPr>
        <p:spPr>
          <a:xfrm flipH="1">
            <a:off x="4640444" y="5183529"/>
            <a:ext cx="231229" cy="934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/>
          <p:cNvCxnSpPr>
            <a:stCxn id="25" idx="1"/>
          </p:cNvCxnSpPr>
          <p:nvPr/>
        </p:nvCxnSpPr>
        <p:spPr>
          <a:xfrm flipH="1">
            <a:off x="4867165" y="3905916"/>
            <a:ext cx="446796" cy="325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>
            <a:endCxn id="38" idx="1"/>
          </p:cNvCxnSpPr>
          <p:nvPr/>
        </p:nvCxnSpPr>
        <p:spPr>
          <a:xfrm>
            <a:off x="7312468" y="2590011"/>
            <a:ext cx="240677" cy="1936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 flipH="1" flipV="1">
            <a:off x="7321919" y="2577334"/>
            <a:ext cx="0" cy="262764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>
            <a:endCxn id="36" idx="1"/>
          </p:cNvCxnSpPr>
          <p:nvPr/>
        </p:nvCxnSpPr>
        <p:spPr>
          <a:xfrm>
            <a:off x="7321920" y="5183529"/>
            <a:ext cx="231225" cy="934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/>
          <p:cNvCxnSpPr>
            <a:stCxn id="25" idx="3"/>
          </p:cNvCxnSpPr>
          <p:nvPr/>
        </p:nvCxnSpPr>
        <p:spPr>
          <a:xfrm>
            <a:off x="6879629" y="3905916"/>
            <a:ext cx="446796" cy="325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>
            <a:endCxn id="40" idx="3"/>
          </p:cNvCxnSpPr>
          <p:nvPr/>
        </p:nvCxnSpPr>
        <p:spPr>
          <a:xfrm flipH="1">
            <a:off x="2483891" y="2206024"/>
            <a:ext cx="369315" cy="859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/>
          <p:cNvCxnSpPr/>
          <p:nvPr/>
        </p:nvCxnSpPr>
        <p:spPr>
          <a:xfrm flipV="1">
            <a:off x="2843754" y="2193348"/>
            <a:ext cx="0" cy="149178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>
            <a:endCxn id="49" idx="3"/>
          </p:cNvCxnSpPr>
          <p:nvPr/>
        </p:nvCxnSpPr>
        <p:spPr>
          <a:xfrm flipH="1">
            <a:off x="2475003" y="3695859"/>
            <a:ext cx="380107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>
            <a:stCxn id="32" idx="1"/>
          </p:cNvCxnSpPr>
          <p:nvPr/>
        </p:nvCxnSpPr>
        <p:spPr>
          <a:xfrm flipH="1">
            <a:off x="2839251" y="2591948"/>
            <a:ext cx="510076" cy="566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/>
          <p:cNvCxnSpPr>
            <a:stCxn id="28" idx="1"/>
            <a:endCxn id="42" idx="3"/>
          </p:cNvCxnSpPr>
          <p:nvPr/>
        </p:nvCxnSpPr>
        <p:spPr>
          <a:xfrm flipH="1">
            <a:off x="2483891" y="5192874"/>
            <a:ext cx="865435" cy="9863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/>
          <p:cNvCxnSpPr>
            <a:stCxn id="46" idx="1"/>
            <a:endCxn id="36" idx="3"/>
          </p:cNvCxnSpPr>
          <p:nvPr/>
        </p:nvCxnSpPr>
        <p:spPr>
          <a:xfrm flipH="1" flipV="1">
            <a:off x="8844262" y="5192874"/>
            <a:ext cx="865435" cy="986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/>
          <p:cNvCxnSpPr>
            <a:endCxn id="44" idx="1"/>
          </p:cNvCxnSpPr>
          <p:nvPr/>
        </p:nvCxnSpPr>
        <p:spPr>
          <a:xfrm>
            <a:off x="9343425" y="2206024"/>
            <a:ext cx="366272" cy="859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/>
          <p:cNvCxnSpPr/>
          <p:nvPr/>
        </p:nvCxnSpPr>
        <p:spPr>
          <a:xfrm flipH="1" flipV="1">
            <a:off x="9352877" y="2193348"/>
            <a:ext cx="0" cy="149178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/>
          <p:cNvCxnSpPr>
            <a:endCxn id="52" idx="1"/>
          </p:cNvCxnSpPr>
          <p:nvPr/>
        </p:nvCxnSpPr>
        <p:spPr>
          <a:xfrm flipV="1">
            <a:off x="9341521" y="3694736"/>
            <a:ext cx="368176" cy="1123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/>
          <p:cNvCxnSpPr/>
          <p:nvPr/>
        </p:nvCxnSpPr>
        <p:spPr>
          <a:xfrm>
            <a:off x="8844263" y="2590012"/>
            <a:ext cx="513119" cy="760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图片 5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413696"/>
            <a:ext cx="1828800" cy="243840"/>
          </a:xfrm>
          <a:prstGeom prst="rect">
            <a:avLst/>
          </a:prstGeom>
        </p:spPr>
      </p:pic>
      <p:grpSp>
        <p:nvGrpSpPr>
          <p:cNvPr id="72" name="组 71"/>
          <p:cNvGrpSpPr/>
          <p:nvPr/>
        </p:nvGrpSpPr>
        <p:grpSpPr>
          <a:xfrm>
            <a:off x="3352795" y="1425357"/>
            <a:ext cx="1291117" cy="1293060"/>
            <a:chOff x="1658357" y="2875412"/>
            <a:chExt cx="1291117" cy="1293060"/>
          </a:xfrm>
        </p:grpSpPr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74" name="矩形 73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98" name="组 97"/>
          <p:cNvGrpSpPr/>
          <p:nvPr/>
        </p:nvGrpSpPr>
        <p:grpSpPr>
          <a:xfrm>
            <a:off x="5317020" y="2382130"/>
            <a:ext cx="1565668" cy="1670072"/>
            <a:chOff x="752172" y="1548012"/>
            <a:chExt cx="1565668" cy="1670072"/>
          </a:xfrm>
        </p:grpSpPr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00" name="矩形 99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136" name="组 71"/>
          <p:cNvGrpSpPr/>
          <p:nvPr/>
        </p:nvGrpSpPr>
        <p:grpSpPr>
          <a:xfrm>
            <a:off x="7548420" y="1425357"/>
            <a:ext cx="1291117" cy="1293060"/>
            <a:chOff x="1658357" y="2875412"/>
            <a:chExt cx="1291117" cy="1293060"/>
          </a:xfrm>
        </p:grpSpPr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38" name="矩形 137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39" name="组 71"/>
          <p:cNvGrpSpPr/>
          <p:nvPr/>
        </p:nvGrpSpPr>
        <p:grpSpPr>
          <a:xfrm>
            <a:off x="3352795" y="4042853"/>
            <a:ext cx="1291117" cy="1293060"/>
            <a:chOff x="1658357" y="2875412"/>
            <a:chExt cx="1291117" cy="1293060"/>
          </a:xfrm>
        </p:grpSpPr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41" name="矩形 140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42" name="组 71"/>
          <p:cNvGrpSpPr/>
          <p:nvPr/>
        </p:nvGrpSpPr>
        <p:grpSpPr>
          <a:xfrm>
            <a:off x="7548420" y="4042853"/>
            <a:ext cx="1291117" cy="1293060"/>
            <a:chOff x="1658357" y="2875412"/>
            <a:chExt cx="1291117" cy="1293060"/>
          </a:xfrm>
        </p:grpSpPr>
        <p:pic>
          <p:nvPicPr>
            <p:cNvPr id="143" name="图片 1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44" name="矩形 143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45" name="组 71"/>
          <p:cNvGrpSpPr/>
          <p:nvPr/>
        </p:nvGrpSpPr>
        <p:grpSpPr>
          <a:xfrm>
            <a:off x="1201625" y="4042853"/>
            <a:ext cx="1291117" cy="1293060"/>
            <a:chOff x="1658357" y="2875412"/>
            <a:chExt cx="1291117" cy="1293060"/>
          </a:xfrm>
        </p:grpSpPr>
        <p:pic>
          <p:nvPicPr>
            <p:cNvPr id="146" name="图片 1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47" name="矩形 146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48" name="组 71"/>
          <p:cNvGrpSpPr/>
          <p:nvPr/>
        </p:nvGrpSpPr>
        <p:grpSpPr>
          <a:xfrm>
            <a:off x="9709697" y="4042853"/>
            <a:ext cx="1291117" cy="1293060"/>
            <a:chOff x="1658357" y="2875412"/>
            <a:chExt cx="1291117" cy="1293060"/>
          </a:xfrm>
        </p:grpSpPr>
        <p:pic>
          <p:nvPicPr>
            <p:cNvPr id="149" name="图片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50" name="矩形 149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51" name="组 71"/>
          <p:cNvGrpSpPr/>
          <p:nvPr/>
        </p:nvGrpSpPr>
        <p:grpSpPr>
          <a:xfrm>
            <a:off x="1201625" y="2545636"/>
            <a:ext cx="1291117" cy="1293060"/>
            <a:chOff x="1658357" y="2875412"/>
            <a:chExt cx="1291117" cy="1293060"/>
          </a:xfrm>
        </p:grpSpPr>
        <p:pic>
          <p:nvPicPr>
            <p:cNvPr id="152" name="图片 1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53" name="矩形 152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54" name="组 71"/>
          <p:cNvGrpSpPr/>
          <p:nvPr/>
        </p:nvGrpSpPr>
        <p:grpSpPr>
          <a:xfrm>
            <a:off x="9709697" y="2545636"/>
            <a:ext cx="1291117" cy="1293060"/>
            <a:chOff x="1658357" y="2875412"/>
            <a:chExt cx="1291117" cy="1293060"/>
          </a:xfrm>
        </p:grpSpPr>
        <p:pic>
          <p:nvPicPr>
            <p:cNvPr id="155" name="图片 1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56" name="矩形 155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57" name="组 71"/>
          <p:cNvGrpSpPr/>
          <p:nvPr/>
        </p:nvGrpSpPr>
        <p:grpSpPr>
          <a:xfrm>
            <a:off x="1201625" y="1109030"/>
            <a:ext cx="1291117" cy="1293060"/>
            <a:chOff x="1658357" y="2875412"/>
            <a:chExt cx="1291117" cy="1293060"/>
          </a:xfrm>
        </p:grpSpPr>
        <p:pic>
          <p:nvPicPr>
            <p:cNvPr id="158" name="图片 1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59" name="矩形 158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60" name="组 71"/>
          <p:cNvGrpSpPr/>
          <p:nvPr/>
        </p:nvGrpSpPr>
        <p:grpSpPr>
          <a:xfrm>
            <a:off x="9709697" y="1109030"/>
            <a:ext cx="1291117" cy="1293060"/>
            <a:chOff x="1658357" y="2875412"/>
            <a:chExt cx="1291117" cy="1293060"/>
          </a:xfrm>
        </p:grpSpPr>
        <p:pic>
          <p:nvPicPr>
            <p:cNvPr id="161" name="图片 1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62" name="矩形 161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60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ORGANIZATION STRUCTION</a:t>
            </a:r>
            <a:endParaRPr kumimoji="1" lang="zh-CN" altLang="en-US" dirty="0"/>
          </a:p>
        </p:txBody>
      </p:sp>
      <p:cxnSp>
        <p:nvCxnSpPr>
          <p:cNvPr id="54" name="直线连接符 53"/>
          <p:cNvCxnSpPr>
            <a:endCxn id="32" idx="3"/>
          </p:cNvCxnSpPr>
          <p:nvPr/>
        </p:nvCxnSpPr>
        <p:spPr>
          <a:xfrm flipH="1">
            <a:off x="4640444" y="2590011"/>
            <a:ext cx="240679" cy="1936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 flipV="1">
            <a:off x="4871670" y="2577334"/>
            <a:ext cx="0" cy="262764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>
            <a:endCxn id="28" idx="3"/>
          </p:cNvCxnSpPr>
          <p:nvPr/>
        </p:nvCxnSpPr>
        <p:spPr>
          <a:xfrm flipH="1">
            <a:off x="4640444" y="5183529"/>
            <a:ext cx="231229" cy="934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/>
          <p:cNvCxnSpPr>
            <a:stCxn id="25" idx="1"/>
          </p:cNvCxnSpPr>
          <p:nvPr/>
        </p:nvCxnSpPr>
        <p:spPr>
          <a:xfrm flipH="1">
            <a:off x="4867165" y="3905916"/>
            <a:ext cx="446796" cy="325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>
            <a:endCxn id="38" idx="1"/>
          </p:cNvCxnSpPr>
          <p:nvPr/>
        </p:nvCxnSpPr>
        <p:spPr>
          <a:xfrm>
            <a:off x="7312468" y="2590011"/>
            <a:ext cx="240677" cy="1936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 flipH="1" flipV="1">
            <a:off x="7321919" y="2577334"/>
            <a:ext cx="0" cy="262764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>
            <a:endCxn id="36" idx="1"/>
          </p:cNvCxnSpPr>
          <p:nvPr/>
        </p:nvCxnSpPr>
        <p:spPr>
          <a:xfrm>
            <a:off x="7321920" y="5183529"/>
            <a:ext cx="231225" cy="934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/>
          <p:cNvCxnSpPr>
            <a:stCxn id="25" idx="3"/>
          </p:cNvCxnSpPr>
          <p:nvPr/>
        </p:nvCxnSpPr>
        <p:spPr>
          <a:xfrm>
            <a:off x="6879629" y="3905916"/>
            <a:ext cx="446796" cy="325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>
            <a:endCxn id="40" idx="3"/>
          </p:cNvCxnSpPr>
          <p:nvPr/>
        </p:nvCxnSpPr>
        <p:spPr>
          <a:xfrm flipH="1">
            <a:off x="2483891" y="2206024"/>
            <a:ext cx="369315" cy="859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/>
          <p:cNvCxnSpPr/>
          <p:nvPr/>
        </p:nvCxnSpPr>
        <p:spPr>
          <a:xfrm flipV="1">
            <a:off x="2843754" y="2193348"/>
            <a:ext cx="0" cy="149178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>
            <a:endCxn id="49" idx="3"/>
          </p:cNvCxnSpPr>
          <p:nvPr/>
        </p:nvCxnSpPr>
        <p:spPr>
          <a:xfrm flipH="1">
            <a:off x="2475003" y="3695859"/>
            <a:ext cx="380107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>
            <a:stCxn id="32" idx="1"/>
          </p:cNvCxnSpPr>
          <p:nvPr/>
        </p:nvCxnSpPr>
        <p:spPr>
          <a:xfrm flipH="1">
            <a:off x="2839251" y="2591948"/>
            <a:ext cx="510076" cy="566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/>
          <p:cNvCxnSpPr>
            <a:stCxn id="28" idx="1"/>
            <a:endCxn id="42" idx="3"/>
          </p:cNvCxnSpPr>
          <p:nvPr/>
        </p:nvCxnSpPr>
        <p:spPr>
          <a:xfrm flipH="1">
            <a:off x="2483891" y="5192874"/>
            <a:ext cx="865435" cy="9863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/>
          <p:cNvCxnSpPr>
            <a:stCxn id="46" idx="1"/>
            <a:endCxn id="36" idx="3"/>
          </p:cNvCxnSpPr>
          <p:nvPr/>
        </p:nvCxnSpPr>
        <p:spPr>
          <a:xfrm flipH="1" flipV="1">
            <a:off x="8844262" y="5192874"/>
            <a:ext cx="865435" cy="986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/>
          <p:cNvCxnSpPr>
            <a:endCxn id="44" idx="1"/>
          </p:cNvCxnSpPr>
          <p:nvPr/>
        </p:nvCxnSpPr>
        <p:spPr>
          <a:xfrm>
            <a:off x="9343425" y="2206024"/>
            <a:ext cx="366272" cy="859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/>
          <p:cNvCxnSpPr/>
          <p:nvPr/>
        </p:nvCxnSpPr>
        <p:spPr>
          <a:xfrm flipH="1" flipV="1">
            <a:off x="9352877" y="2193348"/>
            <a:ext cx="0" cy="149178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/>
          <p:cNvCxnSpPr>
            <a:endCxn id="52" idx="1"/>
          </p:cNvCxnSpPr>
          <p:nvPr/>
        </p:nvCxnSpPr>
        <p:spPr>
          <a:xfrm flipV="1">
            <a:off x="9341521" y="3694736"/>
            <a:ext cx="368176" cy="1123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/>
          <p:cNvCxnSpPr/>
          <p:nvPr/>
        </p:nvCxnSpPr>
        <p:spPr>
          <a:xfrm>
            <a:off x="8844263" y="2590012"/>
            <a:ext cx="513119" cy="760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图片 5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413696"/>
            <a:ext cx="1828800" cy="243840"/>
          </a:xfrm>
          <a:prstGeom prst="rect">
            <a:avLst/>
          </a:prstGeom>
        </p:spPr>
      </p:pic>
      <p:grpSp>
        <p:nvGrpSpPr>
          <p:cNvPr id="72" name="组 71"/>
          <p:cNvGrpSpPr/>
          <p:nvPr/>
        </p:nvGrpSpPr>
        <p:grpSpPr>
          <a:xfrm>
            <a:off x="3352795" y="1425357"/>
            <a:ext cx="1291117" cy="1293060"/>
            <a:chOff x="1658357" y="2875412"/>
            <a:chExt cx="1291117" cy="1293060"/>
          </a:xfrm>
        </p:grpSpPr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74" name="矩形 73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98" name="组 97"/>
          <p:cNvGrpSpPr/>
          <p:nvPr/>
        </p:nvGrpSpPr>
        <p:grpSpPr>
          <a:xfrm>
            <a:off x="5317020" y="2382130"/>
            <a:ext cx="1565668" cy="1670072"/>
            <a:chOff x="752172" y="1548012"/>
            <a:chExt cx="1565668" cy="1670072"/>
          </a:xfrm>
        </p:grpSpPr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00" name="矩形 99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136" name="组 71"/>
          <p:cNvGrpSpPr/>
          <p:nvPr/>
        </p:nvGrpSpPr>
        <p:grpSpPr>
          <a:xfrm>
            <a:off x="7548420" y="1425357"/>
            <a:ext cx="1291117" cy="1293060"/>
            <a:chOff x="1658357" y="2875412"/>
            <a:chExt cx="1291117" cy="1293060"/>
          </a:xfrm>
        </p:grpSpPr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38" name="矩形 137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39" name="组 71"/>
          <p:cNvGrpSpPr/>
          <p:nvPr/>
        </p:nvGrpSpPr>
        <p:grpSpPr>
          <a:xfrm>
            <a:off x="3352795" y="4042853"/>
            <a:ext cx="1291117" cy="1293060"/>
            <a:chOff x="1658357" y="2875412"/>
            <a:chExt cx="1291117" cy="1293060"/>
          </a:xfrm>
        </p:grpSpPr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41" name="矩形 140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42" name="组 71"/>
          <p:cNvGrpSpPr/>
          <p:nvPr/>
        </p:nvGrpSpPr>
        <p:grpSpPr>
          <a:xfrm>
            <a:off x="7548420" y="4042853"/>
            <a:ext cx="1291117" cy="1293060"/>
            <a:chOff x="1658357" y="2875412"/>
            <a:chExt cx="1291117" cy="1293060"/>
          </a:xfrm>
        </p:grpSpPr>
        <p:pic>
          <p:nvPicPr>
            <p:cNvPr id="143" name="图片 1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44" name="矩形 143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45" name="组 71"/>
          <p:cNvGrpSpPr/>
          <p:nvPr/>
        </p:nvGrpSpPr>
        <p:grpSpPr>
          <a:xfrm>
            <a:off x="1201625" y="4042853"/>
            <a:ext cx="1291117" cy="1293060"/>
            <a:chOff x="1658357" y="2875412"/>
            <a:chExt cx="1291117" cy="1293060"/>
          </a:xfrm>
        </p:grpSpPr>
        <p:pic>
          <p:nvPicPr>
            <p:cNvPr id="146" name="图片 1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47" name="矩形 146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48" name="组 71"/>
          <p:cNvGrpSpPr/>
          <p:nvPr/>
        </p:nvGrpSpPr>
        <p:grpSpPr>
          <a:xfrm>
            <a:off x="9709697" y="4042853"/>
            <a:ext cx="1291117" cy="1293060"/>
            <a:chOff x="1658357" y="2875412"/>
            <a:chExt cx="1291117" cy="1293060"/>
          </a:xfrm>
        </p:grpSpPr>
        <p:pic>
          <p:nvPicPr>
            <p:cNvPr id="149" name="图片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50" name="矩形 149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51" name="组 71"/>
          <p:cNvGrpSpPr/>
          <p:nvPr/>
        </p:nvGrpSpPr>
        <p:grpSpPr>
          <a:xfrm>
            <a:off x="1201625" y="2545636"/>
            <a:ext cx="1291117" cy="1293060"/>
            <a:chOff x="1658357" y="2875412"/>
            <a:chExt cx="1291117" cy="1293060"/>
          </a:xfrm>
        </p:grpSpPr>
        <p:pic>
          <p:nvPicPr>
            <p:cNvPr id="152" name="图片 1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53" name="矩形 152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54" name="组 71"/>
          <p:cNvGrpSpPr/>
          <p:nvPr/>
        </p:nvGrpSpPr>
        <p:grpSpPr>
          <a:xfrm>
            <a:off x="9709697" y="2545636"/>
            <a:ext cx="1291117" cy="1293060"/>
            <a:chOff x="1658357" y="2875412"/>
            <a:chExt cx="1291117" cy="1293060"/>
          </a:xfrm>
        </p:grpSpPr>
        <p:pic>
          <p:nvPicPr>
            <p:cNvPr id="155" name="图片 1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56" name="矩形 155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57" name="组 71"/>
          <p:cNvGrpSpPr/>
          <p:nvPr/>
        </p:nvGrpSpPr>
        <p:grpSpPr>
          <a:xfrm>
            <a:off x="1201625" y="1109030"/>
            <a:ext cx="1291117" cy="1293060"/>
            <a:chOff x="1658357" y="2875412"/>
            <a:chExt cx="1291117" cy="1293060"/>
          </a:xfrm>
        </p:grpSpPr>
        <p:pic>
          <p:nvPicPr>
            <p:cNvPr id="158" name="图片 1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59" name="矩形 158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60" name="组 71"/>
          <p:cNvGrpSpPr/>
          <p:nvPr/>
        </p:nvGrpSpPr>
        <p:grpSpPr>
          <a:xfrm>
            <a:off x="9709697" y="1109030"/>
            <a:ext cx="1291117" cy="1293060"/>
            <a:chOff x="1658357" y="2875412"/>
            <a:chExt cx="1291117" cy="1293060"/>
          </a:xfrm>
        </p:grpSpPr>
        <p:pic>
          <p:nvPicPr>
            <p:cNvPr id="161" name="图片 1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62" name="矩形 161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9846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ORGANIZATION STRUCTION</a:t>
            </a:r>
            <a:endParaRPr kumimoji="1" lang="zh-CN" altLang="en-US" dirty="0"/>
          </a:p>
        </p:txBody>
      </p:sp>
      <p:cxnSp>
        <p:nvCxnSpPr>
          <p:cNvPr id="54" name="直线连接符 53"/>
          <p:cNvCxnSpPr>
            <a:endCxn id="32" idx="3"/>
          </p:cNvCxnSpPr>
          <p:nvPr/>
        </p:nvCxnSpPr>
        <p:spPr>
          <a:xfrm flipH="1">
            <a:off x="4640444" y="2590011"/>
            <a:ext cx="240679" cy="1936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 flipV="1">
            <a:off x="4871670" y="2577334"/>
            <a:ext cx="0" cy="262764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>
            <a:endCxn id="28" idx="3"/>
          </p:cNvCxnSpPr>
          <p:nvPr/>
        </p:nvCxnSpPr>
        <p:spPr>
          <a:xfrm flipH="1">
            <a:off x="4640444" y="5183529"/>
            <a:ext cx="231229" cy="934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/>
          <p:cNvCxnSpPr>
            <a:stCxn id="25" idx="1"/>
          </p:cNvCxnSpPr>
          <p:nvPr/>
        </p:nvCxnSpPr>
        <p:spPr>
          <a:xfrm flipH="1">
            <a:off x="4867165" y="3905916"/>
            <a:ext cx="446796" cy="325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>
            <a:endCxn id="38" idx="1"/>
          </p:cNvCxnSpPr>
          <p:nvPr/>
        </p:nvCxnSpPr>
        <p:spPr>
          <a:xfrm>
            <a:off x="7312468" y="2590011"/>
            <a:ext cx="240677" cy="1936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 flipH="1" flipV="1">
            <a:off x="7321919" y="2577334"/>
            <a:ext cx="0" cy="262764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>
            <a:endCxn id="36" idx="1"/>
          </p:cNvCxnSpPr>
          <p:nvPr/>
        </p:nvCxnSpPr>
        <p:spPr>
          <a:xfrm>
            <a:off x="7321920" y="5183529"/>
            <a:ext cx="231225" cy="934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/>
          <p:cNvCxnSpPr>
            <a:stCxn id="25" idx="3"/>
          </p:cNvCxnSpPr>
          <p:nvPr/>
        </p:nvCxnSpPr>
        <p:spPr>
          <a:xfrm>
            <a:off x="6879629" y="3905916"/>
            <a:ext cx="446796" cy="325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>
            <a:endCxn id="40" idx="3"/>
          </p:cNvCxnSpPr>
          <p:nvPr/>
        </p:nvCxnSpPr>
        <p:spPr>
          <a:xfrm flipH="1">
            <a:off x="2483891" y="2206024"/>
            <a:ext cx="369315" cy="859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/>
          <p:cNvCxnSpPr/>
          <p:nvPr/>
        </p:nvCxnSpPr>
        <p:spPr>
          <a:xfrm flipV="1">
            <a:off x="2843754" y="2193348"/>
            <a:ext cx="0" cy="149178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>
            <a:endCxn id="49" idx="3"/>
          </p:cNvCxnSpPr>
          <p:nvPr/>
        </p:nvCxnSpPr>
        <p:spPr>
          <a:xfrm flipH="1">
            <a:off x="2475003" y="3695859"/>
            <a:ext cx="380107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>
            <a:stCxn id="32" idx="1"/>
          </p:cNvCxnSpPr>
          <p:nvPr/>
        </p:nvCxnSpPr>
        <p:spPr>
          <a:xfrm flipH="1">
            <a:off x="2839251" y="2591948"/>
            <a:ext cx="510076" cy="5665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/>
          <p:cNvCxnSpPr>
            <a:stCxn id="28" idx="1"/>
            <a:endCxn id="42" idx="3"/>
          </p:cNvCxnSpPr>
          <p:nvPr/>
        </p:nvCxnSpPr>
        <p:spPr>
          <a:xfrm flipH="1">
            <a:off x="2483891" y="5192874"/>
            <a:ext cx="865435" cy="9863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/>
          <p:cNvCxnSpPr>
            <a:stCxn id="46" idx="1"/>
            <a:endCxn id="36" idx="3"/>
          </p:cNvCxnSpPr>
          <p:nvPr/>
        </p:nvCxnSpPr>
        <p:spPr>
          <a:xfrm flipH="1" flipV="1">
            <a:off x="8844262" y="5192874"/>
            <a:ext cx="865435" cy="986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/>
          <p:cNvCxnSpPr>
            <a:endCxn id="44" idx="1"/>
          </p:cNvCxnSpPr>
          <p:nvPr/>
        </p:nvCxnSpPr>
        <p:spPr>
          <a:xfrm>
            <a:off x="9343425" y="2206024"/>
            <a:ext cx="366272" cy="859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/>
          <p:cNvCxnSpPr/>
          <p:nvPr/>
        </p:nvCxnSpPr>
        <p:spPr>
          <a:xfrm flipH="1" flipV="1">
            <a:off x="9352877" y="2193348"/>
            <a:ext cx="0" cy="149178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/>
          <p:cNvCxnSpPr>
            <a:endCxn id="52" idx="1"/>
          </p:cNvCxnSpPr>
          <p:nvPr/>
        </p:nvCxnSpPr>
        <p:spPr>
          <a:xfrm flipV="1">
            <a:off x="9341521" y="3694736"/>
            <a:ext cx="368176" cy="1123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/>
          <p:cNvCxnSpPr/>
          <p:nvPr/>
        </p:nvCxnSpPr>
        <p:spPr>
          <a:xfrm>
            <a:off x="8844263" y="2590012"/>
            <a:ext cx="513119" cy="760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图片 5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413696"/>
            <a:ext cx="1828800" cy="243840"/>
          </a:xfrm>
          <a:prstGeom prst="rect">
            <a:avLst/>
          </a:prstGeom>
        </p:spPr>
      </p:pic>
      <p:grpSp>
        <p:nvGrpSpPr>
          <p:cNvPr id="72" name="组 71"/>
          <p:cNvGrpSpPr/>
          <p:nvPr/>
        </p:nvGrpSpPr>
        <p:grpSpPr>
          <a:xfrm>
            <a:off x="3352795" y="1425357"/>
            <a:ext cx="1291117" cy="1293060"/>
            <a:chOff x="1658357" y="2875412"/>
            <a:chExt cx="1291117" cy="1293060"/>
          </a:xfrm>
        </p:grpSpPr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74" name="矩形 73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98" name="组 97"/>
          <p:cNvGrpSpPr/>
          <p:nvPr/>
        </p:nvGrpSpPr>
        <p:grpSpPr>
          <a:xfrm>
            <a:off x="5317020" y="2382130"/>
            <a:ext cx="1565668" cy="1670072"/>
            <a:chOff x="752172" y="1548012"/>
            <a:chExt cx="1565668" cy="1670072"/>
          </a:xfrm>
        </p:grpSpPr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45" y="1548012"/>
              <a:ext cx="1483320" cy="148331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00" name="矩形 99"/>
            <p:cNvSpPr/>
            <p:nvPr/>
          </p:nvSpPr>
          <p:spPr>
            <a:xfrm>
              <a:off x="752172" y="2844577"/>
              <a:ext cx="1565668" cy="3735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JANE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DOE</a:t>
              </a:r>
              <a:endParaRPr kumimoji="1" lang="zh-CN" altLang="en-US" sz="1600" b="1" dirty="0"/>
            </a:p>
          </p:txBody>
        </p:sp>
      </p:grpSp>
      <p:grpSp>
        <p:nvGrpSpPr>
          <p:cNvPr id="136" name="组 71"/>
          <p:cNvGrpSpPr/>
          <p:nvPr/>
        </p:nvGrpSpPr>
        <p:grpSpPr>
          <a:xfrm>
            <a:off x="7548420" y="1425357"/>
            <a:ext cx="1291117" cy="1293060"/>
            <a:chOff x="1658357" y="2875412"/>
            <a:chExt cx="1291117" cy="1293060"/>
          </a:xfrm>
        </p:grpSpPr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38" name="矩形 137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39" name="组 71"/>
          <p:cNvGrpSpPr/>
          <p:nvPr/>
        </p:nvGrpSpPr>
        <p:grpSpPr>
          <a:xfrm>
            <a:off x="3352795" y="4042853"/>
            <a:ext cx="1291117" cy="1293060"/>
            <a:chOff x="1658357" y="2875412"/>
            <a:chExt cx="1291117" cy="1293060"/>
          </a:xfrm>
        </p:grpSpPr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41" name="矩形 140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42" name="组 71"/>
          <p:cNvGrpSpPr/>
          <p:nvPr/>
        </p:nvGrpSpPr>
        <p:grpSpPr>
          <a:xfrm>
            <a:off x="7548420" y="4042853"/>
            <a:ext cx="1291117" cy="1293060"/>
            <a:chOff x="1658357" y="2875412"/>
            <a:chExt cx="1291117" cy="1293060"/>
          </a:xfrm>
        </p:grpSpPr>
        <p:pic>
          <p:nvPicPr>
            <p:cNvPr id="143" name="图片 1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44" name="矩形 143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45" name="组 71"/>
          <p:cNvGrpSpPr/>
          <p:nvPr/>
        </p:nvGrpSpPr>
        <p:grpSpPr>
          <a:xfrm>
            <a:off x="1201625" y="4042853"/>
            <a:ext cx="1291117" cy="1293060"/>
            <a:chOff x="1658357" y="2875412"/>
            <a:chExt cx="1291117" cy="1293060"/>
          </a:xfrm>
        </p:grpSpPr>
        <p:pic>
          <p:nvPicPr>
            <p:cNvPr id="146" name="图片 1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47" name="矩形 146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48" name="组 71"/>
          <p:cNvGrpSpPr/>
          <p:nvPr/>
        </p:nvGrpSpPr>
        <p:grpSpPr>
          <a:xfrm>
            <a:off x="9709697" y="4042853"/>
            <a:ext cx="1291117" cy="1293060"/>
            <a:chOff x="1658357" y="2875412"/>
            <a:chExt cx="1291117" cy="1293060"/>
          </a:xfrm>
        </p:grpSpPr>
        <p:pic>
          <p:nvPicPr>
            <p:cNvPr id="149" name="图片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50" name="矩形 149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51" name="组 71"/>
          <p:cNvGrpSpPr/>
          <p:nvPr/>
        </p:nvGrpSpPr>
        <p:grpSpPr>
          <a:xfrm>
            <a:off x="1201625" y="2545636"/>
            <a:ext cx="1291117" cy="1293060"/>
            <a:chOff x="1658357" y="2875412"/>
            <a:chExt cx="1291117" cy="1293060"/>
          </a:xfrm>
        </p:grpSpPr>
        <p:pic>
          <p:nvPicPr>
            <p:cNvPr id="152" name="图片 1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53" name="矩形 152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54" name="组 71"/>
          <p:cNvGrpSpPr/>
          <p:nvPr/>
        </p:nvGrpSpPr>
        <p:grpSpPr>
          <a:xfrm>
            <a:off x="9709697" y="2545636"/>
            <a:ext cx="1291117" cy="1293060"/>
            <a:chOff x="1658357" y="2875412"/>
            <a:chExt cx="1291117" cy="1293060"/>
          </a:xfrm>
        </p:grpSpPr>
        <p:pic>
          <p:nvPicPr>
            <p:cNvPr id="155" name="图片 1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56" name="矩形 155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57" name="组 71"/>
          <p:cNvGrpSpPr/>
          <p:nvPr/>
        </p:nvGrpSpPr>
        <p:grpSpPr>
          <a:xfrm>
            <a:off x="1201625" y="1109030"/>
            <a:ext cx="1291117" cy="1293060"/>
            <a:chOff x="1658357" y="2875412"/>
            <a:chExt cx="1291117" cy="1293060"/>
          </a:xfrm>
        </p:grpSpPr>
        <p:pic>
          <p:nvPicPr>
            <p:cNvPr id="158" name="图片 1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59" name="矩形 158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  <p:grpSp>
        <p:nvGrpSpPr>
          <p:cNvPr id="160" name="组 71"/>
          <p:cNvGrpSpPr/>
          <p:nvPr/>
        </p:nvGrpSpPr>
        <p:grpSpPr>
          <a:xfrm>
            <a:off x="9709697" y="1109030"/>
            <a:ext cx="1291117" cy="1293060"/>
            <a:chOff x="1658357" y="2875412"/>
            <a:chExt cx="1291117" cy="1293060"/>
          </a:xfrm>
        </p:grpSpPr>
        <p:pic>
          <p:nvPicPr>
            <p:cNvPr id="161" name="图片 1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345" y="2875412"/>
              <a:ext cx="1163140" cy="1163138"/>
            </a:xfrm>
            <a:prstGeom prst="ellipse">
              <a:avLst/>
            </a:prstGeom>
            <a:ln w="76200">
              <a:solidFill>
                <a:schemeClr val="tx2"/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162" name="矩形 161"/>
            <p:cNvSpPr/>
            <p:nvPr/>
          </p:nvSpPr>
          <p:spPr>
            <a:xfrm>
              <a:off x="1658357" y="3890992"/>
              <a:ext cx="1291117" cy="277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33" b="1" dirty="0"/>
                <a:t>JANE</a:t>
              </a:r>
              <a:r>
                <a:rPr kumimoji="1" lang="zh-CN" altLang="en-US" sz="1333" b="1" dirty="0"/>
                <a:t> </a:t>
              </a:r>
              <a:r>
                <a:rPr kumimoji="1" lang="en-US" altLang="zh-CN" sz="1333" b="1" dirty="0"/>
                <a:t>DOE</a:t>
              </a:r>
              <a:endParaRPr kumimoji="1" lang="zh-CN" altLang="en-US" sz="1333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274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39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25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64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650</TotalTime>
  <Words>72</Words>
  <Application>Microsoft Office PowerPoint</Application>
  <PresentationFormat>自定义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1_Office Theme</vt:lpstr>
      <vt:lpstr>2_Office Theme</vt:lpstr>
      <vt:lpstr>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82</cp:revision>
  <dcterms:created xsi:type="dcterms:W3CDTF">2010-04-12T23:12:02Z</dcterms:created>
  <dcterms:modified xsi:type="dcterms:W3CDTF">2016-02-29T11:59:32Z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