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9" r:id="rId5"/>
    <p:sldMasterId id="2147493502" r:id="rId6"/>
    <p:sldMasterId id="2147493515" r:id="rId7"/>
  </p:sldMasterIdLst>
  <p:sldIdLst>
    <p:sldId id="259" r:id="rId8"/>
    <p:sldId id="268" r:id="rId9"/>
    <p:sldId id="269" r:id="rId10"/>
    <p:sldId id="266" r:id="rId11"/>
    <p:sldId id="267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4620"/>
  </p:normalViewPr>
  <p:slideViewPr>
    <p:cSldViewPr snapToGrid="0" snapToObjects="1">
      <p:cViewPr varScale="1">
        <p:scale>
          <a:sx n="95" d="100"/>
          <a:sy n="95" d="100"/>
        </p:scale>
        <p:origin x="92" y="27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0040" y="118003"/>
            <a:ext cx="5292400" cy="5757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0040" y="118003"/>
            <a:ext cx="5292400" cy="5757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45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</a:endParaRP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0040" y="118003"/>
            <a:ext cx="5292400" cy="5757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</a:endParaRPr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79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529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4862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82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9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6" r:id="rId1"/>
    <p:sldLayoutId id="214749351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21049" y="2837928"/>
            <a:ext cx="1309133" cy="13091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3" name="椭圆 52"/>
          <p:cNvSpPr/>
          <p:nvPr/>
        </p:nvSpPr>
        <p:spPr>
          <a:xfrm flipV="1">
            <a:off x="3292201" y="2781928"/>
            <a:ext cx="1309133" cy="13091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6" name="椭圆 55"/>
          <p:cNvSpPr/>
          <p:nvPr/>
        </p:nvSpPr>
        <p:spPr>
          <a:xfrm>
            <a:off x="5365840" y="2823010"/>
            <a:ext cx="1309133" cy="1309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9" name="椭圆 58"/>
          <p:cNvSpPr/>
          <p:nvPr/>
        </p:nvSpPr>
        <p:spPr>
          <a:xfrm flipV="1">
            <a:off x="7436992" y="2767010"/>
            <a:ext cx="1309133" cy="1309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2" name="椭圆 61"/>
          <p:cNvSpPr/>
          <p:nvPr/>
        </p:nvSpPr>
        <p:spPr>
          <a:xfrm>
            <a:off x="9510630" y="2799812"/>
            <a:ext cx="1309133" cy="1309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3" name="任意形状 62"/>
          <p:cNvSpPr/>
          <p:nvPr/>
        </p:nvSpPr>
        <p:spPr>
          <a:xfrm flipV="1">
            <a:off x="8970891" y="2259082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0" name="任意形状 59"/>
          <p:cNvSpPr/>
          <p:nvPr/>
        </p:nvSpPr>
        <p:spPr>
          <a:xfrm>
            <a:off x="6897253" y="3148291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任意形状 56"/>
          <p:cNvSpPr/>
          <p:nvPr/>
        </p:nvSpPr>
        <p:spPr>
          <a:xfrm flipV="1">
            <a:off x="4826101" y="2282280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4" name="任意形状 53"/>
          <p:cNvSpPr/>
          <p:nvPr/>
        </p:nvSpPr>
        <p:spPr>
          <a:xfrm>
            <a:off x="2752462" y="3163210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任意形状 50"/>
          <p:cNvSpPr/>
          <p:nvPr/>
        </p:nvSpPr>
        <p:spPr>
          <a:xfrm flipV="1">
            <a:off x="681310" y="2297198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67" name="组 66"/>
          <p:cNvGrpSpPr/>
          <p:nvPr/>
        </p:nvGrpSpPr>
        <p:grpSpPr>
          <a:xfrm>
            <a:off x="1678698" y="3191605"/>
            <a:ext cx="393835" cy="631619"/>
            <a:chOff x="898525" y="1076325"/>
            <a:chExt cx="504825" cy="809625"/>
          </a:xfrm>
          <a:solidFill>
            <a:schemeClr val="bg1"/>
          </a:solidFill>
        </p:grpSpPr>
        <p:sp>
          <p:nvSpPr>
            <p:cNvPr id="68" name="Freeform 44"/>
            <p:cNvSpPr>
              <a:spLocks/>
            </p:cNvSpPr>
            <p:nvPr/>
          </p:nvSpPr>
          <p:spPr bwMode="auto">
            <a:xfrm>
              <a:off x="1028700" y="1736725"/>
              <a:ext cx="247650" cy="50800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40" y="32"/>
                </a:cxn>
                <a:cxn ang="0">
                  <a:pos x="140" y="32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2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0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2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2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69" name="Freeform 45"/>
            <p:cNvSpPr>
              <a:spLocks/>
            </p:cNvSpPr>
            <p:nvPr/>
          </p:nvSpPr>
          <p:spPr bwMode="auto">
            <a:xfrm>
              <a:off x="1028700" y="1831975"/>
              <a:ext cx="247650" cy="53975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40" y="34"/>
                </a:cxn>
                <a:cxn ang="0">
                  <a:pos x="140" y="34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4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2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4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4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898525" y="1076325"/>
              <a:ext cx="504825" cy="61595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2" y="0"/>
                </a:cxn>
                <a:cxn ang="0">
                  <a:pos x="106" y="10"/>
                </a:cxn>
                <a:cxn ang="0">
                  <a:pos x="66" y="30"/>
                </a:cxn>
                <a:cxn ang="0">
                  <a:pos x="34" y="60"/>
                </a:cxn>
                <a:cxn ang="0">
                  <a:pos x="12" y="98"/>
                </a:cxn>
                <a:cxn ang="0">
                  <a:pos x="2" y="144"/>
                </a:cxn>
                <a:cxn ang="0">
                  <a:pos x="2" y="176"/>
                </a:cxn>
                <a:cxn ang="0">
                  <a:pos x="18" y="226"/>
                </a:cxn>
                <a:cxn ang="0">
                  <a:pos x="60" y="282"/>
                </a:cxn>
                <a:cxn ang="0">
                  <a:pos x="74" y="300"/>
                </a:cxn>
                <a:cxn ang="0">
                  <a:pos x="80" y="322"/>
                </a:cxn>
                <a:cxn ang="0">
                  <a:pos x="82" y="354"/>
                </a:cxn>
                <a:cxn ang="0">
                  <a:pos x="88" y="372"/>
                </a:cxn>
                <a:cxn ang="0">
                  <a:pos x="102" y="384"/>
                </a:cxn>
                <a:cxn ang="0">
                  <a:pos x="158" y="388"/>
                </a:cxn>
                <a:cxn ang="0">
                  <a:pos x="202" y="388"/>
                </a:cxn>
                <a:cxn ang="0">
                  <a:pos x="222" y="382"/>
                </a:cxn>
                <a:cxn ang="0">
                  <a:pos x="234" y="366"/>
                </a:cxn>
                <a:cxn ang="0">
                  <a:pos x="236" y="340"/>
                </a:cxn>
                <a:cxn ang="0">
                  <a:pos x="242" y="306"/>
                </a:cxn>
                <a:cxn ang="0">
                  <a:pos x="250" y="292"/>
                </a:cxn>
                <a:cxn ang="0">
                  <a:pos x="282" y="256"/>
                </a:cxn>
                <a:cxn ang="0">
                  <a:pos x="308" y="210"/>
                </a:cxn>
                <a:cxn ang="0">
                  <a:pos x="318" y="158"/>
                </a:cxn>
                <a:cxn ang="0">
                  <a:pos x="314" y="128"/>
                </a:cxn>
                <a:cxn ang="0">
                  <a:pos x="300" y="86"/>
                </a:cxn>
                <a:cxn ang="0">
                  <a:pos x="274" y="50"/>
                </a:cxn>
                <a:cxn ang="0">
                  <a:pos x="240" y="22"/>
                </a:cxn>
                <a:cxn ang="0">
                  <a:pos x="198" y="6"/>
                </a:cxn>
                <a:cxn ang="0">
                  <a:pos x="168" y="0"/>
                </a:cxn>
                <a:cxn ang="0">
                  <a:pos x="258" y="164"/>
                </a:cxn>
                <a:cxn ang="0">
                  <a:pos x="246" y="146"/>
                </a:cxn>
                <a:cxn ang="0">
                  <a:pos x="240" y="120"/>
                </a:cxn>
                <a:cxn ang="0">
                  <a:pos x="216" y="88"/>
                </a:cxn>
                <a:cxn ang="0">
                  <a:pos x="178" y="74"/>
                </a:cxn>
                <a:cxn ang="0">
                  <a:pos x="164" y="68"/>
                </a:cxn>
                <a:cxn ang="0">
                  <a:pos x="158" y="52"/>
                </a:cxn>
                <a:cxn ang="0">
                  <a:pos x="172" y="34"/>
                </a:cxn>
                <a:cxn ang="0">
                  <a:pos x="202" y="36"/>
                </a:cxn>
                <a:cxn ang="0">
                  <a:pos x="256" y="68"/>
                </a:cxn>
                <a:cxn ang="0">
                  <a:pos x="284" y="124"/>
                </a:cxn>
                <a:cxn ang="0">
                  <a:pos x="284" y="154"/>
                </a:cxn>
                <a:cxn ang="0">
                  <a:pos x="266" y="166"/>
                </a:cxn>
              </a:cxnLst>
              <a:rect l="0" t="0" r="r" b="b"/>
              <a:pathLst>
                <a:path w="318" h="388">
                  <a:moveTo>
                    <a:pt x="168" y="0"/>
                  </a:moveTo>
                  <a:lnTo>
                    <a:pt x="168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6" y="2"/>
                  </a:lnTo>
                  <a:lnTo>
                    <a:pt x="120" y="4"/>
                  </a:lnTo>
                  <a:lnTo>
                    <a:pt x="106" y="10"/>
                  </a:lnTo>
                  <a:lnTo>
                    <a:pt x="92" y="16"/>
                  </a:lnTo>
                  <a:lnTo>
                    <a:pt x="80" y="22"/>
                  </a:lnTo>
                  <a:lnTo>
                    <a:pt x="66" y="30"/>
                  </a:lnTo>
                  <a:lnTo>
                    <a:pt x="56" y="40"/>
                  </a:lnTo>
                  <a:lnTo>
                    <a:pt x="44" y="50"/>
                  </a:lnTo>
                  <a:lnTo>
                    <a:pt x="34" y="60"/>
                  </a:lnTo>
                  <a:lnTo>
                    <a:pt x="26" y="72"/>
                  </a:lnTo>
                  <a:lnTo>
                    <a:pt x="18" y="86"/>
                  </a:lnTo>
                  <a:lnTo>
                    <a:pt x="12" y="98"/>
                  </a:lnTo>
                  <a:lnTo>
                    <a:pt x="8" y="114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76"/>
                  </a:lnTo>
                  <a:lnTo>
                    <a:pt x="6" y="192"/>
                  </a:lnTo>
                  <a:lnTo>
                    <a:pt x="10" y="210"/>
                  </a:lnTo>
                  <a:lnTo>
                    <a:pt x="18" y="226"/>
                  </a:lnTo>
                  <a:lnTo>
                    <a:pt x="26" y="240"/>
                  </a:lnTo>
                  <a:lnTo>
                    <a:pt x="36" y="256"/>
                  </a:lnTo>
                  <a:lnTo>
                    <a:pt x="60" y="282"/>
                  </a:lnTo>
                  <a:lnTo>
                    <a:pt x="60" y="282"/>
                  </a:lnTo>
                  <a:lnTo>
                    <a:pt x="68" y="292"/>
                  </a:lnTo>
                  <a:lnTo>
                    <a:pt x="74" y="300"/>
                  </a:lnTo>
                  <a:lnTo>
                    <a:pt x="78" y="306"/>
                  </a:lnTo>
                  <a:lnTo>
                    <a:pt x="78" y="306"/>
                  </a:lnTo>
                  <a:lnTo>
                    <a:pt x="80" y="322"/>
                  </a:lnTo>
                  <a:lnTo>
                    <a:pt x="82" y="340"/>
                  </a:lnTo>
                  <a:lnTo>
                    <a:pt x="82" y="354"/>
                  </a:lnTo>
                  <a:lnTo>
                    <a:pt x="82" y="354"/>
                  </a:lnTo>
                  <a:lnTo>
                    <a:pt x="82" y="360"/>
                  </a:lnTo>
                  <a:lnTo>
                    <a:pt x="84" y="366"/>
                  </a:lnTo>
                  <a:lnTo>
                    <a:pt x="88" y="372"/>
                  </a:lnTo>
                  <a:lnTo>
                    <a:pt x="92" y="378"/>
                  </a:lnTo>
                  <a:lnTo>
                    <a:pt x="96" y="382"/>
                  </a:lnTo>
                  <a:lnTo>
                    <a:pt x="102" y="384"/>
                  </a:lnTo>
                  <a:lnTo>
                    <a:pt x="110" y="386"/>
                  </a:lnTo>
                  <a:lnTo>
                    <a:pt x="116" y="388"/>
                  </a:lnTo>
                  <a:lnTo>
                    <a:pt x="158" y="388"/>
                  </a:lnTo>
                  <a:lnTo>
                    <a:pt x="160" y="388"/>
                  </a:lnTo>
                  <a:lnTo>
                    <a:pt x="202" y="388"/>
                  </a:lnTo>
                  <a:lnTo>
                    <a:pt x="202" y="388"/>
                  </a:lnTo>
                  <a:lnTo>
                    <a:pt x="210" y="386"/>
                  </a:lnTo>
                  <a:lnTo>
                    <a:pt x="216" y="384"/>
                  </a:lnTo>
                  <a:lnTo>
                    <a:pt x="222" y="382"/>
                  </a:lnTo>
                  <a:lnTo>
                    <a:pt x="226" y="378"/>
                  </a:lnTo>
                  <a:lnTo>
                    <a:pt x="230" y="372"/>
                  </a:lnTo>
                  <a:lnTo>
                    <a:pt x="234" y="366"/>
                  </a:lnTo>
                  <a:lnTo>
                    <a:pt x="236" y="360"/>
                  </a:lnTo>
                  <a:lnTo>
                    <a:pt x="236" y="354"/>
                  </a:lnTo>
                  <a:lnTo>
                    <a:pt x="236" y="340"/>
                  </a:lnTo>
                  <a:lnTo>
                    <a:pt x="236" y="340"/>
                  </a:lnTo>
                  <a:lnTo>
                    <a:pt x="238" y="322"/>
                  </a:lnTo>
                  <a:lnTo>
                    <a:pt x="242" y="306"/>
                  </a:lnTo>
                  <a:lnTo>
                    <a:pt x="242" y="306"/>
                  </a:lnTo>
                  <a:lnTo>
                    <a:pt x="244" y="300"/>
                  </a:lnTo>
                  <a:lnTo>
                    <a:pt x="250" y="292"/>
                  </a:lnTo>
                  <a:lnTo>
                    <a:pt x="260" y="282"/>
                  </a:lnTo>
                  <a:lnTo>
                    <a:pt x="260" y="282"/>
                  </a:lnTo>
                  <a:lnTo>
                    <a:pt x="282" y="256"/>
                  </a:lnTo>
                  <a:lnTo>
                    <a:pt x="292" y="240"/>
                  </a:lnTo>
                  <a:lnTo>
                    <a:pt x="300" y="226"/>
                  </a:lnTo>
                  <a:lnTo>
                    <a:pt x="308" y="210"/>
                  </a:lnTo>
                  <a:lnTo>
                    <a:pt x="312" y="192"/>
                  </a:lnTo>
                  <a:lnTo>
                    <a:pt x="316" y="176"/>
                  </a:lnTo>
                  <a:lnTo>
                    <a:pt x="318" y="158"/>
                  </a:lnTo>
                  <a:lnTo>
                    <a:pt x="318" y="158"/>
                  </a:lnTo>
                  <a:lnTo>
                    <a:pt x="316" y="144"/>
                  </a:lnTo>
                  <a:lnTo>
                    <a:pt x="314" y="128"/>
                  </a:lnTo>
                  <a:lnTo>
                    <a:pt x="312" y="114"/>
                  </a:lnTo>
                  <a:lnTo>
                    <a:pt x="306" y="100"/>
                  </a:lnTo>
                  <a:lnTo>
                    <a:pt x="300" y="86"/>
                  </a:lnTo>
                  <a:lnTo>
                    <a:pt x="292" y="72"/>
                  </a:lnTo>
                  <a:lnTo>
                    <a:pt x="284" y="60"/>
                  </a:lnTo>
                  <a:lnTo>
                    <a:pt x="274" y="50"/>
                  </a:lnTo>
                  <a:lnTo>
                    <a:pt x="264" y="40"/>
                  </a:lnTo>
                  <a:lnTo>
                    <a:pt x="252" y="30"/>
                  </a:lnTo>
                  <a:lnTo>
                    <a:pt x="240" y="22"/>
                  </a:lnTo>
                  <a:lnTo>
                    <a:pt x="226" y="16"/>
                  </a:lnTo>
                  <a:lnTo>
                    <a:pt x="212" y="10"/>
                  </a:lnTo>
                  <a:lnTo>
                    <a:pt x="198" y="6"/>
                  </a:lnTo>
                  <a:lnTo>
                    <a:pt x="184" y="2"/>
                  </a:lnTo>
                  <a:lnTo>
                    <a:pt x="168" y="0"/>
                  </a:lnTo>
                  <a:lnTo>
                    <a:pt x="168" y="0"/>
                  </a:lnTo>
                  <a:close/>
                  <a:moveTo>
                    <a:pt x="266" y="166"/>
                  </a:moveTo>
                  <a:lnTo>
                    <a:pt x="266" y="166"/>
                  </a:lnTo>
                  <a:lnTo>
                    <a:pt x="258" y="164"/>
                  </a:lnTo>
                  <a:lnTo>
                    <a:pt x="252" y="160"/>
                  </a:lnTo>
                  <a:lnTo>
                    <a:pt x="248" y="154"/>
                  </a:lnTo>
                  <a:lnTo>
                    <a:pt x="246" y="146"/>
                  </a:lnTo>
                  <a:lnTo>
                    <a:pt x="246" y="146"/>
                  </a:lnTo>
                  <a:lnTo>
                    <a:pt x="244" y="132"/>
                  </a:lnTo>
                  <a:lnTo>
                    <a:pt x="240" y="120"/>
                  </a:lnTo>
                  <a:lnTo>
                    <a:pt x="234" y="108"/>
                  </a:lnTo>
                  <a:lnTo>
                    <a:pt x="226" y="96"/>
                  </a:lnTo>
                  <a:lnTo>
                    <a:pt x="216" y="88"/>
                  </a:lnTo>
                  <a:lnTo>
                    <a:pt x="204" y="80"/>
                  </a:lnTo>
                  <a:lnTo>
                    <a:pt x="192" y="76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0" y="72"/>
                  </a:lnTo>
                  <a:lnTo>
                    <a:pt x="164" y="68"/>
                  </a:lnTo>
                  <a:lnTo>
                    <a:pt x="160" y="60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60" y="44"/>
                  </a:lnTo>
                  <a:lnTo>
                    <a:pt x="166" y="38"/>
                  </a:lnTo>
                  <a:lnTo>
                    <a:pt x="172" y="34"/>
                  </a:lnTo>
                  <a:lnTo>
                    <a:pt x="180" y="34"/>
                  </a:lnTo>
                  <a:lnTo>
                    <a:pt x="180" y="34"/>
                  </a:lnTo>
                  <a:lnTo>
                    <a:pt x="202" y="36"/>
                  </a:lnTo>
                  <a:lnTo>
                    <a:pt x="222" y="44"/>
                  </a:lnTo>
                  <a:lnTo>
                    <a:pt x="240" y="54"/>
                  </a:lnTo>
                  <a:lnTo>
                    <a:pt x="256" y="68"/>
                  </a:lnTo>
                  <a:lnTo>
                    <a:pt x="268" y="86"/>
                  </a:lnTo>
                  <a:lnTo>
                    <a:pt x="278" y="104"/>
                  </a:lnTo>
                  <a:lnTo>
                    <a:pt x="284" y="124"/>
                  </a:lnTo>
                  <a:lnTo>
                    <a:pt x="286" y="146"/>
                  </a:lnTo>
                  <a:lnTo>
                    <a:pt x="286" y="146"/>
                  </a:lnTo>
                  <a:lnTo>
                    <a:pt x="284" y="154"/>
                  </a:lnTo>
                  <a:lnTo>
                    <a:pt x="280" y="160"/>
                  </a:lnTo>
                  <a:lnTo>
                    <a:pt x="274" y="164"/>
                  </a:lnTo>
                  <a:lnTo>
                    <a:pt x="266" y="166"/>
                  </a:lnTo>
                  <a:lnTo>
                    <a:pt x="266" y="1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3621381" y="3163211"/>
            <a:ext cx="663469" cy="660013"/>
            <a:chOff x="8328025" y="3667125"/>
            <a:chExt cx="609600" cy="606425"/>
          </a:xfrm>
          <a:solidFill>
            <a:schemeClr val="bg1"/>
          </a:solidFill>
        </p:grpSpPr>
        <p:sp>
          <p:nvSpPr>
            <p:cNvPr id="72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5814328" y="3163211"/>
            <a:ext cx="412157" cy="582336"/>
            <a:chOff x="7912100" y="117475"/>
            <a:chExt cx="492125" cy="695325"/>
          </a:xfrm>
          <a:solidFill>
            <a:schemeClr val="bg1"/>
          </a:solidFill>
        </p:grpSpPr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8248650" y="117475"/>
              <a:ext cx="155575" cy="180975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98" y="114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4"/>
                </a:cxn>
                <a:cxn ang="0">
                  <a:pos x="4" y="110"/>
                </a:cxn>
                <a:cxn ang="0">
                  <a:pos x="10" y="112"/>
                </a:cxn>
                <a:cxn ang="0">
                  <a:pos x="16" y="114"/>
                </a:cxn>
                <a:cxn ang="0">
                  <a:pos x="16" y="114"/>
                </a:cxn>
              </a:cxnLst>
              <a:rect l="0" t="0" r="r" b="b"/>
              <a:pathLst>
                <a:path w="98" h="114">
                  <a:moveTo>
                    <a:pt x="16" y="114"/>
                  </a:moveTo>
                  <a:lnTo>
                    <a:pt x="98" y="114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4" y="110"/>
                  </a:lnTo>
                  <a:lnTo>
                    <a:pt x="10" y="112"/>
                  </a:lnTo>
                  <a:lnTo>
                    <a:pt x="16" y="114"/>
                  </a:lnTo>
                  <a:lnTo>
                    <a:pt x="16" y="1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76"/>
            <p:cNvSpPr>
              <a:spLocks noEditPoints="1"/>
            </p:cNvSpPr>
            <p:nvPr/>
          </p:nvSpPr>
          <p:spPr bwMode="auto">
            <a:xfrm>
              <a:off x="7912100" y="117475"/>
              <a:ext cx="492125" cy="695325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34" y="0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0" y="406"/>
                </a:cxn>
                <a:cxn ang="0">
                  <a:pos x="4" y="418"/>
                </a:cxn>
                <a:cxn ang="0">
                  <a:pos x="10" y="428"/>
                </a:cxn>
                <a:cxn ang="0">
                  <a:pos x="20" y="436"/>
                </a:cxn>
                <a:cxn ang="0">
                  <a:pos x="34" y="438"/>
                </a:cxn>
                <a:cxn ang="0">
                  <a:pos x="276" y="438"/>
                </a:cxn>
                <a:cxn ang="0">
                  <a:pos x="290" y="436"/>
                </a:cxn>
                <a:cxn ang="0">
                  <a:pos x="300" y="430"/>
                </a:cxn>
                <a:cxn ang="0">
                  <a:pos x="306" y="418"/>
                </a:cxn>
                <a:cxn ang="0">
                  <a:pos x="310" y="406"/>
                </a:cxn>
                <a:cxn ang="0">
                  <a:pos x="228" y="130"/>
                </a:cxn>
                <a:cxn ang="0">
                  <a:pos x="222" y="130"/>
                </a:cxn>
                <a:cxn ang="0">
                  <a:pos x="210" y="124"/>
                </a:cxn>
                <a:cxn ang="0">
                  <a:pos x="202" y="116"/>
                </a:cxn>
                <a:cxn ang="0">
                  <a:pos x="196" y="104"/>
                </a:cxn>
                <a:cxn ang="0">
                  <a:pos x="196" y="98"/>
                </a:cxn>
                <a:cxn ang="0">
                  <a:pos x="164" y="66"/>
                </a:cxn>
                <a:cxn ang="0">
                  <a:pos x="50" y="82"/>
                </a:cxn>
                <a:cxn ang="0">
                  <a:pos x="50" y="114"/>
                </a:cxn>
                <a:cxn ang="0">
                  <a:pos x="130" y="130"/>
                </a:cxn>
                <a:cxn ang="0">
                  <a:pos x="50" y="114"/>
                </a:cxn>
                <a:cxn ang="0">
                  <a:pos x="212" y="212"/>
                </a:cxn>
                <a:cxn ang="0">
                  <a:pos x="50" y="228"/>
                </a:cxn>
                <a:cxn ang="0">
                  <a:pos x="50" y="308"/>
                </a:cxn>
                <a:cxn ang="0">
                  <a:pos x="196" y="324"/>
                </a:cxn>
                <a:cxn ang="0">
                  <a:pos x="50" y="308"/>
                </a:cxn>
                <a:cxn ang="0">
                  <a:pos x="50" y="374"/>
                </a:cxn>
                <a:cxn ang="0">
                  <a:pos x="260" y="358"/>
                </a:cxn>
                <a:cxn ang="0">
                  <a:pos x="260" y="276"/>
                </a:cxn>
                <a:cxn ang="0">
                  <a:pos x="50" y="260"/>
                </a:cxn>
                <a:cxn ang="0">
                  <a:pos x="260" y="276"/>
                </a:cxn>
                <a:cxn ang="0">
                  <a:pos x="50" y="178"/>
                </a:cxn>
                <a:cxn ang="0">
                  <a:pos x="260" y="162"/>
                </a:cxn>
              </a:cxnLst>
              <a:rect l="0" t="0" r="r" b="b"/>
              <a:pathLst>
                <a:path w="310" h="438">
                  <a:moveTo>
                    <a:pt x="196" y="98"/>
                  </a:moveTo>
                  <a:lnTo>
                    <a:pt x="19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412"/>
                  </a:lnTo>
                  <a:lnTo>
                    <a:pt x="4" y="418"/>
                  </a:lnTo>
                  <a:lnTo>
                    <a:pt x="6" y="424"/>
                  </a:lnTo>
                  <a:lnTo>
                    <a:pt x="10" y="428"/>
                  </a:lnTo>
                  <a:lnTo>
                    <a:pt x="16" y="432"/>
                  </a:lnTo>
                  <a:lnTo>
                    <a:pt x="20" y="436"/>
                  </a:lnTo>
                  <a:lnTo>
                    <a:pt x="26" y="438"/>
                  </a:lnTo>
                  <a:lnTo>
                    <a:pt x="34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84" y="438"/>
                  </a:lnTo>
                  <a:lnTo>
                    <a:pt x="290" y="436"/>
                  </a:lnTo>
                  <a:lnTo>
                    <a:pt x="294" y="432"/>
                  </a:lnTo>
                  <a:lnTo>
                    <a:pt x="300" y="430"/>
                  </a:lnTo>
                  <a:lnTo>
                    <a:pt x="304" y="424"/>
                  </a:lnTo>
                  <a:lnTo>
                    <a:pt x="306" y="418"/>
                  </a:lnTo>
                  <a:lnTo>
                    <a:pt x="308" y="412"/>
                  </a:lnTo>
                  <a:lnTo>
                    <a:pt x="310" y="406"/>
                  </a:lnTo>
                  <a:lnTo>
                    <a:pt x="310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16" y="128"/>
                  </a:lnTo>
                  <a:lnTo>
                    <a:pt x="210" y="124"/>
                  </a:lnTo>
                  <a:lnTo>
                    <a:pt x="206" y="120"/>
                  </a:lnTo>
                  <a:lnTo>
                    <a:pt x="202" y="116"/>
                  </a:lnTo>
                  <a:lnTo>
                    <a:pt x="198" y="110"/>
                  </a:lnTo>
                  <a:lnTo>
                    <a:pt x="196" y="104"/>
                  </a:lnTo>
                  <a:lnTo>
                    <a:pt x="196" y="98"/>
                  </a:lnTo>
                  <a:lnTo>
                    <a:pt x="196" y="98"/>
                  </a:lnTo>
                  <a:close/>
                  <a:moveTo>
                    <a:pt x="50" y="66"/>
                  </a:moveTo>
                  <a:lnTo>
                    <a:pt x="164" y="66"/>
                  </a:lnTo>
                  <a:lnTo>
                    <a:pt x="164" y="82"/>
                  </a:lnTo>
                  <a:lnTo>
                    <a:pt x="50" y="82"/>
                  </a:lnTo>
                  <a:lnTo>
                    <a:pt x="50" y="66"/>
                  </a:lnTo>
                  <a:close/>
                  <a:moveTo>
                    <a:pt x="50" y="114"/>
                  </a:moveTo>
                  <a:lnTo>
                    <a:pt x="130" y="114"/>
                  </a:lnTo>
                  <a:lnTo>
                    <a:pt x="130" y="130"/>
                  </a:lnTo>
                  <a:lnTo>
                    <a:pt x="50" y="130"/>
                  </a:lnTo>
                  <a:lnTo>
                    <a:pt x="50" y="114"/>
                  </a:lnTo>
                  <a:close/>
                  <a:moveTo>
                    <a:pt x="50" y="212"/>
                  </a:moveTo>
                  <a:lnTo>
                    <a:pt x="212" y="212"/>
                  </a:lnTo>
                  <a:lnTo>
                    <a:pt x="212" y="228"/>
                  </a:lnTo>
                  <a:lnTo>
                    <a:pt x="50" y="228"/>
                  </a:lnTo>
                  <a:lnTo>
                    <a:pt x="50" y="212"/>
                  </a:lnTo>
                  <a:close/>
                  <a:moveTo>
                    <a:pt x="50" y="308"/>
                  </a:moveTo>
                  <a:lnTo>
                    <a:pt x="196" y="308"/>
                  </a:lnTo>
                  <a:lnTo>
                    <a:pt x="196" y="324"/>
                  </a:lnTo>
                  <a:lnTo>
                    <a:pt x="50" y="324"/>
                  </a:lnTo>
                  <a:lnTo>
                    <a:pt x="50" y="308"/>
                  </a:lnTo>
                  <a:close/>
                  <a:moveTo>
                    <a:pt x="260" y="374"/>
                  </a:moveTo>
                  <a:lnTo>
                    <a:pt x="50" y="374"/>
                  </a:lnTo>
                  <a:lnTo>
                    <a:pt x="50" y="358"/>
                  </a:lnTo>
                  <a:lnTo>
                    <a:pt x="260" y="358"/>
                  </a:lnTo>
                  <a:lnTo>
                    <a:pt x="260" y="374"/>
                  </a:lnTo>
                  <a:close/>
                  <a:moveTo>
                    <a:pt x="260" y="276"/>
                  </a:moveTo>
                  <a:lnTo>
                    <a:pt x="50" y="276"/>
                  </a:lnTo>
                  <a:lnTo>
                    <a:pt x="50" y="260"/>
                  </a:lnTo>
                  <a:lnTo>
                    <a:pt x="260" y="260"/>
                  </a:lnTo>
                  <a:lnTo>
                    <a:pt x="260" y="276"/>
                  </a:lnTo>
                  <a:close/>
                  <a:moveTo>
                    <a:pt x="260" y="178"/>
                  </a:moveTo>
                  <a:lnTo>
                    <a:pt x="50" y="178"/>
                  </a:lnTo>
                  <a:lnTo>
                    <a:pt x="50" y="162"/>
                  </a:lnTo>
                  <a:lnTo>
                    <a:pt x="260" y="162"/>
                  </a:lnTo>
                  <a:lnTo>
                    <a:pt x="260" y="1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7809142" y="3132540"/>
            <a:ext cx="564832" cy="572136"/>
            <a:chOff x="7639243" y="2325084"/>
            <a:chExt cx="726802" cy="736201"/>
          </a:xfrm>
        </p:grpSpPr>
        <p:sp>
          <p:nvSpPr>
            <p:cNvPr id="80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9859689" y="3191606"/>
            <a:ext cx="611016" cy="577988"/>
            <a:chOff x="4321175" y="111125"/>
            <a:chExt cx="704850" cy="666750"/>
          </a:xfrm>
          <a:solidFill>
            <a:schemeClr val="bg1"/>
          </a:solidFill>
        </p:grpSpPr>
        <p:sp>
          <p:nvSpPr>
            <p:cNvPr id="83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7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032223" y="4477771"/>
            <a:ext cx="21050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ONE.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045828" y="5007094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1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TO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TEXT.</a:t>
            </a:r>
            <a:endParaRPr kumimoji="1" lang="zh-CN" altLang="en-US" sz="1333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128743" y="4477771"/>
            <a:ext cx="23615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2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2"/>
                </a:solidFill>
              </a:rPr>
              <a:t>THREE.</a:t>
            </a:r>
            <a:endParaRPr kumimoji="1"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142348" y="5007094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2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TO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TEXT.</a:t>
            </a:r>
            <a:endParaRPr kumimoji="1" lang="zh-CN" altLang="en-US" sz="1333" dirty="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225264" y="4477771"/>
            <a:ext cx="20569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3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FIVE.</a:t>
            </a:r>
            <a:endParaRPr kumimoji="1"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238869" y="5007094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3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TO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TEXT.</a:t>
            </a:r>
            <a:endParaRPr kumimoji="1" lang="zh-CN" altLang="en-US" sz="1333" dirty="0">
              <a:solidFill>
                <a:schemeClr val="accent3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012339" y="1333767"/>
            <a:ext cx="21307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5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5"/>
                </a:solidFill>
              </a:rPr>
              <a:t>TWO.</a:t>
            </a:r>
            <a:endParaRPr kumimoji="1" lang="zh-CN" altLang="en-US" sz="3200" b="1" dirty="0">
              <a:solidFill>
                <a:schemeClr val="accent5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025944" y="1863090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5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TO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TEXT.</a:t>
            </a:r>
            <a:endParaRPr kumimoji="1" lang="zh-CN" altLang="en-US" sz="1333" dirty="0">
              <a:solidFill>
                <a:schemeClr val="accent5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157129" y="1333767"/>
            <a:ext cx="228780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4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4"/>
                </a:solidFill>
              </a:rPr>
              <a:t>FOUR.</a:t>
            </a:r>
            <a:endParaRPr kumimoji="1" lang="zh-CN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170735" y="1863090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4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TO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TEXT.</a:t>
            </a:r>
            <a:endParaRPr kumimoji="1" lang="zh-CN" altLang="en-US" sz="1333" dirty="0">
              <a:solidFill>
                <a:schemeClr val="accent4"/>
              </a:solidFill>
            </a:endParaRPr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21049" y="2837928"/>
            <a:ext cx="1309133" cy="13091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3" name="椭圆 52"/>
          <p:cNvSpPr/>
          <p:nvPr/>
        </p:nvSpPr>
        <p:spPr>
          <a:xfrm flipV="1">
            <a:off x="3292201" y="2781928"/>
            <a:ext cx="1309133" cy="13091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6" name="椭圆 55"/>
          <p:cNvSpPr/>
          <p:nvPr/>
        </p:nvSpPr>
        <p:spPr>
          <a:xfrm>
            <a:off x="5365840" y="2823010"/>
            <a:ext cx="1309133" cy="1309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9" name="椭圆 58"/>
          <p:cNvSpPr/>
          <p:nvPr/>
        </p:nvSpPr>
        <p:spPr>
          <a:xfrm flipV="1">
            <a:off x="7436992" y="2767010"/>
            <a:ext cx="1309133" cy="1309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2" name="椭圆 61"/>
          <p:cNvSpPr/>
          <p:nvPr/>
        </p:nvSpPr>
        <p:spPr>
          <a:xfrm>
            <a:off x="9510630" y="2799812"/>
            <a:ext cx="1309133" cy="1309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3" name="任意形状 62"/>
          <p:cNvSpPr/>
          <p:nvPr/>
        </p:nvSpPr>
        <p:spPr>
          <a:xfrm flipV="1">
            <a:off x="8970891" y="2259082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0" name="任意形状 59"/>
          <p:cNvSpPr/>
          <p:nvPr/>
        </p:nvSpPr>
        <p:spPr>
          <a:xfrm>
            <a:off x="6897253" y="3148291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任意形状 56"/>
          <p:cNvSpPr/>
          <p:nvPr/>
        </p:nvSpPr>
        <p:spPr>
          <a:xfrm flipV="1">
            <a:off x="4826101" y="2282280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4" name="任意形状 53"/>
          <p:cNvSpPr/>
          <p:nvPr/>
        </p:nvSpPr>
        <p:spPr>
          <a:xfrm>
            <a:off x="2752462" y="3163210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任意形状 50"/>
          <p:cNvSpPr/>
          <p:nvPr/>
        </p:nvSpPr>
        <p:spPr>
          <a:xfrm flipV="1">
            <a:off x="681310" y="2297198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67" name="组 66"/>
          <p:cNvGrpSpPr/>
          <p:nvPr/>
        </p:nvGrpSpPr>
        <p:grpSpPr>
          <a:xfrm>
            <a:off x="1678698" y="3191605"/>
            <a:ext cx="393835" cy="631619"/>
            <a:chOff x="898525" y="1076325"/>
            <a:chExt cx="504825" cy="809625"/>
          </a:xfrm>
          <a:solidFill>
            <a:schemeClr val="bg1"/>
          </a:solidFill>
        </p:grpSpPr>
        <p:sp>
          <p:nvSpPr>
            <p:cNvPr id="68" name="Freeform 44"/>
            <p:cNvSpPr>
              <a:spLocks/>
            </p:cNvSpPr>
            <p:nvPr/>
          </p:nvSpPr>
          <p:spPr bwMode="auto">
            <a:xfrm>
              <a:off x="1028700" y="1736725"/>
              <a:ext cx="247650" cy="50800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40" y="32"/>
                </a:cxn>
                <a:cxn ang="0">
                  <a:pos x="140" y="32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2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0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2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2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69" name="Freeform 45"/>
            <p:cNvSpPr>
              <a:spLocks/>
            </p:cNvSpPr>
            <p:nvPr/>
          </p:nvSpPr>
          <p:spPr bwMode="auto">
            <a:xfrm>
              <a:off x="1028700" y="1831975"/>
              <a:ext cx="247650" cy="53975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40" y="34"/>
                </a:cxn>
                <a:cxn ang="0">
                  <a:pos x="140" y="34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4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2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4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4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898525" y="1076325"/>
              <a:ext cx="504825" cy="61595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2" y="0"/>
                </a:cxn>
                <a:cxn ang="0">
                  <a:pos x="106" y="10"/>
                </a:cxn>
                <a:cxn ang="0">
                  <a:pos x="66" y="30"/>
                </a:cxn>
                <a:cxn ang="0">
                  <a:pos x="34" y="60"/>
                </a:cxn>
                <a:cxn ang="0">
                  <a:pos x="12" y="98"/>
                </a:cxn>
                <a:cxn ang="0">
                  <a:pos x="2" y="144"/>
                </a:cxn>
                <a:cxn ang="0">
                  <a:pos x="2" y="176"/>
                </a:cxn>
                <a:cxn ang="0">
                  <a:pos x="18" y="226"/>
                </a:cxn>
                <a:cxn ang="0">
                  <a:pos x="60" y="282"/>
                </a:cxn>
                <a:cxn ang="0">
                  <a:pos x="74" y="300"/>
                </a:cxn>
                <a:cxn ang="0">
                  <a:pos x="80" y="322"/>
                </a:cxn>
                <a:cxn ang="0">
                  <a:pos x="82" y="354"/>
                </a:cxn>
                <a:cxn ang="0">
                  <a:pos x="88" y="372"/>
                </a:cxn>
                <a:cxn ang="0">
                  <a:pos x="102" y="384"/>
                </a:cxn>
                <a:cxn ang="0">
                  <a:pos x="158" y="388"/>
                </a:cxn>
                <a:cxn ang="0">
                  <a:pos x="202" y="388"/>
                </a:cxn>
                <a:cxn ang="0">
                  <a:pos x="222" y="382"/>
                </a:cxn>
                <a:cxn ang="0">
                  <a:pos x="234" y="366"/>
                </a:cxn>
                <a:cxn ang="0">
                  <a:pos x="236" y="340"/>
                </a:cxn>
                <a:cxn ang="0">
                  <a:pos x="242" y="306"/>
                </a:cxn>
                <a:cxn ang="0">
                  <a:pos x="250" y="292"/>
                </a:cxn>
                <a:cxn ang="0">
                  <a:pos x="282" y="256"/>
                </a:cxn>
                <a:cxn ang="0">
                  <a:pos x="308" y="210"/>
                </a:cxn>
                <a:cxn ang="0">
                  <a:pos x="318" y="158"/>
                </a:cxn>
                <a:cxn ang="0">
                  <a:pos x="314" y="128"/>
                </a:cxn>
                <a:cxn ang="0">
                  <a:pos x="300" y="86"/>
                </a:cxn>
                <a:cxn ang="0">
                  <a:pos x="274" y="50"/>
                </a:cxn>
                <a:cxn ang="0">
                  <a:pos x="240" y="22"/>
                </a:cxn>
                <a:cxn ang="0">
                  <a:pos x="198" y="6"/>
                </a:cxn>
                <a:cxn ang="0">
                  <a:pos x="168" y="0"/>
                </a:cxn>
                <a:cxn ang="0">
                  <a:pos x="258" y="164"/>
                </a:cxn>
                <a:cxn ang="0">
                  <a:pos x="246" y="146"/>
                </a:cxn>
                <a:cxn ang="0">
                  <a:pos x="240" y="120"/>
                </a:cxn>
                <a:cxn ang="0">
                  <a:pos x="216" y="88"/>
                </a:cxn>
                <a:cxn ang="0">
                  <a:pos x="178" y="74"/>
                </a:cxn>
                <a:cxn ang="0">
                  <a:pos x="164" y="68"/>
                </a:cxn>
                <a:cxn ang="0">
                  <a:pos x="158" y="52"/>
                </a:cxn>
                <a:cxn ang="0">
                  <a:pos x="172" y="34"/>
                </a:cxn>
                <a:cxn ang="0">
                  <a:pos x="202" y="36"/>
                </a:cxn>
                <a:cxn ang="0">
                  <a:pos x="256" y="68"/>
                </a:cxn>
                <a:cxn ang="0">
                  <a:pos x="284" y="124"/>
                </a:cxn>
                <a:cxn ang="0">
                  <a:pos x="284" y="154"/>
                </a:cxn>
                <a:cxn ang="0">
                  <a:pos x="266" y="166"/>
                </a:cxn>
              </a:cxnLst>
              <a:rect l="0" t="0" r="r" b="b"/>
              <a:pathLst>
                <a:path w="318" h="388">
                  <a:moveTo>
                    <a:pt x="168" y="0"/>
                  </a:moveTo>
                  <a:lnTo>
                    <a:pt x="168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6" y="2"/>
                  </a:lnTo>
                  <a:lnTo>
                    <a:pt x="120" y="4"/>
                  </a:lnTo>
                  <a:lnTo>
                    <a:pt x="106" y="10"/>
                  </a:lnTo>
                  <a:lnTo>
                    <a:pt x="92" y="16"/>
                  </a:lnTo>
                  <a:lnTo>
                    <a:pt x="80" y="22"/>
                  </a:lnTo>
                  <a:lnTo>
                    <a:pt x="66" y="30"/>
                  </a:lnTo>
                  <a:lnTo>
                    <a:pt x="56" y="40"/>
                  </a:lnTo>
                  <a:lnTo>
                    <a:pt x="44" y="50"/>
                  </a:lnTo>
                  <a:lnTo>
                    <a:pt x="34" y="60"/>
                  </a:lnTo>
                  <a:lnTo>
                    <a:pt x="26" y="72"/>
                  </a:lnTo>
                  <a:lnTo>
                    <a:pt x="18" y="86"/>
                  </a:lnTo>
                  <a:lnTo>
                    <a:pt x="12" y="98"/>
                  </a:lnTo>
                  <a:lnTo>
                    <a:pt x="8" y="114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76"/>
                  </a:lnTo>
                  <a:lnTo>
                    <a:pt x="6" y="192"/>
                  </a:lnTo>
                  <a:lnTo>
                    <a:pt x="10" y="210"/>
                  </a:lnTo>
                  <a:lnTo>
                    <a:pt x="18" y="226"/>
                  </a:lnTo>
                  <a:lnTo>
                    <a:pt x="26" y="240"/>
                  </a:lnTo>
                  <a:lnTo>
                    <a:pt x="36" y="256"/>
                  </a:lnTo>
                  <a:lnTo>
                    <a:pt x="60" y="282"/>
                  </a:lnTo>
                  <a:lnTo>
                    <a:pt x="60" y="282"/>
                  </a:lnTo>
                  <a:lnTo>
                    <a:pt x="68" y="292"/>
                  </a:lnTo>
                  <a:lnTo>
                    <a:pt x="74" y="300"/>
                  </a:lnTo>
                  <a:lnTo>
                    <a:pt x="78" y="306"/>
                  </a:lnTo>
                  <a:lnTo>
                    <a:pt x="78" y="306"/>
                  </a:lnTo>
                  <a:lnTo>
                    <a:pt x="80" y="322"/>
                  </a:lnTo>
                  <a:lnTo>
                    <a:pt x="82" y="340"/>
                  </a:lnTo>
                  <a:lnTo>
                    <a:pt x="82" y="354"/>
                  </a:lnTo>
                  <a:lnTo>
                    <a:pt x="82" y="354"/>
                  </a:lnTo>
                  <a:lnTo>
                    <a:pt x="82" y="360"/>
                  </a:lnTo>
                  <a:lnTo>
                    <a:pt x="84" y="366"/>
                  </a:lnTo>
                  <a:lnTo>
                    <a:pt x="88" y="372"/>
                  </a:lnTo>
                  <a:lnTo>
                    <a:pt x="92" y="378"/>
                  </a:lnTo>
                  <a:lnTo>
                    <a:pt x="96" y="382"/>
                  </a:lnTo>
                  <a:lnTo>
                    <a:pt x="102" y="384"/>
                  </a:lnTo>
                  <a:lnTo>
                    <a:pt x="110" y="386"/>
                  </a:lnTo>
                  <a:lnTo>
                    <a:pt x="116" y="388"/>
                  </a:lnTo>
                  <a:lnTo>
                    <a:pt x="158" y="388"/>
                  </a:lnTo>
                  <a:lnTo>
                    <a:pt x="160" y="388"/>
                  </a:lnTo>
                  <a:lnTo>
                    <a:pt x="202" y="388"/>
                  </a:lnTo>
                  <a:lnTo>
                    <a:pt x="202" y="388"/>
                  </a:lnTo>
                  <a:lnTo>
                    <a:pt x="210" y="386"/>
                  </a:lnTo>
                  <a:lnTo>
                    <a:pt x="216" y="384"/>
                  </a:lnTo>
                  <a:lnTo>
                    <a:pt x="222" y="382"/>
                  </a:lnTo>
                  <a:lnTo>
                    <a:pt x="226" y="378"/>
                  </a:lnTo>
                  <a:lnTo>
                    <a:pt x="230" y="372"/>
                  </a:lnTo>
                  <a:lnTo>
                    <a:pt x="234" y="366"/>
                  </a:lnTo>
                  <a:lnTo>
                    <a:pt x="236" y="360"/>
                  </a:lnTo>
                  <a:lnTo>
                    <a:pt x="236" y="354"/>
                  </a:lnTo>
                  <a:lnTo>
                    <a:pt x="236" y="340"/>
                  </a:lnTo>
                  <a:lnTo>
                    <a:pt x="236" y="340"/>
                  </a:lnTo>
                  <a:lnTo>
                    <a:pt x="238" y="322"/>
                  </a:lnTo>
                  <a:lnTo>
                    <a:pt x="242" y="306"/>
                  </a:lnTo>
                  <a:lnTo>
                    <a:pt x="242" y="306"/>
                  </a:lnTo>
                  <a:lnTo>
                    <a:pt x="244" y="300"/>
                  </a:lnTo>
                  <a:lnTo>
                    <a:pt x="250" y="292"/>
                  </a:lnTo>
                  <a:lnTo>
                    <a:pt x="260" y="282"/>
                  </a:lnTo>
                  <a:lnTo>
                    <a:pt x="260" y="282"/>
                  </a:lnTo>
                  <a:lnTo>
                    <a:pt x="282" y="256"/>
                  </a:lnTo>
                  <a:lnTo>
                    <a:pt x="292" y="240"/>
                  </a:lnTo>
                  <a:lnTo>
                    <a:pt x="300" y="226"/>
                  </a:lnTo>
                  <a:lnTo>
                    <a:pt x="308" y="210"/>
                  </a:lnTo>
                  <a:lnTo>
                    <a:pt x="312" y="192"/>
                  </a:lnTo>
                  <a:lnTo>
                    <a:pt x="316" y="176"/>
                  </a:lnTo>
                  <a:lnTo>
                    <a:pt x="318" y="158"/>
                  </a:lnTo>
                  <a:lnTo>
                    <a:pt x="318" y="158"/>
                  </a:lnTo>
                  <a:lnTo>
                    <a:pt x="316" y="144"/>
                  </a:lnTo>
                  <a:lnTo>
                    <a:pt x="314" y="128"/>
                  </a:lnTo>
                  <a:lnTo>
                    <a:pt x="312" y="114"/>
                  </a:lnTo>
                  <a:lnTo>
                    <a:pt x="306" y="100"/>
                  </a:lnTo>
                  <a:lnTo>
                    <a:pt x="300" y="86"/>
                  </a:lnTo>
                  <a:lnTo>
                    <a:pt x="292" y="72"/>
                  </a:lnTo>
                  <a:lnTo>
                    <a:pt x="284" y="60"/>
                  </a:lnTo>
                  <a:lnTo>
                    <a:pt x="274" y="50"/>
                  </a:lnTo>
                  <a:lnTo>
                    <a:pt x="264" y="40"/>
                  </a:lnTo>
                  <a:lnTo>
                    <a:pt x="252" y="30"/>
                  </a:lnTo>
                  <a:lnTo>
                    <a:pt x="240" y="22"/>
                  </a:lnTo>
                  <a:lnTo>
                    <a:pt x="226" y="16"/>
                  </a:lnTo>
                  <a:lnTo>
                    <a:pt x="212" y="10"/>
                  </a:lnTo>
                  <a:lnTo>
                    <a:pt x="198" y="6"/>
                  </a:lnTo>
                  <a:lnTo>
                    <a:pt x="184" y="2"/>
                  </a:lnTo>
                  <a:lnTo>
                    <a:pt x="168" y="0"/>
                  </a:lnTo>
                  <a:lnTo>
                    <a:pt x="168" y="0"/>
                  </a:lnTo>
                  <a:close/>
                  <a:moveTo>
                    <a:pt x="266" y="166"/>
                  </a:moveTo>
                  <a:lnTo>
                    <a:pt x="266" y="166"/>
                  </a:lnTo>
                  <a:lnTo>
                    <a:pt x="258" y="164"/>
                  </a:lnTo>
                  <a:lnTo>
                    <a:pt x="252" y="160"/>
                  </a:lnTo>
                  <a:lnTo>
                    <a:pt x="248" y="154"/>
                  </a:lnTo>
                  <a:lnTo>
                    <a:pt x="246" y="146"/>
                  </a:lnTo>
                  <a:lnTo>
                    <a:pt x="246" y="146"/>
                  </a:lnTo>
                  <a:lnTo>
                    <a:pt x="244" y="132"/>
                  </a:lnTo>
                  <a:lnTo>
                    <a:pt x="240" y="120"/>
                  </a:lnTo>
                  <a:lnTo>
                    <a:pt x="234" y="108"/>
                  </a:lnTo>
                  <a:lnTo>
                    <a:pt x="226" y="96"/>
                  </a:lnTo>
                  <a:lnTo>
                    <a:pt x="216" y="88"/>
                  </a:lnTo>
                  <a:lnTo>
                    <a:pt x="204" y="80"/>
                  </a:lnTo>
                  <a:lnTo>
                    <a:pt x="192" y="76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0" y="72"/>
                  </a:lnTo>
                  <a:lnTo>
                    <a:pt x="164" y="68"/>
                  </a:lnTo>
                  <a:lnTo>
                    <a:pt x="160" y="60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60" y="44"/>
                  </a:lnTo>
                  <a:lnTo>
                    <a:pt x="166" y="38"/>
                  </a:lnTo>
                  <a:lnTo>
                    <a:pt x="172" y="34"/>
                  </a:lnTo>
                  <a:lnTo>
                    <a:pt x="180" y="34"/>
                  </a:lnTo>
                  <a:lnTo>
                    <a:pt x="180" y="34"/>
                  </a:lnTo>
                  <a:lnTo>
                    <a:pt x="202" y="36"/>
                  </a:lnTo>
                  <a:lnTo>
                    <a:pt x="222" y="44"/>
                  </a:lnTo>
                  <a:lnTo>
                    <a:pt x="240" y="54"/>
                  </a:lnTo>
                  <a:lnTo>
                    <a:pt x="256" y="68"/>
                  </a:lnTo>
                  <a:lnTo>
                    <a:pt x="268" y="86"/>
                  </a:lnTo>
                  <a:lnTo>
                    <a:pt x="278" y="104"/>
                  </a:lnTo>
                  <a:lnTo>
                    <a:pt x="284" y="124"/>
                  </a:lnTo>
                  <a:lnTo>
                    <a:pt x="286" y="146"/>
                  </a:lnTo>
                  <a:lnTo>
                    <a:pt x="286" y="146"/>
                  </a:lnTo>
                  <a:lnTo>
                    <a:pt x="284" y="154"/>
                  </a:lnTo>
                  <a:lnTo>
                    <a:pt x="280" y="160"/>
                  </a:lnTo>
                  <a:lnTo>
                    <a:pt x="274" y="164"/>
                  </a:lnTo>
                  <a:lnTo>
                    <a:pt x="266" y="166"/>
                  </a:lnTo>
                  <a:lnTo>
                    <a:pt x="266" y="1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3621381" y="3163211"/>
            <a:ext cx="663469" cy="660013"/>
            <a:chOff x="8328025" y="3667125"/>
            <a:chExt cx="609600" cy="606425"/>
          </a:xfrm>
          <a:solidFill>
            <a:schemeClr val="bg1"/>
          </a:solidFill>
        </p:grpSpPr>
        <p:sp>
          <p:nvSpPr>
            <p:cNvPr id="72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5814328" y="3163211"/>
            <a:ext cx="412157" cy="582336"/>
            <a:chOff x="7912100" y="117475"/>
            <a:chExt cx="492125" cy="695325"/>
          </a:xfrm>
          <a:solidFill>
            <a:schemeClr val="bg1"/>
          </a:solidFill>
        </p:grpSpPr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8248650" y="117475"/>
              <a:ext cx="155575" cy="180975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98" y="114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4"/>
                </a:cxn>
                <a:cxn ang="0">
                  <a:pos x="4" y="110"/>
                </a:cxn>
                <a:cxn ang="0">
                  <a:pos x="10" y="112"/>
                </a:cxn>
                <a:cxn ang="0">
                  <a:pos x="16" y="114"/>
                </a:cxn>
                <a:cxn ang="0">
                  <a:pos x="16" y="114"/>
                </a:cxn>
              </a:cxnLst>
              <a:rect l="0" t="0" r="r" b="b"/>
              <a:pathLst>
                <a:path w="98" h="114">
                  <a:moveTo>
                    <a:pt x="16" y="114"/>
                  </a:moveTo>
                  <a:lnTo>
                    <a:pt x="98" y="114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4" y="110"/>
                  </a:lnTo>
                  <a:lnTo>
                    <a:pt x="10" y="112"/>
                  </a:lnTo>
                  <a:lnTo>
                    <a:pt x="16" y="114"/>
                  </a:lnTo>
                  <a:lnTo>
                    <a:pt x="16" y="1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76"/>
            <p:cNvSpPr>
              <a:spLocks noEditPoints="1"/>
            </p:cNvSpPr>
            <p:nvPr/>
          </p:nvSpPr>
          <p:spPr bwMode="auto">
            <a:xfrm>
              <a:off x="7912100" y="117475"/>
              <a:ext cx="492125" cy="695325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34" y="0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0" y="406"/>
                </a:cxn>
                <a:cxn ang="0">
                  <a:pos x="4" y="418"/>
                </a:cxn>
                <a:cxn ang="0">
                  <a:pos x="10" y="428"/>
                </a:cxn>
                <a:cxn ang="0">
                  <a:pos x="20" y="436"/>
                </a:cxn>
                <a:cxn ang="0">
                  <a:pos x="34" y="438"/>
                </a:cxn>
                <a:cxn ang="0">
                  <a:pos x="276" y="438"/>
                </a:cxn>
                <a:cxn ang="0">
                  <a:pos x="290" y="436"/>
                </a:cxn>
                <a:cxn ang="0">
                  <a:pos x="300" y="430"/>
                </a:cxn>
                <a:cxn ang="0">
                  <a:pos x="306" y="418"/>
                </a:cxn>
                <a:cxn ang="0">
                  <a:pos x="310" y="406"/>
                </a:cxn>
                <a:cxn ang="0">
                  <a:pos x="228" y="130"/>
                </a:cxn>
                <a:cxn ang="0">
                  <a:pos x="222" y="130"/>
                </a:cxn>
                <a:cxn ang="0">
                  <a:pos x="210" y="124"/>
                </a:cxn>
                <a:cxn ang="0">
                  <a:pos x="202" y="116"/>
                </a:cxn>
                <a:cxn ang="0">
                  <a:pos x="196" y="104"/>
                </a:cxn>
                <a:cxn ang="0">
                  <a:pos x="196" y="98"/>
                </a:cxn>
                <a:cxn ang="0">
                  <a:pos x="164" y="66"/>
                </a:cxn>
                <a:cxn ang="0">
                  <a:pos x="50" y="82"/>
                </a:cxn>
                <a:cxn ang="0">
                  <a:pos x="50" y="114"/>
                </a:cxn>
                <a:cxn ang="0">
                  <a:pos x="130" y="130"/>
                </a:cxn>
                <a:cxn ang="0">
                  <a:pos x="50" y="114"/>
                </a:cxn>
                <a:cxn ang="0">
                  <a:pos x="212" y="212"/>
                </a:cxn>
                <a:cxn ang="0">
                  <a:pos x="50" y="228"/>
                </a:cxn>
                <a:cxn ang="0">
                  <a:pos x="50" y="308"/>
                </a:cxn>
                <a:cxn ang="0">
                  <a:pos x="196" y="324"/>
                </a:cxn>
                <a:cxn ang="0">
                  <a:pos x="50" y="308"/>
                </a:cxn>
                <a:cxn ang="0">
                  <a:pos x="50" y="374"/>
                </a:cxn>
                <a:cxn ang="0">
                  <a:pos x="260" y="358"/>
                </a:cxn>
                <a:cxn ang="0">
                  <a:pos x="260" y="276"/>
                </a:cxn>
                <a:cxn ang="0">
                  <a:pos x="50" y="260"/>
                </a:cxn>
                <a:cxn ang="0">
                  <a:pos x="260" y="276"/>
                </a:cxn>
                <a:cxn ang="0">
                  <a:pos x="50" y="178"/>
                </a:cxn>
                <a:cxn ang="0">
                  <a:pos x="260" y="162"/>
                </a:cxn>
              </a:cxnLst>
              <a:rect l="0" t="0" r="r" b="b"/>
              <a:pathLst>
                <a:path w="310" h="438">
                  <a:moveTo>
                    <a:pt x="196" y="98"/>
                  </a:moveTo>
                  <a:lnTo>
                    <a:pt x="19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412"/>
                  </a:lnTo>
                  <a:lnTo>
                    <a:pt x="4" y="418"/>
                  </a:lnTo>
                  <a:lnTo>
                    <a:pt x="6" y="424"/>
                  </a:lnTo>
                  <a:lnTo>
                    <a:pt x="10" y="428"/>
                  </a:lnTo>
                  <a:lnTo>
                    <a:pt x="16" y="432"/>
                  </a:lnTo>
                  <a:lnTo>
                    <a:pt x="20" y="436"/>
                  </a:lnTo>
                  <a:lnTo>
                    <a:pt x="26" y="438"/>
                  </a:lnTo>
                  <a:lnTo>
                    <a:pt x="34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84" y="438"/>
                  </a:lnTo>
                  <a:lnTo>
                    <a:pt x="290" y="436"/>
                  </a:lnTo>
                  <a:lnTo>
                    <a:pt x="294" y="432"/>
                  </a:lnTo>
                  <a:lnTo>
                    <a:pt x="300" y="430"/>
                  </a:lnTo>
                  <a:lnTo>
                    <a:pt x="304" y="424"/>
                  </a:lnTo>
                  <a:lnTo>
                    <a:pt x="306" y="418"/>
                  </a:lnTo>
                  <a:lnTo>
                    <a:pt x="308" y="412"/>
                  </a:lnTo>
                  <a:lnTo>
                    <a:pt x="310" y="406"/>
                  </a:lnTo>
                  <a:lnTo>
                    <a:pt x="310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16" y="128"/>
                  </a:lnTo>
                  <a:lnTo>
                    <a:pt x="210" y="124"/>
                  </a:lnTo>
                  <a:lnTo>
                    <a:pt x="206" y="120"/>
                  </a:lnTo>
                  <a:lnTo>
                    <a:pt x="202" y="116"/>
                  </a:lnTo>
                  <a:lnTo>
                    <a:pt x="198" y="110"/>
                  </a:lnTo>
                  <a:lnTo>
                    <a:pt x="196" y="104"/>
                  </a:lnTo>
                  <a:lnTo>
                    <a:pt x="196" y="98"/>
                  </a:lnTo>
                  <a:lnTo>
                    <a:pt x="196" y="98"/>
                  </a:lnTo>
                  <a:close/>
                  <a:moveTo>
                    <a:pt x="50" y="66"/>
                  </a:moveTo>
                  <a:lnTo>
                    <a:pt x="164" y="66"/>
                  </a:lnTo>
                  <a:lnTo>
                    <a:pt x="164" y="82"/>
                  </a:lnTo>
                  <a:lnTo>
                    <a:pt x="50" y="82"/>
                  </a:lnTo>
                  <a:lnTo>
                    <a:pt x="50" y="66"/>
                  </a:lnTo>
                  <a:close/>
                  <a:moveTo>
                    <a:pt x="50" y="114"/>
                  </a:moveTo>
                  <a:lnTo>
                    <a:pt x="130" y="114"/>
                  </a:lnTo>
                  <a:lnTo>
                    <a:pt x="130" y="130"/>
                  </a:lnTo>
                  <a:lnTo>
                    <a:pt x="50" y="130"/>
                  </a:lnTo>
                  <a:lnTo>
                    <a:pt x="50" y="114"/>
                  </a:lnTo>
                  <a:close/>
                  <a:moveTo>
                    <a:pt x="50" y="212"/>
                  </a:moveTo>
                  <a:lnTo>
                    <a:pt x="212" y="212"/>
                  </a:lnTo>
                  <a:lnTo>
                    <a:pt x="212" y="228"/>
                  </a:lnTo>
                  <a:lnTo>
                    <a:pt x="50" y="228"/>
                  </a:lnTo>
                  <a:lnTo>
                    <a:pt x="50" y="212"/>
                  </a:lnTo>
                  <a:close/>
                  <a:moveTo>
                    <a:pt x="50" y="308"/>
                  </a:moveTo>
                  <a:lnTo>
                    <a:pt x="196" y="308"/>
                  </a:lnTo>
                  <a:lnTo>
                    <a:pt x="196" y="324"/>
                  </a:lnTo>
                  <a:lnTo>
                    <a:pt x="50" y="324"/>
                  </a:lnTo>
                  <a:lnTo>
                    <a:pt x="50" y="308"/>
                  </a:lnTo>
                  <a:close/>
                  <a:moveTo>
                    <a:pt x="260" y="374"/>
                  </a:moveTo>
                  <a:lnTo>
                    <a:pt x="50" y="374"/>
                  </a:lnTo>
                  <a:lnTo>
                    <a:pt x="50" y="358"/>
                  </a:lnTo>
                  <a:lnTo>
                    <a:pt x="260" y="358"/>
                  </a:lnTo>
                  <a:lnTo>
                    <a:pt x="260" y="374"/>
                  </a:lnTo>
                  <a:close/>
                  <a:moveTo>
                    <a:pt x="260" y="276"/>
                  </a:moveTo>
                  <a:lnTo>
                    <a:pt x="50" y="276"/>
                  </a:lnTo>
                  <a:lnTo>
                    <a:pt x="50" y="260"/>
                  </a:lnTo>
                  <a:lnTo>
                    <a:pt x="260" y="260"/>
                  </a:lnTo>
                  <a:lnTo>
                    <a:pt x="260" y="276"/>
                  </a:lnTo>
                  <a:close/>
                  <a:moveTo>
                    <a:pt x="260" y="178"/>
                  </a:moveTo>
                  <a:lnTo>
                    <a:pt x="50" y="178"/>
                  </a:lnTo>
                  <a:lnTo>
                    <a:pt x="50" y="162"/>
                  </a:lnTo>
                  <a:lnTo>
                    <a:pt x="260" y="162"/>
                  </a:lnTo>
                  <a:lnTo>
                    <a:pt x="260" y="1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7809142" y="3132540"/>
            <a:ext cx="564832" cy="572136"/>
            <a:chOff x="7639243" y="2325084"/>
            <a:chExt cx="726802" cy="736201"/>
          </a:xfrm>
        </p:grpSpPr>
        <p:sp>
          <p:nvSpPr>
            <p:cNvPr id="80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9859689" y="3191606"/>
            <a:ext cx="611016" cy="577988"/>
            <a:chOff x="4321175" y="111125"/>
            <a:chExt cx="704850" cy="666750"/>
          </a:xfrm>
          <a:solidFill>
            <a:schemeClr val="bg1"/>
          </a:solidFill>
        </p:grpSpPr>
        <p:sp>
          <p:nvSpPr>
            <p:cNvPr id="83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7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032223" y="4477771"/>
            <a:ext cx="21050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ONE.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045828" y="5007094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1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TO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TEXT.</a:t>
            </a:r>
            <a:endParaRPr kumimoji="1" lang="zh-CN" altLang="en-US" sz="1333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128743" y="4477771"/>
            <a:ext cx="23615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2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2"/>
                </a:solidFill>
              </a:rPr>
              <a:t>THREE.</a:t>
            </a:r>
            <a:endParaRPr kumimoji="1"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142348" y="5007094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2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TO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TEXT.</a:t>
            </a:r>
            <a:endParaRPr kumimoji="1" lang="zh-CN" altLang="en-US" sz="1333" dirty="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225264" y="4477771"/>
            <a:ext cx="20569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3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FIVE.</a:t>
            </a:r>
            <a:endParaRPr kumimoji="1"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238869" y="5007094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3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TO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TEXT.</a:t>
            </a:r>
            <a:endParaRPr kumimoji="1" lang="zh-CN" altLang="en-US" sz="1333" dirty="0">
              <a:solidFill>
                <a:schemeClr val="accent3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012339" y="1333767"/>
            <a:ext cx="21307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5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5"/>
                </a:solidFill>
              </a:rPr>
              <a:t>TWO.</a:t>
            </a:r>
            <a:endParaRPr kumimoji="1" lang="zh-CN" altLang="en-US" sz="3200" b="1" dirty="0">
              <a:solidFill>
                <a:schemeClr val="accent5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025944" y="1863090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5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TO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TEXT.</a:t>
            </a:r>
            <a:endParaRPr kumimoji="1" lang="zh-CN" altLang="en-US" sz="1333" dirty="0">
              <a:solidFill>
                <a:schemeClr val="accent5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157129" y="1333767"/>
            <a:ext cx="228780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4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4"/>
                </a:solidFill>
              </a:rPr>
              <a:t>FOUR.</a:t>
            </a:r>
            <a:endParaRPr kumimoji="1" lang="zh-CN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170735" y="1863090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4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TO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TEXT.</a:t>
            </a:r>
            <a:endParaRPr kumimoji="1" lang="zh-CN" altLang="en-US" sz="1333" dirty="0">
              <a:solidFill>
                <a:schemeClr val="accent4"/>
              </a:solidFill>
            </a:endParaRPr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6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21049" y="2837928"/>
            <a:ext cx="1309133" cy="13091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3" name="椭圆 52"/>
          <p:cNvSpPr/>
          <p:nvPr/>
        </p:nvSpPr>
        <p:spPr>
          <a:xfrm flipV="1">
            <a:off x="3292201" y="2781928"/>
            <a:ext cx="1309133" cy="13091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6" name="椭圆 55"/>
          <p:cNvSpPr/>
          <p:nvPr/>
        </p:nvSpPr>
        <p:spPr>
          <a:xfrm>
            <a:off x="5365840" y="2823010"/>
            <a:ext cx="1309133" cy="1309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9" name="椭圆 58"/>
          <p:cNvSpPr/>
          <p:nvPr/>
        </p:nvSpPr>
        <p:spPr>
          <a:xfrm flipV="1">
            <a:off x="7436992" y="2767010"/>
            <a:ext cx="1309133" cy="1309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2" name="椭圆 61"/>
          <p:cNvSpPr/>
          <p:nvPr/>
        </p:nvSpPr>
        <p:spPr>
          <a:xfrm>
            <a:off x="9510630" y="2799812"/>
            <a:ext cx="1309133" cy="1309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3" name="任意形状 62"/>
          <p:cNvSpPr/>
          <p:nvPr/>
        </p:nvSpPr>
        <p:spPr>
          <a:xfrm flipV="1">
            <a:off x="8970891" y="2259082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0" name="任意形状 59"/>
          <p:cNvSpPr/>
          <p:nvPr/>
        </p:nvSpPr>
        <p:spPr>
          <a:xfrm>
            <a:off x="6897253" y="3148291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任意形状 56"/>
          <p:cNvSpPr/>
          <p:nvPr/>
        </p:nvSpPr>
        <p:spPr>
          <a:xfrm flipV="1">
            <a:off x="4826101" y="2282280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4" name="任意形状 53"/>
          <p:cNvSpPr/>
          <p:nvPr/>
        </p:nvSpPr>
        <p:spPr>
          <a:xfrm>
            <a:off x="2752462" y="3163210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任意形状 50"/>
          <p:cNvSpPr/>
          <p:nvPr/>
        </p:nvSpPr>
        <p:spPr>
          <a:xfrm flipV="1">
            <a:off x="681310" y="2297198"/>
            <a:ext cx="2541387" cy="1468581"/>
          </a:xfrm>
          <a:custGeom>
            <a:avLst/>
            <a:gdLst>
              <a:gd name="connsiteX0" fmla="*/ 1495053 w 3181348"/>
              <a:gd name="connsiteY0" fmla="*/ 1838394 h 1838394"/>
              <a:gd name="connsiteX1" fmla="*/ 2983619 w 3181348"/>
              <a:gd name="connsiteY1" fmla="*/ 495090 h 1838394"/>
              <a:gd name="connsiteX2" fmla="*/ 2990107 w 3181348"/>
              <a:gd name="connsiteY2" fmla="*/ 366615 h 1838394"/>
              <a:gd name="connsiteX3" fmla="*/ 3181348 w 3181348"/>
              <a:gd name="connsiteY3" fmla="*/ 366615 h 1838394"/>
              <a:gd name="connsiteX4" fmla="*/ 2795400 w 3181348"/>
              <a:gd name="connsiteY4" fmla="*/ 0 h 1838394"/>
              <a:gd name="connsiteX5" fmla="*/ 2409452 w 3181348"/>
              <a:gd name="connsiteY5" fmla="*/ 366615 h 1838394"/>
              <a:gd name="connsiteX6" fmla="*/ 2599424 w 3181348"/>
              <a:gd name="connsiteY6" fmla="*/ 366615 h 1838394"/>
              <a:gd name="connsiteX7" fmla="*/ 2594954 w 3181348"/>
              <a:gd name="connsiteY7" fmla="*/ 455145 h 1838394"/>
              <a:gd name="connsiteX8" fmla="*/ 1495053 w 3181348"/>
              <a:gd name="connsiteY8" fmla="*/ 1447712 h 1838394"/>
              <a:gd name="connsiteX9" fmla="*/ 395152 w 3181348"/>
              <a:gd name="connsiteY9" fmla="*/ 455145 h 1838394"/>
              <a:gd name="connsiteX10" fmla="*/ 390682 w 3181348"/>
              <a:gd name="connsiteY10" fmla="*/ 366615 h 1838394"/>
              <a:gd name="connsiteX11" fmla="*/ 0 w 3181348"/>
              <a:gd name="connsiteY11" fmla="*/ 366615 h 1838394"/>
              <a:gd name="connsiteX12" fmla="*/ 6487 w 3181348"/>
              <a:gd name="connsiteY12" fmla="*/ 495090 h 1838394"/>
              <a:gd name="connsiteX13" fmla="*/ 1495053 w 3181348"/>
              <a:gd name="connsiteY13" fmla="*/ 1838394 h 18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1348" h="1838394">
                <a:moveTo>
                  <a:pt x="1495053" y="1838394"/>
                </a:moveTo>
                <a:cubicBezTo>
                  <a:pt x="2269783" y="1838394"/>
                  <a:pt x="2906994" y="1249604"/>
                  <a:pt x="2983619" y="495090"/>
                </a:cubicBezTo>
                <a:lnTo>
                  <a:pt x="2990107" y="366615"/>
                </a:lnTo>
                <a:lnTo>
                  <a:pt x="3181348" y="366615"/>
                </a:lnTo>
                <a:lnTo>
                  <a:pt x="2795400" y="0"/>
                </a:lnTo>
                <a:lnTo>
                  <a:pt x="2409452" y="366615"/>
                </a:lnTo>
                <a:lnTo>
                  <a:pt x="2599424" y="366615"/>
                </a:lnTo>
                <a:lnTo>
                  <a:pt x="2594954" y="455145"/>
                </a:lnTo>
                <a:cubicBezTo>
                  <a:pt x="2538336" y="1012655"/>
                  <a:pt x="2067501" y="1447712"/>
                  <a:pt x="1495053" y="1447712"/>
                </a:cubicBezTo>
                <a:cubicBezTo>
                  <a:pt x="922605" y="1447712"/>
                  <a:pt x="451771" y="1012655"/>
                  <a:pt x="395152" y="455145"/>
                </a:cubicBezTo>
                <a:lnTo>
                  <a:pt x="390682" y="366615"/>
                </a:lnTo>
                <a:lnTo>
                  <a:pt x="0" y="366615"/>
                </a:lnTo>
                <a:lnTo>
                  <a:pt x="6487" y="495090"/>
                </a:lnTo>
                <a:cubicBezTo>
                  <a:pt x="83112" y="1249604"/>
                  <a:pt x="720323" y="1838394"/>
                  <a:pt x="1495053" y="1838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67" name="组 66"/>
          <p:cNvGrpSpPr/>
          <p:nvPr/>
        </p:nvGrpSpPr>
        <p:grpSpPr>
          <a:xfrm>
            <a:off x="1678698" y="3191605"/>
            <a:ext cx="393835" cy="631619"/>
            <a:chOff x="898525" y="1076325"/>
            <a:chExt cx="504825" cy="809625"/>
          </a:xfrm>
          <a:solidFill>
            <a:schemeClr val="bg1"/>
          </a:solidFill>
        </p:grpSpPr>
        <p:sp>
          <p:nvSpPr>
            <p:cNvPr id="68" name="Freeform 44"/>
            <p:cNvSpPr>
              <a:spLocks/>
            </p:cNvSpPr>
            <p:nvPr/>
          </p:nvSpPr>
          <p:spPr bwMode="auto">
            <a:xfrm>
              <a:off x="1028700" y="1736725"/>
              <a:ext cx="247650" cy="50800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40" y="32"/>
                </a:cxn>
                <a:cxn ang="0">
                  <a:pos x="140" y="32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2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0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2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2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69" name="Freeform 45"/>
            <p:cNvSpPr>
              <a:spLocks/>
            </p:cNvSpPr>
            <p:nvPr/>
          </p:nvSpPr>
          <p:spPr bwMode="auto">
            <a:xfrm>
              <a:off x="1028700" y="1831975"/>
              <a:ext cx="247650" cy="53975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40" y="34"/>
                </a:cxn>
                <a:cxn ang="0">
                  <a:pos x="140" y="34"/>
                </a:cxn>
                <a:cxn ang="0">
                  <a:pos x="146" y="32"/>
                </a:cxn>
                <a:cxn ang="0">
                  <a:pos x="152" y="28"/>
                </a:cxn>
                <a:cxn ang="0">
                  <a:pos x="154" y="24"/>
                </a:cxn>
                <a:cxn ang="0">
                  <a:pos x="156" y="16"/>
                </a:cxn>
                <a:cxn ang="0">
                  <a:pos x="156" y="16"/>
                </a:cxn>
                <a:cxn ang="0">
                  <a:pos x="154" y="10"/>
                </a:cxn>
                <a:cxn ang="0">
                  <a:pos x="152" y="4"/>
                </a:cxn>
                <a:cxn ang="0">
                  <a:pos x="146" y="2"/>
                </a:cxn>
                <a:cxn ang="0">
                  <a:pos x="140" y="0"/>
                </a:cxn>
                <a:cxn ang="0">
                  <a:pos x="140" y="0"/>
                </a:cxn>
              </a:cxnLst>
              <a:rect l="0" t="0" r="r" b="b"/>
              <a:pathLst>
                <a:path w="156" h="34">
                  <a:moveTo>
                    <a:pt x="140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46" y="32"/>
                  </a:lnTo>
                  <a:lnTo>
                    <a:pt x="152" y="28"/>
                  </a:lnTo>
                  <a:lnTo>
                    <a:pt x="154" y="24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54" y="10"/>
                  </a:lnTo>
                  <a:lnTo>
                    <a:pt x="152" y="4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898525" y="1076325"/>
              <a:ext cx="504825" cy="61595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52" y="0"/>
                </a:cxn>
                <a:cxn ang="0">
                  <a:pos x="106" y="10"/>
                </a:cxn>
                <a:cxn ang="0">
                  <a:pos x="66" y="30"/>
                </a:cxn>
                <a:cxn ang="0">
                  <a:pos x="34" y="60"/>
                </a:cxn>
                <a:cxn ang="0">
                  <a:pos x="12" y="98"/>
                </a:cxn>
                <a:cxn ang="0">
                  <a:pos x="2" y="144"/>
                </a:cxn>
                <a:cxn ang="0">
                  <a:pos x="2" y="176"/>
                </a:cxn>
                <a:cxn ang="0">
                  <a:pos x="18" y="226"/>
                </a:cxn>
                <a:cxn ang="0">
                  <a:pos x="60" y="282"/>
                </a:cxn>
                <a:cxn ang="0">
                  <a:pos x="74" y="300"/>
                </a:cxn>
                <a:cxn ang="0">
                  <a:pos x="80" y="322"/>
                </a:cxn>
                <a:cxn ang="0">
                  <a:pos x="82" y="354"/>
                </a:cxn>
                <a:cxn ang="0">
                  <a:pos x="88" y="372"/>
                </a:cxn>
                <a:cxn ang="0">
                  <a:pos x="102" y="384"/>
                </a:cxn>
                <a:cxn ang="0">
                  <a:pos x="158" y="388"/>
                </a:cxn>
                <a:cxn ang="0">
                  <a:pos x="202" y="388"/>
                </a:cxn>
                <a:cxn ang="0">
                  <a:pos x="222" y="382"/>
                </a:cxn>
                <a:cxn ang="0">
                  <a:pos x="234" y="366"/>
                </a:cxn>
                <a:cxn ang="0">
                  <a:pos x="236" y="340"/>
                </a:cxn>
                <a:cxn ang="0">
                  <a:pos x="242" y="306"/>
                </a:cxn>
                <a:cxn ang="0">
                  <a:pos x="250" y="292"/>
                </a:cxn>
                <a:cxn ang="0">
                  <a:pos x="282" y="256"/>
                </a:cxn>
                <a:cxn ang="0">
                  <a:pos x="308" y="210"/>
                </a:cxn>
                <a:cxn ang="0">
                  <a:pos x="318" y="158"/>
                </a:cxn>
                <a:cxn ang="0">
                  <a:pos x="314" y="128"/>
                </a:cxn>
                <a:cxn ang="0">
                  <a:pos x="300" y="86"/>
                </a:cxn>
                <a:cxn ang="0">
                  <a:pos x="274" y="50"/>
                </a:cxn>
                <a:cxn ang="0">
                  <a:pos x="240" y="22"/>
                </a:cxn>
                <a:cxn ang="0">
                  <a:pos x="198" y="6"/>
                </a:cxn>
                <a:cxn ang="0">
                  <a:pos x="168" y="0"/>
                </a:cxn>
                <a:cxn ang="0">
                  <a:pos x="258" y="164"/>
                </a:cxn>
                <a:cxn ang="0">
                  <a:pos x="246" y="146"/>
                </a:cxn>
                <a:cxn ang="0">
                  <a:pos x="240" y="120"/>
                </a:cxn>
                <a:cxn ang="0">
                  <a:pos x="216" y="88"/>
                </a:cxn>
                <a:cxn ang="0">
                  <a:pos x="178" y="74"/>
                </a:cxn>
                <a:cxn ang="0">
                  <a:pos x="164" y="68"/>
                </a:cxn>
                <a:cxn ang="0">
                  <a:pos x="158" y="52"/>
                </a:cxn>
                <a:cxn ang="0">
                  <a:pos x="172" y="34"/>
                </a:cxn>
                <a:cxn ang="0">
                  <a:pos x="202" y="36"/>
                </a:cxn>
                <a:cxn ang="0">
                  <a:pos x="256" y="68"/>
                </a:cxn>
                <a:cxn ang="0">
                  <a:pos x="284" y="124"/>
                </a:cxn>
                <a:cxn ang="0">
                  <a:pos x="284" y="154"/>
                </a:cxn>
                <a:cxn ang="0">
                  <a:pos x="266" y="166"/>
                </a:cxn>
              </a:cxnLst>
              <a:rect l="0" t="0" r="r" b="b"/>
              <a:pathLst>
                <a:path w="318" h="388">
                  <a:moveTo>
                    <a:pt x="168" y="0"/>
                  </a:moveTo>
                  <a:lnTo>
                    <a:pt x="168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6" y="2"/>
                  </a:lnTo>
                  <a:lnTo>
                    <a:pt x="120" y="4"/>
                  </a:lnTo>
                  <a:lnTo>
                    <a:pt x="106" y="10"/>
                  </a:lnTo>
                  <a:lnTo>
                    <a:pt x="92" y="16"/>
                  </a:lnTo>
                  <a:lnTo>
                    <a:pt x="80" y="22"/>
                  </a:lnTo>
                  <a:lnTo>
                    <a:pt x="66" y="30"/>
                  </a:lnTo>
                  <a:lnTo>
                    <a:pt x="56" y="40"/>
                  </a:lnTo>
                  <a:lnTo>
                    <a:pt x="44" y="50"/>
                  </a:lnTo>
                  <a:lnTo>
                    <a:pt x="34" y="60"/>
                  </a:lnTo>
                  <a:lnTo>
                    <a:pt x="26" y="72"/>
                  </a:lnTo>
                  <a:lnTo>
                    <a:pt x="18" y="86"/>
                  </a:lnTo>
                  <a:lnTo>
                    <a:pt x="12" y="98"/>
                  </a:lnTo>
                  <a:lnTo>
                    <a:pt x="8" y="114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76"/>
                  </a:lnTo>
                  <a:lnTo>
                    <a:pt x="6" y="192"/>
                  </a:lnTo>
                  <a:lnTo>
                    <a:pt x="10" y="210"/>
                  </a:lnTo>
                  <a:lnTo>
                    <a:pt x="18" y="226"/>
                  </a:lnTo>
                  <a:lnTo>
                    <a:pt x="26" y="240"/>
                  </a:lnTo>
                  <a:lnTo>
                    <a:pt x="36" y="256"/>
                  </a:lnTo>
                  <a:lnTo>
                    <a:pt x="60" y="282"/>
                  </a:lnTo>
                  <a:lnTo>
                    <a:pt x="60" y="282"/>
                  </a:lnTo>
                  <a:lnTo>
                    <a:pt x="68" y="292"/>
                  </a:lnTo>
                  <a:lnTo>
                    <a:pt x="74" y="300"/>
                  </a:lnTo>
                  <a:lnTo>
                    <a:pt x="78" y="306"/>
                  </a:lnTo>
                  <a:lnTo>
                    <a:pt x="78" y="306"/>
                  </a:lnTo>
                  <a:lnTo>
                    <a:pt x="80" y="322"/>
                  </a:lnTo>
                  <a:lnTo>
                    <a:pt x="82" y="340"/>
                  </a:lnTo>
                  <a:lnTo>
                    <a:pt x="82" y="354"/>
                  </a:lnTo>
                  <a:lnTo>
                    <a:pt x="82" y="354"/>
                  </a:lnTo>
                  <a:lnTo>
                    <a:pt x="82" y="360"/>
                  </a:lnTo>
                  <a:lnTo>
                    <a:pt x="84" y="366"/>
                  </a:lnTo>
                  <a:lnTo>
                    <a:pt x="88" y="372"/>
                  </a:lnTo>
                  <a:lnTo>
                    <a:pt x="92" y="378"/>
                  </a:lnTo>
                  <a:lnTo>
                    <a:pt x="96" y="382"/>
                  </a:lnTo>
                  <a:lnTo>
                    <a:pt x="102" y="384"/>
                  </a:lnTo>
                  <a:lnTo>
                    <a:pt x="110" y="386"/>
                  </a:lnTo>
                  <a:lnTo>
                    <a:pt x="116" y="388"/>
                  </a:lnTo>
                  <a:lnTo>
                    <a:pt x="158" y="388"/>
                  </a:lnTo>
                  <a:lnTo>
                    <a:pt x="160" y="388"/>
                  </a:lnTo>
                  <a:lnTo>
                    <a:pt x="202" y="388"/>
                  </a:lnTo>
                  <a:lnTo>
                    <a:pt x="202" y="388"/>
                  </a:lnTo>
                  <a:lnTo>
                    <a:pt x="210" y="386"/>
                  </a:lnTo>
                  <a:lnTo>
                    <a:pt x="216" y="384"/>
                  </a:lnTo>
                  <a:lnTo>
                    <a:pt x="222" y="382"/>
                  </a:lnTo>
                  <a:lnTo>
                    <a:pt x="226" y="378"/>
                  </a:lnTo>
                  <a:lnTo>
                    <a:pt x="230" y="372"/>
                  </a:lnTo>
                  <a:lnTo>
                    <a:pt x="234" y="366"/>
                  </a:lnTo>
                  <a:lnTo>
                    <a:pt x="236" y="360"/>
                  </a:lnTo>
                  <a:lnTo>
                    <a:pt x="236" y="354"/>
                  </a:lnTo>
                  <a:lnTo>
                    <a:pt x="236" y="340"/>
                  </a:lnTo>
                  <a:lnTo>
                    <a:pt x="236" y="340"/>
                  </a:lnTo>
                  <a:lnTo>
                    <a:pt x="238" y="322"/>
                  </a:lnTo>
                  <a:lnTo>
                    <a:pt x="242" y="306"/>
                  </a:lnTo>
                  <a:lnTo>
                    <a:pt x="242" y="306"/>
                  </a:lnTo>
                  <a:lnTo>
                    <a:pt x="244" y="300"/>
                  </a:lnTo>
                  <a:lnTo>
                    <a:pt x="250" y="292"/>
                  </a:lnTo>
                  <a:lnTo>
                    <a:pt x="260" y="282"/>
                  </a:lnTo>
                  <a:lnTo>
                    <a:pt x="260" y="282"/>
                  </a:lnTo>
                  <a:lnTo>
                    <a:pt x="282" y="256"/>
                  </a:lnTo>
                  <a:lnTo>
                    <a:pt x="292" y="240"/>
                  </a:lnTo>
                  <a:lnTo>
                    <a:pt x="300" y="226"/>
                  </a:lnTo>
                  <a:lnTo>
                    <a:pt x="308" y="210"/>
                  </a:lnTo>
                  <a:lnTo>
                    <a:pt x="312" y="192"/>
                  </a:lnTo>
                  <a:lnTo>
                    <a:pt x="316" y="176"/>
                  </a:lnTo>
                  <a:lnTo>
                    <a:pt x="318" y="158"/>
                  </a:lnTo>
                  <a:lnTo>
                    <a:pt x="318" y="158"/>
                  </a:lnTo>
                  <a:lnTo>
                    <a:pt x="316" y="144"/>
                  </a:lnTo>
                  <a:lnTo>
                    <a:pt x="314" y="128"/>
                  </a:lnTo>
                  <a:lnTo>
                    <a:pt x="312" y="114"/>
                  </a:lnTo>
                  <a:lnTo>
                    <a:pt x="306" y="100"/>
                  </a:lnTo>
                  <a:lnTo>
                    <a:pt x="300" y="86"/>
                  </a:lnTo>
                  <a:lnTo>
                    <a:pt x="292" y="72"/>
                  </a:lnTo>
                  <a:lnTo>
                    <a:pt x="284" y="60"/>
                  </a:lnTo>
                  <a:lnTo>
                    <a:pt x="274" y="50"/>
                  </a:lnTo>
                  <a:lnTo>
                    <a:pt x="264" y="40"/>
                  </a:lnTo>
                  <a:lnTo>
                    <a:pt x="252" y="30"/>
                  </a:lnTo>
                  <a:lnTo>
                    <a:pt x="240" y="22"/>
                  </a:lnTo>
                  <a:lnTo>
                    <a:pt x="226" y="16"/>
                  </a:lnTo>
                  <a:lnTo>
                    <a:pt x="212" y="10"/>
                  </a:lnTo>
                  <a:lnTo>
                    <a:pt x="198" y="6"/>
                  </a:lnTo>
                  <a:lnTo>
                    <a:pt x="184" y="2"/>
                  </a:lnTo>
                  <a:lnTo>
                    <a:pt x="168" y="0"/>
                  </a:lnTo>
                  <a:lnTo>
                    <a:pt x="168" y="0"/>
                  </a:lnTo>
                  <a:close/>
                  <a:moveTo>
                    <a:pt x="266" y="166"/>
                  </a:moveTo>
                  <a:lnTo>
                    <a:pt x="266" y="166"/>
                  </a:lnTo>
                  <a:lnTo>
                    <a:pt x="258" y="164"/>
                  </a:lnTo>
                  <a:lnTo>
                    <a:pt x="252" y="160"/>
                  </a:lnTo>
                  <a:lnTo>
                    <a:pt x="248" y="154"/>
                  </a:lnTo>
                  <a:lnTo>
                    <a:pt x="246" y="146"/>
                  </a:lnTo>
                  <a:lnTo>
                    <a:pt x="246" y="146"/>
                  </a:lnTo>
                  <a:lnTo>
                    <a:pt x="244" y="132"/>
                  </a:lnTo>
                  <a:lnTo>
                    <a:pt x="240" y="120"/>
                  </a:lnTo>
                  <a:lnTo>
                    <a:pt x="234" y="108"/>
                  </a:lnTo>
                  <a:lnTo>
                    <a:pt x="226" y="96"/>
                  </a:lnTo>
                  <a:lnTo>
                    <a:pt x="216" y="88"/>
                  </a:lnTo>
                  <a:lnTo>
                    <a:pt x="204" y="80"/>
                  </a:lnTo>
                  <a:lnTo>
                    <a:pt x="192" y="76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0" y="72"/>
                  </a:lnTo>
                  <a:lnTo>
                    <a:pt x="164" y="68"/>
                  </a:lnTo>
                  <a:lnTo>
                    <a:pt x="160" y="60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60" y="44"/>
                  </a:lnTo>
                  <a:lnTo>
                    <a:pt x="166" y="38"/>
                  </a:lnTo>
                  <a:lnTo>
                    <a:pt x="172" y="34"/>
                  </a:lnTo>
                  <a:lnTo>
                    <a:pt x="180" y="34"/>
                  </a:lnTo>
                  <a:lnTo>
                    <a:pt x="180" y="34"/>
                  </a:lnTo>
                  <a:lnTo>
                    <a:pt x="202" y="36"/>
                  </a:lnTo>
                  <a:lnTo>
                    <a:pt x="222" y="44"/>
                  </a:lnTo>
                  <a:lnTo>
                    <a:pt x="240" y="54"/>
                  </a:lnTo>
                  <a:lnTo>
                    <a:pt x="256" y="68"/>
                  </a:lnTo>
                  <a:lnTo>
                    <a:pt x="268" y="86"/>
                  </a:lnTo>
                  <a:lnTo>
                    <a:pt x="278" y="104"/>
                  </a:lnTo>
                  <a:lnTo>
                    <a:pt x="284" y="124"/>
                  </a:lnTo>
                  <a:lnTo>
                    <a:pt x="286" y="146"/>
                  </a:lnTo>
                  <a:lnTo>
                    <a:pt x="286" y="146"/>
                  </a:lnTo>
                  <a:lnTo>
                    <a:pt x="284" y="154"/>
                  </a:lnTo>
                  <a:lnTo>
                    <a:pt x="280" y="160"/>
                  </a:lnTo>
                  <a:lnTo>
                    <a:pt x="274" y="164"/>
                  </a:lnTo>
                  <a:lnTo>
                    <a:pt x="266" y="166"/>
                  </a:lnTo>
                  <a:lnTo>
                    <a:pt x="266" y="1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u="sng"/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3621381" y="3163211"/>
            <a:ext cx="663469" cy="660013"/>
            <a:chOff x="8328025" y="3667125"/>
            <a:chExt cx="609600" cy="606425"/>
          </a:xfrm>
          <a:solidFill>
            <a:schemeClr val="bg1"/>
          </a:solidFill>
        </p:grpSpPr>
        <p:sp>
          <p:nvSpPr>
            <p:cNvPr id="72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5814328" y="3163211"/>
            <a:ext cx="412157" cy="582336"/>
            <a:chOff x="7912100" y="117475"/>
            <a:chExt cx="492125" cy="695325"/>
          </a:xfrm>
          <a:solidFill>
            <a:schemeClr val="bg1"/>
          </a:solidFill>
        </p:grpSpPr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8248650" y="117475"/>
              <a:ext cx="155575" cy="180975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98" y="114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4"/>
                </a:cxn>
                <a:cxn ang="0">
                  <a:pos x="4" y="110"/>
                </a:cxn>
                <a:cxn ang="0">
                  <a:pos x="10" y="112"/>
                </a:cxn>
                <a:cxn ang="0">
                  <a:pos x="16" y="114"/>
                </a:cxn>
                <a:cxn ang="0">
                  <a:pos x="16" y="114"/>
                </a:cxn>
              </a:cxnLst>
              <a:rect l="0" t="0" r="r" b="b"/>
              <a:pathLst>
                <a:path w="98" h="114">
                  <a:moveTo>
                    <a:pt x="16" y="114"/>
                  </a:moveTo>
                  <a:lnTo>
                    <a:pt x="98" y="114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4" y="110"/>
                  </a:lnTo>
                  <a:lnTo>
                    <a:pt x="10" y="112"/>
                  </a:lnTo>
                  <a:lnTo>
                    <a:pt x="16" y="114"/>
                  </a:lnTo>
                  <a:lnTo>
                    <a:pt x="16" y="1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76"/>
            <p:cNvSpPr>
              <a:spLocks noEditPoints="1"/>
            </p:cNvSpPr>
            <p:nvPr/>
          </p:nvSpPr>
          <p:spPr bwMode="auto">
            <a:xfrm>
              <a:off x="7912100" y="117475"/>
              <a:ext cx="492125" cy="695325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34" y="0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0" y="406"/>
                </a:cxn>
                <a:cxn ang="0">
                  <a:pos x="4" y="418"/>
                </a:cxn>
                <a:cxn ang="0">
                  <a:pos x="10" y="428"/>
                </a:cxn>
                <a:cxn ang="0">
                  <a:pos x="20" y="436"/>
                </a:cxn>
                <a:cxn ang="0">
                  <a:pos x="34" y="438"/>
                </a:cxn>
                <a:cxn ang="0">
                  <a:pos x="276" y="438"/>
                </a:cxn>
                <a:cxn ang="0">
                  <a:pos x="290" y="436"/>
                </a:cxn>
                <a:cxn ang="0">
                  <a:pos x="300" y="430"/>
                </a:cxn>
                <a:cxn ang="0">
                  <a:pos x="306" y="418"/>
                </a:cxn>
                <a:cxn ang="0">
                  <a:pos x="310" y="406"/>
                </a:cxn>
                <a:cxn ang="0">
                  <a:pos x="228" y="130"/>
                </a:cxn>
                <a:cxn ang="0">
                  <a:pos x="222" y="130"/>
                </a:cxn>
                <a:cxn ang="0">
                  <a:pos x="210" y="124"/>
                </a:cxn>
                <a:cxn ang="0">
                  <a:pos x="202" y="116"/>
                </a:cxn>
                <a:cxn ang="0">
                  <a:pos x="196" y="104"/>
                </a:cxn>
                <a:cxn ang="0">
                  <a:pos x="196" y="98"/>
                </a:cxn>
                <a:cxn ang="0">
                  <a:pos x="164" y="66"/>
                </a:cxn>
                <a:cxn ang="0">
                  <a:pos x="50" y="82"/>
                </a:cxn>
                <a:cxn ang="0">
                  <a:pos x="50" y="114"/>
                </a:cxn>
                <a:cxn ang="0">
                  <a:pos x="130" y="130"/>
                </a:cxn>
                <a:cxn ang="0">
                  <a:pos x="50" y="114"/>
                </a:cxn>
                <a:cxn ang="0">
                  <a:pos x="212" y="212"/>
                </a:cxn>
                <a:cxn ang="0">
                  <a:pos x="50" y="228"/>
                </a:cxn>
                <a:cxn ang="0">
                  <a:pos x="50" y="308"/>
                </a:cxn>
                <a:cxn ang="0">
                  <a:pos x="196" y="324"/>
                </a:cxn>
                <a:cxn ang="0">
                  <a:pos x="50" y="308"/>
                </a:cxn>
                <a:cxn ang="0">
                  <a:pos x="50" y="374"/>
                </a:cxn>
                <a:cxn ang="0">
                  <a:pos x="260" y="358"/>
                </a:cxn>
                <a:cxn ang="0">
                  <a:pos x="260" y="276"/>
                </a:cxn>
                <a:cxn ang="0">
                  <a:pos x="50" y="260"/>
                </a:cxn>
                <a:cxn ang="0">
                  <a:pos x="260" y="276"/>
                </a:cxn>
                <a:cxn ang="0">
                  <a:pos x="50" y="178"/>
                </a:cxn>
                <a:cxn ang="0">
                  <a:pos x="260" y="162"/>
                </a:cxn>
              </a:cxnLst>
              <a:rect l="0" t="0" r="r" b="b"/>
              <a:pathLst>
                <a:path w="310" h="438">
                  <a:moveTo>
                    <a:pt x="196" y="98"/>
                  </a:moveTo>
                  <a:lnTo>
                    <a:pt x="19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412"/>
                  </a:lnTo>
                  <a:lnTo>
                    <a:pt x="4" y="418"/>
                  </a:lnTo>
                  <a:lnTo>
                    <a:pt x="6" y="424"/>
                  </a:lnTo>
                  <a:lnTo>
                    <a:pt x="10" y="428"/>
                  </a:lnTo>
                  <a:lnTo>
                    <a:pt x="16" y="432"/>
                  </a:lnTo>
                  <a:lnTo>
                    <a:pt x="20" y="436"/>
                  </a:lnTo>
                  <a:lnTo>
                    <a:pt x="26" y="438"/>
                  </a:lnTo>
                  <a:lnTo>
                    <a:pt x="34" y="438"/>
                  </a:lnTo>
                  <a:lnTo>
                    <a:pt x="276" y="438"/>
                  </a:lnTo>
                  <a:lnTo>
                    <a:pt x="276" y="438"/>
                  </a:lnTo>
                  <a:lnTo>
                    <a:pt x="284" y="438"/>
                  </a:lnTo>
                  <a:lnTo>
                    <a:pt x="290" y="436"/>
                  </a:lnTo>
                  <a:lnTo>
                    <a:pt x="294" y="432"/>
                  </a:lnTo>
                  <a:lnTo>
                    <a:pt x="300" y="430"/>
                  </a:lnTo>
                  <a:lnTo>
                    <a:pt x="304" y="424"/>
                  </a:lnTo>
                  <a:lnTo>
                    <a:pt x="306" y="418"/>
                  </a:lnTo>
                  <a:lnTo>
                    <a:pt x="308" y="412"/>
                  </a:lnTo>
                  <a:lnTo>
                    <a:pt x="310" y="406"/>
                  </a:lnTo>
                  <a:lnTo>
                    <a:pt x="310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16" y="128"/>
                  </a:lnTo>
                  <a:lnTo>
                    <a:pt x="210" y="124"/>
                  </a:lnTo>
                  <a:lnTo>
                    <a:pt x="206" y="120"/>
                  </a:lnTo>
                  <a:lnTo>
                    <a:pt x="202" y="116"/>
                  </a:lnTo>
                  <a:lnTo>
                    <a:pt x="198" y="110"/>
                  </a:lnTo>
                  <a:lnTo>
                    <a:pt x="196" y="104"/>
                  </a:lnTo>
                  <a:lnTo>
                    <a:pt x="196" y="98"/>
                  </a:lnTo>
                  <a:lnTo>
                    <a:pt x="196" y="98"/>
                  </a:lnTo>
                  <a:close/>
                  <a:moveTo>
                    <a:pt x="50" y="66"/>
                  </a:moveTo>
                  <a:lnTo>
                    <a:pt x="164" y="66"/>
                  </a:lnTo>
                  <a:lnTo>
                    <a:pt x="164" y="82"/>
                  </a:lnTo>
                  <a:lnTo>
                    <a:pt x="50" y="82"/>
                  </a:lnTo>
                  <a:lnTo>
                    <a:pt x="50" y="66"/>
                  </a:lnTo>
                  <a:close/>
                  <a:moveTo>
                    <a:pt x="50" y="114"/>
                  </a:moveTo>
                  <a:lnTo>
                    <a:pt x="130" y="114"/>
                  </a:lnTo>
                  <a:lnTo>
                    <a:pt x="130" y="130"/>
                  </a:lnTo>
                  <a:lnTo>
                    <a:pt x="50" y="130"/>
                  </a:lnTo>
                  <a:lnTo>
                    <a:pt x="50" y="114"/>
                  </a:lnTo>
                  <a:close/>
                  <a:moveTo>
                    <a:pt x="50" y="212"/>
                  </a:moveTo>
                  <a:lnTo>
                    <a:pt x="212" y="212"/>
                  </a:lnTo>
                  <a:lnTo>
                    <a:pt x="212" y="228"/>
                  </a:lnTo>
                  <a:lnTo>
                    <a:pt x="50" y="228"/>
                  </a:lnTo>
                  <a:lnTo>
                    <a:pt x="50" y="212"/>
                  </a:lnTo>
                  <a:close/>
                  <a:moveTo>
                    <a:pt x="50" y="308"/>
                  </a:moveTo>
                  <a:lnTo>
                    <a:pt x="196" y="308"/>
                  </a:lnTo>
                  <a:lnTo>
                    <a:pt x="196" y="324"/>
                  </a:lnTo>
                  <a:lnTo>
                    <a:pt x="50" y="324"/>
                  </a:lnTo>
                  <a:lnTo>
                    <a:pt x="50" y="308"/>
                  </a:lnTo>
                  <a:close/>
                  <a:moveTo>
                    <a:pt x="260" y="374"/>
                  </a:moveTo>
                  <a:lnTo>
                    <a:pt x="50" y="374"/>
                  </a:lnTo>
                  <a:lnTo>
                    <a:pt x="50" y="358"/>
                  </a:lnTo>
                  <a:lnTo>
                    <a:pt x="260" y="358"/>
                  </a:lnTo>
                  <a:lnTo>
                    <a:pt x="260" y="374"/>
                  </a:lnTo>
                  <a:close/>
                  <a:moveTo>
                    <a:pt x="260" y="276"/>
                  </a:moveTo>
                  <a:lnTo>
                    <a:pt x="50" y="276"/>
                  </a:lnTo>
                  <a:lnTo>
                    <a:pt x="50" y="260"/>
                  </a:lnTo>
                  <a:lnTo>
                    <a:pt x="260" y="260"/>
                  </a:lnTo>
                  <a:lnTo>
                    <a:pt x="260" y="276"/>
                  </a:lnTo>
                  <a:close/>
                  <a:moveTo>
                    <a:pt x="260" y="178"/>
                  </a:moveTo>
                  <a:lnTo>
                    <a:pt x="50" y="178"/>
                  </a:lnTo>
                  <a:lnTo>
                    <a:pt x="50" y="162"/>
                  </a:lnTo>
                  <a:lnTo>
                    <a:pt x="260" y="162"/>
                  </a:lnTo>
                  <a:lnTo>
                    <a:pt x="260" y="1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7809142" y="3132540"/>
            <a:ext cx="564832" cy="572136"/>
            <a:chOff x="7639243" y="2325084"/>
            <a:chExt cx="726802" cy="736201"/>
          </a:xfrm>
        </p:grpSpPr>
        <p:sp>
          <p:nvSpPr>
            <p:cNvPr id="80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9859689" y="3191606"/>
            <a:ext cx="611016" cy="577988"/>
            <a:chOff x="4321175" y="111125"/>
            <a:chExt cx="704850" cy="666750"/>
          </a:xfrm>
          <a:solidFill>
            <a:schemeClr val="bg1"/>
          </a:solidFill>
        </p:grpSpPr>
        <p:sp>
          <p:nvSpPr>
            <p:cNvPr id="83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7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032223" y="4477771"/>
            <a:ext cx="21050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ONE.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045828" y="5007094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1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TO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1"/>
                </a:solidFill>
              </a:rPr>
              <a:t> </a:t>
            </a:r>
            <a:r>
              <a:rPr kumimoji="1" lang="en-US" altLang="zh-CN" sz="1333" dirty="0">
                <a:solidFill>
                  <a:schemeClr val="accent1"/>
                </a:solidFill>
              </a:rPr>
              <a:t>TEXT.</a:t>
            </a:r>
            <a:endParaRPr kumimoji="1" lang="zh-CN" altLang="en-US" sz="1333" dirty="0">
              <a:solidFill>
                <a:schemeClr val="accent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128743" y="4477771"/>
            <a:ext cx="23615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2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2"/>
                </a:solidFill>
              </a:rPr>
              <a:t>THREE.</a:t>
            </a:r>
            <a:endParaRPr kumimoji="1"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142348" y="5007094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2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TO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2"/>
                </a:solidFill>
              </a:rPr>
              <a:t> </a:t>
            </a:r>
            <a:r>
              <a:rPr kumimoji="1" lang="en-US" altLang="zh-CN" sz="1333" dirty="0">
                <a:solidFill>
                  <a:schemeClr val="accent2"/>
                </a:solidFill>
              </a:rPr>
              <a:t>TEXT.</a:t>
            </a:r>
            <a:endParaRPr kumimoji="1" lang="zh-CN" altLang="en-US" sz="1333" dirty="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225264" y="4477771"/>
            <a:ext cx="20569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3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FIVE.</a:t>
            </a:r>
            <a:endParaRPr kumimoji="1"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238869" y="5007094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3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TO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3"/>
                </a:solidFill>
              </a:rPr>
              <a:t> </a:t>
            </a:r>
            <a:r>
              <a:rPr kumimoji="1" lang="en-US" altLang="zh-CN" sz="1333" dirty="0">
                <a:solidFill>
                  <a:schemeClr val="accent3"/>
                </a:solidFill>
              </a:rPr>
              <a:t>TEXT.</a:t>
            </a:r>
            <a:endParaRPr kumimoji="1" lang="zh-CN" altLang="en-US" sz="1333" dirty="0">
              <a:solidFill>
                <a:schemeClr val="accent3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012339" y="1333767"/>
            <a:ext cx="21307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5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5"/>
                </a:solidFill>
              </a:rPr>
              <a:t>TWO.</a:t>
            </a:r>
            <a:endParaRPr kumimoji="1" lang="zh-CN" altLang="en-US" sz="3200" b="1" dirty="0">
              <a:solidFill>
                <a:schemeClr val="accent5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025944" y="1863090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5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TO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5"/>
                </a:solidFill>
              </a:rPr>
              <a:t> </a:t>
            </a:r>
            <a:r>
              <a:rPr kumimoji="1" lang="en-US" altLang="zh-CN" sz="1333" dirty="0">
                <a:solidFill>
                  <a:schemeClr val="accent5"/>
                </a:solidFill>
              </a:rPr>
              <a:t>TEXT.</a:t>
            </a:r>
            <a:endParaRPr kumimoji="1" lang="zh-CN" altLang="en-US" sz="1333" dirty="0">
              <a:solidFill>
                <a:schemeClr val="accent5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157129" y="1333767"/>
            <a:ext cx="228780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accent4"/>
                </a:solidFill>
              </a:rPr>
              <a:t>STEP</a:t>
            </a:r>
            <a:r>
              <a:rPr kumimoji="1" lang="zh-CN" altLang="en-US" sz="3200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4"/>
                </a:solidFill>
              </a:rPr>
              <a:t>FOUR.</a:t>
            </a:r>
            <a:endParaRPr kumimoji="1" lang="zh-CN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170735" y="1863090"/>
            <a:ext cx="1855252" cy="625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chemeClr val="accent4"/>
                </a:solidFill>
              </a:rPr>
              <a:t>CLICK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HERE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TO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ADD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YOUR</a:t>
            </a:r>
            <a:r>
              <a:rPr kumimoji="1" lang="zh-CN" altLang="en-US" sz="1333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dirty="0">
                <a:solidFill>
                  <a:schemeClr val="accent4"/>
                </a:solidFill>
              </a:rPr>
              <a:t>TEXT.</a:t>
            </a:r>
            <a:endParaRPr kumimoji="1" lang="zh-CN" altLang="en-US" sz="1333" dirty="0">
              <a:solidFill>
                <a:schemeClr val="accent4"/>
              </a:solidFill>
            </a:endParaRPr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71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71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9156DE"/>
      </a:accent1>
      <a:accent2>
        <a:srgbClr val="A14EBC"/>
      </a:accent2>
      <a:accent3>
        <a:srgbClr val="C668B9"/>
      </a:accent3>
      <a:accent4>
        <a:srgbClr val="E4639F"/>
      </a:accent4>
      <a:accent5>
        <a:srgbClr val="F1689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自定义 12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412</TotalTime>
  <Words>165</Words>
  <Application>Microsoft Office PowerPoint</Application>
  <PresentationFormat>自定义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69</cp:revision>
  <dcterms:created xsi:type="dcterms:W3CDTF">2010-04-12T23:12:02Z</dcterms:created>
  <dcterms:modified xsi:type="dcterms:W3CDTF">2016-03-01T05:15:00Z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