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5" r:id="rId4"/>
    <p:sldMasterId id="2147493491" r:id="rId5"/>
    <p:sldMasterId id="2147493493" r:id="rId6"/>
    <p:sldMasterId id="2147493488" r:id="rId7"/>
  </p:sldMasterIdLst>
  <p:handoutMasterIdLst>
    <p:handoutMasterId r:id="rId13"/>
  </p:handoutMasterIdLst>
  <p:sldIdLst>
    <p:sldId id="260" r:id="rId8"/>
    <p:sldId id="267" r:id="rId9"/>
    <p:sldId id="268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1" autoAdjust="0"/>
    <p:restoredTop sz="92663"/>
  </p:normalViewPr>
  <p:slideViewPr>
    <p:cSldViewPr snapToGrid="0" snapToObjects="1">
      <p:cViewPr varScale="1">
        <p:scale>
          <a:sx n="101" d="100"/>
          <a:sy n="101" d="100"/>
        </p:scale>
        <p:origin x="76" y="9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1474817104726903E-2"/>
          <c:w val="1"/>
          <c:h val="0.93705036579054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2.4392257126011799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419"/>
                        <a:gd name="adj2" fmla="val 7462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0-4DDD-419E-A2C3-C31551989268}"/>
                </c:ext>
              </c:extLst>
            </c:dLbl>
            <c:dLbl>
              <c:idx val="1"/>
              <c:layout>
                <c:manualLayout>
                  <c:x val="-2.8590997503898399E-2"/>
                  <c:y val="-0.103698197361085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847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1-4DDD-419E-A2C3-C31551989268}"/>
                </c:ext>
              </c:extLst>
            </c:dLbl>
            <c:dLbl>
              <c:idx val="2"/>
              <c:layout>
                <c:manualLayout>
                  <c:x val="-3.5588898133709503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7636"/>
                        <a:gd name="adj2" fmla="val 7462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4DDD-419E-A2C3-C31551989268}"/>
                </c:ext>
              </c:extLst>
            </c:dLbl>
            <c:dLbl>
              <c:idx val="3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DDD-419E-A2C3-C31551989268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DD-419E-A2C3-C31551989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851808"/>
        <c:axId val="1840589056"/>
      </c:lineChart>
      <c:catAx>
        <c:axId val="1875851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40589056"/>
        <c:crosses val="autoZero"/>
        <c:auto val="1"/>
        <c:lblAlgn val="ctr"/>
        <c:lblOffset val="100"/>
        <c:noMultiLvlLbl val="0"/>
      </c:catAx>
      <c:valAx>
        <c:axId val="1840589056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187585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F82-493A-BCEA-F7D53E1CEBEE}"/>
                </c:ext>
              </c:extLst>
            </c:dLbl>
            <c:dLbl>
              <c:idx val="1"/>
              <c:layout>
                <c:manualLayout>
                  <c:x val="-3.6988478259671699E-2"/>
                  <c:y val="-9.1979448081973003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12031C-41F9-432E-A44F-39A2C0621075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2209"/>
                        <a:gd name="adj2" fmla="val 80780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82-493A-BCEA-F7D53E1CEBEE}"/>
                </c:ext>
              </c:extLst>
            </c:dLbl>
            <c:dLbl>
              <c:idx val="2"/>
              <c:layout>
                <c:manualLayout>
                  <c:x val="-3.8388058385633902E-2"/>
                  <c:y val="-8.7291948370327999E-2"/>
                </c:manualLayout>
              </c:layout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853"/>
                        <a:gd name="adj2" fmla="val 7616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AF82-493A-BCEA-F7D53E1CEBEE}"/>
                </c:ext>
              </c:extLst>
            </c:dLbl>
            <c:dLbl>
              <c:idx val="3"/>
              <c:layout>
                <c:manualLayout>
                  <c:x val="-4.11872186375584E-2"/>
                  <c:y val="-8.7291948370327999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>
                        <a:solidFill>
                          <a:schemeClr val="bg1"/>
                        </a:solidFill>
                      </a:rPr>
                      <a:t>5.0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768"/>
                        <a:gd name="adj2" fmla="val 77702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3-AF82-493A-BCEA-F7D53E1CEBEE}"/>
                </c:ext>
              </c:extLst>
            </c:dLbl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4.4000000000000004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82-493A-BCEA-F7D53E1CE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4309200"/>
        <c:axId val="1927518752"/>
      </c:lineChart>
      <c:catAx>
        <c:axId val="1924309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27518752"/>
        <c:crosses val="autoZero"/>
        <c:auto val="1"/>
        <c:lblAlgn val="ctr"/>
        <c:lblOffset val="100"/>
        <c:noMultiLvlLbl val="0"/>
      </c:catAx>
      <c:valAx>
        <c:axId val="1927518752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192430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1474817104726903E-2"/>
          <c:w val="1"/>
          <c:h val="0.93705036579054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2.4392257126011799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419"/>
                        <a:gd name="adj2" fmla="val 7462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0-4DDD-419E-A2C3-C31551989268}"/>
                </c:ext>
              </c:extLst>
            </c:dLbl>
            <c:dLbl>
              <c:idx val="1"/>
              <c:layout>
                <c:manualLayout>
                  <c:x val="-2.8590997503898399E-2"/>
                  <c:y val="-0.103698197361085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847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1-4DDD-419E-A2C3-C31551989268}"/>
                </c:ext>
              </c:extLst>
            </c:dLbl>
            <c:dLbl>
              <c:idx val="2"/>
              <c:layout>
                <c:manualLayout>
                  <c:x val="-3.5588898133709503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7636"/>
                        <a:gd name="adj2" fmla="val 7462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4DDD-419E-A2C3-C31551989268}"/>
                </c:ext>
              </c:extLst>
            </c:dLbl>
            <c:dLbl>
              <c:idx val="3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DDD-419E-A2C3-C31551989268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DD-419E-A2C3-C31551989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851808"/>
        <c:axId val="1840589056"/>
      </c:lineChart>
      <c:catAx>
        <c:axId val="1875851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40589056"/>
        <c:crosses val="autoZero"/>
        <c:auto val="1"/>
        <c:lblAlgn val="ctr"/>
        <c:lblOffset val="100"/>
        <c:noMultiLvlLbl val="0"/>
      </c:catAx>
      <c:valAx>
        <c:axId val="1840589056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187585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F82-493A-BCEA-F7D53E1CEBEE}"/>
                </c:ext>
              </c:extLst>
            </c:dLbl>
            <c:dLbl>
              <c:idx val="1"/>
              <c:layout>
                <c:manualLayout>
                  <c:x val="-3.6988478259671699E-2"/>
                  <c:y val="-9.1979448081973003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12031C-41F9-432E-A44F-39A2C0621075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2209"/>
                        <a:gd name="adj2" fmla="val 80780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82-493A-BCEA-F7D53E1CEBEE}"/>
                </c:ext>
              </c:extLst>
            </c:dLbl>
            <c:dLbl>
              <c:idx val="2"/>
              <c:layout>
                <c:manualLayout>
                  <c:x val="-3.8388058385633902E-2"/>
                  <c:y val="-8.7291948370327999E-2"/>
                </c:manualLayout>
              </c:layout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853"/>
                        <a:gd name="adj2" fmla="val 7616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AF82-493A-BCEA-F7D53E1CEBEE}"/>
                </c:ext>
              </c:extLst>
            </c:dLbl>
            <c:dLbl>
              <c:idx val="3"/>
              <c:layout>
                <c:manualLayout>
                  <c:x val="-4.11872186375584E-2"/>
                  <c:y val="-8.7291948370327999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>
                        <a:solidFill>
                          <a:schemeClr val="bg1"/>
                        </a:solidFill>
                      </a:rPr>
                      <a:t>5.0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768"/>
                        <a:gd name="adj2" fmla="val 77702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3-AF82-493A-BCEA-F7D53E1CEBEE}"/>
                </c:ext>
              </c:extLst>
            </c:dLbl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4.4000000000000004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82-493A-BCEA-F7D53E1CE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4309200"/>
        <c:axId val="1927518752"/>
      </c:lineChart>
      <c:catAx>
        <c:axId val="1924309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27518752"/>
        <c:crosses val="autoZero"/>
        <c:auto val="1"/>
        <c:lblAlgn val="ctr"/>
        <c:lblOffset val="100"/>
        <c:noMultiLvlLbl val="0"/>
      </c:catAx>
      <c:valAx>
        <c:axId val="1927518752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192430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1474817104726903E-2"/>
          <c:w val="1"/>
          <c:h val="0.93705036579054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2.4392257126011799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419"/>
                        <a:gd name="adj2" fmla="val 7462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0-4DDD-419E-A2C3-C31551989268}"/>
                </c:ext>
              </c:extLst>
            </c:dLbl>
            <c:dLbl>
              <c:idx val="1"/>
              <c:layout>
                <c:manualLayout>
                  <c:x val="-2.8590997503898399E-2"/>
                  <c:y val="-0.103698197361085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847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1-4DDD-419E-A2C3-C31551989268}"/>
                </c:ext>
              </c:extLst>
            </c:dLbl>
            <c:dLbl>
              <c:idx val="2"/>
              <c:layout>
                <c:manualLayout>
                  <c:x val="-3.5588898133709503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7636"/>
                        <a:gd name="adj2" fmla="val 7462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4DDD-419E-A2C3-C31551989268}"/>
                </c:ext>
              </c:extLst>
            </c:dLbl>
            <c:dLbl>
              <c:idx val="3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DDD-419E-A2C3-C31551989268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DD-419E-A2C3-C31551989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851808"/>
        <c:axId val="1840589056"/>
      </c:lineChart>
      <c:catAx>
        <c:axId val="1875851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40589056"/>
        <c:crosses val="autoZero"/>
        <c:auto val="1"/>
        <c:lblAlgn val="ctr"/>
        <c:lblOffset val="100"/>
        <c:noMultiLvlLbl val="0"/>
      </c:catAx>
      <c:valAx>
        <c:axId val="1840589056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187585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F82-493A-BCEA-F7D53E1CEBEE}"/>
                </c:ext>
              </c:extLst>
            </c:dLbl>
            <c:dLbl>
              <c:idx val="1"/>
              <c:layout>
                <c:manualLayout>
                  <c:x val="-3.6988478259671699E-2"/>
                  <c:y val="-9.1979448081973003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12031C-41F9-432E-A44F-39A2C0621075}" type="VALUE">
                      <a:rPr lang="en-US" altLang="zh-CN" smtClean="0">
                        <a:solidFill>
                          <a:schemeClr val="bg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2209"/>
                        <a:gd name="adj2" fmla="val 80780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82-493A-BCEA-F7D53E1CEBEE}"/>
                </c:ext>
              </c:extLst>
            </c:dLbl>
            <c:dLbl>
              <c:idx val="2"/>
              <c:layout>
                <c:manualLayout>
                  <c:x val="-3.8388058385633902E-2"/>
                  <c:y val="-8.7291948370327999E-2"/>
                </c:manualLayout>
              </c:layout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853"/>
                        <a:gd name="adj2" fmla="val 7616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AF82-493A-BCEA-F7D53E1CEBEE}"/>
                </c:ext>
              </c:extLst>
            </c:dLbl>
            <c:dLbl>
              <c:idx val="3"/>
              <c:layout>
                <c:manualLayout>
                  <c:x val="-4.11872186375584E-2"/>
                  <c:y val="-8.7291948370327999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>
                        <a:solidFill>
                          <a:schemeClr val="bg1"/>
                        </a:solidFill>
                      </a:rPr>
                      <a:t>5.0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768"/>
                        <a:gd name="adj2" fmla="val 77702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3-AF82-493A-BCEA-F7D53E1CEBEE}"/>
                </c:ext>
              </c:extLst>
            </c:dLbl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4.4000000000000004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82-493A-BCEA-F7D53E1CE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4309200"/>
        <c:axId val="1927518752"/>
      </c:lineChart>
      <c:catAx>
        <c:axId val="1924309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27518752"/>
        <c:crosses val="autoZero"/>
        <c:auto val="1"/>
        <c:lblAlgn val="ctr"/>
        <c:lblOffset val="100"/>
        <c:noMultiLvlLbl val="0"/>
      </c:catAx>
      <c:valAx>
        <c:axId val="1927518752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192430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53EA8-9596-482A-9BE4-B64F001C81E5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EFB8B-0063-4E80-A86D-DE2D59E65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1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088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2826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42481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26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5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6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6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9" r:id="rId1"/>
    <p:sldLayoutId id="21474934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182317697"/>
              </p:ext>
            </p:extLst>
          </p:nvPr>
        </p:nvGraphicFramePr>
        <p:xfrm>
          <a:off x="1152964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152963" y="4492189"/>
            <a:ext cx="4877803" cy="138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9780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42%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5830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5828" y="5027220"/>
            <a:ext cx="2809843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ts val="16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867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470886844"/>
              </p:ext>
            </p:extLst>
          </p:nvPr>
        </p:nvGraphicFramePr>
        <p:xfrm>
          <a:off x="6191160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6191159" y="4492189"/>
            <a:ext cx="4877803" cy="1389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7976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33%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0795" y="1635773"/>
            <a:ext cx="2322455" cy="623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第一季度</a:t>
            </a:r>
          </a:p>
        </p:txBody>
      </p:sp>
      <p:sp>
        <p:nvSpPr>
          <p:cNvPr id="14" name="矩形 13"/>
          <p:cNvSpPr/>
          <p:nvPr/>
        </p:nvSpPr>
        <p:spPr>
          <a:xfrm>
            <a:off x="6191160" y="1635773"/>
            <a:ext cx="2322455" cy="6238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第二季度</a:t>
            </a:r>
          </a:p>
        </p:txBody>
      </p:sp>
      <p:pic>
        <p:nvPicPr>
          <p:cNvPr id="15" name="图片 1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33494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33492" y="5027220"/>
            <a:ext cx="2809843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ts val="16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867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/>
          </p:nvPr>
        </p:nvGraphicFramePr>
        <p:xfrm>
          <a:off x="1152964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152963" y="4492189"/>
            <a:ext cx="4877803" cy="138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9780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42%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5830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5828" y="5027220"/>
            <a:ext cx="2809843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ts val="16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867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图表 7"/>
          <p:cNvGraphicFramePr/>
          <p:nvPr>
            <p:extLst/>
          </p:nvPr>
        </p:nvGraphicFramePr>
        <p:xfrm>
          <a:off x="6191160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6191159" y="4492189"/>
            <a:ext cx="4877803" cy="1389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7976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33%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0795" y="1635773"/>
            <a:ext cx="2322455" cy="623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第一季度</a:t>
            </a:r>
          </a:p>
        </p:txBody>
      </p:sp>
      <p:sp>
        <p:nvSpPr>
          <p:cNvPr id="14" name="矩形 13"/>
          <p:cNvSpPr/>
          <p:nvPr/>
        </p:nvSpPr>
        <p:spPr>
          <a:xfrm>
            <a:off x="6191160" y="1635773"/>
            <a:ext cx="2322455" cy="6238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第二季度</a:t>
            </a:r>
          </a:p>
        </p:txBody>
      </p:sp>
      <p:pic>
        <p:nvPicPr>
          <p:cNvPr id="15" name="图片 1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33494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33492" y="5027220"/>
            <a:ext cx="2809843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ts val="16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867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/>
          </p:nvPr>
        </p:nvGraphicFramePr>
        <p:xfrm>
          <a:off x="1152964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152963" y="4492189"/>
            <a:ext cx="4877803" cy="138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9780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42%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5830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5828" y="5027220"/>
            <a:ext cx="2809843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ts val="16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867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8" name="图表 7"/>
          <p:cNvGraphicFramePr/>
          <p:nvPr>
            <p:extLst/>
          </p:nvPr>
        </p:nvGraphicFramePr>
        <p:xfrm>
          <a:off x="6191160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6191159" y="4492189"/>
            <a:ext cx="4877803" cy="1389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7976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33%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0795" y="1635773"/>
            <a:ext cx="2322455" cy="623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第一季度</a:t>
            </a:r>
          </a:p>
        </p:txBody>
      </p:sp>
      <p:sp>
        <p:nvSpPr>
          <p:cNvPr id="14" name="矩形 13"/>
          <p:cNvSpPr/>
          <p:nvPr/>
        </p:nvSpPr>
        <p:spPr>
          <a:xfrm>
            <a:off x="6191160" y="1635773"/>
            <a:ext cx="2322455" cy="6238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第二季度</a:t>
            </a:r>
          </a:p>
        </p:txBody>
      </p:sp>
      <p:pic>
        <p:nvPicPr>
          <p:cNvPr id="15" name="图片 1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6223660"/>
            <a:ext cx="1828800" cy="2438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33494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33492" y="5027220"/>
            <a:ext cx="2809843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ts val="16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867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4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1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16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3AA200"/>
      </a:accent1>
      <a:accent2>
        <a:srgbClr val="6FCD00"/>
      </a:accent2>
      <a:accent3>
        <a:srgbClr val="A9E6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148</Words>
  <Application>Microsoft Office PowerPoint</Application>
  <PresentationFormat>自定义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70</cp:revision>
  <dcterms:created xsi:type="dcterms:W3CDTF">2010-04-12T23:12:02Z</dcterms:created>
  <dcterms:modified xsi:type="dcterms:W3CDTF">2016-02-29T10:24:19Z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