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3" r:id="rId2"/>
  </p:sldMasterIdLst>
  <p:handoutMasterIdLst>
    <p:handoutMasterId r:id="rId6"/>
  </p:handoutMasterIdLst>
  <p:sldIdLst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7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48D24-83EE-A94E-8DE7-E6BBCB8DAA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8538-FA0E-5245-AF08-3FAE5D4332A7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/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7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913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互联网原创实用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"/>
              </a:rPr>
              <a:t>icon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52513" y="1870075"/>
            <a:ext cx="798512" cy="773113"/>
            <a:chOff x="1052513" y="1870075"/>
            <a:chExt cx="798512" cy="773113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228725" y="1870075"/>
              <a:ext cx="455612" cy="455613"/>
            </a:xfrm>
            <a:prstGeom prst="ellips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214438" y="2405063"/>
              <a:ext cx="482600" cy="236538"/>
            </a:xfrm>
            <a:custGeom>
              <a:avLst/>
              <a:gdLst>
                <a:gd name="T0" fmla="*/ 3 w 271"/>
                <a:gd name="T1" fmla="*/ 133 h 133"/>
                <a:gd name="T2" fmla="*/ 13 w 271"/>
                <a:gd name="T3" fmla="*/ 0 h 133"/>
                <a:gd name="T4" fmla="*/ 258 w 271"/>
                <a:gd name="T5" fmla="*/ 0 h 133"/>
                <a:gd name="T6" fmla="*/ 269 w 271"/>
                <a:gd name="T7" fmla="*/ 133 h 133"/>
                <a:gd name="T8" fmla="*/ 3 w 27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133">
                  <a:moveTo>
                    <a:pt x="3" y="133"/>
                  </a:moveTo>
                  <a:cubicBezTo>
                    <a:pt x="3" y="59"/>
                    <a:pt x="0" y="0"/>
                    <a:pt x="13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1" y="0"/>
                    <a:pt x="269" y="59"/>
                    <a:pt x="269" y="133"/>
                  </a:cubicBezTo>
                  <a:lnTo>
                    <a:pt x="3" y="133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1755775" y="2436813"/>
              <a:ext cx="95250" cy="206375"/>
            </a:xfrm>
            <a:custGeom>
              <a:avLst/>
              <a:gdLst>
                <a:gd name="T0" fmla="*/ 53 w 53"/>
                <a:gd name="T1" fmla="*/ 96 h 116"/>
                <a:gd name="T2" fmla="*/ 0 w 53"/>
                <a:gd name="T3" fmla="*/ 115 h 116"/>
                <a:gd name="T4" fmla="*/ 0 w 53"/>
                <a:gd name="T5" fmla="*/ 0 h 116"/>
                <a:gd name="T6" fmla="*/ 53 w 53"/>
                <a:gd name="T7" fmla="*/ 37 h 116"/>
                <a:gd name="T8" fmla="*/ 53 w 53"/>
                <a:gd name="T9" fmla="*/ 9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16">
                  <a:moveTo>
                    <a:pt x="53" y="96"/>
                  </a:moveTo>
                  <a:cubicBezTo>
                    <a:pt x="53" y="116"/>
                    <a:pt x="29" y="115"/>
                    <a:pt x="0" y="1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53" y="16"/>
                    <a:pt x="53" y="37"/>
                  </a:cubicBezTo>
                  <a:lnTo>
                    <a:pt x="53" y="96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052513" y="2436813"/>
              <a:ext cx="92075" cy="206375"/>
            </a:xfrm>
            <a:custGeom>
              <a:avLst/>
              <a:gdLst>
                <a:gd name="T0" fmla="*/ 0 w 52"/>
                <a:gd name="T1" fmla="*/ 96 h 116"/>
                <a:gd name="T2" fmla="*/ 52 w 52"/>
                <a:gd name="T3" fmla="*/ 115 h 116"/>
                <a:gd name="T4" fmla="*/ 52 w 52"/>
                <a:gd name="T5" fmla="*/ 0 h 116"/>
                <a:gd name="T6" fmla="*/ 0 w 52"/>
                <a:gd name="T7" fmla="*/ 37 h 116"/>
                <a:gd name="T8" fmla="*/ 0 w 52"/>
                <a:gd name="T9" fmla="*/ 9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6">
                  <a:moveTo>
                    <a:pt x="0" y="96"/>
                  </a:moveTo>
                  <a:cubicBezTo>
                    <a:pt x="0" y="116"/>
                    <a:pt x="23" y="115"/>
                    <a:pt x="52" y="1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16"/>
                    <a:pt x="0" y="37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92225" y="2116138"/>
              <a:ext cx="125412" cy="133350"/>
            </a:xfrm>
            <a:custGeom>
              <a:avLst/>
              <a:gdLst>
                <a:gd name="T0" fmla="*/ 0 w 70"/>
                <a:gd name="T1" fmla="*/ 0 h 75"/>
                <a:gd name="T2" fmla="*/ 70 w 70"/>
                <a:gd name="T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75">
                  <a:moveTo>
                    <a:pt x="0" y="0"/>
                  </a:moveTo>
                  <a:cubicBezTo>
                    <a:pt x="0" y="0"/>
                    <a:pt x="9" y="64"/>
                    <a:pt x="70" y="75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2719389" y="1871664"/>
            <a:ext cx="669925" cy="785813"/>
            <a:chOff x="1713" y="1179"/>
            <a:chExt cx="422" cy="495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713" y="1179"/>
              <a:ext cx="422" cy="495"/>
            </a:xfrm>
            <a:custGeom>
              <a:avLst/>
              <a:gdLst>
                <a:gd name="T0" fmla="*/ 390 w 415"/>
                <a:gd name="T1" fmla="*/ 235 h 487"/>
                <a:gd name="T2" fmla="*/ 207 w 415"/>
                <a:gd name="T3" fmla="*/ 487 h 487"/>
                <a:gd name="T4" fmla="*/ 207 w 415"/>
                <a:gd name="T5" fmla="*/ 487 h 487"/>
                <a:gd name="T6" fmla="*/ 25 w 415"/>
                <a:gd name="T7" fmla="*/ 235 h 487"/>
                <a:gd name="T8" fmla="*/ 46 w 415"/>
                <a:gd name="T9" fmla="*/ 129 h 487"/>
                <a:gd name="T10" fmla="*/ 207 w 415"/>
                <a:gd name="T11" fmla="*/ 0 h 487"/>
                <a:gd name="T12" fmla="*/ 207 w 415"/>
                <a:gd name="T13" fmla="*/ 0 h 487"/>
                <a:gd name="T14" fmla="*/ 368 w 415"/>
                <a:gd name="T15" fmla="*/ 129 h 487"/>
                <a:gd name="T16" fmla="*/ 390 w 415"/>
                <a:gd name="T17" fmla="*/ 235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487">
                  <a:moveTo>
                    <a:pt x="390" y="235"/>
                  </a:moveTo>
                  <a:cubicBezTo>
                    <a:pt x="415" y="359"/>
                    <a:pt x="336" y="487"/>
                    <a:pt x="207" y="487"/>
                  </a:cubicBezTo>
                  <a:cubicBezTo>
                    <a:pt x="207" y="487"/>
                    <a:pt x="207" y="487"/>
                    <a:pt x="207" y="487"/>
                  </a:cubicBezTo>
                  <a:cubicBezTo>
                    <a:pt x="78" y="487"/>
                    <a:pt x="0" y="359"/>
                    <a:pt x="25" y="235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62" y="52"/>
                    <a:pt x="133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82" y="0"/>
                    <a:pt x="353" y="52"/>
                    <a:pt x="368" y="129"/>
                  </a:cubicBezTo>
                  <a:lnTo>
                    <a:pt x="390" y="235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898" y="1224"/>
              <a:ext cx="53" cy="154"/>
            </a:xfrm>
            <a:custGeom>
              <a:avLst/>
              <a:gdLst>
                <a:gd name="T0" fmla="*/ 52 w 52"/>
                <a:gd name="T1" fmla="*/ 126 h 152"/>
                <a:gd name="T2" fmla="*/ 26 w 52"/>
                <a:gd name="T3" fmla="*/ 152 h 152"/>
                <a:gd name="T4" fmla="*/ 26 w 52"/>
                <a:gd name="T5" fmla="*/ 152 h 152"/>
                <a:gd name="T6" fmla="*/ 0 w 52"/>
                <a:gd name="T7" fmla="*/ 126 h 152"/>
                <a:gd name="T8" fmla="*/ 0 w 52"/>
                <a:gd name="T9" fmla="*/ 25 h 152"/>
                <a:gd name="T10" fmla="*/ 26 w 52"/>
                <a:gd name="T11" fmla="*/ 0 h 152"/>
                <a:gd name="T12" fmla="*/ 26 w 52"/>
                <a:gd name="T13" fmla="*/ 0 h 152"/>
                <a:gd name="T14" fmla="*/ 52 w 52"/>
                <a:gd name="T15" fmla="*/ 25 h 152"/>
                <a:gd name="T16" fmla="*/ 52 w 52"/>
                <a:gd name="T17" fmla="*/ 1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2">
                  <a:moveTo>
                    <a:pt x="52" y="126"/>
                  </a:moveTo>
                  <a:cubicBezTo>
                    <a:pt x="52" y="141"/>
                    <a:pt x="40" y="152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12" y="152"/>
                    <a:pt x="0" y="141"/>
                    <a:pt x="0" y="1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2" y="11"/>
                    <a:pt x="52" y="25"/>
                  </a:cubicBezTo>
                  <a:lnTo>
                    <a:pt x="52" y="126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788" y="1360"/>
              <a:ext cx="162" cy="89"/>
            </a:xfrm>
            <a:custGeom>
              <a:avLst/>
              <a:gdLst>
                <a:gd name="T0" fmla="*/ 159 w 159"/>
                <a:gd name="T1" fmla="*/ 0 h 88"/>
                <a:gd name="T2" fmla="*/ 0 w 159"/>
                <a:gd name="T3" fmla="*/ 6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" h="88">
                  <a:moveTo>
                    <a:pt x="159" y="0"/>
                  </a:moveTo>
                  <a:cubicBezTo>
                    <a:pt x="159" y="0"/>
                    <a:pt x="138" y="88"/>
                    <a:pt x="0" y="65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1898" y="1356"/>
              <a:ext cx="162" cy="89"/>
            </a:xfrm>
            <a:custGeom>
              <a:avLst/>
              <a:gdLst>
                <a:gd name="T0" fmla="*/ 0 w 159"/>
                <a:gd name="T1" fmla="*/ 0 h 88"/>
                <a:gd name="T2" fmla="*/ 159 w 159"/>
                <a:gd name="T3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" h="88">
                  <a:moveTo>
                    <a:pt x="0" y="0"/>
                  </a:moveTo>
                  <a:cubicBezTo>
                    <a:pt x="0" y="0"/>
                    <a:pt x="21" y="88"/>
                    <a:pt x="159" y="66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1800" y="1544"/>
              <a:ext cx="84" cy="76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0" y="0"/>
                    <a:pt x="19" y="60"/>
                    <a:pt x="82" y="75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12"/>
          <p:cNvGrpSpPr>
            <a:grpSpLocks noChangeAspect="1"/>
          </p:cNvGrpSpPr>
          <p:nvPr/>
        </p:nvGrpSpPr>
        <p:grpSpPr bwMode="auto">
          <a:xfrm>
            <a:off x="4162432" y="1882783"/>
            <a:ext cx="701676" cy="773116"/>
            <a:chOff x="2622" y="1186"/>
            <a:chExt cx="442" cy="487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622" y="1186"/>
              <a:ext cx="442" cy="326"/>
            </a:xfrm>
            <a:custGeom>
              <a:avLst/>
              <a:gdLst>
                <a:gd name="T0" fmla="*/ 440 w 440"/>
                <a:gd name="T1" fmla="*/ 295 h 325"/>
                <a:gd name="T2" fmla="*/ 388 w 440"/>
                <a:gd name="T3" fmla="*/ 325 h 325"/>
                <a:gd name="T4" fmla="*/ 53 w 440"/>
                <a:gd name="T5" fmla="*/ 325 h 325"/>
                <a:gd name="T6" fmla="*/ 0 w 440"/>
                <a:gd name="T7" fmla="*/ 295 h 325"/>
                <a:gd name="T8" fmla="*/ 0 w 440"/>
                <a:gd name="T9" fmla="*/ 30 h 325"/>
                <a:gd name="T10" fmla="*/ 53 w 440"/>
                <a:gd name="T11" fmla="*/ 0 h 325"/>
                <a:gd name="T12" fmla="*/ 388 w 440"/>
                <a:gd name="T13" fmla="*/ 0 h 325"/>
                <a:gd name="T14" fmla="*/ 440 w 440"/>
                <a:gd name="T15" fmla="*/ 30 h 325"/>
                <a:gd name="T16" fmla="*/ 440 w 440"/>
                <a:gd name="T17" fmla="*/ 29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325">
                  <a:moveTo>
                    <a:pt x="440" y="295"/>
                  </a:moveTo>
                  <a:cubicBezTo>
                    <a:pt x="440" y="312"/>
                    <a:pt x="417" y="325"/>
                    <a:pt x="388" y="325"/>
                  </a:cubicBezTo>
                  <a:cubicBezTo>
                    <a:pt x="53" y="325"/>
                    <a:pt x="53" y="325"/>
                    <a:pt x="53" y="325"/>
                  </a:cubicBezTo>
                  <a:cubicBezTo>
                    <a:pt x="24" y="325"/>
                    <a:pt x="0" y="312"/>
                    <a:pt x="0" y="29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24" y="0"/>
                    <a:pt x="53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17" y="0"/>
                    <a:pt x="440" y="14"/>
                    <a:pt x="440" y="30"/>
                  </a:cubicBezTo>
                  <a:lnTo>
                    <a:pt x="440" y="295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676" y="1232"/>
              <a:ext cx="335" cy="220"/>
            </a:xfrm>
            <a:custGeom>
              <a:avLst/>
              <a:gdLst>
                <a:gd name="T0" fmla="*/ 333 w 333"/>
                <a:gd name="T1" fmla="*/ 199 h 219"/>
                <a:gd name="T2" fmla="*/ 293 w 333"/>
                <a:gd name="T3" fmla="*/ 219 h 219"/>
                <a:gd name="T4" fmla="*/ 40 w 333"/>
                <a:gd name="T5" fmla="*/ 219 h 219"/>
                <a:gd name="T6" fmla="*/ 0 w 333"/>
                <a:gd name="T7" fmla="*/ 199 h 219"/>
                <a:gd name="T8" fmla="*/ 0 w 333"/>
                <a:gd name="T9" fmla="*/ 20 h 219"/>
                <a:gd name="T10" fmla="*/ 40 w 333"/>
                <a:gd name="T11" fmla="*/ 0 h 219"/>
                <a:gd name="T12" fmla="*/ 293 w 333"/>
                <a:gd name="T13" fmla="*/ 0 h 219"/>
                <a:gd name="T14" fmla="*/ 333 w 333"/>
                <a:gd name="T15" fmla="*/ 20 h 219"/>
                <a:gd name="T16" fmla="*/ 333 w 333"/>
                <a:gd name="T17" fmla="*/ 19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219">
                  <a:moveTo>
                    <a:pt x="333" y="199"/>
                  </a:moveTo>
                  <a:cubicBezTo>
                    <a:pt x="333" y="210"/>
                    <a:pt x="315" y="219"/>
                    <a:pt x="293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18" y="219"/>
                    <a:pt x="0" y="210"/>
                    <a:pt x="0" y="19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8" y="0"/>
                    <a:pt x="4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15" y="0"/>
                    <a:pt x="333" y="9"/>
                    <a:pt x="333" y="20"/>
                  </a:cubicBezTo>
                  <a:lnTo>
                    <a:pt x="333" y="199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749" y="1543"/>
              <a:ext cx="182" cy="65"/>
            </a:xfrm>
            <a:custGeom>
              <a:avLst/>
              <a:gdLst>
                <a:gd name="T0" fmla="*/ 182 w 182"/>
                <a:gd name="T1" fmla="*/ 64 h 64"/>
                <a:gd name="T2" fmla="*/ 91 w 182"/>
                <a:gd name="T3" fmla="*/ 42 h 64"/>
                <a:gd name="T4" fmla="*/ 0 w 182"/>
                <a:gd name="T5" fmla="*/ 64 h 64"/>
                <a:gd name="T6" fmla="*/ 0 w 182"/>
                <a:gd name="T7" fmla="*/ 0 h 64"/>
                <a:gd name="T8" fmla="*/ 182 w 182"/>
                <a:gd name="T9" fmla="*/ 0 h 64"/>
                <a:gd name="T10" fmla="*/ 182 w 18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64">
                  <a:moveTo>
                    <a:pt x="182" y="64"/>
                  </a:moveTo>
                  <a:cubicBezTo>
                    <a:pt x="182" y="64"/>
                    <a:pt x="146" y="42"/>
                    <a:pt x="91" y="42"/>
                  </a:cubicBezTo>
                  <a:cubicBezTo>
                    <a:pt x="35" y="42"/>
                    <a:pt x="0" y="64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lnTo>
                    <a:pt x="182" y="64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2721" y="1620"/>
              <a:ext cx="238" cy="53"/>
            </a:xfrm>
            <a:custGeom>
              <a:avLst/>
              <a:gdLst>
                <a:gd name="T0" fmla="*/ 236 w 236"/>
                <a:gd name="T1" fmla="*/ 53 h 53"/>
                <a:gd name="T2" fmla="*/ 0 w 236"/>
                <a:gd name="T3" fmla="*/ 53 h 53"/>
                <a:gd name="T4" fmla="*/ 118 w 236"/>
                <a:gd name="T5" fmla="*/ 0 h 53"/>
                <a:gd name="T6" fmla="*/ 236 w 236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53">
                  <a:moveTo>
                    <a:pt x="236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6" y="53"/>
                    <a:pt x="236" y="53"/>
                  </a:cubicBez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19"/>
          <p:cNvGrpSpPr>
            <a:grpSpLocks noChangeAspect="1"/>
          </p:cNvGrpSpPr>
          <p:nvPr/>
        </p:nvGrpSpPr>
        <p:grpSpPr bwMode="auto">
          <a:xfrm>
            <a:off x="5683319" y="1990730"/>
            <a:ext cx="866785" cy="550864"/>
            <a:chOff x="3580" y="1254"/>
            <a:chExt cx="546" cy="347"/>
          </a:xfrm>
        </p:grpSpPr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580" y="1254"/>
              <a:ext cx="546" cy="160"/>
            </a:xfrm>
            <a:custGeom>
              <a:avLst/>
              <a:gdLst>
                <a:gd name="T0" fmla="*/ 0 w 486"/>
                <a:gd name="T1" fmla="*/ 142 h 142"/>
                <a:gd name="T2" fmla="*/ 246 w 486"/>
                <a:gd name="T3" fmla="*/ 0 h 142"/>
                <a:gd name="T4" fmla="*/ 486 w 486"/>
                <a:gd name="T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" h="142">
                  <a:moveTo>
                    <a:pt x="0" y="142"/>
                  </a:moveTo>
                  <a:cubicBezTo>
                    <a:pt x="0" y="142"/>
                    <a:pt x="80" y="0"/>
                    <a:pt x="246" y="0"/>
                  </a:cubicBezTo>
                  <a:cubicBezTo>
                    <a:pt x="418" y="0"/>
                    <a:pt x="486" y="142"/>
                    <a:pt x="486" y="142"/>
                  </a:cubicBezTo>
                </a:path>
              </a:pathLst>
            </a:custGeom>
            <a:noFill/>
            <a:ln w="793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666" y="1365"/>
              <a:ext cx="374" cy="107"/>
            </a:xfrm>
            <a:custGeom>
              <a:avLst/>
              <a:gdLst>
                <a:gd name="T0" fmla="*/ 0 w 334"/>
                <a:gd name="T1" fmla="*/ 95 h 95"/>
                <a:gd name="T2" fmla="*/ 169 w 334"/>
                <a:gd name="T3" fmla="*/ 0 h 95"/>
                <a:gd name="T4" fmla="*/ 334 w 334"/>
                <a:gd name="T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95">
                  <a:moveTo>
                    <a:pt x="0" y="95"/>
                  </a:moveTo>
                  <a:cubicBezTo>
                    <a:pt x="0" y="95"/>
                    <a:pt x="55" y="0"/>
                    <a:pt x="169" y="0"/>
                  </a:cubicBezTo>
                  <a:cubicBezTo>
                    <a:pt x="287" y="0"/>
                    <a:pt x="334" y="95"/>
                    <a:pt x="334" y="95"/>
                  </a:cubicBezTo>
                </a:path>
              </a:pathLst>
            </a:custGeom>
            <a:noFill/>
            <a:ln w="793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3760" y="1474"/>
              <a:ext cx="187" cy="60"/>
            </a:xfrm>
            <a:custGeom>
              <a:avLst/>
              <a:gdLst>
                <a:gd name="T0" fmla="*/ 0 w 167"/>
                <a:gd name="T1" fmla="*/ 53 h 53"/>
                <a:gd name="T2" fmla="*/ 84 w 167"/>
                <a:gd name="T3" fmla="*/ 0 h 53"/>
                <a:gd name="T4" fmla="*/ 167 w 16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53">
                  <a:moveTo>
                    <a:pt x="0" y="53"/>
                  </a:moveTo>
                  <a:cubicBezTo>
                    <a:pt x="0" y="53"/>
                    <a:pt x="33" y="0"/>
                    <a:pt x="84" y="0"/>
                  </a:cubicBezTo>
                  <a:cubicBezTo>
                    <a:pt x="137" y="0"/>
                    <a:pt x="167" y="53"/>
                    <a:pt x="167" y="53"/>
                  </a:cubicBezTo>
                </a:path>
              </a:pathLst>
            </a:custGeom>
            <a:noFill/>
            <a:ln w="793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3843" y="1577"/>
              <a:ext cx="25" cy="24"/>
            </a:xfrm>
            <a:prstGeom prst="ellipse">
              <a:avLst/>
            </a:prstGeom>
            <a:noFill/>
            <a:ln w="793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281863" y="1990725"/>
            <a:ext cx="671513" cy="531813"/>
            <a:chOff x="7281863" y="1990725"/>
            <a:chExt cx="671513" cy="531813"/>
          </a:xfrm>
        </p:grpSpPr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7281863" y="1990725"/>
              <a:ext cx="671513" cy="531813"/>
            </a:xfrm>
            <a:custGeom>
              <a:avLst/>
              <a:gdLst>
                <a:gd name="T0" fmla="*/ 423 w 423"/>
                <a:gd name="T1" fmla="*/ 43 h 335"/>
                <a:gd name="T2" fmla="*/ 423 w 423"/>
                <a:gd name="T3" fmla="*/ 335 h 335"/>
                <a:gd name="T4" fmla="*/ 0 w 423"/>
                <a:gd name="T5" fmla="*/ 335 h 335"/>
                <a:gd name="T6" fmla="*/ 0 w 423"/>
                <a:gd name="T7" fmla="*/ 43 h 335"/>
                <a:gd name="T8" fmla="*/ 121 w 423"/>
                <a:gd name="T9" fmla="*/ 43 h 335"/>
                <a:gd name="T10" fmla="*/ 158 w 423"/>
                <a:gd name="T11" fmla="*/ 0 h 335"/>
                <a:gd name="T12" fmla="*/ 273 w 423"/>
                <a:gd name="T13" fmla="*/ 0 h 335"/>
                <a:gd name="T14" fmla="*/ 309 w 423"/>
                <a:gd name="T15" fmla="*/ 43 h 335"/>
                <a:gd name="T16" fmla="*/ 423 w 423"/>
                <a:gd name="T17" fmla="*/ 4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335">
                  <a:moveTo>
                    <a:pt x="423" y="43"/>
                  </a:moveTo>
                  <a:lnTo>
                    <a:pt x="423" y="335"/>
                  </a:lnTo>
                  <a:lnTo>
                    <a:pt x="0" y="335"/>
                  </a:lnTo>
                  <a:lnTo>
                    <a:pt x="0" y="43"/>
                  </a:lnTo>
                  <a:lnTo>
                    <a:pt x="121" y="43"/>
                  </a:lnTo>
                  <a:lnTo>
                    <a:pt x="158" y="0"/>
                  </a:lnTo>
                  <a:lnTo>
                    <a:pt x="273" y="0"/>
                  </a:lnTo>
                  <a:lnTo>
                    <a:pt x="309" y="43"/>
                  </a:lnTo>
                  <a:lnTo>
                    <a:pt x="423" y="43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8"/>
            <p:cNvSpPr>
              <a:spLocks noChangeArrowheads="1"/>
            </p:cNvSpPr>
            <p:nvPr/>
          </p:nvSpPr>
          <p:spPr bwMode="auto">
            <a:xfrm>
              <a:off x="7450138" y="2122488"/>
              <a:ext cx="336550" cy="336550"/>
            </a:xfrm>
            <a:prstGeom prst="ellips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7500938" y="2174875"/>
              <a:ext cx="117475" cy="115888"/>
            </a:xfrm>
            <a:custGeom>
              <a:avLst/>
              <a:gdLst>
                <a:gd name="T0" fmla="*/ 0 w 66"/>
                <a:gd name="T1" fmla="*/ 65 h 65"/>
                <a:gd name="T2" fmla="*/ 66 w 66"/>
                <a:gd name="T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65">
                  <a:moveTo>
                    <a:pt x="0" y="65"/>
                  </a:moveTo>
                  <a:cubicBezTo>
                    <a:pt x="0" y="65"/>
                    <a:pt x="8" y="0"/>
                    <a:pt x="66" y="0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Group 33"/>
          <p:cNvGrpSpPr>
            <a:grpSpLocks noChangeAspect="1"/>
          </p:cNvGrpSpPr>
          <p:nvPr/>
        </p:nvGrpSpPr>
        <p:grpSpPr bwMode="auto">
          <a:xfrm>
            <a:off x="8820186" y="2008194"/>
            <a:ext cx="746128" cy="514351"/>
            <a:chOff x="5556" y="1265"/>
            <a:chExt cx="470" cy="324"/>
          </a:xfrm>
        </p:grpSpPr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5556" y="1359"/>
              <a:ext cx="385" cy="230"/>
            </a:xfrm>
            <a:custGeom>
              <a:avLst/>
              <a:gdLst>
                <a:gd name="T0" fmla="*/ 344 w 344"/>
                <a:gd name="T1" fmla="*/ 149 h 204"/>
                <a:gd name="T2" fmla="*/ 302 w 344"/>
                <a:gd name="T3" fmla="*/ 204 h 204"/>
                <a:gd name="T4" fmla="*/ 42 w 344"/>
                <a:gd name="T5" fmla="*/ 204 h 204"/>
                <a:gd name="T6" fmla="*/ 0 w 344"/>
                <a:gd name="T7" fmla="*/ 149 h 204"/>
                <a:gd name="T8" fmla="*/ 0 w 344"/>
                <a:gd name="T9" fmla="*/ 56 h 204"/>
                <a:gd name="T10" fmla="*/ 42 w 344"/>
                <a:gd name="T11" fmla="*/ 0 h 204"/>
                <a:gd name="T12" fmla="*/ 302 w 344"/>
                <a:gd name="T13" fmla="*/ 0 h 204"/>
                <a:gd name="T14" fmla="*/ 344 w 344"/>
                <a:gd name="T15" fmla="*/ 56 h 204"/>
                <a:gd name="T16" fmla="*/ 344 w 344"/>
                <a:gd name="T17" fmla="*/ 1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204">
                  <a:moveTo>
                    <a:pt x="344" y="149"/>
                  </a:moveTo>
                  <a:cubicBezTo>
                    <a:pt x="344" y="180"/>
                    <a:pt x="325" y="204"/>
                    <a:pt x="302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19" y="204"/>
                    <a:pt x="0" y="180"/>
                    <a:pt x="0" y="14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19" y="0"/>
                    <a:pt x="4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5" y="0"/>
                    <a:pt x="344" y="25"/>
                    <a:pt x="344" y="56"/>
                  </a:cubicBezTo>
                  <a:lnTo>
                    <a:pt x="344" y="149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>
              <a:off x="5617" y="1265"/>
              <a:ext cx="96" cy="94"/>
            </a:xfrm>
            <a:prstGeom prst="ellips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36"/>
            <p:cNvSpPr>
              <a:spLocks noChangeArrowheads="1"/>
            </p:cNvSpPr>
            <p:nvPr/>
          </p:nvSpPr>
          <p:spPr bwMode="auto">
            <a:xfrm>
              <a:off x="5773" y="1265"/>
              <a:ext cx="94" cy="94"/>
            </a:xfrm>
            <a:prstGeom prst="ellips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5941" y="1386"/>
              <a:ext cx="85" cy="177"/>
            </a:xfrm>
            <a:custGeom>
              <a:avLst/>
              <a:gdLst>
                <a:gd name="T0" fmla="*/ 85 w 85"/>
                <a:gd name="T1" fmla="*/ 177 h 177"/>
                <a:gd name="T2" fmla="*/ 0 w 85"/>
                <a:gd name="T3" fmla="*/ 150 h 177"/>
                <a:gd name="T4" fmla="*/ 0 w 85"/>
                <a:gd name="T5" fmla="*/ 27 h 177"/>
                <a:gd name="T6" fmla="*/ 85 w 85"/>
                <a:gd name="T7" fmla="*/ 0 h 177"/>
                <a:gd name="T8" fmla="*/ 85 w 85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7">
                  <a:moveTo>
                    <a:pt x="85" y="177"/>
                  </a:moveTo>
                  <a:lnTo>
                    <a:pt x="0" y="150"/>
                  </a:lnTo>
                  <a:lnTo>
                    <a:pt x="0" y="27"/>
                  </a:lnTo>
                  <a:lnTo>
                    <a:pt x="85" y="0"/>
                  </a:lnTo>
                  <a:lnTo>
                    <a:pt x="85" y="177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10439400" y="1962151"/>
            <a:ext cx="601662" cy="633413"/>
            <a:chOff x="10439400" y="1962151"/>
            <a:chExt cx="601662" cy="633413"/>
          </a:xfrm>
        </p:grpSpPr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10439400" y="2060576"/>
              <a:ext cx="601662" cy="0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0682287" y="1962151"/>
              <a:ext cx="117475" cy="98425"/>
            </a:xfrm>
            <a:custGeom>
              <a:avLst/>
              <a:gdLst>
                <a:gd name="T0" fmla="*/ 65 w 65"/>
                <a:gd name="T1" fmla="*/ 31 h 55"/>
                <a:gd name="T2" fmla="*/ 32 w 65"/>
                <a:gd name="T3" fmla="*/ 55 h 55"/>
                <a:gd name="T4" fmla="*/ 32 w 65"/>
                <a:gd name="T5" fmla="*/ 55 h 55"/>
                <a:gd name="T6" fmla="*/ 0 w 65"/>
                <a:gd name="T7" fmla="*/ 31 h 55"/>
                <a:gd name="T8" fmla="*/ 0 w 65"/>
                <a:gd name="T9" fmla="*/ 24 h 55"/>
                <a:gd name="T10" fmla="*/ 32 w 65"/>
                <a:gd name="T11" fmla="*/ 0 h 55"/>
                <a:gd name="T12" fmla="*/ 32 w 65"/>
                <a:gd name="T13" fmla="*/ 0 h 55"/>
                <a:gd name="T14" fmla="*/ 65 w 65"/>
                <a:gd name="T15" fmla="*/ 24 h 55"/>
                <a:gd name="T16" fmla="*/ 65 w 65"/>
                <a:gd name="T17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5">
                  <a:moveTo>
                    <a:pt x="65" y="31"/>
                  </a:moveTo>
                  <a:cubicBezTo>
                    <a:pt x="65" y="45"/>
                    <a:pt x="50" y="55"/>
                    <a:pt x="32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14" y="55"/>
                    <a:pt x="0" y="45"/>
                    <a:pt x="0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1"/>
                    <a:pt x="65" y="24"/>
                  </a:cubicBezTo>
                  <a:lnTo>
                    <a:pt x="65" y="31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0458450" y="2114551"/>
              <a:ext cx="565150" cy="481013"/>
            </a:xfrm>
            <a:custGeom>
              <a:avLst/>
              <a:gdLst>
                <a:gd name="T0" fmla="*/ 317 w 317"/>
                <a:gd name="T1" fmla="*/ 0 h 270"/>
                <a:gd name="T2" fmla="*/ 317 w 317"/>
                <a:gd name="T3" fmla="*/ 232 h 270"/>
                <a:gd name="T4" fmla="*/ 270 w 317"/>
                <a:gd name="T5" fmla="*/ 270 h 270"/>
                <a:gd name="T6" fmla="*/ 47 w 317"/>
                <a:gd name="T7" fmla="*/ 270 h 270"/>
                <a:gd name="T8" fmla="*/ 0 w 317"/>
                <a:gd name="T9" fmla="*/ 232 h 270"/>
                <a:gd name="T10" fmla="*/ 0 w 317"/>
                <a:gd name="T1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70">
                  <a:moveTo>
                    <a:pt x="317" y="0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7" y="253"/>
                    <a:pt x="296" y="270"/>
                    <a:pt x="270" y="270"/>
                  </a:cubicBezTo>
                  <a:cubicBezTo>
                    <a:pt x="47" y="270"/>
                    <a:pt x="47" y="270"/>
                    <a:pt x="47" y="270"/>
                  </a:cubicBezTo>
                  <a:cubicBezTo>
                    <a:pt x="21" y="270"/>
                    <a:pt x="0" y="253"/>
                    <a:pt x="0" y="23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44"/>
            <p:cNvSpPr>
              <a:spLocks noChangeShapeType="1"/>
            </p:cNvSpPr>
            <p:nvPr/>
          </p:nvSpPr>
          <p:spPr bwMode="auto">
            <a:xfrm>
              <a:off x="10587037" y="2200276"/>
              <a:ext cx="0" cy="241300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45"/>
            <p:cNvSpPr>
              <a:spLocks noChangeShapeType="1"/>
            </p:cNvSpPr>
            <p:nvPr/>
          </p:nvSpPr>
          <p:spPr bwMode="auto">
            <a:xfrm>
              <a:off x="10741025" y="2200276"/>
              <a:ext cx="0" cy="241300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Group 49"/>
          <p:cNvGrpSpPr>
            <a:grpSpLocks noChangeAspect="1"/>
          </p:cNvGrpSpPr>
          <p:nvPr/>
        </p:nvGrpSpPr>
        <p:grpSpPr bwMode="auto">
          <a:xfrm>
            <a:off x="10429875" y="3494094"/>
            <a:ext cx="625475" cy="627063"/>
            <a:chOff x="6570" y="2201"/>
            <a:chExt cx="394" cy="395"/>
          </a:xfrm>
        </p:grpSpPr>
        <p:sp>
          <p:nvSpPr>
            <p:cNvPr id="74" name="Freeform 50"/>
            <p:cNvSpPr>
              <a:spLocks/>
            </p:cNvSpPr>
            <p:nvPr/>
          </p:nvSpPr>
          <p:spPr bwMode="auto">
            <a:xfrm>
              <a:off x="6574" y="2317"/>
              <a:ext cx="386" cy="279"/>
            </a:xfrm>
            <a:custGeom>
              <a:avLst/>
              <a:gdLst>
                <a:gd name="T0" fmla="*/ 354 w 365"/>
                <a:gd name="T1" fmla="*/ 168 h 264"/>
                <a:gd name="T2" fmla="*/ 312 w 365"/>
                <a:gd name="T3" fmla="*/ 264 h 264"/>
                <a:gd name="T4" fmla="*/ 53 w 365"/>
                <a:gd name="T5" fmla="*/ 264 h 264"/>
                <a:gd name="T6" fmla="*/ 11 w 365"/>
                <a:gd name="T7" fmla="*/ 168 h 264"/>
                <a:gd name="T8" fmla="*/ 24 w 365"/>
                <a:gd name="T9" fmla="*/ 107 h 264"/>
                <a:gd name="T10" fmla="*/ 85 w 365"/>
                <a:gd name="T11" fmla="*/ 40 h 264"/>
                <a:gd name="T12" fmla="*/ 85 w 365"/>
                <a:gd name="T13" fmla="*/ 2 h 264"/>
                <a:gd name="T14" fmla="*/ 144 w 365"/>
                <a:gd name="T15" fmla="*/ 2 h 264"/>
                <a:gd name="T16" fmla="*/ 144 w 365"/>
                <a:gd name="T17" fmla="*/ 40 h 264"/>
                <a:gd name="T18" fmla="*/ 220 w 365"/>
                <a:gd name="T19" fmla="*/ 40 h 264"/>
                <a:gd name="T20" fmla="*/ 220 w 365"/>
                <a:gd name="T21" fmla="*/ 0 h 264"/>
                <a:gd name="T22" fmla="*/ 280 w 365"/>
                <a:gd name="T23" fmla="*/ 0 h 264"/>
                <a:gd name="T24" fmla="*/ 280 w 365"/>
                <a:gd name="T25" fmla="*/ 40 h 264"/>
                <a:gd name="T26" fmla="*/ 341 w 365"/>
                <a:gd name="T27" fmla="*/ 107 h 264"/>
                <a:gd name="T28" fmla="*/ 354 w 365"/>
                <a:gd name="T29" fmla="*/ 16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264">
                  <a:moveTo>
                    <a:pt x="354" y="168"/>
                  </a:moveTo>
                  <a:cubicBezTo>
                    <a:pt x="365" y="218"/>
                    <a:pt x="347" y="264"/>
                    <a:pt x="312" y="264"/>
                  </a:cubicBezTo>
                  <a:cubicBezTo>
                    <a:pt x="53" y="264"/>
                    <a:pt x="53" y="264"/>
                    <a:pt x="53" y="264"/>
                  </a:cubicBezTo>
                  <a:cubicBezTo>
                    <a:pt x="18" y="264"/>
                    <a:pt x="0" y="218"/>
                    <a:pt x="11" y="168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32" y="68"/>
                    <a:pt x="59" y="40"/>
                    <a:pt x="85" y="4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220" y="40"/>
                    <a:pt x="220" y="40"/>
                    <a:pt x="220" y="4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306" y="40"/>
                    <a:pt x="333" y="68"/>
                    <a:pt x="341" y="107"/>
                  </a:cubicBezTo>
                  <a:lnTo>
                    <a:pt x="354" y="168"/>
                  </a:lnTo>
                  <a:close/>
                </a:path>
              </a:pathLst>
            </a:cu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51"/>
            <p:cNvSpPr>
              <a:spLocks noChangeArrowheads="1"/>
            </p:cNvSpPr>
            <p:nvPr/>
          </p:nvSpPr>
          <p:spPr bwMode="auto">
            <a:xfrm>
              <a:off x="6684" y="2395"/>
              <a:ext cx="166" cy="166"/>
            </a:xfrm>
            <a:prstGeom prst="ellipse">
              <a:avLst/>
            </a:pr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/>
            </p:cNvSpPr>
            <p:nvPr/>
          </p:nvSpPr>
          <p:spPr bwMode="auto">
            <a:xfrm>
              <a:off x="6570" y="2201"/>
              <a:ext cx="394" cy="76"/>
            </a:xfrm>
            <a:custGeom>
              <a:avLst/>
              <a:gdLst>
                <a:gd name="T0" fmla="*/ 373 w 373"/>
                <a:gd name="T1" fmla="*/ 54 h 72"/>
                <a:gd name="T2" fmla="*/ 331 w 373"/>
                <a:gd name="T3" fmla="*/ 0 h 72"/>
                <a:gd name="T4" fmla="*/ 41 w 373"/>
                <a:gd name="T5" fmla="*/ 0 h 72"/>
                <a:gd name="T6" fmla="*/ 0 w 373"/>
                <a:gd name="T7" fmla="*/ 54 h 72"/>
                <a:gd name="T8" fmla="*/ 0 w 373"/>
                <a:gd name="T9" fmla="*/ 72 h 72"/>
                <a:gd name="T10" fmla="*/ 72 w 373"/>
                <a:gd name="T11" fmla="*/ 72 h 72"/>
                <a:gd name="T12" fmla="*/ 121 w 373"/>
                <a:gd name="T13" fmla="*/ 44 h 72"/>
                <a:gd name="T14" fmla="*/ 252 w 373"/>
                <a:gd name="T15" fmla="*/ 44 h 72"/>
                <a:gd name="T16" fmla="*/ 301 w 373"/>
                <a:gd name="T17" fmla="*/ 72 h 72"/>
                <a:gd name="T18" fmla="*/ 373 w 373"/>
                <a:gd name="T19" fmla="*/ 72 h 72"/>
                <a:gd name="T20" fmla="*/ 373 w 373"/>
                <a:gd name="T21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" h="72">
                  <a:moveTo>
                    <a:pt x="373" y="54"/>
                  </a:moveTo>
                  <a:cubicBezTo>
                    <a:pt x="373" y="24"/>
                    <a:pt x="354" y="0"/>
                    <a:pt x="33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24"/>
                    <a:pt x="0" y="5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46"/>
                    <a:pt x="94" y="44"/>
                    <a:pt x="12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79" y="44"/>
                    <a:pt x="301" y="46"/>
                    <a:pt x="301" y="72"/>
                  </a:cubicBezTo>
                  <a:cubicBezTo>
                    <a:pt x="373" y="72"/>
                    <a:pt x="373" y="72"/>
                    <a:pt x="373" y="72"/>
                  </a:cubicBezTo>
                  <a:lnTo>
                    <a:pt x="373" y="54"/>
                  </a:lnTo>
                  <a:close/>
                </a:path>
              </a:pathLst>
            </a:cu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Group 55"/>
          <p:cNvGrpSpPr>
            <a:grpSpLocks noChangeAspect="1"/>
          </p:cNvGrpSpPr>
          <p:nvPr/>
        </p:nvGrpSpPr>
        <p:grpSpPr bwMode="auto">
          <a:xfrm>
            <a:off x="8828160" y="3486171"/>
            <a:ext cx="730256" cy="627066"/>
            <a:chOff x="5561" y="2196"/>
            <a:chExt cx="460" cy="395"/>
          </a:xfrm>
        </p:grpSpPr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5561" y="2196"/>
              <a:ext cx="460" cy="317"/>
            </a:xfrm>
            <a:custGeom>
              <a:avLst/>
              <a:gdLst>
                <a:gd name="T0" fmla="*/ 34 w 464"/>
                <a:gd name="T1" fmla="*/ 319 h 319"/>
                <a:gd name="T2" fmla="*/ 232 w 464"/>
                <a:gd name="T3" fmla="*/ 0 h 319"/>
                <a:gd name="T4" fmla="*/ 430 w 464"/>
                <a:gd name="T5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4" h="319">
                  <a:moveTo>
                    <a:pt x="34" y="319"/>
                  </a:moveTo>
                  <a:cubicBezTo>
                    <a:pt x="0" y="158"/>
                    <a:pt x="34" y="0"/>
                    <a:pt x="232" y="0"/>
                  </a:cubicBezTo>
                  <a:cubicBezTo>
                    <a:pt x="430" y="0"/>
                    <a:pt x="464" y="158"/>
                    <a:pt x="430" y="319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5635" y="2432"/>
              <a:ext cx="109" cy="159"/>
            </a:xfrm>
            <a:custGeom>
              <a:avLst/>
              <a:gdLst>
                <a:gd name="T0" fmla="*/ 110 w 110"/>
                <a:gd name="T1" fmla="*/ 101 h 160"/>
                <a:gd name="T2" fmla="*/ 55 w 110"/>
                <a:gd name="T3" fmla="*/ 160 h 160"/>
                <a:gd name="T4" fmla="*/ 55 w 110"/>
                <a:gd name="T5" fmla="*/ 160 h 160"/>
                <a:gd name="T6" fmla="*/ 0 w 110"/>
                <a:gd name="T7" fmla="*/ 101 h 160"/>
                <a:gd name="T8" fmla="*/ 0 w 110"/>
                <a:gd name="T9" fmla="*/ 59 h 160"/>
                <a:gd name="T10" fmla="*/ 55 w 110"/>
                <a:gd name="T11" fmla="*/ 0 h 160"/>
                <a:gd name="T12" fmla="*/ 55 w 110"/>
                <a:gd name="T13" fmla="*/ 0 h 160"/>
                <a:gd name="T14" fmla="*/ 110 w 110"/>
                <a:gd name="T15" fmla="*/ 59 h 160"/>
                <a:gd name="T16" fmla="*/ 110 w 110"/>
                <a:gd name="T17" fmla="*/ 10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60">
                  <a:moveTo>
                    <a:pt x="110" y="101"/>
                  </a:moveTo>
                  <a:cubicBezTo>
                    <a:pt x="110" y="134"/>
                    <a:pt x="86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25" y="160"/>
                    <a:pt x="0" y="134"/>
                    <a:pt x="0" y="10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0"/>
                    <a:pt x="110" y="26"/>
                    <a:pt x="110" y="59"/>
                  </a:cubicBezTo>
                  <a:lnTo>
                    <a:pt x="110" y="101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837" y="2432"/>
              <a:ext cx="110" cy="159"/>
            </a:xfrm>
            <a:custGeom>
              <a:avLst/>
              <a:gdLst>
                <a:gd name="T0" fmla="*/ 111 w 111"/>
                <a:gd name="T1" fmla="*/ 101 h 160"/>
                <a:gd name="T2" fmla="*/ 56 w 111"/>
                <a:gd name="T3" fmla="*/ 160 h 160"/>
                <a:gd name="T4" fmla="*/ 56 w 111"/>
                <a:gd name="T5" fmla="*/ 160 h 160"/>
                <a:gd name="T6" fmla="*/ 0 w 111"/>
                <a:gd name="T7" fmla="*/ 101 h 160"/>
                <a:gd name="T8" fmla="*/ 0 w 111"/>
                <a:gd name="T9" fmla="*/ 59 h 160"/>
                <a:gd name="T10" fmla="*/ 56 w 111"/>
                <a:gd name="T11" fmla="*/ 0 h 160"/>
                <a:gd name="T12" fmla="*/ 56 w 111"/>
                <a:gd name="T13" fmla="*/ 0 h 160"/>
                <a:gd name="T14" fmla="*/ 111 w 111"/>
                <a:gd name="T15" fmla="*/ 59 h 160"/>
                <a:gd name="T16" fmla="*/ 111 w 111"/>
                <a:gd name="T17" fmla="*/ 10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0">
                  <a:moveTo>
                    <a:pt x="111" y="101"/>
                  </a:moveTo>
                  <a:cubicBezTo>
                    <a:pt x="111" y="134"/>
                    <a:pt x="86" y="160"/>
                    <a:pt x="5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25" y="160"/>
                    <a:pt x="0" y="134"/>
                    <a:pt x="0" y="10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6" y="0"/>
                    <a:pt x="111" y="26"/>
                    <a:pt x="111" y="59"/>
                  </a:cubicBezTo>
                  <a:lnTo>
                    <a:pt x="111" y="101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5665" y="2464"/>
              <a:ext cx="37" cy="43"/>
            </a:xfrm>
            <a:custGeom>
              <a:avLst/>
              <a:gdLst>
                <a:gd name="T0" fmla="*/ 37 w 37"/>
                <a:gd name="T1" fmla="*/ 0 h 43"/>
                <a:gd name="T2" fmla="*/ 2 w 37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3">
                  <a:moveTo>
                    <a:pt x="37" y="0"/>
                  </a:moveTo>
                  <a:cubicBezTo>
                    <a:pt x="37" y="0"/>
                    <a:pt x="0" y="0"/>
                    <a:pt x="2" y="4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5869" y="2466"/>
              <a:ext cx="37" cy="43"/>
            </a:xfrm>
            <a:custGeom>
              <a:avLst/>
              <a:gdLst>
                <a:gd name="T0" fmla="*/ 37 w 37"/>
                <a:gd name="T1" fmla="*/ 0 h 43"/>
                <a:gd name="T2" fmla="*/ 2 w 37"/>
                <a:gd name="T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43">
                  <a:moveTo>
                    <a:pt x="37" y="0"/>
                  </a:moveTo>
                  <a:cubicBezTo>
                    <a:pt x="37" y="0"/>
                    <a:pt x="0" y="0"/>
                    <a:pt x="2" y="4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7319968" y="3600454"/>
            <a:ext cx="631825" cy="530226"/>
            <a:chOff x="7319968" y="3600454"/>
            <a:chExt cx="631825" cy="530226"/>
          </a:xfrm>
        </p:grpSpPr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19968" y="3656017"/>
              <a:ext cx="631825" cy="474663"/>
            </a:xfrm>
            <a:custGeom>
              <a:avLst/>
              <a:gdLst>
                <a:gd name="T0" fmla="*/ 407 w 407"/>
                <a:gd name="T1" fmla="*/ 262 h 305"/>
                <a:gd name="T2" fmla="*/ 370 w 407"/>
                <a:gd name="T3" fmla="*/ 305 h 305"/>
                <a:gd name="T4" fmla="*/ 36 w 407"/>
                <a:gd name="T5" fmla="*/ 305 h 305"/>
                <a:gd name="T6" fmla="*/ 0 w 407"/>
                <a:gd name="T7" fmla="*/ 262 h 305"/>
                <a:gd name="T8" fmla="*/ 0 w 407"/>
                <a:gd name="T9" fmla="*/ 44 h 305"/>
                <a:gd name="T10" fmla="*/ 36 w 407"/>
                <a:gd name="T11" fmla="*/ 0 h 305"/>
                <a:gd name="T12" fmla="*/ 370 w 407"/>
                <a:gd name="T13" fmla="*/ 0 h 305"/>
                <a:gd name="T14" fmla="*/ 407 w 407"/>
                <a:gd name="T15" fmla="*/ 44 h 305"/>
                <a:gd name="T16" fmla="*/ 407 w 407"/>
                <a:gd name="T17" fmla="*/ 26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305">
                  <a:moveTo>
                    <a:pt x="407" y="262"/>
                  </a:moveTo>
                  <a:cubicBezTo>
                    <a:pt x="407" y="286"/>
                    <a:pt x="390" y="305"/>
                    <a:pt x="370" y="305"/>
                  </a:cubicBezTo>
                  <a:cubicBezTo>
                    <a:pt x="36" y="305"/>
                    <a:pt x="36" y="305"/>
                    <a:pt x="36" y="305"/>
                  </a:cubicBezTo>
                  <a:cubicBezTo>
                    <a:pt x="16" y="305"/>
                    <a:pt x="0" y="286"/>
                    <a:pt x="0" y="26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6" y="0"/>
                    <a:pt x="36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0" y="0"/>
                    <a:pt x="407" y="20"/>
                    <a:pt x="407" y="44"/>
                  </a:cubicBezTo>
                  <a:lnTo>
                    <a:pt x="407" y="262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7480306" y="3600454"/>
              <a:ext cx="311150" cy="55563"/>
            </a:xfrm>
            <a:custGeom>
              <a:avLst/>
              <a:gdLst>
                <a:gd name="T0" fmla="*/ 0 w 201"/>
                <a:gd name="T1" fmla="*/ 36 h 36"/>
                <a:gd name="T2" fmla="*/ 33 w 201"/>
                <a:gd name="T3" fmla="*/ 0 h 36"/>
                <a:gd name="T4" fmla="*/ 168 w 201"/>
                <a:gd name="T5" fmla="*/ 0 h 36"/>
                <a:gd name="T6" fmla="*/ 201 w 201"/>
                <a:gd name="T7" fmla="*/ 36 h 36"/>
                <a:gd name="T8" fmla="*/ 0 w 20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6">
                  <a:moveTo>
                    <a:pt x="0" y="36"/>
                  </a:moveTo>
                  <a:cubicBezTo>
                    <a:pt x="0" y="16"/>
                    <a:pt x="15" y="0"/>
                    <a:pt x="3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6" y="0"/>
                    <a:pt x="201" y="16"/>
                    <a:pt x="201" y="36"/>
                  </a:cubicBezTo>
                  <a:lnTo>
                    <a:pt x="0" y="36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7496181" y="3740154"/>
              <a:ext cx="279400" cy="306388"/>
            </a:xfrm>
            <a:custGeom>
              <a:avLst/>
              <a:gdLst>
                <a:gd name="T0" fmla="*/ 0 w 176"/>
                <a:gd name="T1" fmla="*/ 67 h 193"/>
                <a:gd name="T2" fmla="*/ 0 w 176"/>
                <a:gd name="T3" fmla="*/ 131 h 193"/>
                <a:gd name="T4" fmla="*/ 58 w 176"/>
                <a:gd name="T5" fmla="*/ 131 h 193"/>
                <a:gd name="T6" fmla="*/ 58 w 176"/>
                <a:gd name="T7" fmla="*/ 193 h 193"/>
                <a:gd name="T8" fmla="*/ 117 w 176"/>
                <a:gd name="T9" fmla="*/ 193 h 193"/>
                <a:gd name="T10" fmla="*/ 117 w 176"/>
                <a:gd name="T11" fmla="*/ 131 h 193"/>
                <a:gd name="T12" fmla="*/ 176 w 176"/>
                <a:gd name="T13" fmla="*/ 131 h 193"/>
                <a:gd name="T14" fmla="*/ 176 w 176"/>
                <a:gd name="T15" fmla="*/ 67 h 193"/>
                <a:gd name="T16" fmla="*/ 117 w 176"/>
                <a:gd name="T17" fmla="*/ 67 h 193"/>
                <a:gd name="T18" fmla="*/ 117 w 176"/>
                <a:gd name="T19" fmla="*/ 0 h 193"/>
                <a:gd name="T20" fmla="*/ 58 w 176"/>
                <a:gd name="T21" fmla="*/ 0 h 193"/>
                <a:gd name="T22" fmla="*/ 58 w 176"/>
                <a:gd name="T23" fmla="*/ 67 h 193"/>
                <a:gd name="T24" fmla="*/ 0 w 176"/>
                <a:gd name="T25" fmla="*/ 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93">
                  <a:moveTo>
                    <a:pt x="0" y="67"/>
                  </a:moveTo>
                  <a:lnTo>
                    <a:pt x="0" y="131"/>
                  </a:lnTo>
                  <a:lnTo>
                    <a:pt x="58" y="131"/>
                  </a:lnTo>
                  <a:lnTo>
                    <a:pt x="58" y="193"/>
                  </a:lnTo>
                  <a:lnTo>
                    <a:pt x="117" y="193"/>
                  </a:lnTo>
                  <a:lnTo>
                    <a:pt x="117" y="131"/>
                  </a:lnTo>
                  <a:lnTo>
                    <a:pt x="176" y="131"/>
                  </a:lnTo>
                  <a:lnTo>
                    <a:pt x="176" y="67"/>
                  </a:lnTo>
                  <a:lnTo>
                    <a:pt x="117" y="67"/>
                  </a:lnTo>
                  <a:lnTo>
                    <a:pt x="117" y="0"/>
                  </a:lnTo>
                  <a:lnTo>
                    <a:pt x="58" y="0"/>
                  </a:lnTo>
                  <a:lnTo>
                    <a:pt x="58" y="67"/>
                  </a:lnTo>
                  <a:lnTo>
                    <a:pt x="0" y="67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7332668" y="3894142"/>
              <a:ext cx="161925" cy="0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Group 71"/>
          <p:cNvGrpSpPr>
            <a:grpSpLocks noChangeAspect="1"/>
          </p:cNvGrpSpPr>
          <p:nvPr/>
        </p:nvGrpSpPr>
        <p:grpSpPr bwMode="auto">
          <a:xfrm>
            <a:off x="5827713" y="3573466"/>
            <a:ext cx="536575" cy="588963"/>
            <a:chOff x="3671" y="2251"/>
            <a:chExt cx="338" cy="371"/>
          </a:xfrm>
        </p:grpSpPr>
        <p:sp>
          <p:nvSpPr>
            <p:cNvPr id="93" name="Freeform 72"/>
            <p:cNvSpPr>
              <a:spLocks/>
            </p:cNvSpPr>
            <p:nvPr/>
          </p:nvSpPr>
          <p:spPr bwMode="auto">
            <a:xfrm>
              <a:off x="3671" y="2326"/>
              <a:ext cx="95" cy="220"/>
            </a:xfrm>
            <a:custGeom>
              <a:avLst/>
              <a:gdLst>
                <a:gd name="T0" fmla="*/ 79 w 79"/>
                <a:gd name="T1" fmla="*/ 170 h 184"/>
                <a:gd name="T2" fmla="*/ 60 w 79"/>
                <a:gd name="T3" fmla="*/ 184 h 184"/>
                <a:gd name="T4" fmla="*/ 19 w 79"/>
                <a:gd name="T5" fmla="*/ 184 h 184"/>
                <a:gd name="T6" fmla="*/ 0 w 79"/>
                <a:gd name="T7" fmla="*/ 170 h 184"/>
                <a:gd name="T8" fmla="*/ 0 w 79"/>
                <a:gd name="T9" fmla="*/ 14 h 184"/>
                <a:gd name="T10" fmla="*/ 19 w 79"/>
                <a:gd name="T11" fmla="*/ 0 h 184"/>
                <a:gd name="T12" fmla="*/ 60 w 79"/>
                <a:gd name="T13" fmla="*/ 0 h 184"/>
                <a:gd name="T14" fmla="*/ 79 w 79"/>
                <a:gd name="T15" fmla="*/ 14 h 184"/>
                <a:gd name="T16" fmla="*/ 79 w 79"/>
                <a:gd name="T17" fmla="*/ 17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84">
                  <a:moveTo>
                    <a:pt x="79" y="170"/>
                  </a:moveTo>
                  <a:cubicBezTo>
                    <a:pt x="79" y="178"/>
                    <a:pt x="71" y="184"/>
                    <a:pt x="60" y="184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9" y="184"/>
                    <a:pt x="0" y="178"/>
                    <a:pt x="0" y="17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79" y="7"/>
                    <a:pt x="79" y="14"/>
                  </a:cubicBezTo>
                  <a:lnTo>
                    <a:pt x="79" y="170"/>
                  </a:lnTo>
                  <a:close/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3803" y="2251"/>
              <a:ext cx="206" cy="371"/>
            </a:xfrm>
            <a:custGeom>
              <a:avLst/>
              <a:gdLst>
                <a:gd name="T0" fmla="*/ 17 w 172"/>
                <a:gd name="T1" fmla="*/ 62 h 311"/>
                <a:gd name="T2" fmla="*/ 18 w 172"/>
                <a:gd name="T3" fmla="*/ 248 h 311"/>
                <a:gd name="T4" fmla="*/ 172 w 172"/>
                <a:gd name="T5" fmla="*/ 311 h 311"/>
                <a:gd name="T6" fmla="*/ 172 w 172"/>
                <a:gd name="T7" fmla="*/ 0 h 311"/>
                <a:gd name="T8" fmla="*/ 17 w 172"/>
                <a:gd name="T9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11">
                  <a:moveTo>
                    <a:pt x="17" y="62"/>
                  </a:moveTo>
                  <a:cubicBezTo>
                    <a:pt x="1" y="89"/>
                    <a:pt x="0" y="223"/>
                    <a:pt x="18" y="248"/>
                  </a:cubicBezTo>
                  <a:cubicBezTo>
                    <a:pt x="43" y="282"/>
                    <a:pt x="172" y="311"/>
                    <a:pt x="172" y="311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38" y="27"/>
                    <a:pt x="17" y="62"/>
                  </a:cubicBezTo>
                  <a:close/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5" name="Group 76"/>
          <p:cNvGrpSpPr>
            <a:grpSpLocks noChangeAspect="1"/>
          </p:cNvGrpSpPr>
          <p:nvPr/>
        </p:nvGrpSpPr>
        <p:grpSpPr bwMode="auto">
          <a:xfrm>
            <a:off x="4205294" y="3471867"/>
            <a:ext cx="655639" cy="752476"/>
            <a:chOff x="2649" y="2187"/>
            <a:chExt cx="413" cy="474"/>
          </a:xfrm>
        </p:grpSpPr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2672" y="2187"/>
              <a:ext cx="390" cy="412"/>
            </a:xfrm>
            <a:custGeom>
              <a:avLst/>
              <a:gdLst>
                <a:gd name="T0" fmla="*/ 137 w 327"/>
                <a:gd name="T1" fmla="*/ 346 h 346"/>
                <a:gd name="T2" fmla="*/ 0 w 327"/>
                <a:gd name="T3" fmla="*/ 236 h 346"/>
                <a:gd name="T4" fmla="*/ 112 w 327"/>
                <a:gd name="T5" fmla="*/ 132 h 346"/>
                <a:gd name="T6" fmla="*/ 190 w 327"/>
                <a:gd name="T7" fmla="*/ 0 h 346"/>
                <a:gd name="T8" fmla="*/ 327 w 327"/>
                <a:gd name="T9" fmla="*/ 111 h 346"/>
                <a:gd name="T10" fmla="*/ 214 w 327"/>
                <a:gd name="T11" fmla="*/ 215 h 346"/>
                <a:gd name="T12" fmla="*/ 137 w 327"/>
                <a:gd name="T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346">
                  <a:moveTo>
                    <a:pt x="137" y="346"/>
                  </a:move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67" y="188"/>
                    <a:pt x="112" y="132"/>
                  </a:cubicBezTo>
                  <a:cubicBezTo>
                    <a:pt x="158" y="75"/>
                    <a:pt x="190" y="0"/>
                    <a:pt x="190" y="0"/>
                  </a:cubicBezTo>
                  <a:cubicBezTo>
                    <a:pt x="327" y="111"/>
                    <a:pt x="327" y="111"/>
                    <a:pt x="327" y="111"/>
                  </a:cubicBezTo>
                  <a:cubicBezTo>
                    <a:pt x="327" y="111"/>
                    <a:pt x="256" y="163"/>
                    <a:pt x="214" y="215"/>
                  </a:cubicBezTo>
                  <a:cubicBezTo>
                    <a:pt x="170" y="270"/>
                    <a:pt x="137" y="346"/>
                    <a:pt x="137" y="346"/>
                  </a:cubicBezTo>
                  <a:close/>
                </a:path>
              </a:pathLst>
            </a:custGeom>
            <a:noFill/>
            <a:ln w="4603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2649" y="2502"/>
              <a:ext cx="143" cy="159"/>
            </a:xfrm>
            <a:custGeom>
              <a:avLst/>
              <a:gdLst>
                <a:gd name="T0" fmla="*/ 64 w 143"/>
                <a:gd name="T1" fmla="*/ 0 h 159"/>
                <a:gd name="T2" fmla="*/ 0 w 143"/>
                <a:gd name="T3" fmla="*/ 159 h 159"/>
                <a:gd name="T4" fmla="*/ 143 w 143"/>
                <a:gd name="T5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59">
                  <a:moveTo>
                    <a:pt x="64" y="0"/>
                  </a:moveTo>
                  <a:lnTo>
                    <a:pt x="0" y="159"/>
                  </a:lnTo>
                  <a:lnTo>
                    <a:pt x="143" y="64"/>
                  </a:lnTo>
                </a:path>
              </a:pathLst>
            </a:custGeom>
            <a:noFill/>
            <a:ln w="4603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Group 81"/>
          <p:cNvGrpSpPr>
            <a:grpSpLocks noChangeAspect="1"/>
          </p:cNvGrpSpPr>
          <p:nvPr/>
        </p:nvGrpSpPr>
        <p:grpSpPr bwMode="auto">
          <a:xfrm>
            <a:off x="2759078" y="3486152"/>
            <a:ext cx="460376" cy="730251"/>
            <a:chOff x="1738" y="2196"/>
            <a:chExt cx="290" cy="460"/>
          </a:xfrm>
        </p:grpSpPr>
        <p:sp>
          <p:nvSpPr>
            <p:cNvPr id="101" name="Oval 82"/>
            <p:cNvSpPr>
              <a:spLocks noChangeArrowheads="1"/>
            </p:cNvSpPr>
            <p:nvPr/>
          </p:nvSpPr>
          <p:spPr bwMode="auto">
            <a:xfrm>
              <a:off x="1818" y="2277"/>
              <a:ext cx="130" cy="128"/>
            </a:xfrm>
            <a:prstGeom prst="ellips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3"/>
            <p:cNvSpPr>
              <a:spLocks/>
            </p:cNvSpPr>
            <p:nvPr/>
          </p:nvSpPr>
          <p:spPr bwMode="auto">
            <a:xfrm>
              <a:off x="1776" y="2233"/>
              <a:ext cx="214" cy="184"/>
            </a:xfrm>
            <a:custGeom>
              <a:avLst/>
              <a:gdLst>
                <a:gd name="T0" fmla="*/ 31 w 211"/>
                <a:gd name="T1" fmla="*/ 181 h 182"/>
                <a:gd name="T2" fmla="*/ 0 w 211"/>
                <a:gd name="T3" fmla="*/ 106 h 182"/>
                <a:gd name="T4" fmla="*/ 106 w 211"/>
                <a:gd name="T5" fmla="*/ 0 h 182"/>
                <a:gd name="T6" fmla="*/ 211 w 211"/>
                <a:gd name="T7" fmla="*/ 106 h 182"/>
                <a:gd name="T8" fmla="*/ 179 w 211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31" y="181"/>
                  </a:moveTo>
                  <a:cubicBezTo>
                    <a:pt x="12" y="162"/>
                    <a:pt x="0" y="135"/>
                    <a:pt x="0" y="106"/>
                  </a:cubicBezTo>
                  <a:cubicBezTo>
                    <a:pt x="0" y="47"/>
                    <a:pt x="47" y="0"/>
                    <a:pt x="106" y="0"/>
                  </a:cubicBezTo>
                  <a:cubicBezTo>
                    <a:pt x="164" y="0"/>
                    <a:pt x="211" y="47"/>
                    <a:pt x="211" y="106"/>
                  </a:cubicBezTo>
                  <a:cubicBezTo>
                    <a:pt x="211" y="135"/>
                    <a:pt x="199" y="162"/>
                    <a:pt x="179" y="182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4"/>
            <p:cNvSpPr>
              <a:spLocks/>
            </p:cNvSpPr>
            <p:nvPr/>
          </p:nvSpPr>
          <p:spPr bwMode="auto">
            <a:xfrm>
              <a:off x="1738" y="2196"/>
              <a:ext cx="290" cy="249"/>
            </a:xfrm>
            <a:custGeom>
              <a:avLst/>
              <a:gdLst>
                <a:gd name="T0" fmla="*/ 43 w 287"/>
                <a:gd name="T1" fmla="*/ 247 h 247"/>
                <a:gd name="T2" fmla="*/ 0 w 287"/>
                <a:gd name="T3" fmla="*/ 144 h 247"/>
                <a:gd name="T4" fmla="*/ 144 w 287"/>
                <a:gd name="T5" fmla="*/ 0 h 247"/>
                <a:gd name="T6" fmla="*/ 287 w 287"/>
                <a:gd name="T7" fmla="*/ 144 h 247"/>
                <a:gd name="T8" fmla="*/ 244 w 287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47">
                  <a:moveTo>
                    <a:pt x="43" y="247"/>
                  </a:moveTo>
                  <a:cubicBezTo>
                    <a:pt x="16" y="221"/>
                    <a:pt x="0" y="184"/>
                    <a:pt x="0" y="144"/>
                  </a:cubicBezTo>
                  <a:cubicBezTo>
                    <a:pt x="0" y="65"/>
                    <a:pt x="64" y="0"/>
                    <a:pt x="144" y="0"/>
                  </a:cubicBezTo>
                  <a:cubicBezTo>
                    <a:pt x="223" y="0"/>
                    <a:pt x="287" y="65"/>
                    <a:pt x="287" y="144"/>
                  </a:cubicBezTo>
                  <a:cubicBezTo>
                    <a:pt x="287" y="184"/>
                    <a:pt x="271" y="221"/>
                    <a:pt x="244" y="247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5"/>
            <p:cNvSpPr>
              <a:spLocks/>
            </p:cNvSpPr>
            <p:nvPr/>
          </p:nvSpPr>
          <p:spPr bwMode="auto">
            <a:xfrm>
              <a:off x="1836" y="2449"/>
              <a:ext cx="97" cy="207"/>
            </a:xfrm>
            <a:custGeom>
              <a:avLst/>
              <a:gdLst>
                <a:gd name="T0" fmla="*/ 51 w 96"/>
                <a:gd name="T1" fmla="*/ 206 h 206"/>
                <a:gd name="T2" fmla="*/ 6 w 96"/>
                <a:gd name="T3" fmla="*/ 12 h 206"/>
                <a:gd name="T4" fmla="*/ 20 w 96"/>
                <a:gd name="T5" fmla="*/ 0 h 206"/>
                <a:gd name="T6" fmla="*/ 83 w 96"/>
                <a:gd name="T7" fmla="*/ 0 h 206"/>
                <a:gd name="T8" fmla="*/ 96 w 96"/>
                <a:gd name="T9" fmla="*/ 12 h 206"/>
                <a:gd name="T10" fmla="*/ 51 w 96"/>
                <a:gd name="T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06">
                  <a:moveTo>
                    <a:pt x="51" y="206"/>
                  </a:moveTo>
                  <a:cubicBezTo>
                    <a:pt x="0" y="206"/>
                    <a:pt x="6" y="12"/>
                    <a:pt x="6" y="12"/>
                  </a:cubicBezTo>
                  <a:cubicBezTo>
                    <a:pt x="6" y="5"/>
                    <a:pt x="12" y="0"/>
                    <a:pt x="2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0" y="0"/>
                    <a:pt x="96" y="5"/>
                    <a:pt x="96" y="12"/>
                  </a:cubicBezTo>
                  <a:cubicBezTo>
                    <a:pt x="96" y="12"/>
                    <a:pt x="96" y="206"/>
                    <a:pt x="51" y="206"/>
                  </a:cubicBez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Group 88"/>
          <p:cNvGrpSpPr>
            <a:grpSpLocks noChangeAspect="1"/>
          </p:cNvGrpSpPr>
          <p:nvPr/>
        </p:nvGrpSpPr>
        <p:grpSpPr bwMode="auto">
          <a:xfrm>
            <a:off x="1106499" y="3625901"/>
            <a:ext cx="684220" cy="574683"/>
            <a:chOff x="697" y="2284"/>
            <a:chExt cx="431" cy="362"/>
          </a:xfrm>
        </p:grpSpPr>
        <p:sp>
          <p:nvSpPr>
            <p:cNvPr id="107" name="Freeform 89"/>
            <p:cNvSpPr>
              <a:spLocks/>
            </p:cNvSpPr>
            <p:nvPr/>
          </p:nvSpPr>
          <p:spPr bwMode="auto">
            <a:xfrm>
              <a:off x="697" y="2284"/>
              <a:ext cx="431" cy="362"/>
            </a:xfrm>
            <a:custGeom>
              <a:avLst/>
              <a:gdLst>
                <a:gd name="T0" fmla="*/ 384 w 384"/>
                <a:gd name="T1" fmla="*/ 270 h 322"/>
                <a:gd name="T2" fmla="*/ 332 w 384"/>
                <a:gd name="T3" fmla="*/ 322 h 322"/>
                <a:gd name="T4" fmla="*/ 52 w 384"/>
                <a:gd name="T5" fmla="*/ 322 h 322"/>
                <a:gd name="T6" fmla="*/ 0 w 384"/>
                <a:gd name="T7" fmla="*/ 270 h 322"/>
                <a:gd name="T8" fmla="*/ 0 w 384"/>
                <a:gd name="T9" fmla="*/ 53 h 322"/>
                <a:gd name="T10" fmla="*/ 52 w 384"/>
                <a:gd name="T11" fmla="*/ 0 h 322"/>
                <a:gd name="T12" fmla="*/ 332 w 384"/>
                <a:gd name="T13" fmla="*/ 0 h 322"/>
                <a:gd name="T14" fmla="*/ 384 w 384"/>
                <a:gd name="T15" fmla="*/ 53 h 322"/>
                <a:gd name="T16" fmla="*/ 384 w 384"/>
                <a:gd name="T17" fmla="*/ 27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22">
                  <a:moveTo>
                    <a:pt x="384" y="270"/>
                  </a:moveTo>
                  <a:cubicBezTo>
                    <a:pt x="384" y="299"/>
                    <a:pt x="361" y="322"/>
                    <a:pt x="332" y="322"/>
                  </a:cubicBezTo>
                  <a:cubicBezTo>
                    <a:pt x="52" y="322"/>
                    <a:pt x="52" y="322"/>
                    <a:pt x="52" y="322"/>
                  </a:cubicBezTo>
                  <a:cubicBezTo>
                    <a:pt x="24" y="322"/>
                    <a:pt x="0" y="299"/>
                    <a:pt x="0" y="27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4"/>
                    <a:pt x="24" y="0"/>
                    <a:pt x="52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61" y="0"/>
                    <a:pt x="384" y="24"/>
                    <a:pt x="384" y="53"/>
                  </a:cubicBezTo>
                  <a:lnTo>
                    <a:pt x="384" y="270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0"/>
            <p:cNvSpPr>
              <a:spLocks/>
            </p:cNvSpPr>
            <p:nvPr/>
          </p:nvSpPr>
          <p:spPr bwMode="auto">
            <a:xfrm>
              <a:off x="749" y="2373"/>
              <a:ext cx="330" cy="200"/>
            </a:xfrm>
            <a:custGeom>
              <a:avLst/>
              <a:gdLst>
                <a:gd name="T0" fmla="*/ 0 w 330"/>
                <a:gd name="T1" fmla="*/ 200 h 200"/>
                <a:gd name="T2" fmla="*/ 76 w 330"/>
                <a:gd name="T3" fmla="*/ 75 h 200"/>
                <a:gd name="T4" fmla="*/ 144 w 330"/>
                <a:gd name="T5" fmla="*/ 155 h 200"/>
                <a:gd name="T6" fmla="*/ 249 w 330"/>
                <a:gd name="T7" fmla="*/ 0 h 200"/>
                <a:gd name="T8" fmla="*/ 330 w 330"/>
                <a:gd name="T9" fmla="*/ 200 h 200"/>
                <a:gd name="T10" fmla="*/ 0 w 330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200">
                  <a:moveTo>
                    <a:pt x="0" y="200"/>
                  </a:moveTo>
                  <a:lnTo>
                    <a:pt x="76" y="75"/>
                  </a:lnTo>
                  <a:lnTo>
                    <a:pt x="144" y="155"/>
                  </a:lnTo>
                  <a:lnTo>
                    <a:pt x="249" y="0"/>
                  </a:lnTo>
                  <a:lnTo>
                    <a:pt x="330" y="200"/>
                  </a:lnTo>
                  <a:lnTo>
                    <a:pt x="0" y="200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1"/>
            <p:cNvSpPr>
              <a:spLocks/>
            </p:cNvSpPr>
            <p:nvPr/>
          </p:nvSpPr>
          <p:spPr bwMode="auto">
            <a:xfrm>
              <a:off x="792" y="2358"/>
              <a:ext cx="27" cy="25"/>
            </a:xfrm>
            <a:custGeom>
              <a:avLst/>
              <a:gdLst>
                <a:gd name="T0" fmla="*/ 24 w 24"/>
                <a:gd name="T1" fmla="*/ 11 h 22"/>
                <a:gd name="T2" fmla="*/ 16 w 24"/>
                <a:gd name="T3" fmla="*/ 22 h 22"/>
                <a:gd name="T4" fmla="*/ 8 w 24"/>
                <a:gd name="T5" fmla="*/ 22 h 22"/>
                <a:gd name="T6" fmla="*/ 0 w 24"/>
                <a:gd name="T7" fmla="*/ 11 h 22"/>
                <a:gd name="T8" fmla="*/ 0 w 24"/>
                <a:gd name="T9" fmla="*/ 11 h 22"/>
                <a:gd name="T10" fmla="*/ 8 w 24"/>
                <a:gd name="T11" fmla="*/ 0 h 22"/>
                <a:gd name="T12" fmla="*/ 16 w 24"/>
                <a:gd name="T13" fmla="*/ 0 h 22"/>
                <a:gd name="T14" fmla="*/ 24 w 24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24" y="11"/>
                  </a:moveTo>
                  <a:cubicBezTo>
                    <a:pt x="24" y="17"/>
                    <a:pt x="20" y="22"/>
                    <a:pt x="16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5"/>
                    <a:pt x="24" y="11"/>
                  </a:cubicBez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1100138" y="5075256"/>
            <a:ext cx="695326" cy="622303"/>
            <a:chOff x="1100138" y="5075256"/>
            <a:chExt cx="695326" cy="622303"/>
          </a:xfrm>
        </p:grpSpPr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1127126" y="5221307"/>
              <a:ext cx="511175" cy="395289"/>
            </a:xfrm>
            <a:custGeom>
              <a:avLst/>
              <a:gdLst>
                <a:gd name="T0" fmla="*/ 312 w 312"/>
                <a:gd name="T1" fmla="*/ 184 h 241"/>
                <a:gd name="T2" fmla="*/ 156 w 312"/>
                <a:gd name="T3" fmla="*/ 241 h 241"/>
                <a:gd name="T4" fmla="*/ 0 w 312"/>
                <a:gd name="T5" fmla="*/ 184 h 241"/>
                <a:gd name="T6" fmla="*/ 0 w 312"/>
                <a:gd name="T7" fmla="*/ 33 h 241"/>
                <a:gd name="T8" fmla="*/ 33 w 312"/>
                <a:gd name="T9" fmla="*/ 0 h 241"/>
                <a:gd name="T10" fmla="*/ 280 w 312"/>
                <a:gd name="T11" fmla="*/ 0 h 241"/>
                <a:gd name="T12" fmla="*/ 312 w 312"/>
                <a:gd name="T13" fmla="*/ 33 h 241"/>
                <a:gd name="T14" fmla="*/ 312 w 312"/>
                <a:gd name="T15" fmla="*/ 18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41">
                  <a:moveTo>
                    <a:pt x="312" y="184"/>
                  </a:moveTo>
                  <a:cubicBezTo>
                    <a:pt x="312" y="241"/>
                    <a:pt x="227" y="241"/>
                    <a:pt x="156" y="241"/>
                  </a:cubicBezTo>
                  <a:cubicBezTo>
                    <a:pt x="87" y="241"/>
                    <a:pt x="0" y="241"/>
                    <a:pt x="0" y="18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98" y="0"/>
                    <a:pt x="312" y="15"/>
                    <a:pt x="312" y="33"/>
                  </a:cubicBezTo>
                  <a:lnTo>
                    <a:pt x="312" y="184"/>
                  </a:lnTo>
                  <a:close/>
                </a:path>
              </a:pathLst>
            </a:cu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1638301" y="5300682"/>
              <a:ext cx="157163" cy="233364"/>
            </a:xfrm>
            <a:custGeom>
              <a:avLst/>
              <a:gdLst>
                <a:gd name="T0" fmla="*/ 0 w 96"/>
                <a:gd name="T1" fmla="*/ 133 h 143"/>
                <a:gd name="T2" fmla="*/ 0 w 96"/>
                <a:gd name="T3" fmla="*/ 0 h 143"/>
                <a:gd name="T4" fmla="*/ 59 w 96"/>
                <a:gd name="T5" fmla="*/ 0 h 143"/>
                <a:gd name="T6" fmla="*/ 96 w 96"/>
                <a:gd name="T7" fmla="*/ 37 h 143"/>
                <a:gd name="T8" fmla="*/ 0 w 96"/>
                <a:gd name="T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3">
                  <a:moveTo>
                    <a:pt x="0" y="1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0" y="0"/>
                    <a:pt x="96" y="23"/>
                    <a:pt x="96" y="37"/>
                  </a:cubicBezTo>
                  <a:cubicBezTo>
                    <a:pt x="96" y="143"/>
                    <a:pt x="55" y="133"/>
                    <a:pt x="0" y="133"/>
                  </a:cubicBezTo>
                  <a:close/>
                </a:path>
              </a:pathLst>
            </a:cu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1100138" y="5638821"/>
              <a:ext cx="563563" cy="58738"/>
            </a:xfrm>
            <a:custGeom>
              <a:avLst/>
              <a:gdLst>
                <a:gd name="T0" fmla="*/ 0 w 344"/>
                <a:gd name="T1" fmla="*/ 0 h 35"/>
                <a:gd name="T2" fmla="*/ 168 w 344"/>
                <a:gd name="T3" fmla="*/ 35 h 35"/>
                <a:gd name="T4" fmla="*/ 344 w 3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35">
                  <a:moveTo>
                    <a:pt x="0" y="0"/>
                  </a:moveTo>
                  <a:cubicBezTo>
                    <a:pt x="0" y="0"/>
                    <a:pt x="27" y="35"/>
                    <a:pt x="168" y="35"/>
                  </a:cubicBezTo>
                  <a:cubicBezTo>
                    <a:pt x="312" y="35"/>
                    <a:pt x="344" y="0"/>
                    <a:pt x="344" y="0"/>
                  </a:cubicBezTo>
                </a:path>
              </a:pathLst>
            </a:cu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1230313" y="5075256"/>
              <a:ext cx="0" cy="80963"/>
            </a:xfrm>
            <a:prstGeom prst="line">
              <a:avLst/>
            </a:pr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99"/>
            <p:cNvSpPr>
              <a:spLocks noChangeShapeType="1"/>
            </p:cNvSpPr>
            <p:nvPr/>
          </p:nvSpPr>
          <p:spPr bwMode="auto">
            <a:xfrm>
              <a:off x="1520826" y="5075256"/>
              <a:ext cx="0" cy="80963"/>
            </a:xfrm>
            <a:prstGeom prst="line">
              <a:avLst/>
            </a:prstGeom>
            <a:noFill/>
            <a:ln w="39688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Group 103"/>
          <p:cNvGrpSpPr>
            <a:grpSpLocks noChangeAspect="1"/>
          </p:cNvGrpSpPr>
          <p:nvPr/>
        </p:nvGrpSpPr>
        <p:grpSpPr bwMode="auto">
          <a:xfrm>
            <a:off x="2644783" y="5113352"/>
            <a:ext cx="581027" cy="582614"/>
            <a:chOff x="1666" y="3221"/>
            <a:chExt cx="366" cy="367"/>
          </a:xfrm>
        </p:grpSpPr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1666" y="3221"/>
              <a:ext cx="366" cy="367"/>
            </a:xfrm>
            <a:custGeom>
              <a:avLst/>
              <a:gdLst>
                <a:gd name="T0" fmla="*/ 409 w 409"/>
                <a:gd name="T1" fmla="*/ 244 h 409"/>
                <a:gd name="T2" fmla="*/ 244 w 409"/>
                <a:gd name="T3" fmla="*/ 409 h 409"/>
                <a:gd name="T4" fmla="*/ 165 w 409"/>
                <a:gd name="T5" fmla="*/ 409 h 409"/>
                <a:gd name="T6" fmla="*/ 0 w 409"/>
                <a:gd name="T7" fmla="*/ 244 h 409"/>
                <a:gd name="T8" fmla="*/ 0 w 409"/>
                <a:gd name="T9" fmla="*/ 165 h 409"/>
                <a:gd name="T10" fmla="*/ 165 w 409"/>
                <a:gd name="T11" fmla="*/ 0 h 409"/>
                <a:gd name="T12" fmla="*/ 244 w 409"/>
                <a:gd name="T13" fmla="*/ 0 h 409"/>
                <a:gd name="T14" fmla="*/ 409 w 409"/>
                <a:gd name="T15" fmla="*/ 165 h 409"/>
                <a:gd name="T16" fmla="*/ 409 w 409"/>
                <a:gd name="T17" fmla="*/ 24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409">
                  <a:moveTo>
                    <a:pt x="409" y="244"/>
                  </a:moveTo>
                  <a:cubicBezTo>
                    <a:pt x="409" y="335"/>
                    <a:pt x="335" y="409"/>
                    <a:pt x="244" y="409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74" y="409"/>
                    <a:pt x="0" y="335"/>
                    <a:pt x="0" y="24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335" y="0"/>
                    <a:pt x="409" y="74"/>
                    <a:pt x="409" y="165"/>
                  </a:cubicBezTo>
                  <a:lnTo>
                    <a:pt x="409" y="244"/>
                  </a:lnTo>
                  <a:close/>
                </a:path>
              </a:pathLst>
            </a:custGeom>
            <a:noFill/>
            <a:ln w="349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auto">
            <a:xfrm>
              <a:off x="1693" y="3248"/>
              <a:ext cx="313" cy="313"/>
            </a:xfrm>
            <a:custGeom>
              <a:avLst/>
              <a:gdLst>
                <a:gd name="T0" fmla="*/ 349 w 349"/>
                <a:gd name="T1" fmla="*/ 208 h 349"/>
                <a:gd name="T2" fmla="*/ 208 w 349"/>
                <a:gd name="T3" fmla="*/ 349 h 349"/>
                <a:gd name="T4" fmla="*/ 141 w 349"/>
                <a:gd name="T5" fmla="*/ 349 h 349"/>
                <a:gd name="T6" fmla="*/ 0 w 349"/>
                <a:gd name="T7" fmla="*/ 208 h 349"/>
                <a:gd name="T8" fmla="*/ 0 w 349"/>
                <a:gd name="T9" fmla="*/ 140 h 349"/>
                <a:gd name="T10" fmla="*/ 141 w 349"/>
                <a:gd name="T11" fmla="*/ 0 h 349"/>
                <a:gd name="T12" fmla="*/ 208 w 349"/>
                <a:gd name="T13" fmla="*/ 0 h 349"/>
                <a:gd name="T14" fmla="*/ 349 w 349"/>
                <a:gd name="T15" fmla="*/ 140 h 349"/>
                <a:gd name="T16" fmla="*/ 349 w 349"/>
                <a:gd name="T17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349" y="208"/>
                  </a:moveTo>
                  <a:cubicBezTo>
                    <a:pt x="349" y="286"/>
                    <a:pt x="286" y="349"/>
                    <a:pt x="208" y="349"/>
                  </a:cubicBezTo>
                  <a:cubicBezTo>
                    <a:pt x="141" y="349"/>
                    <a:pt x="141" y="349"/>
                    <a:pt x="141" y="349"/>
                  </a:cubicBezTo>
                  <a:cubicBezTo>
                    <a:pt x="63" y="349"/>
                    <a:pt x="0" y="286"/>
                    <a:pt x="0" y="20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1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86" y="0"/>
                    <a:pt x="349" y="63"/>
                    <a:pt x="349" y="140"/>
                  </a:cubicBezTo>
                  <a:lnTo>
                    <a:pt x="349" y="208"/>
                  </a:ln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106"/>
            <p:cNvSpPr>
              <a:spLocks noChangeArrowheads="1"/>
            </p:cNvSpPr>
            <p:nvPr/>
          </p:nvSpPr>
          <p:spPr bwMode="auto">
            <a:xfrm>
              <a:off x="1843" y="3269"/>
              <a:ext cx="11" cy="12"/>
            </a:xfrm>
            <a:prstGeom prst="ellips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107"/>
            <p:cNvSpPr>
              <a:spLocks noChangeArrowheads="1"/>
            </p:cNvSpPr>
            <p:nvPr/>
          </p:nvSpPr>
          <p:spPr bwMode="auto">
            <a:xfrm>
              <a:off x="1843" y="3528"/>
              <a:ext cx="11" cy="13"/>
            </a:xfrm>
            <a:prstGeom prst="ellips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08"/>
            <p:cNvSpPr>
              <a:spLocks noChangeArrowheads="1"/>
            </p:cNvSpPr>
            <p:nvPr/>
          </p:nvSpPr>
          <p:spPr bwMode="auto">
            <a:xfrm>
              <a:off x="1971" y="3399"/>
              <a:ext cx="13" cy="11"/>
            </a:xfrm>
            <a:prstGeom prst="ellips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Oval 109"/>
            <p:cNvSpPr>
              <a:spLocks noChangeArrowheads="1"/>
            </p:cNvSpPr>
            <p:nvPr/>
          </p:nvSpPr>
          <p:spPr bwMode="auto">
            <a:xfrm>
              <a:off x="1713" y="3400"/>
              <a:ext cx="13" cy="10"/>
            </a:xfrm>
            <a:prstGeom prst="ellipse">
              <a:avLst/>
            </a:prstGeom>
            <a:noFill/>
            <a:ln w="2381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1847" y="3398"/>
              <a:ext cx="102" cy="8"/>
            </a:xfrm>
            <a:custGeom>
              <a:avLst/>
              <a:gdLst>
                <a:gd name="T0" fmla="*/ 114 w 114"/>
                <a:gd name="T1" fmla="*/ 4 h 9"/>
                <a:gd name="T2" fmla="*/ 106 w 114"/>
                <a:gd name="T3" fmla="*/ 9 h 9"/>
                <a:gd name="T4" fmla="*/ 8 w 114"/>
                <a:gd name="T5" fmla="*/ 9 h 9"/>
                <a:gd name="T6" fmla="*/ 0 w 114"/>
                <a:gd name="T7" fmla="*/ 4 h 9"/>
                <a:gd name="T8" fmla="*/ 0 w 114"/>
                <a:gd name="T9" fmla="*/ 4 h 9"/>
                <a:gd name="T10" fmla="*/ 8 w 114"/>
                <a:gd name="T11" fmla="*/ 0 h 9"/>
                <a:gd name="T12" fmla="*/ 106 w 114"/>
                <a:gd name="T13" fmla="*/ 0 h 9"/>
                <a:gd name="T14" fmla="*/ 114 w 114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9">
                  <a:moveTo>
                    <a:pt x="114" y="4"/>
                  </a:moveTo>
                  <a:cubicBezTo>
                    <a:pt x="114" y="7"/>
                    <a:pt x="110" y="9"/>
                    <a:pt x="10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2"/>
                    <a:pt x="114" y="4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auto">
            <a:xfrm>
              <a:off x="1847" y="3405"/>
              <a:ext cx="117" cy="66"/>
            </a:xfrm>
            <a:custGeom>
              <a:avLst/>
              <a:gdLst>
                <a:gd name="T0" fmla="*/ 131 w 131"/>
                <a:gd name="T1" fmla="*/ 73 h 73"/>
                <a:gd name="T2" fmla="*/ 122 w 131"/>
                <a:gd name="T3" fmla="*/ 69 h 73"/>
                <a:gd name="T4" fmla="*/ 9 w 131"/>
                <a:gd name="T5" fmla="*/ 5 h 73"/>
                <a:gd name="T6" fmla="*/ 1 w 131"/>
                <a:gd name="T7" fmla="*/ 0 h 73"/>
                <a:gd name="T8" fmla="*/ 1 w 131"/>
                <a:gd name="T9" fmla="*/ 0 h 73"/>
                <a:gd name="T10" fmla="*/ 9 w 131"/>
                <a:gd name="T11" fmla="*/ 4 h 73"/>
                <a:gd name="T12" fmla="*/ 123 w 131"/>
                <a:gd name="T13" fmla="*/ 68 h 73"/>
                <a:gd name="T14" fmla="*/ 131 w 131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73">
                  <a:moveTo>
                    <a:pt x="131" y="73"/>
                  </a:moveTo>
                  <a:cubicBezTo>
                    <a:pt x="131" y="73"/>
                    <a:pt x="127" y="72"/>
                    <a:pt x="122" y="6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3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" y="1"/>
                    <a:pt x="9" y="4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8" y="70"/>
                    <a:pt x="131" y="73"/>
                    <a:pt x="131" y="73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Group 114"/>
          <p:cNvGrpSpPr>
            <a:grpSpLocks noChangeAspect="1"/>
          </p:cNvGrpSpPr>
          <p:nvPr/>
        </p:nvGrpSpPr>
        <p:grpSpPr bwMode="auto">
          <a:xfrm>
            <a:off x="4221164" y="5014919"/>
            <a:ext cx="557213" cy="765176"/>
            <a:chOff x="2659" y="3159"/>
            <a:chExt cx="351" cy="482"/>
          </a:xfrm>
        </p:grpSpPr>
        <p:sp>
          <p:nvSpPr>
            <p:cNvPr id="130" name="Freeform 115"/>
            <p:cNvSpPr>
              <a:spLocks/>
            </p:cNvSpPr>
            <p:nvPr/>
          </p:nvSpPr>
          <p:spPr bwMode="auto">
            <a:xfrm>
              <a:off x="2710" y="3390"/>
              <a:ext cx="300" cy="50"/>
            </a:xfrm>
            <a:custGeom>
              <a:avLst/>
              <a:gdLst>
                <a:gd name="T0" fmla="*/ 0 w 262"/>
                <a:gd name="T1" fmla="*/ 44 h 44"/>
                <a:gd name="T2" fmla="*/ 44 w 262"/>
                <a:gd name="T3" fmla="*/ 0 h 44"/>
                <a:gd name="T4" fmla="*/ 218 w 262"/>
                <a:gd name="T5" fmla="*/ 0 h 44"/>
                <a:gd name="T6" fmla="*/ 262 w 262"/>
                <a:gd name="T7" fmla="*/ 44 h 44"/>
                <a:gd name="T8" fmla="*/ 0 w 26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4">
                  <a:moveTo>
                    <a:pt x="0" y="44"/>
                  </a:moveTo>
                  <a:cubicBezTo>
                    <a:pt x="0" y="20"/>
                    <a:pt x="20" y="0"/>
                    <a:pt x="44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42" y="0"/>
                    <a:pt x="262" y="20"/>
                    <a:pt x="262" y="44"/>
                  </a:cubicBezTo>
                  <a:lnTo>
                    <a:pt x="0" y="44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6"/>
            <p:cNvSpPr>
              <a:spLocks/>
            </p:cNvSpPr>
            <p:nvPr/>
          </p:nvSpPr>
          <p:spPr bwMode="auto">
            <a:xfrm>
              <a:off x="2659" y="3478"/>
              <a:ext cx="350" cy="163"/>
            </a:xfrm>
            <a:custGeom>
              <a:avLst/>
              <a:gdLst>
                <a:gd name="T0" fmla="*/ 252 w 306"/>
                <a:gd name="T1" fmla="*/ 143 h 143"/>
                <a:gd name="T2" fmla="*/ 293 w 306"/>
                <a:gd name="T3" fmla="*/ 143 h 143"/>
                <a:gd name="T4" fmla="*/ 306 w 306"/>
                <a:gd name="T5" fmla="*/ 0 h 143"/>
                <a:gd name="T6" fmla="*/ 41 w 306"/>
                <a:gd name="T7" fmla="*/ 0 h 143"/>
                <a:gd name="T8" fmla="*/ 20 w 306"/>
                <a:gd name="T9" fmla="*/ 104 h 143"/>
                <a:gd name="T10" fmla="*/ 0 w 306"/>
                <a:gd name="T11" fmla="*/ 143 h 143"/>
                <a:gd name="T12" fmla="*/ 204 w 306"/>
                <a:gd name="T13" fmla="*/ 143 h 143"/>
                <a:gd name="T14" fmla="*/ 253 w 306"/>
                <a:gd name="T15" fmla="*/ 94 h 143"/>
                <a:gd name="T16" fmla="*/ 252 w 306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143">
                  <a:moveTo>
                    <a:pt x="252" y="143"/>
                  </a:moveTo>
                  <a:cubicBezTo>
                    <a:pt x="280" y="143"/>
                    <a:pt x="293" y="143"/>
                    <a:pt x="293" y="143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5" y="88"/>
                    <a:pt x="20" y="104"/>
                  </a:cubicBezTo>
                  <a:cubicBezTo>
                    <a:pt x="14" y="126"/>
                    <a:pt x="0" y="143"/>
                    <a:pt x="0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53" y="94"/>
                    <a:pt x="253" y="94"/>
                    <a:pt x="253" y="94"/>
                  </a:cubicBezTo>
                  <a:lnTo>
                    <a:pt x="252" y="143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7"/>
            <p:cNvSpPr>
              <a:spLocks/>
            </p:cNvSpPr>
            <p:nvPr/>
          </p:nvSpPr>
          <p:spPr bwMode="auto">
            <a:xfrm>
              <a:off x="2730" y="3533"/>
              <a:ext cx="35" cy="107"/>
            </a:xfrm>
            <a:custGeom>
              <a:avLst/>
              <a:gdLst>
                <a:gd name="T0" fmla="*/ 31 w 31"/>
                <a:gd name="T1" fmla="*/ 0 h 94"/>
                <a:gd name="T2" fmla="*/ 0 w 31"/>
                <a:gd name="T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94">
                  <a:moveTo>
                    <a:pt x="31" y="0"/>
                  </a:moveTo>
                  <a:cubicBezTo>
                    <a:pt x="31" y="0"/>
                    <a:pt x="26" y="68"/>
                    <a:pt x="0" y="94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8"/>
            <p:cNvSpPr>
              <a:spLocks/>
            </p:cNvSpPr>
            <p:nvPr/>
          </p:nvSpPr>
          <p:spPr bwMode="auto">
            <a:xfrm>
              <a:off x="2826" y="3159"/>
              <a:ext cx="68" cy="196"/>
            </a:xfrm>
            <a:custGeom>
              <a:avLst/>
              <a:gdLst>
                <a:gd name="T0" fmla="*/ 60 w 60"/>
                <a:gd name="T1" fmla="*/ 150 h 172"/>
                <a:gd name="T2" fmla="*/ 37 w 60"/>
                <a:gd name="T3" fmla="*/ 172 h 172"/>
                <a:gd name="T4" fmla="*/ 23 w 60"/>
                <a:gd name="T5" fmla="*/ 172 h 172"/>
                <a:gd name="T6" fmla="*/ 0 w 60"/>
                <a:gd name="T7" fmla="*/ 150 h 172"/>
                <a:gd name="T8" fmla="*/ 0 w 60"/>
                <a:gd name="T9" fmla="*/ 22 h 172"/>
                <a:gd name="T10" fmla="*/ 23 w 60"/>
                <a:gd name="T11" fmla="*/ 0 h 172"/>
                <a:gd name="T12" fmla="*/ 37 w 60"/>
                <a:gd name="T13" fmla="*/ 0 h 172"/>
                <a:gd name="T14" fmla="*/ 60 w 60"/>
                <a:gd name="T15" fmla="*/ 22 h 172"/>
                <a:gd name="T16" fmla="*/ 60 w 60"/>
                <a:gd name="T17" fmla="*/ 15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72">
                  <a:moveTo>
                    <a:pt x="60" y="150"/>
                  </a:moveTo>
                  <a:cubicBezTo>
                    <a:pt x="60" y="162"/>
                    <a:pt x="50" y="172"/>
                    <a:pt x="37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10" y="172"/>
                    <a:pt x="0" y="162"/>
                    <a:pt x="0" y="15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60" y="10"/>
                    <a:pt x="60" y="22"/>
                  </a:cubicBezTo>
                  <a:lnTo>
                    <a:pt x="60" y="150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6" name="Freeform 122"/>
          <p:cNvSpPr>
            <a:spLocks/>
          </p:cNvSpPr>
          <p:nvPr/>
        </p:nvSpPr>
        <p:spPr bwMode="auto">
          <a:xfrm>
            <a:off x="5838838" y="5175255"/>
            <a:ext cx="514351" cy="514351"/>
          </a:xfrm>
          <a:custGeom>
            <a:avLst/>
            <a:gdLst>
              <a:gd name="T0" fmla="*/ 206 w 283"/>
              <a:gd name="T1" fmla="*/ 267 h 283"/>
              <a:gd name="T2" fmla="*/ 142 w 283"/>
              <a:gd name="T3" fmla="*/ 283 h 283"/>
              <a:gd name="T4" fmla="*/ 0 w 283"/>
              <a:gd name="T5" fmla="*/ 141 h 283"/>
              <a:gd name="T6" fmla="*/ 142 w 283"/>
              <a:gd name="T7" fmla="*/ 0 h 283"/>
              <a:gd name="T8" fmla="*/ 283 w 283"/>
              <a:gd name="T9" fmla="*/ 141 h 283"/>
              <a:gd name="T10" fmla="*/ 187 w 283"/>
              <a:gd name="T11" fmla="*/ 186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" h="283">
                <a:moveTo>
                  <a:pt x="206" y="267"/>
                </a:moveTo>
                <a:cubicBezTo>
                  <a:pt x="187" y="277"/>
                  <a:pt x="165" y="283"/>
                  <a:pt x="142" y="283"/>
                </a:cubicBezTo>
                <a:cubicBezTo>
                  <a:pt x="63" y="283"/>
                  <a:pt x="0" y="219"/>
                  <a:pt x="0" y="141"/>
                </a:cubicBezTo>
                <a:cubicBezTo>
                  <a:pt x="0" y="63"/>
                  <a:pt x="63" y="0"/>
                  <a:pt x="142" y="0"/>
                </a:cubicBezTo>
                <a:cubicBezTo>
                  <a:pt x="220" y="0"/>
                  <a:pt x="283" y="63"/>
                  <a:pt x="283" y="141"/>
                </a:cubicBezTo>
                <a:cubicBezTo>
                  <a:pt x="283" y="259"/>
                  <a:pt x="214" y="225"/>
                  <a:pt x="187" y="186"/>
                </a:cubicBezTo>
              </a:path>
            </a:pathLst>
          </a:cu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123"/>
          <p:cNvSpPr>
            <a:spLocks noEditPoints="1"/>
          </p:cNvSpPr>
          <p:nvPr/>
        </p:nvSpPr>
        <p:spPr bwMode="auto">
          <a:xfrm>
            <a:off x="5972188" y="5313368"/>
            <a:ext cx="255588" cy="252413"/>
          </a:xfrm>
          <a:custGeom>
            <a:avLst/>
            <a:gdLst>
              <a:gd name="T0" fmla="*/ 106 w 141"/>
              <a:gd name="T1" fmla="*/ 119 h 139"/>
              <a:gd name="T2" fmla="*/ 99 w 141"/>
              <a:gd name="T3" fmla="*/ 124 h 139"/>
              <a:gd name="T4" fmla="*/ 84 w 141"/>
              <a:gd name="T5" fmla="*/ 134 h 139"/>
              <a:gd name="T6" fmla="*/ 62 w 141"/>
              <a:gd name="T7" fmla="*/ 139 h 139"/>
              <a:gd name="T8" fmla="*/ 17 w 141"/>
              <a:gd name="T9" fmla="*/ 118 h 139"/>
              <a:gd name="T10" fmla="*/ 0 w 141"/>
              <a:gd name="T11" fmla="*/ 71 h 139"/>
              <a:gd name="T12" fmla="*/ 17 w 141"/>
              <a:gd name="T13" fmla="*/ 21 h 139"/>
              <a:gd name="T14" fmla="*/ 65 w 141"/>
              <a:gd name="T15" fmla="*/ 0 h 139"/>
              <a:gd name="T16" fmla="*/ 102 w 141"/>
              <a:gd name="T17" fmla="*/ 15 h 139"/>
              <a:gd name="T18" fmla="*/ 109 w 141"/>
              <a:gd name="T19" fmla="*/ 23 h 139"/>
              <a:gd name="T20" fmla="*/ 110 w 141"/>
              <a:gd name="T21" fmla="*/ 23 h 139"/>
              <a:gd name="T22" fmla="*/ 112 w 141"/>
              <a:gd name="T23" fmla="*/ 14 h 139"/>
              <a:gd name="T24" fmla="*/ 116 w 141"/>
              <a:gd name="T25" fmla="*/ 6 h 139"/>
              <a:gd name="T26" fmla="*/ 130 w 141"/>
              <a:gd name="T27" fmla="*/ 8 h 139"/>
              <a:gd name="T28" fmla="*/ 141 w 141"/>
              <a:gd name="T29" fmla="*/ 12 h 139"/>
              <a:gd name="T30" fmla="*/ 141 w 141"/>
              <a:gd name="T31" fmla="*/ 15 h 139"/>
              <a:gd name="T32" fmla="*/ 130 w 141"/>
              <a:gd name="T33" fmla="*/ 69 h 139"/>
              <a:gd name="T34" fmla="*/ 131 w 141"/>
              <a:gd name="T35" fmla="*/ 112 h 139"/>
              <a:gd name="T36" fmla="*/ 102 w 141"/>
              <a:gd name="T37" fmla="*/ 69 h 139"/>
              <a:gd name="T38" fmla="*/ 91 w 141"/>
              <a:gd name="T39" fmla="*/ 37 h 139"/>
              <a:gd name="T40" fmla="*/ 61 w 141"/>
              <a:gd name="T41" fmla="*/ 23 h 139"/>
              <a:gd name="T42" fmla="*/ 31 w 141"/>
              <a:gd name="T43" fmla="*/ 37 h 139"/>
              <a:gd name="T44" fmla="*/ 19 w 141"/>
              <a:gd name="T45" fmla="*/ 69 h 139"/>
              <a:gd name="T46" fmla="*/ 31 w 141"/>
              <a:gd name="T47" fmla="*/ 101 h 139"/>
              <a:gd name="T48" fmla="*/ 61 w 141"/>
              <a:gd name="T49" fmla="*/ 116 h 139"/>
              <a:gd name="T50" fmla="*/ 91 w 141"/>
              <a:gd name="T51" fmla="*/ 101 h 139"/>
              <a:gd name="T52" fmla="*/ 102 w 141"/>
              <a:gd name="T53" fmla="*/ 6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" h="139">
                <a:moveTo>
                  <a:pt x="106" y="119"/>
                </a:moveTo>
                <a:cubicBezTo>
                  <a:pt x="106" y="118"/>
                  <a:pt x="103" y="120"/>
                  <a:pt x="99" y="124"/>
                </a:cubicBezTo>
                <a:cubicBezTo>
                  <a:pt x="93" y="128"/>
                  <a:pt x="88" y="132"/>
                  <a:pt x="84" y="134"/>
                </a:cubicBezTo>
                <a:cubicBezTo>
                  <a:pt x="76" y="138"/>
                  <a:pt x="69" y="139"/>
                  <a:pt x="62" y="139"/>
                </a:cubicBezTo>
                <a:cubicBezTo>
                  <a:pt x="44" y="139"/>
                  <a:pt x="29" y="132"/>
                  <a:pt x="17" y="118"/>
                </a:cubicBezTo>
                <a:cubicBezTo>
                  <a:pt x="6" y="105"/>
                  <a:pt x="0" y="89"/>
                  <a:pt x="0" y="71"/>
                </a:cubicBezTo>
                <a:cubicBezTo>
                  <a:pt x="0" y="51"/>
                  <a:pt x="6" y="34"/>
                  <a:pt x="17" y="21"/>
                </a:cubicBezTo>
                <a:cubicBezTo>
                  <a:pt x="30" y="7"/>
                  <a:pt x="46" y="0"/>
                  <a:pt x="65" y="0"/>
                </a:cubicBezTo>
                <a:cubicBezTo>
                  <a:pt x="79" y="0"/>
                  <a:pt x="91" y="5"/>
                  <a:pt x="102" y="15"/>
                </a:cubicBezTo>
                <a:cubicBezTo>
                  <a:pt x="103" y="17"/>
                  <a:pt x="106" y="19"/>
                  <a:pt x="109" y="23"/>
                </a:cubicBezTo>
                <a:cubicBezTo>
                  <a:pt x="109" y="23"/>
                  <a:pt x="110" y="23"/>
                  <a:pt x="110" y="23"/>
                </a:cubicBezTo>
                <a:cubicBezTo>
                  <a:pt x="110" y="23"/>
                  <a:pt x="111" y="20"/>
                  <a:pt x="112" y="14"/>
                </a:cubicBezTo>
                <a:cubicBezTo>
                  <a:pt x="113" y="9"/>
                  <a:pt x="115" y="6"/>
                  <a:pt x="116" y="6"/>
                </a:cubicBezTo>
                <a:cubicBezTo>
                  <a:pt x="119" y="6"/>
                  <a:pt x="123" y="6"/>
                  <a:pt x="130" y="8"/>
                </a:cubicBezTo>
                <a:cubicBezTo>
                  <a:pt x="137" y="9"/>
                  <a:pt x="141" y="11"/>
                  <a:pt x="141" y="12"/>
                </a:cubicBezTo>
                <a:cubicBezTo>
                  <a:pt x="141" y="13"/>
                  <a:pt x="141" y="13"/>
                  <a:pt x="141" y="15"/>
                </a:cubicBezTo>
                <a:cubicBezTo>
                  <a:pt x="137" y="36"/>
                  <a:pt x="132" y="54"/>
                  <a:pt x="130" y="69"/>
                </a:cubicBezTo>
                <a:cubicBezTo>
                  <a:pt x="127" y="95"/>
                  <a:pt x="122" y="102"/>
                  <a:pt x="131" y="112"/>
                </a:cubicBezTo>
                <a:moveTo>
                  <a:pt x="102" y="69"/>
                </a:moveTo>
                <a:cubicBezTo>
                  <a:pt x="102" y="57"/>
                  <a:pt x="99" y="46"/>
                  <a:pt x="91" y="37"/>
                </a:cubicBezTo>
                <a:cubicBezTo>
                  <a:pt x="83" y="28"/>
                  <a:pt x="74" y="23"/>
                  <a:pt x="61" y="23"/>
                </a:cubicBezTo>
                <a:cubicBezTo>
                  <a:pt x="49" y="23"/>
                  <a:pt x="39" y="28"/>
                  <a:pt x="31" y="37"/>
                </a:cubicBezTo>
                <a:cubicBezTo>
                  <a:pt x="23" y="46"/>
                  <a:pt x="19" y="57"/>
                  <a:pt x="19" y="69"/>
                </a:cubicBezTo>
                <a:cubicBezTo>
                  <a:pt x="19" y="82"/>
                  <a:pt x="23" y="92"/>
                  <a:pt x="31" y="101"/>
                </a:cubicBezTo>
                <a:cubicBezTo>
                  <a:pt x="39" y="111"/>
                  <a:pt x="49" y="116"/>
                  <a:pt x="61" y="116"/>
                </a:cubicBezTo>
                <a:cubicBezTo>
                  <a:pt x="73" y="116"/>
                  <a:pt x="83" y="111"/>
                  <a:pt x="91" y="101"/>
                </a:cubicBezTo>
                <a:cubicBezTo>
                  <a:pt x="99" y="92"/>
                  <a:pt x="102" y="81"/>
                  <a:pt x="102" y="69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138" name="Group 126"/>
          <p:cNvGrpSpPr>
            <a:grpSpLocks noChangeAspect="1"/>
          </p:cNvGrpSpPr>
          <p:nvPr/>
        </p:nvGrpSpPr>
        <p:grpSpPr bwMode="auto">
          <a:xfrm>
            <a:off x="7286656" y="4997464"/>
            <a:ext cx="700091" cy="704852"/>
            <a:chOff x="4590" y="3148"/>
            <a:chExt cx="441" cy="444"/>
          </a:xfrm>
        </p:grpSpPr>
        <p:sp>
          <p:nvSpPr>
            <p:cNvPr id="140" name="Freeform 127"/>
            <p:cNvSpPr>
              <a:spLocks/>
            </p:cNvSpPr>
            <p:nvPr/>
          </p:nvSpPr>
          <p:spPr bwMode="auto">
            <a:xfrm>
              <a:off x="4646" y="3375"/>
              <a:ext cx="124" cy="132"/>
            </a:xfrm>
            <a:custGeom>
              <a:avLst/>
              <a:gdLst>
                <a:gd name="T0" fmla="*/ 0 w 124"/>
                <a:gd name="T1" fmla="*/ 45 h 132"/>
                <a:gd name="T2" fmla="*/ 0 w 124"/>
                <a:gd name="T3" fmla="*/ 88 h 132"/>
                <a:gd name="T4" fmla="*/ 42 w 124"/>
                <a:gd name="T5" fmla="*/ 88 h 132"/>
                <a:gd name="T6" fmla="*/ 42 w 124"/>
                <a:gd name="T7" fmla="*/ 132 h 132"/>
                <a:gd name="T8" fmla="*/ 83 w 124"/>
                <a:gd name="T9" fmla="*/ 132 h 132"/>
                <a:gd name="T10" fmla="*/ 83 w 124"/>
                <a:gd name="T11" fmla="*/ 88 h 132"/>
                <a:gd name="T12" fmla="*/ 124 w 124"/>
                <a:gd name="T13" fmla="*/ 88 h 132"/>
                <a:gd name="T14" fmla="*/ 124 w 124"/>
                <a:gd name="T15" fmla="*/ 45 h 132"/>
                <a:gd name="T16" fmla="*/ 83 w 124"/>
                <a:gd name="T17" fmla="*/ 45 h 132"/>
                <a:gd name="T18" fmla="*/ 83 w 124"/>
                <a:gd name="T19" fmla="*/ 0 h 132"/>
                <a:gd name="T20" fmla="*/ 42 w 124"/>
                <a:gd name="T21" fmla="*/ 0 h 132"/>
                <a:gd name="T22" fmla="*/ 42 w 124"/>
                <a:gd name="T23" fmla="*/ 45 h 132"/>
                <a:gd name="T24" fmla="*/ 0 w 124"/>
                <a:gd name="T25" fmla="*/ 4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32">
                  <a:moveTo>
                    <a:pt x="0" y="45"/>
                  </a:moveTo>
                  <a:lnTo>
                    <a:pt x="0" y="88"/>
                  </a:lnTo>
                  <a:lnTo>
                    <a:pt x="42" y="88"/>
                  </a:lnTo>
                  <a:lnTo>
                    <a:pt x="42" y="132"/>
                  </a:lnTo>
                  <a:lnTo>
                    <a:pt x="83" y="132"/>
                  </a:lnTo>
                  <a:lnTo>
                    <a:pt x="83" y="88"/>
                  </a:lnTo>
                  <a:lnTo>
                    <a:pt x="124" y="88"/>
                  </a:lnTo>
                  <a:lnTo>
                    <a:pt x="124" y="45"/>
                  </a:lnTo>
                  <a:lnTo>
                    <a:pt x="83" y="45"/>
                  </a:lnTo>
                  <a:lnTo>
                    <a:pt x="83" y="0"/>
                  </a:lnTo>
                  <a:lnTo>
                    <a:pt x="42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/>
            <p:cNvSpPr>
              <a:spLocks/>
            </p:cNvSpPr>
            <p:nvPr/>
          </p:nvSpPr>
          <p:spPr bwMode="auto">
            <a:xfrm>
              <a:off x="4590" y="3301"/>
              <a:ext cx="441" cy="291"/>
            </a:xfrm>
            <a:custGeom>
              <a:avLst/>
              <a:gdLst>
                <a:gd name="T0" fmla="*/ 387 w 387"/>
                <a:gd name="T1" fmla="*/ 182 h 255"/>
                <a:gd name="T2" fmla="*/ 319 w 387"/>
                <a:gd name="T3" fmla="*/ 255 h 255"/>
                <a:gd name="T4" fmla="*/ 68 w 387"/>
                <a:gd name="T5" fmla="*/ 255 h 255"/>
                <a:gd name="T6" fmla="*/ 0 w 387"/>
                <a:gd name="T7" fmla="*/ 182 h 255"/>
                <a:gd name="T8" fmla="*/ 0 w 387"/>
                <a:gd name="T9" fmla="*/ 73 h 255"/>
                <a:gd name="T10" fmla="*/ 68 w 387"/>
                <a:gd name="T11" fmla="*/ 0 h 255"/>
                <a:gd name="T12" fmla="*/ 319 w 387"/>
                <a:gd name="T13" fmla="*/ 0 h 255"/>
                <a:gd name="T14" fmla="*/ 387 w 387"/>
                <a:gd name="T15" fmla="*/ 73 h 255"/>
                <a:gd name="T16" fmla="*/ 387 w 387"/>
                <a:gd name="T17" fmla="*/ 18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255">
                  <a:moveTo>
                    <a:pt x="387" y="182"/>
                  </a:moveTo>
                  <a:cubicBezTo>
                    <a:pt x="387" y="222"/>
                    <a:pt x="356" y="255"/>
                    <a:pt x="319" y="255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31" y="255"/>
                    <a:pt x="0" y="222"/>
                    <a:pt x="0" y="18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2"/>
                    <a:pt x="31" y="0"/>
                    <a:pt x="68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6" y="0"/>
                    <a:pt x="387" y="32"/>
                    <a:pt x="387" y="73"/>
                  </a:cubicBezTo>
                  <a:lnTo>
                    <a:pt x="387" y="182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Oval 129"/>
            <p:cNvSpPr>
              <a:spLocks noChangeArrowheads="1"/>
            </p:cNvSpPr>
            <p:nvPr/>
          </p:nvSpPr>
          <p:spPr bwMode="auto">
            <a:xfrm>
              <a:off x="4857" y="3376"/>
              <a:ext cx="128" cy="129"/>
            </a:xfrm>
            <a:prstGeom prst="ellips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/>
            <p:cNvSpPr>
              <a:spLocks/>
            </p:cNvSpPr>
            <p:nvPr/>
          </p:nvSpPr>
          <p:spPr bwMode="auto">
            <a:xfrm>
              <a:off x="4792" y="3148"/>
              <a:ext cx="89" cy="121"/>
            </a:xfrm>
            <a:custGeom>
              <a:avLst/>
              <a:gdLst>
                <a:gd name="T0" fmla="*/ 16 w 78"/>
                <a:gd name="T1" fmla="*/ 106 h 106"/>
                <a:gd name="T2" fmla="*/ 16 w 78"/>
                <a:gd name="T3" fmla="*/ 54 h 106"/>
                <a:gd name="T4" fmla="*/ 59 w 78"/>
                <a:gd name="T5" fmla="*/ 53 h 106"/>
                <a:gd name="T6" fmla="*/ 49 w 78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06">
                  <a:moveTo>
                    <a:pt x="16" y="106"/>
                  </a:moveTo>
                  <a:cubicBezTo>
                    <a:pt x="16" y="106"/>
                    <a:pt x="0" y="65"/>
                    <a:pt x="16" y="54"/>
                  </a:cubicBezTo>
                  <a:cubicBezTo>
                    <a:pt x="28" y="46"/>
                    <a:pt x="52" y="60"/>
                    <a:pt x="59" y="53"/>
                  </a:cubicBezTo>
                  <a:cubicBezTo>
                    <a:pt x="78" y="32"/>
                    <a:pt x="49" y="0"/>
                    <a:pt x="49" y="0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4" name="Group 133"/>
          <p:cNvGrpSpPr>
            <a:grpSpLocks noChangeAspect="1"/>
          </p:cNvGrpSpPr>
          <p:nvPr/>
        </p:nvGrpSpPr>
        <p:grpSpPr bwMode="auto">
          <a:xfrm>
            <a:off x="10366418" y="5018133"/>
            <a:ext cx="714378" cy="660406"/>
            <a:chOff x="6530" y="3161"/>
            <a:chExt cx="450" cy="416"/>
          </a:xfrm>
        </p:grpSpPr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6530" y="3223"/>
              <a:ext cx="450" cy="189"/>
            </a:xfrm>
            <a:custGeom>
              <a:avLst/>
              <a:gdLst>
                <a:gd name="T0" fmla="*/ 114 w 395"/>
                <a:gd name="T1" fmla="*/ 38 h 166"/>
                <a:gd name="T2" fmla="*/ 72 w 395"/>
                <a:gd name="T3" fmla="*/ 22 h 166"/>
                <a:gd name="T4" fmla="*/ 0 w 395"/>
                <a:gd name="T5" fmla="*/ 94 h 166"/>
                <a:gd name="T6" fmla="*/ 72 w 395"/>
                <a:gd name="T7" fmla="*/ 165 h 166"/>
                <a:gd name="T8" fmla="*/ 395 w 395"/>
                <a:gd name="T9" fmla="*/ 166 h 166"/>
                <a:gd name="T10" fmla="*/ 360 w 395"/>
                <a:gd name="T11" fmla="*/ 94 h 166"/>
                <a:gd name="T12" fmla="*/ 266 w 395"/>
                <a:gd name="T13" fmla="*/ 0 h 166"/>
                <a:gd name="T14" fmla="*/ 175 w 395"/>
                <a:gd name="T15" fmla="*/ 9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166">
                  <a:moveTo>
                    <a:pt x="114" y="38"/>
                  </a:moveTo>
                  <a:cubicBezTo>
                    <a:pt x="114" y="38"/>
                    <a:pt x="97" y="22"/>
                    <a:pt x="72" y="22"/>
                  </a:cubicBezTo>
                  <a:cubicBezTo>
                    <a:pt x="30" y="22"/>
                    <a:pt x="0" y="54"/>
                    <a:pt x="0" y="94"/>
                  </a:cubicBezTo>
                  <a:cubicBezTo>
                    <a:pt x="0" y="133"/>
                    <a:pt x="32" y="165"/>
                    <a:pt x="72" y="165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5" y="166"/>
                    <a:pt x="367" y="138"/>
                    <a:pt x="360" y="94"/>
                  </a:cubicBezTo>
                  <a:cubicBezTo>
                    <a:pt x="350" y="41"/>
                    <a:pt x="319" y="0"/>
                    <a:pt x="266" y="0"/>
                  </a:cubicBezTo>
                  <a:cubicBezTo>
                    <a:pt x="212" y="0"/>
                    <a:pt x="175" y="40"/>
                    <a:pt x="175" y="94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6612" y="3161"/>
              <a:ext cx="164" cy="82"/>
            </a:xfrm>
            <a:custGeom>
              <a:avLst/>
              <a:gdLst>
                <a:gd name="T0" fmla="*/ 0 w 144"/>
                <a:gd name="T1" fmla="*/ 72 h 72"/>
                <a:gd name="T2" fmla="*/ 72 w 144"/>
                <a:gd name="T3" fmla="*/ 0 h 72"/>
                <a:gd name="T4" fmla="*/ 144 w 144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">
                  <a:moveTo>
                    <a:pt x="0" y="72"/>
                  </a:move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6729" y="3328"/>
              <a:ext cx="104" cy="52"/>
            </a:xfrm>
            <a:custGeom>
              <a:avLst/>
              <a:gdLst>
                <a:gd name="T0" fmla="*/ 91 w 91"/>
                <a:gd name="T1" fmla="*/ 0 h 46"/>
                <a:gd name="T2" fmla="*/ 46 w 91"/>
                <a:gd name="T3" fmla="*/ 46 h 46"/>
                <a:gd name="T4" fmla="*/ 0 w 91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6">
                  <a:moveTo>
                    <a:pt x="91" y="0"/>
                  </a:moveTo>
                  <a:cubicBezTo>
                    <a:pt x="91" y="25"/>
                    <a:pt x="71" y="46"/>
                    <a:pt x="46" y="46"/>
                  </a:cubicBezTo>
                  <a:cubicBezTo>
                    <a:pt x="20" y="46"/>
                    <a:pt x="0" y="25"/>
                    <a:pt x="0" y="0"/>
                  </a:cubicBez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Line 137"/>
            <p:cNvSpPr>
              <a:spLocks noChangeShapeType="1"/>
            </p:cNvSpPr>
            <p:nvPr/>
          </p:nvSpPr>
          <p:spPr bwMode="auto">
            <a:xfrm>
              <a:off x="6663" y="3470"/>
              <a:ext cx="184" cy="0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Line 138"/>
            <p:cNvSpPr>
              <a:spLocks noChangeShapeType="1"/>
            </p:cNvSpPr>
            <p:nvPr/>
          </p:nvSpPr>
          <p:spPr bwMode="auto">
            <a:xfrm>
              <a:off x="6663" y="3505"/>
              <a:ext cx="184" cy="0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6672" y="3542"/>
              <a:ext cx="165" cy="35"/>
            </a:xfrm>
            <a:custGeom>
              <a:avLst/>
              <a:gdLst>
                <a:gd name="T0" fmla="*/ 0 w 165"/>
                <a:gd name="T1" fmla="*/ 0 h 35"/>
                <a:gd name="T2" fmla="*/ 83 w 165"/>
                <a:gd name="T3" fmla="*/ 35 h 35"/>
                <a:gd name="T4" fmla="*/ 165 w 165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35">
                  <a:moveTo>
                    <a:pt x="0" y="0"/>
                  </a:moveTo>
                  <a:lnTo>
                    <a:pt x="83" y="35"/>
                  </a:lnTo>
                  <a:lnTo>
                    <a:pt x="165" y="0"/>
                  </a:lnTo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837613" y="5068898"/>
            <a:ext cx="698500" cy="727077"/>
            <a:chOff x="8837613" y="5068898"/>
            <a:chExt cx="698500" cy="727077"/>
          </a:xfrm>
        </p:grpSpPr>
        <p:sp>
          <p:nvSpPr>
            <p:cNvPr id="154" name="Freeform 143"/>
            <p:cNvSpPr>
              <a:spLocks/>
            </p:cNvSpPr>
            <p:nvPr/>
          </p:nvSpPr>
          <p:spPr bwMode="auto">
            <a:xfrm>
              <a:off x="8837613" y="5068898"/>
              <a:ext cx="698500" cy="727077"/>
            </a:xfrm>
            <a:custGeom>
              <a:avLst/>
              <a:gdLst>
                <a:gd name="T0" fmla="*/ 340 w 386"/>
                <a:gd name="T1" fmla="*/ 302 h 401"/>
                <a:gd name="T2" fmla="*/ 193 w 386"/>
                <a:gd name="T3" fmla="*/ 401 h 401"/>
                <a:gd name="T4" fmla="*/ 46 w 386"/>
                <a:gd name="T5" fmla="*/ 302 h 401"/>
                <a:gd name="T6" fmla="*/ 24 w 386"/>
                <a:gd name="T7" fmla="*/ 73 h 401"/>
                <a:gd name="T8" fmla="*/ 193 w 386"/>
                <a:gd name="T9" fmla="*/ 0 h 401"/>
                <a:gd name="T10" fmla="*/ 362 w 386"/>
                <a:gd name="T11" fmla="*/ 73 h 401"/>
                <a:gd name="T12" fmla="*/ 340 w 386"/>
                <a:gd name="T13" fmla="*/ 30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6" h="401">
                  <a:moveTo>
                    <a:pt x="340" y="302"/>
                  </a:moveTo>
                  <a:cubicBezTo>
                    <a:pt x="318" y="342"/>
                    <a:pt x="244" y="401"/>
                    <a:pt x="193" y="401"/>
                  </a:cubicBezTo>
                  <a:cubicBezTo>
                    <a:pt x="142" y="401"/>
                    <a:pt x="68" y="342"/>
                    <a:pt x="46" y="302"/>
                  </a:cubicBezTo>
                  <a:cubicBezTo>
                    <a:pt x="22" y="258"/>
                    <a:pt x="0" y="117"/>
                    <a:pt x="24" y="73"/>
                  </a:cubicBezTo>
                  <a:cubicBezTo>
                    <a:pt x="45" y="35"/>
                    <a:pt x="144" y="0"/>
                    <a:pt x="193" y="0"/>
                  </a:cubicBezTo>
                  <a:cubicBezTo>
                    <a:pt x="242" y="0"/>
                    <a:pt x="341" y="35"/>
                    <a:pt x="362" y="73"/>
                  </a:cubicBezTo>
                  <a:cubicBezTo>
                    <a:pt x="386" y="117"/>
                    <a:pt x="364" y="258"/>
                    <a:pt x="340" y="302"/>
                  </a:cubicBez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4"/>
            <p:cNvSpPr>
              <a:spLocks/>
            </p:cNvSpPr>
            <p:nvPr/>
          </p:nvSpPr>
          <p:spPr bwMode="auto">
            <a:xfrm>
              <a:off x="9018588" y="5243523"/>
              <a:ext cx="336550" cy="328613"/>
            </a:xfrm>
            <a:custGeom>
              <a:avLst/>
              <a:gdLst>
                <a:gd name="T0" fmla="*/ 0 w 212"/>
                <a:gd name="T1" fmla="*/ 71 h 207"/>
                <a:gd name="T2" fmla="*/ 0 w 212"/>
                <a:gd name="T3" fmla="*/ 139 h 207"/>
                <a:gd name="T4" fmla="*/ 71 w 212"/>
                <a:gd name="T5" fmla="*/ 139 h 207"/>
                <a:gd name="T6" fmla="*/ 71 w 212"/>
                <a:gd name="T7" fmla="*/ 207 h 207"/>
                <a:gd name="T8" fmla="*/ 141 w 212"/>
                <a:gd name="T9" fmla="*/ 207 h 207"/>
                <a:gd name="T10" fmla="*/ 141 w 212"/>
                <a:gd name="T11" fmla="*/ 139 h 207"/>
                <a:gd name="T12" fmla="*/ 212 w 212"/>
                <a:gd name="T13" fmla="*/ 139 h 207"/>
                <a:gd name="T14" fmla="*/ 212 w 212"/>
                <a:gd name="T15" fmla="*/ 71 h 207"/>
                <a:gd name="T16" fmla="*/ 141 w 212"/>
                <a:gd name="T17" fmla="*/ 71 h 207"/>
                <a:gd name="T18" fmla="*/ 141 w 212"/>
                <a:gd name="T19" fmla="*/ 0 h 207"/>
                <a:gd name="T20" fmla="*/ 71 w 212"/>
                <a:gd name="T21" fmla="*/ 0 h 207"/>
                <a:gd name="T22" fmla="*/ 71 w 212"/>
                <a:gd name="T23" fmla="*/ 71 h 207"/>
                <a:gd name="T24" fmla="*/ 0 w 212"/>
                <a:gd name="T25" fmla="*/ 7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07">
                  <a:moveTo>
                    <a:pt x="0" y="71"/>
                  </a:moveTo>
                  <a:lnTo>
                    <a:pt x="0" y="139"/>
                  </a:lnTo>
                  <a:lnTo>
                    <a:pt x="71" y="139"/>
                  </a:lnTo>
                  <a:lnTo>
                    <a:pt x="71" y="207"/>
                  </a:lnTo>
                  <a:lnTo>
                    <a:pt x="141" y="207"/>
                  </a:lnTo>
                  <a:lnTo>
                    <a:pt x="141" y="139"/>
                  </a:lnTo>
                  <a:lnTo>
                    <a:pt x="212" y="139"/>
                  </a:lnTo>
                  <a:lnTo>
                    <a:pt x="212" y="71"/>
                  </a:lnTo>
                  <a:lnTo>
                    <a:pt x="141" y="71"/>
                  </a:lnTo>
                  <a:lnTo>
                    <a:pt x="141" y="0"/>
                  </a:lnTo>
                  <a:lnTo>
                    <a:pt x="71" y="0"/>
                  </a:lnTo>
                  <a:lnTo>
                    <a:pt x="71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Line 145"/>
            <p:cNvSpPr>
              <a:spLocks noChangeShapeType="1"/>
            </p:cNvSpPr>
            <p:nvPr/>
          </p:nvSpPr>
          <p:spPr bwMode="auto">
            <a:xfrm flipV="1">
              <a:off x="9186863" y="5068898"/>
              <a:ext cx="0" cy="174625"/>
            </a:xfrm>
            <a:prstGeom prst="line">
              <a:avLst/>
            </a:prstGeom>
            <a:noFill/>
            <a:ln w="428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63" name="图片 1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Office 主题</vt:lpstr>
      <vt:lpstr>2_Office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28</cp:revision>
  <dcterms:created xsi:type="dcterms:W3CDTF">2015-08-18T02:51:41Z</dcterms:created>
  <dcterms:modified xsi:type="dcterms:W3CDTF">2016-03-01T03:52:32Z</dcterms:modified>
  <cp:category/>
</cp:coreProperties>
</file>