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0" r:id="rId2"/>
    <p:sldMasterId id="2147483688" r:id="rId3"/>
  </p:sldMasterIdLst>
  <p:notesMasterIdLst>
    <p:notesMasterId r:id="rId9"/>
  </p:notesMasterIdLst>
  <p:sldIdLst>
    <p:sldId id="262" r:id="rId4"/>
    <p:sldId id="263" r:id="rId5"/>
    <p:sldId id="264" r:id="rId6"/>
    <p:sldId id="261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0D2"/>
    <a:srgbClr val="E993B2"/>
    <a:srgbClr val="DE5C8A"/>
    <a:srgbClr val="B32456"/>
    <a:srgbClr val="FFC000"/>
    <a:srgbClr val="1B1714"/>
    <a:srgbClr val="EEBC4C"/>
    <a:srgbClr val="00B0F0"/>
    <a:srgbClr val="F4B183"/>
    <a:srgbClr val="5C2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7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6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63677-1A70-42CE-AAAC-65D5EC78FAE2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71E5-9D64-4831-8057-383DD3AC8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971E5-9D64-4831-8057-383DD3AC8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7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971E5-9D64-4831-8057-383DD3AC8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02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971E5-9D64-4831-8057-383DD3AC8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26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Microsoft </a:t>
            </a: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YaHei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83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77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3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C362-801E-45E7-9F4D-DB0065D3877A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1416-B1AE-4C27-BBB3-6E8FE2D8D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8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C362-801E-45E7-9F4D-DB0065D3877A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1416-B1AE-4C27-BBB3-6E8FE2D8D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9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空心弧 19"/>
          <p:cNvSpPr/>
          <p:nvPr/>
        </p:nvSpPr>
        <p:spPr>
          <a:xfrm>
            <a:off x="2686455" y="442948"/>
            <a:ext cx="6819089" cy="6819089"/>
          </a:xfrm>
          <a:prstGeom prst="blockArc">
            <a:avLst>
              <a:gd name="adj1" fmla="val 10943157"/>
              <a:gd name="adj2" fmla="val 21488229"/>
              <a:gd name="adj3" fmla="val 0"/>
            </a:avLst>
          </a:prstGeom>
          <a:noFill/>
          <a:ln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4174378" y="1829112"/>
            <a:ext cx="3843241" cy="3843241"/>
          </a:xfrm>
          <a:prstGeom prst="blockArc">
            <a:avLst>
              <a:gd name="adj1" fmla="val 10943157"/>
              <a:gd name="adj2" fmla="val 21488229"/>
              <a:gd name="adj3" fmla="val 0"/>
            </a:avLst>
          </a:prstGeom>
          <a:noFill/>
          <a:ln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 flipV="1">
            <a:off x="2632453" y="3690492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 flipV="1">
            <a:off x="9454068" y="369049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 flipV="1">
            <a:off x="4117854" y="3690492"/>
            <a:ext cx="108000" cy="1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 flipV="1">
            <a:off x="7963619" y="3690492"/>
            <a:ext cx="108000" cy="1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04185" y="4159340"/>
            <a:ext cx="1674796" cy="1674796"/>
          </a:xfrm>
          <a:prstGeom prst="ellipse">
            <a:avLst/>
          </a:prstGeom>
          <a:solidFill>
            <a:schemeClr val="accent6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225854" y="4159340"/>
            <a:ext cx="1674796" cy="1674796"/>
          </a:xfrm>
          <a:prstGeom prst="ellipse">
            <a:avLst/>
          </a:prstGeom>
          <a:solidFill>
            <a:schemeClr val="accent5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249388" y="4159340"/>
            <a:ext cx="1674796" cy="1674796"/>
          </a:xfrm>
          <a:prstGeom prst="ellipse">
            <a:avLst/>
          </a:prstGeom>
          <a:solidFill>
            <a:schemeClr val="accent3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272922" y="4159340"/>
            <a:ext cx="1674796" cy="1674796"/>
          </a:xfrm>
          <a:prstGeom prst="ellipse">
            <a:avLst/>
          </a:prstGeom>
          <a:solidFill>
            <a:schemeClr val="accent2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3699" y="2099733"/>
            <a:ext cx="110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43699" y="532006"/>
            <a:ext cx="110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2240508" y="6055643"/>
            <a:ext cx="7710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10-16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3" y="6308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空心弧 19"/>
          <p:cNvSpPr/>
          <p:nvPr/>
        </p:nvSpPr>
        <p:spPr>
          <a:xfrm>
            <a:off x="2686455" y="442948"/>
            <a:ext cx="6819089" cy="6819089"/>
          </a:xfrm>
          <a:prstGeom prst="blockArc">
            <a:avLst>
              <a:gd name="adj1" fmla="val 10943157"/>
              <a:gd name="adj2" fmla="val 21488229"/>
              <a:gd name="adj3" fmla="val 0"/>
            </a:avLst>
          </a:prstGeom>
          <a:noFill/>
          <a:ln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4174378" y="1829112"/>
            <a:ext cx="3843241" cy="3843241"/>
          </a:xfrm>
          <a:prstGeom prst="blockArc">
            <a:avLst>
              <a:gd name="adj1" fmla="val 10943157"/>
              <a:gd name="adj2" fmla="val 21488229"/>
              <a:gd name="adj3" fmla="val 0"/>
            </a:avLst>
          </a:prstGeom>
          <a:noFill/>
          <a:ln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 flipV="1">
            <a:off x="2632453" y="3690492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 flipV="1">
            <a:off x="9454068" y="369049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 flipV="1">
            <a:off x="4117854" y="3690492"/>
            <a:ext cx="108000" cy="1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 flipV="1">
            <a:off x="7963619" y="369049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04185" y="4159340"/>
            <a:ext cx="1674796" cy="1674796"/>
          </a:xfrm>
          <a:prstGeom prst="ellipse">
            <a:avLst/>
          </a:prstGeom>
          <a:solidFill>
            <a:schemeClr val="accent6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225854" y="4159340"/>
            <a:ext cx="1674796" cy="1674796"/>
          </a:xfrm>
          <a:prstGeom prst="ellipse">
            <a:avLst/>
          </a:prstGeom>
          <a:solidFill>
            <a:schemeClr val="accent5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249388" y="4159340"/>
            <a:ext cx="1674796" cy="1674796"/>
          </a:xfrm>
          <a:prstGeom prst="ellipse">
            <a:avLst/>
          </a:prstGeom>
          <a:solidFill>
            <a:schemeClr val="accent4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272922" y="4159340"/>
            <a:ext cx="1674796" cy="1674796"/>
          </a:xfrm>
          <a:prstGeom prst="ellipse">
            <a:avLst/>
          </a:prstGeom>
          <a:solidFill>
            <a:schemeClr val="accent2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3699" y="2099733"/>
            <a:ext cx="110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43699" y="532006"/>
            <a:ext cx="110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2240508" y="6055643"/>
            <a:ext cx="7710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10-16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3" y="6308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空心弧 19"/>
          <p:cNvSpPr/>
          <p:nvPr/>
        </p:nvSpPr>
        <p:spPr>
          <a:xfrm>
            <a:off x="2686455" y="442948"/>
            <a:ext cx="6819089" cy="6819089"/>
          </a:xfrm>
          <a:prstGeom prst="blockArc">
            <a:avLst>
              <a:gd name="adj1" fmla="val 10943157"/>
              <a:gd name="adj2" fmla="val 21488229"/>
              <a:gd name="adj3" fmla="val 0"/>
            </a:avLst>
          </a:prstGeom>
          <a:noFill/>
          <a:ln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4174378" y="1829112"/>
            <a:ext cx="3843241" cy="3843241"/>
          </a:xfrm>
          <a:prstGeom prst="blockArc">
            <a:avLst>
              <a:gd name="adj1" fmla="val 10943157"/>
              <a:gd name="adj2" fmla="val 21488229"/>
              <a:gd name="adj3" fmla="val 0"/>
            </a:avLst>
          </a:prstGeom>
          <a:noFill/>
          <a:ln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 flipV="1">
            <a:off x="2632453" y="3690492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 flipV="1">
            <a:off x="9454068" y="3690492"/>
            <a:ext cx="108000" cy="1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 flipV="1">
            <a:off x="4117854" y="3690492"/>
            <a:ext cx="108000" cy="1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 flipV="1">
            <a:off x="7963619" y="369049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04185" y="4159340"/>
            <a:ext cx="1674796" cy="1674796"/>
          </a:xfrm>
          <a:prstGeom prst="ellipse">
            <a:avLst/>
          </a:prstGeom>
          <a:solidFill>
            <a:schemeClr val="accent6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225854" y="4159340"/>
            <a:ext cx="1674796" cy="1674796"/>
          </a:xfrm>
          <a:prstGeom prst="ellipse">
            <a:avLst/>
          </a:prstGeom>
          <a:solidFill>
            <a:schemeClr val="accent5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249388" y="4159340"/>
            <a:ext cx="1674796" cy="1674796"/>
          </a:xfrm>
          <a:prstGeom prst="ellipse">
            <a:avLst/>
          </a:prstGeom>
          <a:solidFill>
            <a:schemeClr val="accent4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272922" y="4159340"/>
            <a:ext cx="1674796" cy="1674796"/>
          </a:xfrm>
          <a:prstGeom prst="ellipse">
            <a:avLst/>
          </a:prstGeom>
          <a:solidFill>
            <a:schemeClr val="accent3"/>
          </a:solidFill>
          <a:ln>
            <a:solidFill>
              <a:srgbClr val="E6E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3699" y="2099733"/>
            <a:ext cx="110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43699" y="532006"/>
            <a:ext cx="110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TEXT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2240508" y="6055643"/>
            <a:ext cx="77109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10-16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号字，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倍字间距。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3" y="6308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96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147</Words>
  <Application>Microsoft Office PowerPoint</Application>
  <PresentationFormat>宽屏</PresentationFormat>
  <Paragraphs>24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Century Gothic</vt:lpstr>
      <vt:lpstr>Segoe UI Light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28</cp:revision>
  <dcterms:created xsi:type="dcterms:W3CDTF">2015-08-18T02:51:41Z</dcterms:created>
  <dcterms:modified xsi:type="dcterms:W3CDTF">2015-12-01T06:26:50Z</dcterms:modified>
  <cp:category/>
</cp:coreProperties>
</file>