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0" r:id="rId2"/>
    <p:sldMasterId id="2147483672" r:id="rId3"/>
    <p:sldMasterId id="2147483661" r:id="rId4"/>
  </p:sldMasterIdLst>
  <p:sldIdLst>
    <p:sldId id="268" r:id="rId5"/>
    <p:sldId id="273" r:id="rId6"/>
    <p:sldId id="274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7FAC"/>
    <a:srgbClr val="60BDD6"/>
    <a:srgbClr val="7DDDFF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2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63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38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42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9430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12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05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43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28835" y="1794892"/>
            <a:ext cx="3653821" cy="3653821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5" name="半闭框 4"/>
          <p:cNvSpPr/>
          <p:nvPr/>
        </p:nvSpPr>
        <p:spPr>
          <a:xfrm rot="18922839">
            <a:off x="6144546" y="1677680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rot="15054099">
            <a:off x="4461368" y="256574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1981181">
            <a:off x="4401457" y="43015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8111514">
            <a:off x="5866413" y="53276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4949669">
            <a:off x="7592886" y="442200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>
            <a:off x="7703847" y="2671571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点5"/>
          <p:cNvSpPr>
            <a:spLocks noChangeArrowheads="1"/>
          </p:cNvSpPr>
          <p:nvPr/>
        </p:nvSpPr>
        <p:spPr bwMode="gray">
          <a:xfrm>
            <a:off x="4160941" y="3415777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圆点6"/>
          <p:cNvSpPr>
            <a:spLocks noChangeArrowheads="1"/>
          </p:cNvSpPr>
          <p:nvPr/>
        </p:nvSpPr>
        <p:spPr bwMode="gray">
          <a:xfrm>
            <a:off x="5075970" y="1799785"/>
            <a:ext cx="417639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点1"/>
          <p:cNvSpPr>
            <a:spLocks noChangeArrowheads="1"/>
          </p:cNvSpPr>
          <p:nvPr/>
        </p:nvSpPr>
        <p:spPr bwMode="gray">
          <a:xfrm>
            <a:off x="6847266" y="1768305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6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点4"/>
          <p:cNvSpPr>
            <a:spLocks noChangeArrowheads="1"/>
          </p:cNvSpPr>
          <p:nvPr/>
        </p:nvSpPr>
        <p:spPr bwMode="gray">
          <a:xfrm>
            <a:off x="4987825" y="4918440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点3"/>
          <p:cNvSpPr>
            <a:spLocks noChangeArrowheads="1"/>
          </p:cNvSpPr>
          <p:nvPr/>
        </p:nvSpPr>
        <p:spPr bwMode="gray">
          <a:xfrm>
            <a:off x="6950101" y="4945723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圆点2"/>
          <p:cNvSpPr>
            <a:spLocks noChangeArrowheads="1"/>
          </p:cNvSpPr>
          <p:nvPr/>
        </p:nvSpPr>
        <p:spPr bwMode="gray">
          <a:xfrm>
            <a:off x="7781183" y="3445159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342504" y="2737900"/>
            <a:ext cx="1714631" cy="17104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entury Gothic" pitchFamily="34" charset="0"/>
              </a:rPr>
              <a:t>TEXT</a:t>
            </a:r>
            <a:endParaRPr lang="zh-CN" altLang="en-US" sz="2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4089586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419082" y="3423839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3781077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940771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8468618" y="347873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6800158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4" y="62977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28835" y="1794892"/>
            <a:ext cx="3653821" cy="3653821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5" name="半闭框 4"/>
          <p:cNvSpPr/>
          <p:nvPr/>
        </p:nvSpPr>
        <p:spPr>
          <a:xfrm rot="18922839">
            <a:off x="6144546" y="1677680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rot="15054099">
            <a:off x="4461368" y="256574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1981181">
            <a:off x="4401457" y="43015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8111514">
            <a:off x="5866413" y="53276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4949669">
            <a:off x="7592886" y="442200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>
            <a:off x="7703847" y="2671571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点5"/>
          <p:cNvSpPr>
            <a:spLocks noChangeArrowheads="1"/>
          </p:cNvSpPr>
          <p:nvPr/>
        </p:nvSpPr>
        <p:spPr bwMode="gray">
          <a:xfrm>
            <a:off x="4160941" y="3415777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圆点6"/>
          <p:cNvSpPr>
            <a:spLocks noChangeArrowheads="1"/>
          </p:cNvSpPr>
          <p:nvPr/>
        </p:nvSpPr>
        <p:spPr bwMode="gray">
          <a:xfrm>
            <a:off x="5075970" y="1799785"/>
            <a:ext cx="417639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点1"/>
          <p:cNvSpPr>
            <a:spLocks noChangeArrowheads="1"/>
          </p:cNvSpPr>
          <p:nvPr/>
        </p:nvSpPr>
        <p:spPr bwMode="gray">
          <a:xfrm>
            <a:off x="6847266" y="1768305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6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点4"/>
          <p:cNvSpPr>
            <a:spLocks noChangeArrowheads="1"/>
          </p:cNvSpPr>
          <p:nvPr/>
        </p:nvSpPr>
        <p:spPr bwMode="gray">
          <a:xfrm>
            <a:off x="4987825" y="4918440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点3"/>
          <p:cNvSpPr>
            <a:spLocks noChangeArrowheads="1"/>
          </p:cNvSpPr>
          <p:nvPr/>
        </p:nvSpPr>
        <p:spPr bwMode="gray">
          <a:xfrm>
            <a:off x="6950101" y="4945723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圆点2"/>
          <p:cNvSpPr>
            <a:spLocks noChangeArrowheads="1"/>
          </p:cNvSpPr>
          <p:nvPr/>
        </p:nvSpPr>
        <p:spPr bwMode="gray">
          <a:xfrm>
            <a:off x="7781183" y="3445159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342504" y="2737900"/>
            <a:ext cx="1714631" cy="17104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entury Gothic" pitchFamily="34" charset="0"/>
              </a:rPr>
              <a:t>TEXT</a:t>
            </a:r>
            <a:endParaRPr lang="zh-CN" altLang="en-US" sz="2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4089586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419082" y="3423839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3781077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940771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8468618" y="347873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6800158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4" y="62977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28835" y="1794892"/>
            <a:ext cx="3653821" cy="3653821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5" name="半闭框 4"/>
          <p:cNvSpPr/>
          <p:nvPr/>
        </p:nvSpPr>
        <p:spPr>
          <a:xfrm rot="18922839">
            <a:off x="6144546" y="1677680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rot="15054099">
            <a:off x="4461368" y="256574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11981181">
            <a:off x="4401457" y="43015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8111514">
            <a:off x="5866413" y="5327687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4949669">
            <a:off x="7592886" y="4422006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>
            <a:off x="7703847" y="2671571"/>
            <a:ext cx="234422" cy="234422"/>
          </a:xfrm>
          <a:prstGeom prst="halfFrame">
            <a:avLst>
              <a:gd name="adj1" fmla="val 10000"/>
              <a:gd name="adj2" fmla="val 1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点5"/>
          <p:cNvSpPr>
            <a:spLocks noChangeArrowheads="1"/>
          </p:cNvSpPr>
          <p:nvPr/>
        </p:nvSpPr>
        <p:spPr bwMode="gray">
          <a:xfrm>
            <a:off x="4160941" y="3415777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圆点6"/>
          <p:cNvSpPr>
            <a:spLocks noChangeArrowheads="1"/>
          </p:cNvSpPr>
          <p:nvPr/>
        </p:nvSpPr>
        <p:spPr bwMode="gray">
          <a:xfrm>
            <a:off x="5075970" y="1799785"/>
            <a:ext cx="417639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点1"/>
          <p:cNvSpPr>
            <a:spLocks noChangeArrowheads="1"/>
          </p:cNvSpPr>
          <p:nvPr/>
        </p:nvSpPr>
        <p:spPr bwMode="gray">
          <a:xfrm>
            <a:off x="6847266" y="1768305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6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点4"/>
          <p:cNvSpPr>
            <a:spLocks noChangeArrowheads="1"/>
          </p:cNvSpPr>
          <p:nvPr/>
        </p:nvSpPr>
        <p:spPr bwMode="gray">
          <a:xfrm>
            <a:off x="4987825" y="4918440"/>
            <a:ext cx="417639" cy="41764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点3"/>
          <p:cNvSpPr>
            <a:spLocks noChangeArrowheads="1"/>
          </p:cNvSpPr>
          <p:nvPr/>
        </p:nvSpPr>
        <p:spPr bwMode="gray">
          <a:xfrm>
            <a:off x="6950101" y="4945723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圆点2"/>
          <p:cNvSpPr>
            <a:spLocks noChangeArrowheads="1"/>
          </p:cNvSpPr>
          <p:nvPr/>
        </p:nvSpPr>
        <p:spPr bwMode="gray">
          <a:xfrm>
            <a:off x="7781183" y="3445159"/>
            <a:ext cx="419738" cy="419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342504" y="2737900"/>
            <a:ext cx="1714631" cy="17104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entury Gothic" pitchFamily="34" charset="0"/>
              </a:rPr>
              <a:t>TEXT</a:t>
            </a:r>
            <a:endParaRPr lang="zh-CN" altLang="en-US" sz="2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4089586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419082" y="3423839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3781077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940771" y="541792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+mn-lt"/>
              </a:rPr>
              <a:t>ADD YOUR TEXT</a:t>
            </a:r>
            <a:endParaRPr lang="zh-CN" altLang="en-US" sz="1600">
              <a:latin typeface="+mn-lt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8468618" y="3478738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6800158" y="1384244"/>
            <a:ext cx="15277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lt"/>
              </a:rPr>
              <a:t>ADD YOUR TEXT</a:t>
            </a:r>
            <a:endParaRPr lang="zh-CN" altLang="en-US" sz="1600" dirty="0">
              <a:latin typeface="+mn-lt"/>
            </a:endParaRP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4" y="62977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66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74287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Bauhaus 93</vt:lpstr>
      <vt:lpstr>宋体</vt:lpstr>
      <vt:lpstr>微软雅黑</vt:lpstr>
      <vt:lpstr>Arial</vt:lpstr>
      <vt:lpstr>Century Gothic</vt:lpstr>
      <vt:lpstr>Segoe UI Light</vt:lpstr>
      <vt:lpstr>4_Office 主题</vt:lpstr>
      <vt:lpstr>5_Office 主题</vt:lpstr>
      <vt:lpstr>6_Office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35</cp:revision>
  <dcterms:created xsi:type="dcterms:W3CDTF">2015-08-04T06:43:24Z</dcterms:created>
  <dcterms:modified xsi:type="dcterms:W3CDTF">2016-03-01T04:36:44Z</dcterms:modified>
</cp:coreProperties>
</file>