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77" r:id="rId3"/>
    <p:sldMasterId id="2147483672" r:id="rId4"/>
  </p:sldMasterIdLst>
  <p:sldIdLst>
    <p:sldId id="266" r:id="rId5"/>
    <p:sldId id="268" r:id="rId6"/>
    <p:sldId id="267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3"/>
    <p:restoredTop sz="94620"/>
  </p:normalViewPr>
  <p:slideViewPr>
    <p:cSldViewPr snapToGrid="0">
      <p:cViewPr varScale="1">
        <p:scale>
          <a:sx n="102" d="100"/>
          <a:sy n="102" d="100"/>
        </p:scale>
        <p:origin x="10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explosion val="3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F3-4FD5-A450-BC2D9278105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F3-4FD5-A450-BC2D9278105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F3-4FD5-A450-BC2D92781050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F3-4FD5-A450-BC2D92781050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9F3-4FD5-A450-BC2D92781050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其他</c:v>
                </c:pt>
              </c:strCache>
            </c:strRef>
          </c:cat>
          <c:val>
            <c:numRef>
              <c:f>工作表1!$B$2:$B$5</c:f>
              <c:numCache>
                <c:formatCode>0%</c:formatCode>
                <c:ptCount val="4"/>
                <c:pt idx="0">
                  <c:v>0.25</c:v>
                </c:pt>
                <c:pt idx="1">
                  <c:v>0.18</c:v>
                </c:pt>
                <c:pt idx="2">
                  <c:v>0.11</c:v>
                </c:pt>
                <c:pt idx="3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9F3-4FD5-A450-BC2D92781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explosion val="3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F3-4FD5-A450-BC2D9278105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F3-4FD5-A450-BC2D9278105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F3-4FD5-A450-BC2D92781050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F3-4FD5-A450-BC2D92781050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9F3-4FD5-A450-BC2D92781050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其他</c:v>
                </c:pt>
              </c:strCache>
            </c:strRef>
          </c:cat>
          <c:val>
            <c:numRef>
              <c:f>工作表1!$B$2:$B$5</c:f>
              <c:numCache>
                <c:formatCode>0%</c:formatCode>
                <c:ptCount val="4"/>
                <c:pt idx="0">
                  <c:v>0.25</c:v>
                </c:pt>
                <c:pt idx="1">
                  <c:v>0.18</c:v>
                </c:pt>
                <c:pt idx="2">
                  <c:v>0.11</c:v>
                </c:pt>
                <c:pt idx="3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9F3-4FD5-A450-BC2D92781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explosion val="3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F3-4FD5-A450-BC2D9278105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F3-4FD5-A450-BC2D9278105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F3-4FD5-A450-BC2D92781050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F3-4FD5-A450-BC2D92781050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9F3-4FD5-A450-BC2D92781050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其他</c:v>
                </c:pt>
              </c:strCache>
            </c:strRef>
          </c:cat>
          <c:val>
            <c:numRef>
              <c:f>工作表1!$B$2:$B$5</c:f>
              <c:numCache>
                <c:formatCode>0%</c:formatCode>
                <c:ptCount val="4"/>
                <c:pt idx="0">
                  <c:v>0.25</c:v>
                </c:pt>
                <c:pt idx="1">
                  <c:v>0.18</c:v>
                </c:pt>
                <c:pt idx="2">
                  <c:v>0.11</c:v>
                </c:pt>
                <c:pt idx="3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9F3-4FD5-A450-BC2D92781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16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12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23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7662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0360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5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64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21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56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858273298"/>
              </p:ext>
            </p:extLst>
          </p:nvPr>
        </p:nvGraphicFramePr>
        <p:xfrm>
          <a:off x="3282846" y="899409"/>
          <a:ext cx="5296732" cy="493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组 2"/>
          <p:cNvGrpSpPr/>
          <p:nvPr/>
        </p:nvGrpSpPr>
        <p:grpSpPr>
          <a:xfrm>
            <a:off x="6919249" y="1281390"/>
            <a:ext cx="1047429" cy="857250"/>
            <a:chOff x="7219052" y="1504950"/>
            <a:chExt cx="1047429" cy="857250"/>
          </a:xfrm>
        </p:grpSpPr>
        <p:sp>
          <p:nvSpPr>
            <p:cNvPr id="4" name="椭圆 3"/>
            <p:cNvSpPr/>
            <p:nvPr/>
          </p:nvSpPr>
          <p:spPr>
            <a:xfrm>
              <a:off x="7294322" y="1504950"/>
              <a:ext cx="857250" cy="857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+mj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219052" y="1728142"/>
              <a:ext cx="104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25%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949015" y="1155820"/>
            <a:ext cx="2515264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rgbClr val="E7E6E6">
                    <a:lumMod val="25000"/>
                  </a:srgb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49015" y="899409"/>
            <a:ext cx="1672572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7581315" y="3750950"/>
            <a:ext cx="1047429" cy="857250"/>
            <a:chOff x="7219052" y="1504950"/>
            <a:chExt cx="1047429" cy="857250"/>
          </a:xfrm>
        </p:grpSpPr>
        <p:sp>
          <p:nvSpPr>
            <p:cNvPr id="9" name="椭圆 8"/>
            <p:cNvSpPr/>
            <p:nvPr/>
          </p:nvSpPr>
          <p:spPr>
            <a:xfrm>
              <a:off x="7294322" y="1504950"/>
              <a:ext cx="857250" cy="857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+mj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19052" y="1728142"/>
              <a:ext cx="104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18%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611081" y="3625380"/>
            <a:ext cx="2511621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rgbClr val="E7E6E6">
                    <a:lumMod val="25000"/>
                  </a:srgb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11081" y="3368969"/>
            <a:ext cx="1672572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5564289" y="5346982"/>
            <a:ext cx="1047429" cy="857250"/>
            <a:chOff x="7219052" y="1504950"/>
            <a:chExt cx="1047429" cy="857250"/>
          </a:xfrm>
        </p:grpSpPr>
        <p:sp>
          <p:nvSpPr>
            <p:cNvPr id="14" name="椭圆 13"/>
            <p:cNvSpPr/>
            <p:nvPr/>
          </p:nvSpPr>
          <p:spPr>
            <a:xfrm>
              <a:off x="7294322" y="1504950"/>
              <a:ext cx="857250" cy="857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+mj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19052" y="1728142"/>
              <a:ext cx="104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11%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6611718" y="5942426"/>
            <a:ext cx="2281444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rgbClr val="E7E6E6">
                    <a:lumMod val="25000"/>
                  </a:srgb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11718" y="5686015"/>
            <a:ext cx="1672572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3233680" y="1904692"/>
            <a:ext cx="1047429" cy="857250"/>
            <a:chOff x="3752884" y="2962275"/>
            <a:chExt cx="1047429" cy="857250"/>
          </a:xfrm>
        </p:grpSpPr>
        <p:sp>
          <p:nvSpPr>
            <p:cNvPr id="19" name="椭圆 18"/>
            <p:cNvSpPr/>
            <p:nvPr/>
          </p:nvSpPr>
          <p:spPr>
            <a:xfrm>
              <a:off x="3872147" y="2962275"/>
              <a:ext cx="857250" cy="857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+mj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752884" y="3181205"/>
              <a:ext cx="104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46%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33081" y="2243114"/>
            <a:ext cx="2493905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rgbClr val="E7E6E6">
                    <a:lumMod val="25000"/>
                  </a:srgb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24180" y="1986703"/>
            <a:ext cx="1672571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pic>
        <p:nvPicPr>
          <p:cNvPr id="23" name="图片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30588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5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/>
          </p:nvPr>
        </p:nvGraphicFramePr>
        <p:xfrm>
          <a:off x="3282846" y="899409"/>
          <a:ext cx="5296732" cy="493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组 2"/>
          <p:cNvGrpSpPr/>
          <p:nvPr/>
        </p:nvGrpSpPr>
        <p:grpSpPr>
          <a:xfrm>
            <a:off x="6919249" y="1281390"/>
            <a:ext cx="1047429" cy="857250"/>
            <a:chOff x="7219052" y="1504950"/>
            <a:chExt cx="1047429" cy="857250"/>
          </a:xfrm>
        </p:grpSpPr>
        <p:sp>
          <p:nvSpPr>
            <p:cNvPr id="4" name="椭圆 3"/>
            <p:cNvSpPr/>
            <p:nvPr/>
          </p:nvSpPr>
          <p:spPr>
            <a:xfrm>
              <a:off x="7294322" y="1504950"/>
              <a:ext cx="857250" cy="857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+mj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219052" y="1728142"/>
              <a:ext cx="104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25%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949015" y="1155820"/>
            <a:ext cx="2515264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rgbClr val="E7E6E6">
                    <a:lumMod val="25000"/>
                  </a:srgb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49015" y="899409"/>
            <a:ext cx="1672572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7581315" y="3750950"/>
            <a:ext cx="1047429" cy="857250"/>
            <a:chOff x="7219052" y="1504950"/>
            <a:chExt cx="1047429" cy="857250"/>
          </a:xfrm>
        </p:grpSpPr>
        <p:sp>
          <p:nvSpPr>
            <p:cNvPr id="9" name="椭圆 8"/>
            <p:cNvSpPr/>
            <p:nvPr/>
          </p:nvSpPr>
          <p:spPr>
            <a:xfrm>
              <a:off x="7294322" y="1504950"/>
              <a:ext cx="857250" cy="857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+mj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19052" y="1728142"/>
              <a:ext cx="104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18%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611081" y="3625380"/>
            <a:ext cx="2511621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rgbClr val="E7E6E6">
                    <a:lumMod val="25000"/>
                  </a:srgb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11081" y="3368969"/>
            <a:ext cx="1672572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5564289" y="5346982"/>
            <a:ext cx="1047429" cy="857250"/>
            <a:chOff x="7219052" y="1504950"/>
            <a:chExt cx="1047429" cy="857250"/>
          </a:xfrm>
        </p:grpSpPr>
        <p:sp>
          <p:nvSpPr>
            <p:cNvPr id="14" name="椭圆 13"/>
            <p:cNvSpPr/>
            <p:nvPr/>
          </p:nvSpPr>
          <p:spPr>
            <a:xfrm>
              <a:off x="7294322" y="1504950"/>
              <a:ext cx="857250" cy="857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+mj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19052" y="1728142"/>
              <a:ext cx="104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11%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6611718" y="5942426"/>
            <a:ext cx="2281444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rgbClr val="E7E6E6">
                    <a:lumMod val="25000"/>
                  </a:srgb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11718" y="5686015"/>
            <a:ext cx="1672572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3233680" y="1904692"/>
            <a:ext cx="1047429" cy="857250"/>
            <a:chOff x="3752884" y="2962275"/>
            <a:chExt cx="1047429" cy="857250"/>
          </a:xfrm>
        </p:grpSpPr>
        <p:sp>
          <p:nvSpPr>
            <p:cNvPr id="19" name="椭圆 18"/>
            <p:cNvSpPr/>
            <p:nvPr/>
          </p:nvSpPr>
          <p:spPr>
            <a:xfrm>
              <a:off x="3872147" y="2962275"/>
              <a:ext cx="857250" cy="857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+mj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752884" y="3181205"/>
              <a:ext cx="104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46%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33081" y="2243114"/>
            <a:ext cx="2493905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rgbClr val="E7E6E6">
                    <a:lumMod val="25000"/>
                  </a:srgb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24180" y="1986703"/>
            <a:ext cx="1672571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pic>
        <p:nvPicPr>
          <p:cNvPr id="23" name="图片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30588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/>
          </p:nvPr>
        </p:nvGraphicFramePr>
        <p:xfrm>
          <a:off x="3282846" y="899409"/>
          <a:ext cx="5296732" cy="493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组 2"/>
          <p:cNvGrpSpPr/>
          <p:nvPr/>
        </p:nvGrpSpPr>
        <p:grpSpPr>
          <a:xfrm>
            <a:off x="6919249" y="1281390"/>
            <a:ext cx="1047429" cy="857250"/>
            <a:chOff x="7219052" y="1504950"/>
            <a:chExt cx="1047429" cy="857250"/>
          </a:xfrm>
        </p:grpSpPr>
        <p:sp>
          <p:nvSpPr>
            <p:cNvPr id="4" name="椭圆 3"/>
            <p:cNvSpPr/>
            <p:nvPr/>
          </p:nvSpPr>
          <p:spPr>
            <a:xfrm>
              <a:off x="7294322" y="1504950"/>
              <a:ext cx="857250" cy="857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+mj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219052" y="1728142"/>
              <a:ext cx="104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25%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949015" y="1155820"/>
            <a:ext cx="2515264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rgbClr val="E7E6E6">
                    <a:lumMod val="25000"/>
                  </a:srgb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49015" y="899409"/>
            <a:ext cx="1672572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7581315" y="3750950"/>
            <a:ext cx="1047429" cy="857250"/>
            <a:chOff x="7219052" y="1504950"/>
            <a:chExt cx="1047429" cy="857250"/>
          </a:xfrm>
        </p:grpSpPr>
        <p:sp>
          <p:nvSpPr>
            <p:cNvPr id="9" name="椭圆 8"/>
            <p:cNvSpPr/>
            <p:nvPr/>
          </p:nvSpPr>
          <p:spPr>
            <a:xfrm>
              <a:off x="7294322" y="1504950"/>
              <a:ext cx="857250" cy="857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+mj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19052" y="1728142"/>
              <a:ext cx="104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18%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611081" y="3625380"/>
            <a:ext cx="2511621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rgbClr val="E7E6E6">
                    <a:lumMod val="25000"/>
                  </a:srgb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11081" y="3368969"/>
            <a:ext cx="1672572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5564289" y="5346982"/>
            <a:ext cx="1047429" cy="857250"/>
            <a:chOff x="7219052" y="1504950"/>
            <a:chExt cx="1047429" cy="857250"/>
          </a:xfrm>
        </p:grpSpPr>
        <p:sp>
          <p:nvSpPr>
            <p:cNvPr id="14" name="椭圆 13"/>
            <p:cNvSpPr/>
            <p:nvPr/>
          </p:nvSpPr>
          <p:spPr>
            <a:xfrm>
              <a:off x="7294322" y="1504950"/>
              <a:ext cx="857250" cy="857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+mj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19052" y="1728142"/>
              <a:ext cx="104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11%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6611718" y="5942426"/>
            <a:ext cx="2281444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rgbClr val="E7E6E6">
                    <a:lumMod val="25000"/>
                  </a:srgb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11718" y="5686015"/>
            <a:ext cx="1672572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3233680" y="1904692"/>
            <a:ext cx="1047429" cy="857250"/>
            <a:chOff x="3752884" y="2962275"/>
            <a:chExt cx="1047429" cy="857250"/>
          </a:xfrm>
        </p:grpSpPr>
        <p:sp>
          <p:nvSpPr>
            <p:cNvPr id="19" name="椭圆 18"/>
            <p:cNvSpPr/>
            <p:nvPr/>
          </p:nvSpPr>
          <p:spPr>
            <a:xfrm>
              <a:off x="3872147" y="2962275"/>
              <a:ext cx="857250" cy="857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+mj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752884" y="3181205"/>
              <a:ext cx="104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46%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33081" y="2243114"/>
            <a:ext cx="2493905" cy="549379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r" defTabSz="685783">
              <a:lnSpc>
                <a:spcPct val="130000"/>
              </a:lnSpc>
            </a:pPr>
            <a:r>
              <a:rPr lang="zh-CN" altLang="en-US" sz="1200" dirty="0">
                <a:solidFill>
                  <a:srgbClr val="E7E6E6">
                    <a:lumMod val="25000"/>
                  </a:srgb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rgbClr val="E7E6E6">
                    <a:lumMod val="25000"/>
                  </a:srgb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24180" y="1986703"/>
            <a:ext cx="1672571" cy="315469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r" defTabSz="685783"/>
            <a:r>
              <a:rPr lang="en-US" altLang="zh-CN" sz="1600" b="1" dirty="0">
                <a:solidFill>
                  <a:srgbClr val="E7E6E6">
                    <a:lumMod val="25000"/>
                  </a:srgbClr>
                </a:solidFill>
                <a:latin typeface="+mj-lt"/>
                <a:ea typeface="宋体"/>
                <a:cs typeface="Arial" panose="020B0604020202020204" pitchFamily="34" charset="0"/>
              </a:rPr>
              <a:t>ADD YOUR TITLE</a:t>
            </a:r>
            <a:endParaRPr lang="zh-CN" altLang="en-US" sz="1600" b="1" dirty="0">
              <a:solidFill>
                <a:srgbClr val="E7E6E6">
                  <a:lumMod val="25000"/>
                </a:srgbClr>
              </a:solidFill>
              <a:latin typeface="+mj-lt"/>
              <a:ea typeface="宋体"/>
              <a:cs typeface="Arial" panose="020B0604020202020204" pitchFamily="34" charset="0"/>
            </a:endParaRPr>
          </a:p>
        </p:txBody>
      </p:sp>
      <p:pic>
        <p:nvPicPr>
          <p:cNvPr id="23" name="图片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30588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21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5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11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11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11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276</Words>
  <Application>Microsoft Office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宋体</vt:lpstr>
      <vt:lpstr>微软雅黑</vt:lpstr>
      <vt:lpstr>Arial</vt:lpstr>
      <vt:lpstr>Century Gothic</vt:lpstr>
      <vt:lpstr>Segoe UI Light</vt:lpstr>
      <vt:lpstr>Office 主题</vt:lpstr>
      <vt:lpstr>1_Office 主题</vt:lpstr>
      <vt:lpstr>3_Office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刘云轩</cp:lastModifiedBy>
  <cp:revision>35</cp:revision>
  <dcterms:created xsi:type="dcterms:W3CDTF">2015-10-13T08:40:50Z</dcterms:created>
  <dcterms:modified xsi:type="dcterms:W3CDTF">2016-03-01T03:51:21Z</dcterms:modified>
</cp:coreProperties>
</file>