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58" r:id="rId3"/>
    <p:sldMasterId id="2147483651" r:id="rId4"/>
  </p:sldMasterIdLst>
  <p:notesMasterIdLst>
    <p:notesMasterId r:id="rId10"/>
  </p:notesMasterIdLst>
  <p:sldIdLst>
    <p:sldId id="275" r:id="rId5"/>
    <p:sldId id="269" r:id="rId6"/>
    <p:sldId id="274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E73A1C"/>
    <a:srgbClr val="1DC4FF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/>
    <p:restoredTop sz="94625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6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A070B-E552-AC43-8A5A-310D68D8BB8A}" type="datetimeFigureOut">
              <a:rPr kumimoji="1" lang="zh-CN" altLang="en-US" smtClean="0"/>
              <a:t>2016/2/29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6BBD-3170-E240-BFEB-DCB1C2CC5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31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2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59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22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905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5642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56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33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09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形状 14"/>
          <p:cNvSpPr/>
          <p:nvPr/>
        </p:nvSpPr>
        <p:spPr>
          <a:xfrm>
            <a:off x="983404" y="1478280"/>
            <a:ext cx="4431453" cy="4431453"/>
          </a:xfrm>
          <a:custGeom>
            <a:avLst/>
            <a:gdLst>
              <a:gd name="connsiteX0" fmla="*/ 0 w 4431453"/>
              <a:gd name="connsiteY0" fmla="*/ 2215727 h 4431453"/>
              <a:gd name="connsiteX1" fmla="*/ 2215727 w 4431453"/>
              <a:gd name="connsiteY1" fmla="*/ 0 h 4431453"/>
              <a:gd name="connsiteX2" fmla="*/ 4431454 w 4431453"/>
              <a:gd name="connsiteY2" fmla="*/ 2215727 h 4431453"/>
              <a:gd name="connsiteX3" fmla="*/ 2215727 w 4431453"/>
              <a:gd name="connsiteY3" fmla="*/ 4431454 h 4431453"/>
              <a:gd name="connsiteX4" fmla="*/ 0 w 4431453"/>
              <a:gd name="connsiteY4" fmla="*/ 2215727 h 443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1453" h="4431453">
                <a:moveTo>
                  <a:pt x="0" y="2215727"/>
                </a:moveTo>
                <a:cubicBezTo>
                  <a:pt x="0" y="992015"/>
                  <a:pt x="992015" y="0"/>
                  <a:pt x="2215727" y="0"/>
                </a:cubicBezTo>
                <a:cubicBezTo>
                  <a:pt x="3439439" y="0"/>
                  <a:pt x="4431454" y="992015"/>
                  <a:pt x="4431454" y="2215727"/>
                </a:cubicBezTo>
                <a:cubicBezTo>
                  <a:pt x="4431454" y="3439439"/>
                  <a:pt x="3439439" y="4431454"/>
                  <a:pt x="2215727" y="4431454"/>
                </a:cubicBezTo>
                <a:cubicBezTo>
                  <a:pt x="992015" y="4431454"/>
                  <a:pt x="0" y="3439439"/>
                  <a:pt x="0" y="22157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52673" tIns="378036" rIns="1752674" bIns="370162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16" name="任意形状 15"/>
          <p:cNvSpPr/>
          <p:nvPr/>
        </p:nvSpPr>
        <p:spPr>
          <a:xfrm>
            <a:off x="1426549" y="2364570"/>
            <a:ext cx="3545162" cy="3545162"/>
          </a:xfrm>
          <a:custGeom>
            <a:avLst/>
            <a:gdLst>
              <a:gd name="connsiteX0" fmla="*/ 0 w 3545162"/>
              <a:gd name="connsiteY0" fmla="*/ 1772581 h 3545162"/>
              <a:gd name="connsiteX1" fmla="*/ 1772581 w 3545162"/>
              <a:gd name="connsiteY1" fmla="*/ 0 h 3545162"/>
              <a:gd name="connsiteX2" fmla="*/ 3545162 w 3545162"/>
              <a:gd name="connsiteY2" fmla="*/ 1772581 h 3545162"/>
              <a:gd name="connsiteX3" fmla="*/ 1772581 w 3545162"/>
              <a:gd name="connsiteY3" fmla="*/ 3545162 h 3545162"/>
              <a:gd name="connsiteX4" fmla="*/ 0 w 3545162"/>
              <a:gd name="connsiteY4" fmla="*/ 1772581 h 354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162" h="3545162">
                <a:moveTo>
                  <a:pt x="0" y="1772581"/>
                </a:moveTo>
                <a:cubicBezTo>
                  <a:pt x="0" y="793612"/>
                  <a:pt x="793612" y="0"/>
                  <a:pt x="1772581" y="0"/>
                </a:cubicBezTo>
                <a:cubicBezTo>
                  <a:pt x="2751550" y="0"/>
                  <a:pt x="3545162" y="793612"/>
                  <a:pt x="3545162" y="1772581"/>
                </a:cubicBezTo>
                <a:cubicBezTo>
                  <a:pt x="3545162" y="2751550"/>
                  <a:pt x="2751550" y="3545162"/>
                  <a:pt x="1772581" y="3545162"/>
                </a:cubicBezTo>
                <a:cubicBezTo>
                  <a:pt x="793612" y="3545162"/>
                  <a:pt x="0" y="2751550"/>
                  <a:pt x="0" y="177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2416" tIns="362062" rIns="1302416" bIns="284367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17" name="任意形状 16"/>
          <p:cNvSpPr/>
          <p:nvPr/>
        </p:nvSpPr>
        <p:spPr>
          <a:xfrm>
            <a:off x="1869694" y="3250861"/>
            <a:ext cx="2658871" cy="2658871"/>
          </a:xfrm>
          <a:custGeom>
            <a:avLst/>
            <a:gdLst>
              <a:gd name="connsiteX0" fmla="*/ 0 w 2658871"/>
              <a:gd name="connsiteY0" fmla="*/ 1329436 h 2658871"/>
              <a:gd name="connsiteX1" fmla="*/ 1329436 w 2658871"/>
              <a:gd name="connsiteY1" fmla="*/ 0 h 2658871"/>
              <a:gd name="connsiteX2" fmla="*/ 2658872 w 2658871"/>
              <a:gd name="connsiteY2" fmla="*/ 1329436 h 2658871"/>
              <a:gd name="connsiteX3" fmla="*/ 1329436 w 2658871"/>
              <a:gd name="connsiteY3" fmla="*/ 2658872 h 2658871"/>
              <a:gd name="connsiteX4" fmla="*/ 0 w 2658871"/>
              <a:gd name="connsiteY4" fmla="*/ 1329436 h 265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8871" h="2658871">
                <a:moveTo>
                  <a:pt x="0" y="1329436"/>
                </a:moveTo>
                <a:cubicBezTo>
                  <a:pt x="0" y="595209"/>
                  <a:pt x="595209" y="0"/>
                  <a:pt x="1329436" y="0"/>
                </a:cubicBezTo>
                <a:cubicBezTo>
                  <a:pt x="2063663" y="0"/>
                  <a:pt x="2658872" y="595209"/>
                  <a:pt x="2658872" y="1329436"/>
                </a:cubicBezTo>
                <a:cubicBezTo>
                  <a:pt x="2658872" y="2063663"/>
                  <a:pt x="2063663" y="2658872"/>
                  <a:pt x="1329436" y="2658872"/>
                </a:cubicBezTo>
                <a:cubicBezTo>
                  <a:pt x="595209" y="2658872"/>
                  <a:pt x="0" y="2063663"/>
                  <a:pt x="0" y="13294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2159" tIns="341655" rIns="852158" bIns="200345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/>
          </a:p>
        </p:txBody>
      </p:sp>
      <p:sp>
        <p:nvSpPr>
          <p:cNvPr id="24" name="任意形状 23"/>
          <p:cNvSpPr/>
          <p:nvPr/>
        </p:nvSpPr>
        <p:spPr>
          <a:xfrm>
            <a:off x="2312839" y="4137151"/>
            <a:ext cx="1772581" cy="1772581"/>
          </a:xfrm>
          <a:custGeom>
            <a:avLst/>
            <a:gdLst>
              <a:gd name="connsiteX0" fmla="*/ 0 w 1772581"/>
              <a:gd name="connsiteY0" fmla="*/ 886291 h 1772581"/>
              <a:gd name="connsiteX1" fmla="*/ 886291 w 1772581"/>
              <a:gd name="connsiteY1" fmla="*/ 0 h 1772581"/>
              <a:gd name="connsiteX2" fmla="*/ 1772582 w 1772581"/>
              <a:gd name="connsiteY2" fmla="*/ 886291 h 1772581"/>
              <a:gd name="connsiteX3" fmla="*/ 886291 w 1772581"/>
              <a:gd name="connsiteY3" fmla="*/ 1772582 h 1772581"/>
              <a:gd name="connsiteX4" fmla="*/ 0 w 1772581"/>
              <a:gd name="connsiteY4" fmla="*/ 886291 h 177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581" h="1772581">
                <a:moveTo>
                  <a:pt x="0" y="886291"/>
                </a:moveTo>
                <a:cubicBezTo>
                  <a:pt x="0" y="396806"/>
                  <a:pt x="396806" y="0"/>
                  <a:pt x="886291" y="0"/>
                </a:cubicBezTo>
                <a:cubicBezTo>
                  <a:pt x="1375776" y="0"/>
                  <a:pt x="1772582" y="396806"/>
                  <a:pt x="1772582" y="886291"/>
                </a:cubicBezTo>
                <a:cubicBezTo>
                  <a:pt x="1772582" y="1375776"/>
                  <a:pt x="1375776" y="1772582"/>
                  <a:pt x="886291" y="1772582"/>
                </a:cubicBezTo>
                <a:cubicBezTo>
                  <a:pt x="396806" y="1772582"/>
                  <a:pt x="0" y="1375776"/>
                  <a:pt x="0" y="8862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8725" tIns="642282" rIns="458724" bIns="64228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/>
          </a:p>
        </p:txBody>
      </p:sp>
      <p:sp>
        <p:nvSpPr>
          <p:cNvPr id="25" name="文本框 24"/>
          <p:cNvSpPr txBox="1"/>
          <p:nvPr/>
        </p:nvSpPr>
        <p:spPr>
          <a:xfrm>
            <a:off x="5624649" y="1822602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24648" y="1317598"/>
            <a:ext cx="2492990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11891" y="3084930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11890" y="2579926"/>
            <a:ext cx="2492990" cy="4524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697289" y="4347258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97288" y="3842254"/>
            <a:ext cx="2492990" cy="4524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24649" y="5609586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24648" y="5104582"/>
            <a:ext cx="2492990" cy="4524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形状 14"/>
          <p:cNvSpPr/>
          <p:nvPr/>
        </p:nvSpPr>
        <p:spPr>
          <a:xfrm>
            <a:off x="983404" y="1478280"/>
            <a:ext cx="4431453" cy="4431453"/>
          </a:xfrm>
          <a:custGeom>
            <a:avLst/>
            <a:gdLst>
              <a:gd name="connsiteX0" fmla="*/ 0 w 4431453"/>
              <a:gd name="connsiteY0" fmla="*/ 2215727 h 4431453"/>
              <a:gd name="connsiteX1" fmla="*/ 2215727 w 4431453"/>
              <a:gd name="connsiteY1" fmla="*/ 0 h 4431453"/>
              <a:gd name="connsiteX2" fmla="*/ 4431454 w 4431453"/>
              <a:gd name="connsiteY2" fmla="*/ 2215727 h 4431453"/>
              <a:gd name="connsiteX3" fmla="*/ 2215727 w 4431453"/>
              <a:gd name="connsiteY3" fmla="*/ 4431454 h 4431453"/>
              <a:gd name="connsiteX4" fmla="*/ 0 w 4431453"/>
              <a:gd name="connsiteY4" fmla="*/ 2215727 h 443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1453" h="4431453">
                <a:moveTo>
                  <a:pt x="0" y="2215727"/>
                </a:moveTo>
                <a:cubicBezTo>
                  <a:pt x="0" y="992015"/>
                  <a:pt x="992015" y="0"/>
                  <a:pt x="2215727" y="0"/>
                </a:cubicBezTo>
                <a:cubicBezTo>
                  <a:pt x="3439439" y="0"/>
                  <a:pt x="4431454" y="992015"/>
                  <a:pt x="4431454" y="2215727"/>
                </a:cubicBezTo>
                <a:cubicBezTo>
                  <a:pt x="4431454" y="3439439"/>
                  <a:pt x="3439439" y="4431454"/>
                  <a:pt x="2215727" y="4431454"/>
                </a:cubicBezTo>
                <a:cubicBezTo>
                  <a:pt x="992015" y="4431454"/>
                  <a:pt x="0" y="3439439"/>
                  <a:pt x="0" y="22157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52673" tIns="378036" rIns="1752674" bIns="370162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16" name="任意形状 15"/>
          <p:cNvSpPr/>
          <p:nvPr/>
        </p:nvSpPr>
        <p:spPr>
          <a:xfrm>
            <a:off x="1426549" y="2364570"/>
            <a:ext cx="3545162" cy="3545162"/>
          </a:xfrm>
          <a:custGeom>
            <a:avLst/>
            <a:gdLst>
              <a:gd name="connsiteX0" fmla="*/ 0 w 3545162"/>
              <a:gd name="connsiteY0" fmla="*/ 1772581 h 3545162"/>
              <a:gd name="connsiteX1" fmla="*/ 1772581 w 3545162"/>
              <a:gd name="connsiteY1" fmla="*/ 0 h 3545162"/>
              <a:gd name="connsiteX2" fmla="*/ 3545162 w 3545162"/>
              <a:gd name="connsiteY2" fmla="*/ 1772581 h 3545162"/>
              <a:gd name="connsiteX3" fmla="*/ 1772581 w 3545162"/>
              <a:gd name="connsiteY3" fmla="*/ 3545162 h 3545162"/>
              <a:gd name="connsiteX4" fmla="*/ 0 w 3545162"/>
              <a:gd name="connsiteY4" fmla="*/ 1772581 h 354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162" h="3545162">
                <a:moveTo>
                  <a:pt x="0" y="1772581"/>
                </a:moveTo>
                <a:cubicBezTo>
                  <a:pt x="0" y="793612"/>
                  <a:pt x="793612" y="0"/>
                  <a:pt x="1772581" y="0"/>
                </a:cubicBezTo>
                <a:cubicBezTo>
                  <a:pt x="2751550" y="0"/>
                  <a:pt x="3545162" y="793612"/>
                  <a:pt x="3545162" y="1772581"/>
                </a:cubicBezTo>
                <a:cubicBezTo>
                  <a:pt x="3545162" y="2751550"/>
                  <a:pt x="2751550" y="3545162"/>
                  <a:pt x="1772581" y="3545162"/>
                </a:cubicBezTo>
                <a:cubicBezTo>
                  <a:pt x="793612" y="3545162"/>
                  <a:pt x="0" y="2751550"/>
                  <a:pt x="0" y="177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2416" tIns="362062" rIns="1302416" bIns="284367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17" name="任意形状 16"/>
          <p:cNvSpPr/>
          <p:nvPr/>
        </p:nvSpPr>
        <p:spPr>
          <a:xfrm>
            <a:off x="1869694" y="3250861"/>
            <a:ext cx="2658871" cy="2658871"/>
          </a:xfrm>
          <a:custGeom>
            <a:avLst/>
            <a:gdLst>
              <a:gd name="connsiteX0" fmla="*/ 0 w 2658871"/>
              <a:gd name="connsiteY0" fmla="*/ 1329436 h 2658871"/>
              <a:gd name="connsiteX1" fmla="*/ 1329436 w 2658871"/>
              <a:gd name="connsiteY1" fmla="*/ 0 h 2658871"/>
              <a:gd name="connsiteX2" fmla="*/ 2658872 w 2658871"/>
              <a:gd name="connsiteY2" fmla="*/ 1329436 h 2658871"/>
              <a:gd name="connsiteX3" fmla="*/ 1329436 w 2658871"/>
              <a:gd name="connsiteY3" fmla="*/ 2658872 h 2658871"/>
              <a:gd name="connsiteX4" fmla="*/ 0 w 2658871"/>
              <a:gd name="connsiteY4" fmla="*/ 1329436 h 265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8871" h="2658871">
                <a:moveTo>
                  <a:pt x="0" y="1329436"/>
                </a:moveTo>
                <a:cubicBezTo>
                  <a:pt x="0" y="595209"/>
                  <a:pt x="595209" y="0"/>
                  <a:pt x="1329436" y="0"/>
                </a:cubicBezTo>
                <a:cubicBezTo>
                  <a:pt x="2063663" y="0"/>
                  <a:pt x="2658872" y="595209"/>
                  <a:pt x="2658872" y="1329436"/>
                </a:cubicBezTo>
                <a:cubicBezTo>
                  <a:pt x="2658872" y="2063663"/>
                  <a:pt x="2063663" y="2658872"/>
                  <a:pt x="1329436" y="2658872"/>
                </a:cubicBezTo>
                <a:cubicBezTo>
                  <a:pt x="595209" y="2658872"/>
                  <a:pt x="0" y="2063663"/>
                  <a:pt x="0" y="13294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2159" tIns="341655" rIns="852158" bIns="200345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/>
          </a:p>
        </p:txBody>
      </p:sp>
      <p:sp>
        <p:nvSpPr>
          <p:cNvPr id="24" name="任意形状 23"/>
          <p:cNvSpPr/>
          <p:nvPr/>
        </p:nvSpPr>
        <p:spPr>
          <a:xfrm>
            <a:off x="2312839" y="4137151"/>
            <a:ext cx="1772581" cy="1772581"/>
          </a:xfrm>
          <a:custGeom>
            <a:avLst/>
            <a:gdLst>
              <a:gd name="connsiteX0" fmla="*/ 0 w 1772581"/>
              <a:gd name="connsiteY0" fmla="*/ 886291 h 1772581"/>
              <a:gd name="connsiteX1" fmla="*/ 886291 w 1772581"/>
              <a:gd name="connsiteY1" fmla="*/ 0 h 1772581"/>
              <a:gd name="connsiteX2" fmla="*/ 1772582 w 1772581"/>
              <a:gd name="connsiteY2" fmla="*/ 886291 h 1772581"/>
              <a:gd name="connsiteX3" fmla="*/ 886291 w 1772581"/>
              <a:gd name="connsiteY3" fmla="*/ 1772582 h 1772581"/>
              <a:gd name="connsiteX4" fmla="*/ 0 w 1772581"/>
              <a:gd name="connsiteY4" fmla="*/ 886291 h 177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581" h="1772581">
                <a:moveTo>
                  <a:pt x="0" y="886291"/>
                </a:moveTo>
                <a:cubicBezTo>
                  <a:pt x="0" y="396806"/>
                  <a:pt x="396806" y="0"/>
                  <a:pt x="886291" y="0"/>
                </a:cubicBezTo>
                <a:cubicBezTo>
                  <a:pt x="1375776" y="0"/>
                  <a:pt x="1772582" y="396806"/>
                  <a:pt x="1772582" y="886291"/>
                </a:cubicBezTo>
                <a:cubicBezTo>
                  <a:pt x="1772582" y="1375776"/>
                  <a:pt x="1375776" y="1772582"/>
                  <a:pt x="886291" y="1772582"/>
                </a:cubicBezTo>
                <a:cubicBezTo>
                  <a:pt x="396806" y="1772582"/>
                  <a:pt x="0" y="1375776"/>
                  <a:pt x="0" y="8862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8725" tIns="642282" rIns="458724" bIns="64228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/>
          </a:p>
        </p:txBody>
      </p:sp>
      <p:sp>
        <p:nvSpPr>
          <p:cNvPr id="25" name="文本框 24"/>
          <p:cNvSpPr txBox="1"/>
          <p:nvPr/>
        </p:nvSpPr>
        <p:spPr>
          <a:xfrm>
            <a:off x="5624649" y="1822602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24648" y="1317598"/>
            <a:ext cx="2492990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11891" y="3084930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11890" y="2579926"/>
            <a:ext cx="2492990" cy="4524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697289" y="4347258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97288" y="3842254"/>
            <a:ext cx="2492990" cy="4524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24649" y="5609586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24648" y="5104582"/>
            <a:ext cx="2492990" cy="4524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形状 14"/>
          <p:cNvSpPr/>
          <p:nvPr/>
        </p:nvSpPr>
        <p:spPr>
          <a:xfrm>
            <a:off x="983404" y="1478280"/>
            <a:ext cx="4431453" cy="4431453"/>
          </a:xfrm>
          <a:custGeom>
            <a:avLst/>
            <a:gdLst>
              <a:gd name="connsiteX0" fmla="*/ 0 w 4431453"/>
              <a:gd name="connsiteY0" fmla="*/ 2215727 h 4431453"/>
              <a:gd name="connsiteX1" fmla="*/ 2215727 w 4431453"/>
              <a:gd name="connsiteY1" fmla="*/ 0 h 4431453"/>
              <a:gd name="connsiteX2" fmla="*/ 4431454 w 4431453"/>
              <a:gd name="connsiteY2" fmla="*/ 2215727 h 4431453"/>
              <a:gd name="connsiteX3" fmla="*/ 2215727 w 4431453"/>
              <a:gd name="connsiteY3" fmla="*/ 4431454 h 4431453"/>
              <a:gd name="connsiteX4" fmla="*/ 0 w 4431453"/>
              <a:gd name="connsiteY4" fmla="*/ 2215727 h 443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1453" h="4431453">
                <a:moveTo>
                  <a:pt x="0" y="2215727"/>
                </a:moveTo>
                <a:cubicBezTo>
                  <a:pt x="0" y="992015"/>
                  <a:pt x="992015" y="0"/>
                  <a:pt x="2215727" y="0"/>
                </a:cubicBezTo>
                <a:cubicBezTo>
                  <a:pt x="3439439" y="0"/>
                  <a:pt x="4431454" y="992015"/>
                  <a:pt x="4431454" y="2215727"/>
                </a:cubicBezTo>
                <a:cubicBezTo>
                  <a:pt x="4431454" y="3439439"/>
                  <a:pt x="3439439" y="4431454"/>
                  <a:pt x="2215727" y="4431454"/>
                </a:cubicBezTo>
                <a:cubicBezTo>
                  <a:pt x="992015" y="4431454"/>
                  <a:pt x="0" y="3439439"/>
                  <a:pt x="0" y="22157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52673" tIns="378036" rIns="1752674" bIns="370162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16" name="任意形状 15"/>
          <p:cNvSpPr/>
          <p:nvPr/>
        </p:nvSpPr>
        <p:spPr>
          <a:xfrm>
            <a:off x="1426549" y="2364570"/>
            <a:ext cx="3545162" cy="3545162"/>
          </a:xfrm>
          <a:custGeom>
            <a:avLst/>
            <a:gdLst>
              <a:gd name="connsiteX0" fmla="*/ 0 w 3545162"/>
              <a:gd name="connsiteY0" fmla="*/ 1772581 h 3545162"/>
              <a:gd name="connsiteX1" fmla="*/ 1772581 w 3545162"/>
              <a:gd name="connsiteY1" fmla="*/ 0 h 3545162"/>
              <a:gd name="connsiteX2" fmla="*/ 3545162 w 3545162"/>
              <a:gd name="connsiteY2" fmla="*/ 1772581 h 3545162"/>
              <a:gd name="connsiteX3" fmla="*/ 1772581 w 3545162"/>
              <a:gd name="connsiteY3" fmla="*/ 3545162 h 3545162"/>
              <a:gd name="connsiteX4" fmla="*/ 0 w 3545162"/>
              <a:gd name="connsiteY4" fmla="*/ 1772581 h 354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162" h="3545162">
                <a:moveTo>
                  <a:pt x="0" y="1772581"/>
                </a:moveTo>
                <a:cubicBezTo>
                  <a:pt x="0" y="793612"/>
                  <a:pt x="793612" y="0"/>
                  <a:pt x="1772581" y="0"/>
                </a:cubicBezTo>
                <a:cubicBezTo>
                  <a:pt x="2751550" y="0"/>
                  <a:pt x="3545162" y="793612"/>
                  <a:pt x="3545162" y="1772581"/>
                </a:cubicBezTo>
                <a:cubicBezTo>
                  <a:pt x="3545162" y="2751550"/>
                  <a:pt x="2751550" y="3545162"/>
                  <a:pt x="1772581" y="3545162"/>
                </a:cubicBezTo>
                <a:cubicBezTo>
                  <a:pt x="793612" y="3545162"/>
                  <a:pt x="0" y="2751550"/>
                  <a:pt x="0" y="177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2416" tIns="362062" rIns="1302416" bIns="284367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17" name="任意形状 16"/>
          <p:cNvSpPr/>
          <p:nvPr/>
        </p:nvSpPr>
        <p:spPr>
          <a:xfrm>
            <a:off x="1869694" y="3250861"/>
            <a:ext cx="2658871" cy="2658871"/>
          </a:xfrm>
          <a:custGeom>
            <a:avLst/>
            <a:gdLst>
              <a:gd name="connsiteX0" fmla="*/ 0 w 2658871"/>
              <a:gd name="connsiteY0" fmla="*/ 1329436 h 2658871"/>
              <a:gd name="connsiteX1" fmla="*/ 1329436 w 2658871"/>
              <a:gd name="connsiteY1" fmla="*/ 0 h 2658871"/>
              <a:gd name="connsiteX2" fmla="*/ 2658872 w 2658871"/>
              <a:gd name="connsiteY2" fmla="*/ 1329436 h 2658871"/>
              <a:gd name="connsiteX3" fmla="*/ 1329436 w 2658871"/>
              <a:gd name="connsiteY3" fmla="*/ 2658872 h 2658871"/>
              <a:gd name="connsiteX4" fmla="*/ 0 w 2658871"/>
              <a:gd name="connsiteY4" fmla="*/ 1329436 h 265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8871" h="2658871">
                <a:moveTo>
                  <a:pt x="0" y="1329436"/>
                </a:moveTo>
                <a:cubicBezTo>
                  <a:pt x="0" y="595209"/>
                  <a:pt x="595209" y="0"/>
                  <a:pt x="1329436" y="0"/>
                </a:cubicBezTo>
                <a:cubicBezTo>
                  <a:pt x="2063663" y="0"/>
                  <a:pt x="2658872" y="595209"/>
                  <a:pt x="2658872" y="1329436"/>
                </a:cubicBezTo>
                <a:cubicBezTo>
                  <a:pt x="2658872" y="2063663"/>
                  <a:pt x="2063663" y="2658872"/>
                  <a:pt x="1329436" y="2658872"/>
                </a:cubicBezTo>
                <a:cubicBezTo>
                  <a:pt x="595209" y="2658872"/>
                  <a:pt x="0" y="2063663"/>
                  <a:pt x="0" y="13294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2159" tIns="341655" rIns="852158" bIns="200345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/>
          </a:p>
        </p:txBody>
      </p:sp>
      <p:sp>
        <p:nvSpPr>
          <p:cNvPr id="24" name="任意形状 23"/>
          <p:cNvSpPr/>
          <p:nvPr/>
        </p:nvSpPr>
        <p:spPr>
          <a:xfrm>
            <a:off x="2312839" y="4137151"/>
            <a:ext cx="1772581" cy="1772581"/>
          </a:xfrm>
          <a:custGeom>
            <a:avLst/>
            <a:gdLst>
              <a:gd name="connsiteX0" fmla="*/ 0 w 1772581"/>
              <a:gd name="connsiteY0" fmla="*/ 886291 h 1772581"/>
              <a:gd name="connsiteX1" fmla="*/ 886291 w 1772581"/>
              <a:gd name="connsiteY1" fmla="*/ 0 h 1772581"/>
              <a:gd name="connsiteX2" fmla="*/ 1772582 w 1772581"/>
              <a:gd name="connsiteY2" fmla="*/ 886291 h 1772581"/>
              <a:gd name="connsiteX3" fmla="*/ 886291 w 1772581"/>
              <a:gd name="connsiteY3" fmla="*/ 1772582 h 1772581"/>
              <a:gd name="connsiteX4" fmla="*/ 0 w 1772581"/>
              <a:gd name="connsiteY4" fmla="*/ 886291 h 177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581" h="1772581">
                <a:moveTo>
                  <a:pt x="0" y="886291"/>
                </a:moveTo>
                <a:cubicBezTo>
                  <a:pt x="0" y="396806"/>
                  <a:pt x="396806" y="0"/>
                  <a:pt x="886291" y="0"/>
                </a:cubicBezTo>
                <a:cubicBezTo>
                  <a:pt x="1375776" y="0"/>
                  <a:pt x="1772582" y="396806"/>
                  <a:pt x="1772582" y="886291"/>
                </a:cubicBezTo>
                <a:cubicBezTo>
                  <a:pt x="1772582" y="1375776"/>
                  <a:pt x="1375776" y="1772582"/>
                  <a:pt x="886291" y="1772582"/>
                </a:cubicBezTo>
                <a:cubicBezTo>
                  <a:pt x="396806" y="1772582"/>
                  <a:pt x="0" y="1375776"/>
                  <a:pt x="0" y="8862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8725" tIns="642282" rIns="458724" bIns="64228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/>
          </a:p>
        </p:txBody>
      </p:sp>
      <p:sp>
        <p:nvSpPr>
          <p:cNvPr id="25" name="文本框 24"/>
          <p:cNvSpPr txBox="1"/>
          <p:nvPr/>
        </p:nvSpPr>
        <p:spPr>
          <a:xfrm>
            <a:off x="5624649" y="1822602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24648" y="1317598"/>
            <a:ext cx="2492990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11891" y="3084930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11890" y="2579926"/>
            <a:ext cx="2492990" cy="4524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697289" y="4347258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97288" y="3842254"/>
            <a:ext cx="2492990" cy="4524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24649" y="5609586"/>
            <a:ext cx="3382192" cy="5490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24648" y="5104582"/>
            <a:ext cx="2492990" cy="4524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65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43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312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29</cp:revision>
  <dcterms:created xsi:type="dcterms:W3CDTF">2015-08-04T05:27:15Z</dcterms:created>
  <dcterms:modified xsi:type="dcterms:W3CDTF">2016-02-29T10:44:00Z</dcterms:modified>
</cp:coreProperties>
</file>