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3" r:id="rId4"/>
    <p:sldMasterId id="2147493478" r:id="rId5"/>
    <p:sldMasterId id="2147493483" r:id="rId6"/>
    <p:sldMasterId id="2147493488" r:id="rId7"/>
  </p:sldMasterIdLst>
  <p:handoutMasterIdLst>
    <p:handoutMasterId r:id="rId13"/>
  </p:handoutMasterIdLst>
  <p:sldIdLst>
    <p:sldId id="266" r:id="rId8"/>
    <p:sldId id="271" r:id="rId9"/>
    <p:sldId id="272" r:id="rId10"/>
    <p:sldId id="269" r:id="rId11"/>
    <p:sldId id="270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164" y="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87838-EDDC-1243-A481-1AF1C47F878A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DC5EF-A622-144A-BF5A-E3152AF170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557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4009" y="294221"/>
            <a:ext cx="4645573" cy="47006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384735"/>
            <a:ext cx="10291188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1161528" y="6384735"/>
            <a:ext cx="1032060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444086" y="6259159"/>
            <a:ext cx="596546" cy="3687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44995" y="6258985"/>
            <a:ext cx="594861" cy="368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4009" y="294221"/>
            <a:ext cx="4645573" cy="47006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384735"/>
            <a:ext cx="10291188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1161528" y="6384735"/>
            <a:ext cx="1032060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444086" y="6259159"/>
            <a:ext cx="596546" cy="3687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44995" y="6258985"/>
            <a:ext cx="594861" cy="368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46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74009" y="294221"/>
            <a:ext cx="4645573" cy="47006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384735"/>
            <a:ext cx="10291188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1161528" y="6384735"/>
            <a:ext cx="1032060" cy="1175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444086" y="6259159"/>
            <a:ext cx="596546" cy="3687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444995" y="6258985"/>
            <a:ext cx="594861" cy="368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11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788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933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8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7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43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6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83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9" r:id="rId1"/>
    <p:sldLayoutId id="2147493490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 260"/>
          <p:cNvGrpSpPr/>
          <p:nvPr/>
        </p:nvGrpSpPr>
        <p:grpSpPr>
          <a:xfrm>
            <a:off x="434385" y="1071200"/>
            <a:ext cx="3140184" cy="2291663"/>
            <a:chOff x="3209779" y="1517487"/>
            <a:chExt cx="703469" cy="513382"/>
          </a:xfrm>
          <a:solidFill>
            <a:schemeClr val="accent2"/>
          </a:solidFill>
        </p:grpSpPr>
        <p:sp>
          <p:nvSpPr>
            <p:cNvPr id="258" name="Freeform 568"/>
            <p:cNvSpPr>
              <a:spLocks/>
            </p:cNvSpPr>
            <p:nvPr/>
          </p:nvSpPr>
          <p:spPr bwMode="auto">
            <a:xfrm>
              <a:off x="3613150" y="2008418"/>
              <a:ext cx="21703" cy="22451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9" name="Freeform 571"/>
            <p:cNvSpPr>
              <a:spLocks/>
            </p:cNvSpPr>
            <p:nvPr/>
          </p:nvSpPr>
          <p:spPr bwMode="auto">
            <a:xfrm>
              <a:off x="3744864" y="1942561"/>
              <a:ext cx="14968" cy="4415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0" name="Freeform 682"/>
            <p:cNvSpPr>
              <a:spLocks/>
            </p:cNvSpPr>
            <p:nvPr/>
          </p:nvSpPr>
          <p:spPr bwMode="auto">
            <a:xfrm>
              <a:off x="3209779" y="1517487"/>
              <a:ext cx="703469" cy="490931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62" name="Freeform 779"/>
          <p:cNvSpPr>
            <a:spLocks/>
          </p:cNvSpPr>
          <p:nvPr/>
        </p:nvSpPr>
        <p:spPr bwMode="auto">
          <a:xfrm>
            <a:off x="6271661" y="1629075"/>
            <a:ext cx="2973152" cy="1536687"/>
          </a:xfrm>
          <a:custGeom>
            <a:avLst/>
            <a:gdLst>
              <a:gd name="T0" fmla="*/ 2147483647 w 728"/>
              <a:gd name="T1" fmla="*/ 2147483647 h 376"/>
              <a:gd name="T2" fmla="*/ 2147483647 w 728"/>
              <a:gd name="T3" fmla="*/ 2147483647 h 376"/>
              <a:gd name="T4" fmla="*/ 2147483647 w 728"/>
              <a:gd name="T5" fmla="*/ 2147483647 h 376"/>
              <a:gd name="T6" fmla="*/ 2147483647 w 728"/>
              <a:gd name="T7" fmla="*/ 2147483647 h 376"/>
              <a:gd name="T8" fmla="*/ 2147483647 w 728"/>
              <a:gd name="T9" fmla="*/ 2147483647 h 376"/>
              <a:gd name="T10" fmla="*/ 2147483647 w 728"/>
              <a:gd name="T11" fmla="*/ 2147483647 h 376"/>
              <a:gd name="T12" fmla="*/ 2147483647 w 728"/>
              <a:gd name="T13" fmla="*/ 2147483647 h 376"/>
              <a:gd name="T14" fmla="*/ 2147483647 w 728"/>
              <a:gd name="T15" fmla="*/ 2147483647 h 376"/>
              <a:gd name="T16" fmla="*/ 2147483647 w 728"/>
              <a:gd name="T17" fmla="*/ 2147483647 h 376"/>
              <a:gd name="T18" fmla="*/ 2147483647 w 728"/>
              <a:gd name="T19" fmla="*/ 2147483647 h 376"/>
              <a:gd name="T20" fmla="*/ 2147483647 w 728"/>
              <a:gd name="T21" fmla="*/ 2147483647 h 376"/>
              <a:gd name="T22" fmla="*/ 2147483647 w 728"/>
              <a:gd name="T23" fmla="*/ 2147483647 h 376"/>
              <a:gd name="T24" fmla="*/ 2147483647 w 728"/>
              <a:gd name="T25" fmla="*/ 2147483647 h 376"/>
              <a:gd name="T26" fmla="*/ 2147483647 w 728"/>
              <a:gd name="T27" fmla="*/ 2147483647 h 376"/>
              <a:gd name="T28" fmla="*/ 2147483647 w 728"/>
              <a:gd name="T29" fmla="*/ 2147483647 h 376"/>
              <a:gd name="T30" fmla="*/ 2147483647 w 728"/>
              <a:gd name="T31" fmla="*/ 2147483647 h 376"/>
              <a:gd name="T32" fmla="*/ 2147483647 w 728"/>
              <a:gd name="T33" fmla="*/ 2147483647 h 376"/>
              <a:gd name="T34" fmla="*/ 2147483647 w 728"/>
              <a:gd name="T35" fmla="*/ 2147483647 h 376"/>
              <a:gd name="T36" fmla="*/ 2147483647 w 728"/>
              <a:gd name="T37" fmla="*/ 2147483647 h 376"/>
              <a:gd name="T38" fmla="*/ 2147483647 w 728"/>
              <a:gd name="T39" fmla="*/ 2147483647 h 376"/>
              <a:gd name="T40" fmla="*/ 2147483647 w 728"/>
              <a:gd name="T41" fmla="*/ 2147483647 h 376"/>
              <a:gd name="T42" fmla="*/ 2147483647 w 728"/>
              <a:gd name="T43" fmla="*/ 2147483647 h 376"/>
              <a:gd name="T44" fmla="*/ 2147483647 w 728"/>
              <a:gd name="T45" fmla="*/ 2147483647 h 376"/>
              <a:gd name="T46" fmla="*/ 2147483647 w 728"/>
              <a:gd name="T47" fmla="*/ 2147483647 h 376"/>
              <a:gd name="T48" fmla="*/ 2147483647 w 728"/>
              <a:gd name="T49" fmla="*/ 2147483647 h 376"/>
              <a:gd name="T50" fmla="*/ 2147483647 w 728"/>
              <a:gd name="T51" fmla="*/ 0 h 376"/>
              <a:gd name="T52" fmla="*/ 2147483647 w 728"/>
              <a:gd name="T53" fmla="*/ 2147483647 h 376"/>
              <a:gd name="T54" fmla="*/ 2147483647 w 728"/>
              <a:gd name="T55" fmla="*/ 2147483647 h 376"/>
              <a:gd name="T56" fmla="*/ 2147483647 w 728"/>
              <a:gd name="T57" fmla="*/ 2147483647 h 376"/>
              <a:gd name="T58" fmla="*/ 0 w 728"/>
              <a:gd name="T59" fmla="*/ 2147483647 h 376"/>
              <a:gd name="T60" fmla="*/ 2147483647 w 728"/>
              <a:gd name="T61" fmla="*/ 2147483647 h 376"/>
              <a:gd name="T62" fmla="*/ 2147483647 w 728"/>
              <a:gd name="T63" fmla="*/ 2147483647 h 376"/>
              <a:gd name="T64" fmla="*/ 2147483647 w 728"/>
              <a:gd name="T65" fmla="*/ 2147483647 h 376"/>
              <a:gd name="T66" fmla="*/ 2147483647 w 728"/>
              <a:gd name="T67" fmla="*/ 2147483647 h 3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28"/>
              <a:gd name="T103" fmla="*/ 0 h 376"/>
              <a:gd name="T104" fmla="*/ 728 w 728"/>
              <a:gd name="T105" fmla="*/ 376 h 3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28" h="376">
                <a:moveTo>
                  <a:pt x="168" y="288"/>
                </a:moveTo>
                <a:lnTo>
                  <a:pt x="200" y="288"/>
                </a:lnTo>
                <a:lnTo>
                  <a:pt x="208" y="280"/>
                </a:lnTo>
                <a:lnTo>
                  <a:pt x="232" y="288"/>
                </a:lnTo>
                <a:lnTo>
                  <a:pt x="264" y="320"/>
                </a:lnTo>
                <a:lnTo>
                  <a:pt x="288" y="312"/>
                </a:lnTo>
                <a:lnTo>
                  <a:pt x="304" y="328"/>
                </a:lnTo>
                <a:lnTo>
                  <a:pt x="312" y="344"/>
                </a:lnTo>
                <a:lnTo>
                  <a:pt x="328" y="360"/>
                </a:lnTo>
                <a:lnTo>
                  <a:pt x="352" y="368"/>
                </a:lnTo>
                <a:lnTo>
                  <a:pt x="352" y="336"/>
                </a:lnTo>
                <a:lnTo>
                  <a:pt x="368" y="320"/>
                </a:lnTo>
                <a:lnTo>
                  <a:pt x="376" y="312"/>
                </a:lnTo>
                <a:lnTo>
                  <a:pt x="416" y="312"/>
                </a:lnTo>
                <a:lnTo>
                  <a:pt x="440" y="312"/>
                </a:lnTo>
                <a:lnTo>
                  <a:pt x="472" y="304"/>
                </a:lnTo>
                <a:lnTo>
                  <a:pt x="496" y="304"/>
                </a:lnTo>
                <a:lnTo>
                  <a:pt x="512" y="304"/>
                </a:lnTo>
                <a:lnTo>
                  <a:pt x="520" y="320"/>
                </a:lnTo>
                <a:lnTo>
                  <a:pt x="528" y="352"/>
                </a:lnTo>
                <a:lnTo>
                  <a:pt x="552" y="376"/>
                </a:lnTo>
                <a:lnTo>
                  <a:pt x="560" y="376"/>
                </a:lnTo>
                <a:lnTo>
                  <a:pt x="560" y="336"/>
                </a:lnTo>
                <a:lnTo>
                  <a:pt x="544" y="296"/>
                </a:lnTo>
                <a:lnTo>
                  <a:pt x="560" y="272"/>
                </a:lnTo>
                <a:lnTo>
                  <a:pt x="584" y="264"/>
                </a:lnTo>
                <a:lnTo>
                  <a:pt x="616" y="224"/>
                </a:lnTo>
                <a:lnTo>
                  <a:pt x="616" y="200"/>
                </a:lnTo>
                <a:lnTo>
                  <a:pt x="608" y="176"/>
                </a:lnTo>
                <a:lnTo>
                  <a:pt x="624" y="184"/>
                </a:lnTo>
                <a:lnTo>
                  <a:pt x="624" y="168"/>
                </a:lnTo>
                <a:lnTo>
                  <a:pt x="632" y="168"/>
                </a:lnTo>
                <a:lnTo>
                  <a:pt x="640" y="160"/>
                </a:lnTo>
                <a:lnTo>
                  <a:pt x="648" y="144"/>
                </a:lnTo>
                <a:lnTo>
                  <a:pt x="664" y="136"/>
                </a:lnTo>
                <a:lnTo>
                  <a:pt x="688" y="128"/>
                </a:lnTo>
                <a:lnTo>
                  <a:pt x="688" y="96"/>
                </a:lnTo>
                <a:lnTo>
                  <a:pt x="728" y="72"/>
                </a:lnTo>
                <a:lnTo>
                  <a:pt x="720" y="32"/>
                </a:lnTo>
                <a:lnTo>
                  <a:pt x="704" y="32"/>
                </a:lnTo>
                <a:lnTo>
                  <a:pt x="672" y="72"/>
                </a:lnTo>
                <a:lnTo>
                  <a:pt x="632" y="80"/>
                </a:lnTo>
                <a:lnTo>
                  <a:pt x="616" y="80"/>
                </a:lnTo>
                <a:lnTo>
                  <a:pt x="584" y="104"/>
                </a:lnTo>
                <a:lnTo>
                  <a:pt x="536" y="120"/>
                </a:lnTo>
                <a:lnTo>
                  <a:pt x="536" y="96"/>
                </a:lnTo>
                <a:lnTo>
                  <a:pt x="512" y="48"/>
                </a:lnTo>
                <a:lnTo>
                  <a:pt x="440" y="16"/>
                </a:lnTo>
                <a:lnTo>
                  <a:pt x="416" y="8"/>
                </a:lnTo>
                <a:lnTo>
                  <a:pt x="376" y="0"/>
                </a:lnTo>
                <a:lnTo>
                  <a:pt x="24" y="0"/>
                </a:lnTo>
                <a:lnTo>
                  <a:pt x="32" y="24"/>
                </a:lnTo>
                <a:lnTo>
                  <a:pt x="16" y="32"/>
                </a:lnTo>
                <a:lnTo>
                  <a:pt x="24" y="16"/>
                </a:lnTo>
                <a:lnTo>
                  <a:pt x="0" y="8"/>
                </a:lnTo>
                <a:lnTo>
                  <a:pt x="8" y="48"/>
                </a:lnTo>
                <a:lnTo>
                  <a:pt x="8" y="80"/>
                </a:lnTo>
                <a:lnTo>
                  <a:pt x="0" y="112"/>
                </a:lnTo>
                <a:lnTo>
                  <a:pt x="8" y="136"/>
                </a:lnTo>
                <a:lnTo>
                  <a:pt x="8" y="152"/>
                </a:lnTo>
                <a:lnTo>
                  <a:pt x="24" y="192"/>
                </a:lnTo>
                <a:lnTo>
                  <a:pt x="40" y="224"/>
                </a:lnTo>
                <a:lnTo>
                  <a:pt x="56" y="240"/>
                </a:lnTo>
                <a:lnTo>
                  <a:pt x="88" y="264"/>
                </a:lnTo>
                <a:lnTo>
                  <a:pt x="96" y="272"/>
                </a:lnTo>
                <a:lnTo>
                  <a:pt x="128" y="272"/>
                </a:lnTo>
                <a:lnTo>
                  <a:pt x="168" y="288"/>
                </a:lnTo>
                <a:close/>
              </a:path>
            </a:pathLst>
          </a:custGeom>
          <a:solidFill>
            <a:schemeClr val="accent2"/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1219048"/>
            <a:endParaRPr lang="zh-CN" altLang="en-US" sz="3200">
              <a:solidFill>
                <a:prstClr val="black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65" name="组 264"/>
          <p:cNvGrpSpPr/>
          <p:nvPr/>
        </p:nvGrpSpPr>
        <p:grpSpPr>
          <a:xfrm>
            <a:off x="3856923" y="1346714"/>
            <a:ext cx="1859199" cy="1647502"/>
            <a:chOff x="2891875" y="1344197"/>
            <a:chExt cx="1394581" cy="1235788"/>
          </a:xfrm>
        </p:grpSpPr>
        <p:sp>
          <p:nvSpPr>
            <p:cNvPr id="263" name="文本框 262"/>
            <p:cNvSpPr txBox="1"/>
            <p:nvPr/>
          </p:nvSpPr>
          <p:spPr>
            <a:xfrm>
              <a:off x="2891876" y="1344197"/>
              <a:ext cx="1238290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5332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30</a:t>
              </a:r>
              <a:r>
                <a:rPr kumimoji="1" lang="en-US" altLang="zh-CN" sz="2667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%</a:t>
              </a:r>
              <a:endParaRPr kumimoji="1" lang="zh-CN" altLang="en-US" sz="2667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4" name="文本框 8"/>
            <p:cNvSpPr txBox="1"/>
            <p:nvPr/>
          </p:nvSpPr>
          <p:spPr>
            <a:xfrm>
              <a:off x="2891875" y="2030459"/>
              <a:ext cx="1394581" cy="549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en-US" sz="10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</a:p>
          </p:txBody>
        </p:sp>
      </p:grpSp>
      <p:grpSp>
        <p:nvGrpSpPr>
          <p:cNvPr id="266" name="组 265"/>
          <p:cNvGrpSpPr/>
          <p:nvPr/>
        </p:nvGrpSpPr>
        <p:grpSpPr>
          <a:xfrm>
            <a:off x="9665020" y="1346714"/>
            <a:ext cx="1859199" cy="1647502"/>
            <a:chOff x="2891875" y="1344197"/>
            <a:chExt cx="1394581" cy="1235788"/>
          </a:xfrm>
        </p:grpSpPr>
        <p:sp>
          <p:nvSpPr>
            <p:cNvPr id="267" name="文本框 266"/>
            <p:cNvSpPr txBox="1"/>
            <p:nvPr/>
          </p:nvSpPr>
          <p:spPr>
            <a:xfrm>
              <a:off x="2891876" y="1344197"/>
              <a:ext cx="1238290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5332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30</a:t>
              </a:r>
              <a:r>
                <a:rPr kumimoji="1" lang="en-US" altLang="zh-CN" sz="2667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%</a:t>
              </a:r>
              <a:endParaRPr kumimoji="1" lang="zh-CN" altLang="en-US" sz="2667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8" name="文本框 8"/>
            <p:cNvSpPr txBox="1"/>
            <p:nvPr/>
          </p:nvSpPr>
          <p:spPr>
            <a:xfrm>
              <a:off x="2891875" y="2030459"/>
              <a:ext cx="1394581" cy="549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en-US" sz="10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</a:p>
          </p:txBody>
        </p:sp>
      </p:grpSp>
      <p:cxnSp>
        <p:nvCxnSpPr>
          <p:cNvPr id="270" name="直线连接符 269"/>
          <p:cNvCxnSpPr/>
          <p:nvPr/>
        </p:nvCxnSpPr>
        <p:spPr>
          <a:xfrm>
            <a:off x="1589" y="3880162"/>
            <a:ext cx="12190413" cy="0"/>
          </a:xfrm>
          <a:prstGeom prst="line">
            <a:avLst/>
          </a:prstGeom>
          <a:ln w="76200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文本框 273"/>
          <p:cNvSpPr txBox="1"/>
          <p:nvPr/>
        </p:nvSpPr>
        <p:spPr>
          <a:xfrm>
            <a:off x="1040522" y="4335210"/>
            <a:ext cx="3218732" cy="3385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defTabSz="609569"/>
            <a:r>
              <a:rPr kumimoji="1" lang="en-US" altLang="zh-CN" sz="1600" b="1" dirty="0">
                <a:latin typeface="Century Gothic"/>
                <a:ea typeface="微软雅黑" panose="020B0503020204020204" pitchFamily="34" charset="-122"/>
              </a:rPr>
              <a:t>CLICK HERE TO ADD YOUR TITLE</a:t>
            </a:r>
            <a:endParaRPr kumimoji="1" lang="zh-CN" altLang="en-US" sz="1600" b="1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75" name="文本框 8"/>
          <p:cNvSpPr txBox="1"/>
          <p:nvPr/>
        </p:nvSpPr>
        <p:spPr>
          <a:xfrm>
            <a:off x="934695" y="4837384"/>
            <a:ext cx="4302624" cy="89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lnSpc>
                <a:spcPct val="130000"/>
              </a:lnSpc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78" name="文本框 277"/>
          <p:cNvSpPr txBox="1"/>
          <p:nvPr/>
        </p:nvSpPr>
        <p:spPr>
          <a:xfrm>
            <a:off x="7024995" y="4335210"/>
            <a:ext cx="3218732" cy="3385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defTabSz="609569"/>
            <a:r>
              <a:rPr kumimoji="1" lang="en-US" altLang="zh-CN" sz="1600" b="1" dirty="0">
                <a:latin typeface="Century Gothic"/>
                <a:ea typeface="微软雅黑" panose="020B0503020204020204" pitchFamily="34" charset="-122"/>
              </a:rPr>
              <a:t>CLICK HERE TO ADD YOUR TITLE</a:t>
            </a:r>
            <a:endParaRPr kumimoji="1" lang="zh-CN" altLang="en-US" sz="1600" b="1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79" name="文本框 8"/>
          <p:cNvSpPr txBox="1"/>
          <p:nvPr/>
        </p:nvSpPr>
        <p:spPr>
          <a:xfrm>
            <a:off x="6919168" y="4837384"/>
            <a:ext cx="4302624" cy="89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lnSpc>
                <a:spcPct val="130000"/>
              </a:lnSpc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 260"/>
          <p:cNvGrpSpPr/>
          <p:nvPr/>
        </p:nvGrpSpPr>
        <p:grpSpPr>
          <a:xfrm>
            <a:off x="434385" y="1071200"/>
            <a:ext cx="3140184" cy="2291663"/>
            <a:chOff x="3209779" y="1517487"/>
            <a:chExt cx="703469" cy="513382"/>
          </a:xfrm>
          <a:solidFill>
            <a:schemeClr val="accent2"/>
          </a:solidFill>
        </p:grpSpPr>
        <p:sp>
          <p:nvSpPr>
            <p:cNvPr id="258" name="Freeform 568"/>
            <p:cNvSpPr>
              <a:spLocks/>
            </p:cNvSpPr>
            <p:nvPr/>
          </p:nvSpPr>
          <p:spPr bwMode="auto">
            <a:xfrm>
              <a:off x="3613150" y="2008418"/>
              <a:ext cx="21703" cy="22451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9" name="Freeform 571"/>
            <p:cNvSpPr>
              <a:spLocks/>
            </p:cNvSpPr>
            <p:nvPr/>
          </p:nvSpPr>
          <p:spPr bwMode="auto">
            <a:xfrm>
              <a:off x="3744864" y="1942561"/>
              <a:ext cx="14968" cy="4415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0" name="Freeform 682"/>
            <p:cNvSpPr>
              <a:spLocks/>
            </p:cNvSpPr>
            <p:nvPr/>
          </p:nvSpPr>
          <p:spPr bwMode="auto">
            <a:xfrm>
              <a:off x="3209779" y="1517487"/>
              <a:ext cx="703469" cy="490931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62" name="Freeform 779"/>
          <p:cNvSpPr>
            <a:spLocks/>
          </p:cNvSpPr>
          <p:nvPr/>
        </p:nvSpPr>
        <p:spPr bwMode="auto">
          <a:xfrm>
            <a:off x="6271661" y="1629075"/>
            <a:ext cx="2973152" cy="1536687"/>
          </a:xfrm>
          <a:custGeom>
            <a:avLst/>
            <a:gdLst>
              <a:gd name="T0" fmla="*/ 2147483647 w 728"/>
              <a:gd name="T1" fmla="*/ 2147483647 h 376"/>
              <a:gd name="T2" fmla="*/ 2147483647 w 728"/>
              <a:gd name="T3" fmla="*/ 2147483647 h 376"/>
              <a:gd name="T4" fmla="*/ 2147483647 w 728"/>
              <a:gd name="T5" fmla="*/ 2147483647 h 376"/>
              <a:gd name="T6" fmla="*/ 2147483647 w 728"/>
              <a:gd name="T7" fmla="*/ 2147483647 h 376"/>
              <a:gd name="T8" fmla="*/ 2147483647 w 728"/>
              <a:gd name="T9" fmla="*/ 2147483647 h 376"/>
              <a:gd name="T10" fmla="*/ 2147483647 w 728"/>
              <a:gd name="T11" fmla="*/ 2147483647 h 376"/>
              <a:gd name="T12" fmla="*/ 2147483647 w 728"/>
              <a:gd name="T13" fmla="*/ 2147483647 h 376"/>
              <a:gd name="T14" fmla="*/ 2147483647 w 728"/>
              <a:gd name="T15" fmla="*/ 2147483647 h 376"/>
              <a:gd name="T16" fmla="*/ 2147483647 w 728"/>
              <a:gd name="T17" fmla="*/ 2147483647 h 376"/>
              <a:gd name="T18" fmla="*/ 2147483647 w 728"/>
              <a:gd name="T19" fmla="*/ 2147483647 h 376"/>
              <a:gd name="T20" fmla="*/ 2147483647 w 728"/>
              <a:gd name="T21" fmla="*/ 2147483647 h 376"/>
              <a:gd name="T22" fmla="*/ 2147483647 w 728"/>
              <a:gd name="T23" fmla="*/ 2147483647 h 376"/>
              <a:gd name="T24" fmla="*/ 2147483647 w 728"/>
              <a:gd name="T25" fmla="*/ 2147483647 h 376"/>
              <a:gd name="T26" fmla="*/ 2147483647 w 728"/>
              <a:gd name="T27" fmla="*/ 2147483647 h 376"/>
              <a:gd name="T28" fmla="*/ 2147483647 w 728"/>
              <a:gd name="T29" fmla="*/ 2147483647 h 376"/>
              <a:gd name="T30" fmla="*/ 2147483647 w 728"/>
              <a:gd name="T31" fmla="*/ 2147483647 h 376"/>
              <a:gd name="T32" fmla="*/ 2147483647 w 728"/>
              <a:gd name="T33" fmla="*/ 2147483647 h 376"/>
              <a:gd name="T34" fmla="*/ 2147483647 w 728"/>
              <a:gd name="T35" fmla="*/ 2147483647 h 376"/>
              <a:gd name="T36" fmla="*/ 2147483647 w 728"/>
              <a:gd name="T37" fmla="*/ 2147483647 h 376"/>
              <a:gd name="T38" fmla="*/ 2147483647 w 728"/>
              <a:gd name="T39" fmla="*/ 2147483647 h 376"/>
              <a:gd name="T40" fmla="*/ 2147483647 w 728"/>
              <a:gd name="T41" fmla="*/ 2147483647 h 376"/>
              <a:gd name="T42" fmla="*/ 2147483647 w 728"/>
              <a:gd name="T43" fmla="*/ 2147483647 h 376"/>
              <a:gd name="T44" fmla="*/ 2147483647 w 728"/>
              <a:gd name="T45" fmla="*/ 2147483647 h 376"/>
              <a:gd name="T46" fmla="*/ 2147483647 w 728"/>
              <a:gd name="T47" fmla="*/ 2147483647 h 376"/>
              <a:gd name="T48" fmla="*/ 2147483647 w 728"/>
              <a:gd name="T49" fmla="*/ 2147483647 h 376"/>
              <a:gd name="T50" fmla="*/ 2147483647 w 728"/>
              <a:gd name="T51" fmla="*/ 0 h 376"/>
              <a:gd name="T52" fmla="*/ 2147483647 w 728"/>
              <a:gd name="T53" fmla="*/ 2147483647 h 376"/>
              <a:gd name="T54" fmla="*/ 2147483647 w 728"/>
              <a:gd name="T55" fmla="*/ 2147483647 h 376"/>
              <a:gd name="T56" fmla="*/ 2147483647 w 728"/>
              <a:gd name="T57" fmla="*/ 2147483647 h 376"/>
              <a:gd name="T58" fmla="*/ 0 w 728"/>
              <a:gd name="T59" fmla="*/ 2147483647 h 376"/>
              <a:gd name="T60" fmla="*/ 2147483647 w 728"/>
              <a:gd name="T61" fmla="*/ 2147483647 h 376"/>
              <a:gd name="T62" fmla="*/ 2147483647 w 728"/>
              <a:gd name="T63" fmla="*/ 2147483647 h 376"/>
              <a:gd name="T64" fmla="*/ 2147483647 w 728"/>
              <a:gd name="T65" fmla="*/ 2147483647 h 376"/>
              <a:gd name="T66" fmla="*/ 2147483647 w 728"/>
              <a:gd name="T67" fmla="*/ 2147483647 h 3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28"/>
              <a:gd name="T103" fmla="*/ 0 h 376"/>
              <a:gd name="T104" fmla="*/ 728 w 728"/>
              <a:gd name="T105" fmla="*/ 376 h 3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28" h="376">
                <a:moveTo>
                  <a:pt x="168" y="288"/>
                </a:moveTo>
                <a:lnTo>
                  <a:pt x="200" y="288"/>
                </a:lnTo>
                <a:lnTo>
                  <a:pt x="208" y="280"/>
                </a:lnTo>
                <a:lnTo>
                  <a:pt x="232" y="288"/>
                </a:lnTo>
                <a:lnTo>
                  <a:pt x="264" y="320"/>
                </a:lnTo>
                <a:lnTo>
                  <a:pt x="288" y="312"/>
                </a:lnTo>
                <a:lnTo>
                  <a:pt x="304" y="328"/>
                </a:lnTo>
                <a:lnTo>
                  <a:pt x="312" y="344"/>
                </a:lnTo>
                <a:lnTo>
                  <a:pt x="328" y="360"/>
                </a:lnTo>
                <a:lnTo>
                  <a:pt x="352" y="368"/>
                </a:lnTo>
                <a:lnTo>
                  <a:pt x="352" y="336"/>
                </a:lnTo>
                <a:lnTo>
                  <a:pt x="368" y="320"/>
                </a:lnTo>
                <a:lnTo>
                  <a:pt x="376" y="312"/>
                </a:lnTo>
                <a:lnTo>
                  <a:pt x="416" y="312"/>
                </a:lnTo>
                <a:lnTo>
                  <a:pt x="440" y="312"/>
                </a:lnTo>
                <a:lnTo>
                  <a:pt x="472" y="304"/>
                </a:lnTo>
                <a:lnTo>
                  <a:pt x="496" y="304"/>
                </a:lnTo>
                <a:lnTo>
                  <a:pt x="512" y="304"/>
                </a:lnTo>
                <a:lnTo>
                  <a:pt x="520" y="320"/>
                </a:lnTo>
                <a:lnTo>
                  <a:pt x="528" y="352"/>
                </a:lnTo>
                <a:lnTo>
                  <a:pt x="552" y="376"/>
                </a:lnTo>
                <a:lnTo>
                  <a:pt x="560" y="376"/>
                </a:lnTo>
                <a:lnTo>
                  <a:pt x="560" y="336"/>
                </a:lnTo>
                <a:lnTo>
                  <a:pt x="544" y="296"/>
                </a:lnTo>
                <a:lnTo>
                  <a:pt x="560" y="272"/>
                </a:lnTo>
                <a:lnTo>
                  <a:pt x="584" y="264"/>
                </a:lnTo>
                <a:lnTo>
                  <a:pt x="616" y="224"/>
                </a:lnTo>
                <a:lnTo>
                  <a:pt x="616" y="200"/>
                </a:lnTo>
                <a:lnTo>
                  <a:pt x="608" y="176"/>
                </a:lnTo>
                <a:lnTo>
                  <a:pt x="624" y="184"/>
                </a:lnTo>
                <a:lnTo>
                  <a:pt x="624" y="168"/>
                </a:lnTo>
                <a:lnTo>
                  <a:pt x="632" y="168"/>
                </a:lnTo>
                <a:lnTo>
                  <a:pt x="640" y="160"/>
                </a:lnTo>
                <a:lnTo>
                  <a:pt x="648" y="144"/>
                </a:lnTo>
                <a:lnTo>
                  <a:pt x="664" y="136"/>
                </a:lnTo>
                <a:lnTo>
                  <a:pt x="688" y="128"/>
                </a:lnTo>
                <a:lnTo>
                  <a:pt x="688" y="96"/>
                </a:lnTo>
                <a:lnTo>
                  <a:pt x="728" y="72"/>
                </a:lnTo>
                <a:lnTo>
                  <a:pt x="720" y="32"/>
                </a:lnTo>
                <a:lnTo>
                  <a:pt x="704" y="32"/>
                </a:lnTo>
                <a:lnTo>
                  <a:pt x="672" y="72"/>
                </a:lnTo>
                <a:lnTo>
                  <a:pt x="632" y="80"/>
                </a:lnTo>
                <a:lnTo>
                  <a:pt x="616" y="80"/>
                </a:lnTo>
                <a:lnTo>
                  <a:pt x="584" y="104"/>
                </a:lnTo>
                <a:lnTo>
                  <a:pt x="536" y="120"/>
                </a:lnTo>
                <a:lnTo>
                  <a:pt x="536" y="96"/>
                </a:lnTo>
                <a:lnTo>
                  <a:pt x="512" y="48"/>
                </a:lnTo>
                <a:lnTo>
                  <a:pt x="440" y="16"/>
                </a:lnTo>
                <a:lnTo>
                  <a:pt x="416" y="8"/>
                </a:lnTo>
                <a:lnTo>
                  <a:pt x="376" y="0"/>
                </a:lnTo>
                <a:lnTo>
                  <a:pt x="24" y="0"/>
                </a:lnTo>
                <a:lnTo>
                  <a:pt x="32" y="24"/>
                </a:lnTo>
                <a:lnTo>
                  <a:pt x="16" y="32"/>
                </a:lnTo>
                <a:lnTo>
                  <a:pt x="24" y="16"/>
                </a:lnTo>
                <a:lnTo>
                  <a:pt x="0" y="8"/>
                </a:lnTo>
                <a:lnTo>
                  <a:pt x="8" y="48"/>
                </a:lnTo>
                <a:lnTo>
                  <a:pt x="8" y="80"/>
                </a:lnTo>
                <a:lnTo>
                  <a:pt x="0" y="112"/>
                </a:lnTo>
                <a:lnTo>
                  <a:pt x="8" y="136"/>
                </a:lnTo>
                <a:lnTo>
                  <a:pt x="8" y="152"/>
                </a:lnTo>
                <a:lnTo>
                  <a:pt x="24" y="192"/>
                </a:lnTo>
                <a:lnTo>
                  <a:pt x="40" y="224"/>
                </a:lnTo>
                <a:lnTo>
                  <a:pt x="56" y="240"/>
                </a:lnTo>
                <a:lnTo>
                  <a:pt x="88" y="264"/>
                </a:lnTo>
                <a:lnTo>
                  <a:pt x="96" y="272"/>
                </a:lnTo>
                <a:lnTo>
                  <a:pt x="128" y="272"/>
                </a:lnTo>
                <a:lnTo>
                  <a:pt x="168" y="288"/>
                </a:lnTo>
                <a:close/>
              </a:path>
            </a:pathLst>
          </a:custGeom>
          <a:solidFill>
            <a:schemeClr val="accent2"/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1219048"/>
            <a:endParaRPr lang="zh-CN" altLang="en-US" sz="3200">
              <a:solidFill>
                <a:prstClr val="black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65" name="组 264"/>
          <p:cNvGrpSpPr/>
          <p:nvPr/>
        </p:nvGrpSpPr>
        <p:grpSpPr>
          <a:xfrm>
            <a:off x="3856923" y="1346714"/>
            <a:ext cx="1859199" cy="1647502"/>
            <a:chOff x="2891875" y="1344197"/>
            <a:chExt cx="1394581" cy="1235788"/>
          </a:xfrm>
        </p:grpSpPr>
        <p:sp>
          <p:nvSpPr>
            <p:cNvPr id="263" name="文本框 262"/>
            <p:cNvSpPr txBox="1"/>
            <p:nvPr/>
          </p:nvSpPr>
          <p:spPr>
            <a:xfrm>
              <a:off x="2891876" y="1344197"/>
              <a:ext cx="1238290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5332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30</a:t>
              </a:r>
              <a:r>
                <a:rPr kumimoji="1" lang="en-US" altLang="zh-CN" sz="2667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%</a:t>
              </a:r>
              <a:endParaRPr kumimoji="1" lang="zh-CN" altLang="en-US" sz="2667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4" name="文本框 8"/>
            <p:cNvSpPr txBox="1"/>
            <p:nvPr/>
          </p:nvSpPr>
          <p:spPr>
            <a:xfrm>
              <a:off x="2891875" y="2030459"/>
              <a:ext cx="1394581" cy="549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en-US" sz="10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</a:p>
          </p:txBody>
        </p:sp>
      </p:grpSp>
      <p:grpSp>
        <p:nvGrpSpPr>
          <p:cNvPr id="266" name="组 265"/>
          <p:cNvGrpSpPr/>
          <p:nvPr/>
        </p:nvGrpSpPr>
        <p:grpSpPr>
          <a:xfrm>
            <a:off x="9665020" y="1346714"/>
            <a:ext cx="1859199" cy="1647502"/>
            <a:chOff x="2891875" y="1344197"/>
            <a:chExt cx="1394581" cy="1235788"/>
          </a:xfrm>
        </p:grpSpPr>
        <p:sp>
          <p:nvSpPr>
            <p:cNvPr id="267" name="文本框 266"/>
            <p:cNvSpPr txBox="1"/>
            <p:nvPr/>
          </p:nvSpPr>
          <p:spPr>
            <a:xfrm>
              <a:off x="2891876" y="1344197"/>
              <a:ext cx="1238290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5332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30</a:t>
              </a:r>
              <a:r>
                <a:rPr kumimoji="1" lang="en-US" altLang="zh-CN" sz="2667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%</a:t>
              </a:r>
              <a:endParaRPr kumimoji="1" lang="zh-CN" altLang="en-US" sz="2667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8" name="文本框 8"/>
            <p:cNvSpPr txBox="1"/>
            <p:nvPr/>
          </p:nvSpPr>
          <p:spPr>
            <a:xfrm>
              <a:off x="2891875" y="2030459"/>
              <a:ext cx="1394581" cy="549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en-US" sz="10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</a:p>
          </p:txBody>
        </p:sp>
      </p:grpSp>
      <p:cxnSp>
        <p:nvCxnSpPr>
          <p:cNvPr id="270" name="直线连接符 269"/>
          <p:cNvCxnSpPr/>
          <p:nvPr/>
        </p:nvCxnSpPr>
        <p:spPr>
          <a:xfrm>
            <a:off x="1589" y="3880162"/>
            <a:ext cx="12190413" cy="0"/>
          </a:xfrm>
          <a:prstGeom prst="line">
            <a:avLst/>
          </a:prstGeom>
          <a:ln w="76200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文本框 273"/>
          <p:cNvSpPr txBox="1"/>
          <p:nvPr/>
        </p:nvSpPr>
        <p:spPr>
          <a:xfrm>
            <a:off x="1040522" y="4335210"/>
            <a:ext cx="3218732" cy="3385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defTabSz="609569"/>
            <a:r>
              <a:rPr kumimoji="1" lang="en-US" altLang="zh-CN" sz="1600" b="1" dirty="0">
                <a:latin typeface="Century Gothic"/>
                <a:ea typeface="微软雅黑" panose="020B0503020204020204" pitchFamily="34" charset="-122"/>
              </a:rPr>
              <a:t>CLICK HERE TO ADD YOUR TITLE</a:t>
            </a:r>
            <a:endParaRPr kumimoji="1" lang="zh-CN" altLang="en-US" sz="1600" b="1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75" name="文本框 8"/>
          <p:cNvSpPr txBox="1"/>
          <p:nvPr/>
        </p:nvSpPr>
        <p:spPr>
          <a:xfrm>
            <a:off x="934695" y="4837384"/>
            <a:ext cx="4302624" cy="89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lnSpc>
                <a:spcPct val="130000"/>
              </a:lnSpc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78" name="文本框 277"/>
          <p:cNvSpPr txBox="1"/>
          <p:nvPr/>
        </p:nvSpPr>
        <p:spPr>
          <a:xfrm>
            <a:off x="7024995" y="4335210"/>
            <a:ext cx="3218732" cy="3385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defTabSz="609569"/>
            <a:r>
              <a:rPr kumimoji="1" lang="en-US" altLang="zh-CN" sz="1600" b="1" dirty="0">
                <a:latin typeface="Century Gothic"/>
                <a:ea typeface="微软雅黑" panose="020B0503020204020204" pitchFamily="34" charset="-122"/>
              </a:rPr>
              <a:t>CLICK HERE TO ADD YOUR TITLE</a:t>
            </a:r>
            <a:endParaRPr kumimoji="1" lang="zh-CN" altLang="en-US" sz="1600" b="1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79" name="文本框 8"/>
          <p:cNvSpPr txBox="1"/>
          <p:nvPr/>
        </p:nvSpPr>
        <p:spPr>
          <a:xfrm>
            <a:off x="6919168" y="4837384"/>
            <a:ext cx="4302624" cy="89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lnSpc>
                <a:spcPct val="130000"/>
              </a:lnSpc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1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 260"/>
          <p:cNvGrpSpPr/>
          <p:nvPr/>
        </p:nvGrpSpPr>
        <p:grpSpPr>
          <a:xfrm>
            <a:off x="434385" y="1071200"/>
            <a:ext cx="3140184" cy="2291663"/>
            <a:chOff x="3209779" y="1517487"/>
            <a:chExt cx="703469" cy="513382"/>
          </a:xfrm>
          <a:solidFill>
            <a:schemeClr val="accent2"/>
          </a:solidFill>
        </p:grpSpPr>
        <p:sp>
          <p:nvSpPr>
            <p:cNvPr id="258" name="Freeform 568"/>
            <p:cNvSpPr>
              <a:spLocks/>
            </p:cNvSpPr>
            <p:nvPr/>
          </p:nvSpPr>
          <p:spPr bwMode="auto">
            <a:xfrm>
              <a:off x="3613150" y="2008418"/>
              <a:ext cx="21703" cy="22451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9" name="Freeform 571"/>
            <p:cNvSpPr>
              <a:spLocks/>
            </p:cNvSpPr>
            <p:nvPr/>
          </p:nvSpPr>
          <p:spPr bwMode="auto">
            <a:xfrm>
              <a:off x="3744864" y="1942561"/>
              <a:ext cx="14968" cy="44153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0" name="Freeform 682"/>
            <p:cNvSpPr>
              <a:spLocks/>
            </p:cNvSpPr>
            <p:nvPr/>
          </p:nvSpPr>
          <p:spPr bwMode="auto">
            <a:xfrm>
              <a:off x="3209779" y="1517487"/>
              <a:ext cx="703469" cy="490931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048"/>
              <a:endParaRPr lang="zh-CN" altLang="en-US" sz="320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62" name="Freeform 779"/>
          <p:cNvSpPr>
            <a:spLocks/>
          </p:cNvSpPr>
          <p:nvPr/>
        </p:nvSpPr>
        <p:spPr bwMode="auto">
          <a:xfrm>
            <a:off x="6271661" y="1629075"/>
            <a:ext cx="2973152" cy="1536687"/>
          </a:xfrm>
          <a:custGeom>
            <a:avLst/>
            <a:gdLst>
              <a:gd name="T0" fmla="*/ 2147483647 w 728"/>
              <a:gd name="T1" fmla="*/ 2147483647 h 376"/>
              <a:gd name="T2" fmla="*/ 2147483647 w 728"/>
              <a:gd name="T3" fmla="*/ 2147483647 h 376"/>
              <a:gd name="T4" fmla="*/ 2147483647 w 728"/>
              <a:gd name="T5" fmla="*/ 2147483647 h 376"/>
              <a:gd name="T6" fmla="*/ 2147483647 w 728"/>
              <a:gd name="T7" fmla="*/ 2147483647 h 376"/>
              <a:gd name="T8" fmla="*/ 2147483647 w 728"/>
              <a:gd name="T9" fmla="*/ 2147483647 h 376"/>
              <a:gd name="T10" fmla="*/ 2147483647 w 728"/>
              <a:gd name="T11" fmla="*/ 2147483647 h 376"/>
              <a:gd name="T12" fmla="*/ 2147483647 w 728"/>
              <a:gd name="T13" fmla="*/ 2147483647 h 376"/>
              <a:gd name="T14" fmla="*/ 2147483647 w 728"/>
              <a:gd name="T15" fmla="*/ 2147483647 h 376"/>
              <a:gd name="T16" fmla="*/ 2147483647 w 728"/>
              <a:gd name="T17" fmla="*/ 2147483647 h 376"/>
              <a:gd name="T18" fmla="*/ 2147483647 w 728"/>
              <a:gd name="T19" fmla="*/ 2147483647 h 376"/>
              <a:gd name="T20" fmla="*/ 2147483647 w 728"/>
              <a:gd name="T21" fmla="*/ 2147483647 h 376"/>
              <a:gd name="T22" fmla="*/ 2147483647 w 728"/>
              <a:gd name="T23" fmla="*/ 2147483647 h 376"/>
              <a:gd name="T24" fmla="*/ 2147483647 w 728"/>
              <a:gd name="T25" fmla="*/ 2147483647 h 376"/>
              <a:gd name="T26" fmla="*/ 2147483647 w 728"/>
              <a:gd name="T27" fmla="*/ 2147483647 h 376"/>
              <a:gd name="T28" fmla="*/ 2147483647 w 728"/>
              <a:gd name="T29" fmla="*/ 2147483647 h 376"/>
              <a:gd name="T30" fmla="*/ 2147483647 w 728"/>
              <a:gd name="T31" fmla="*/ 2147483647 h 376"/>
              <a:gd name="T32" fmla="*/ 2147483647 w 728"/>
              <a:gd name="T33" fmla="*/ 2147483647 h 376"/>
              <a:gd name="T34" fmla="*/ 2147483647 w 728"/>
              <a:gd name="T35" fmla="*/ 2147483647 h 376"/>
              <a:gd name="T36" fmla="*/ 2147483647 w 728"/>
              <a:gd name="T37" fmla="*/ 2147483647 h 376"/>
              <a:gd name="T38" fmla="*/ 2147483647 w 728"/>
              <a:gd name="T39" fmla="*/ 2147483647 h 376"/>
              <a:gd name="T40" fmla="*/ 2147483647 w 728"/>
              <a:gd name="T41" fmla="*/ 2147483647 h 376"/>
              <a:gd name="T42" fmla="*/ 2147483647 w 728"/>
              <a:gd name="T43" fmla="*/ 2147483647 h 376"/>
              <a:gd name="T44" fmla="*/ 2147483647 w 728"/>
              <a:gd name="T45" fmla="*/ 2147483647 h 376"/>
              <a:gd name="T46" fmla="*/ 2147483647 w 728"/>
              <a:gd name="T47" fmla="*/ 2147483647 h 376"/>
              <a:gd name="T48" fmla="*/ 2147483647 w 728"/>
              <a:gd name="T49" fmla="*/ 2147483647 h 376"/>
              <a:gd name="T50" fmla="*/ 2147483647 w 728"/>
              <a:gd name="T51" fmla="*/ 0 h 376"/>
              <a:gd name="T52" fmla="*/ 2147483647 w 728"/>
              <a:gd name="T53" fmla="*/ 2147483647 h 376"/>
              <a:gd name="T54" fmla="*/ 2147483647 w 728"/>
              <a:gd name="T55" fmla="*/ 2147483647 h 376"/>
              <a:gd name="T56" fmla="*/ 2147483647 w 728"/>
              <a:gd name="T57" fmla="*/ 2147483647 h 376"/>
              <a:gd name="T58" fmla="*/ 0 w 728"/>
              <a:gd name="T59" fmla="*/ 2147483647 h 376"/>
              <a:gd name="T60" fmla="*/ 2147483647 w 728"/>
              <a:gd name="T61" fmla="*/ 2147483647 h 376"/>
              <a:gd name="T62" fmla="*/ 2147483647 w 728"/>
              <a:gd name="T63" fmla="*/ 2147483647 h 376"/>
              <a:gd name="T64" fmla="*/ 2147483647 w 728"/>
              <a:gd name="T65" fmla="*/ 2147483647 h 376"/>
              <a:gd name="T66" fmla="*/ 2147483647 w 728"/>
              <a:gd name="T67" fmla="*/ 2147483647 h 3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28"/>
              <a:gd name="T103" fmla="*/ 0 h 376"/>
              <a:gd name="T104" fmla="*/ 728 w 728"/>
              <a:gd name="T105" fmla="*/ 376 h 3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28" h="376">
                <a:moveTo>
                  <a:pt x="168" y="288"/>
                </a:moveTo>
                <a:lnTo>
                  <a:pt x="200" y="288"/>
                </a:lnTo>
                <a:lnTo>
                  <a:pt x="208" y="280"/>
                </a:lnTo>
                <a:lnTo>
                  <a:pt x="232" y="288"/>
                </a:lnTo>
                <a:lnTo>
                  <a:pt x="264" y="320"/>
                </a:lnTo>
                <a:lnTo>
                  <a:pt x="288" y="312"/>
                </a:lnTo>
                <a:lnTo>
                  <a:pt x="304" y="328"/>
                </a:lnTo>
                <a:lnTo>
                  <a:pt x="312" y="344"/>
                </a:lnTo>
                <a:lnTo>
                  <a:pt x="328" y="360"/>
                </a:lnTo>
                <a:lnTo>
                  <a:pt x="352" y="368"/>
                </a:lnTo>
                <a:lnTo>
                  <a:pt x="352" y="336"/>
                </a:lnTo>
                <a:lnTo>
                  <a:pt x="368" y="320"/>
                </a:lnTo>
                <a:lnTo>
                  <a:pt x="376" y="312"/>
                </a:lnTo>
                <a:lnTo>
                  <a:pt x="416" y="312"/>
                </a:lnTo>
                <a:lnTo>
                  <a:pt x="440" y="312"/>
                </a:lnTo>
                <a:lnTo>
                  <a:pt x="472" y="304"/>
                </a:lnTo>
                <a:lnTo>
                  <a:pt x="496" y="304"/>
                </a:lnTo>
                <a:lnTo>
                  <a:pt x="512" y="304"/>
                </a:lnTo>
                <a:lnTo>
                  <a:pt x="520" y="320"/>
                </a:lnTo>
                <a:lnTo>
                  <a:pt x="528" y="352"/>
                </a:lnTo>
                <a:lnTo>
                  <a:pt x="552" y="376"/>
                </a:lnTo>
                <a:lnTo>
                  <a:pt x="560" y="376"/>
                </a:lnTo>
                <a:lnTo>
                  <a:pt x="560" y="336"/>
                </a:lnTo>
                <a:lnTo>
                  <a:pt x="544" y="296"/>
                </a:lnTo>
                <a:lnTo>
                  <a:pt x="560" y="272"/>
                </a:lnTo>
                <a:lnTo>
                  <a:pt x="584" y="264"/>
                </a:lnTo>
                <a:lnTo>
                  <a:pt x="616" y="224"/>
                </a:lnTo>
                <a:lnTo>
                  <a:pt x="616" y="200"/>
                </a:lnTo>
                <a:lnTo>
                  <a:pt x="608" y="176"/>
                </a:lnTo>
                <a:lnTo>
                  <a:pt x="624" y="184"/>
                </a:lnTo>
                <a:lnTo>
                  <a:pt x="624" y="168"/>
                </a:lnTo>
                <a:lnTo>
                  <a:pt x="632" y="168"/>
                </a:lnTo>
                <a:lnTo>
                  <a:pt x="640" y="160"/>
                </a:lnTo>
                <a:lnTo>
                  <a:pt x="648" y="144"/>
                </a:lnTo>
                <a:lnTo>
                  <a:pt x="664" y="136"/>
                </a:lnTo>
                <a:lnTo>
                  <a:pt x="688" y="128"/>
                </a:lnTo>
                <a:lnTo>
                  <a:pt x="688" y="96"/>
                </a:lnTo>
                <a:lnTo>
                  <a:pt x="728" y="72"/>
                </a:lnTo>
                <a:lnTo>
                  <a:pt x="720" y="32"/>
                </a:lnTo>
                <a:lnTo>
                  <a:pt x="704" y="32"/>
                </a:lnTo>
                <a:lnTo>
                  <a:pt x="672" y="72"/>
                </a:lnTo>
                <a:lnTo>
                  <a:pt x="632" y="80"/>
                </a:lnTo>
                <a:lnTo>
                  <a:pt x="616" y="80"/>
                </a:lnTo>
                <a:lnTo>
                  <a:pt x="584" y="104"/>
                </a:lnTo>
                <a:lnTo>
                  <a:pt x="536" y="120"/>
                </a:lnTo>
                <a:lnTo>
                  <a:pt x="536" y="96"/>
                </a:lnTo>
                <a:lnTo>
                  <a:pt x="512" y="48"/>
                </a:lnTo>
                <a:lnTo>
                  <a:pt x="440" y="16"/>
                </a:lnTo>
                <a:lnTo>
                  <a:pt x="416" y="8"/>
                </a:lnTo>
                <a:lnTo>
                  <a:pt x="376" y="0"/>
                </a:lnTo>
                <a:lnTo>
                  <a:pt x="24" y="0"/>
                </a:lnTo>
                <a:lnTo>
                  <a:pt x="32" y="24"/>
                </a:lnTo>
                <a:lnTo>
                  <a:pt x="16" y="32"/>
                </a:lnTo>
                <a:lnTo>
                  <a:pt x="24" y="16"/>
                </a:lnTo>
                <a:lnTo>
                  <a:pt x="0" y="8"/>
                </a:lnTo>
                <a:lnTo>
                  <a:pt x="8" y="48"/>
                </a:lnTo>
                <a:lnTo>
                  <a:pt x="8" y="80"/>
                </a:lnTo>
                <a:lnTo>
                  <a:pt x="0" y="112"/>
                </a:lnTo>
                <a:lnTo>
                  <a:pt x="8" y="136"/>
                </a:lnTo>
                <a:lnTo>
                  <a:pt x="8" y="152"/>
                </a:lnTo>
                <a:lnTo>
                  <a:pt x="24" y="192"/>
                </a:lnTo>
                <a:lnTo>
                  <a:pt x="40" y="224"/>
                </a:lnTo>
                <a:lnTo>
                  <a:pt x="56" y="240"/>
                </a:lnTo>
                <a:lnTo>
                  <a:pt x="88" y="264"/>
                </a:lnTo>
                <a:lnTo>
                  <a:pt x="96" y="272"/>
                </a:lnTo>
                <a:lnTo>
                  <a:pt x="128" y="272"/>
                </a:lnTo>
                <a:lnTo>
                  <a:pt x="168" y="288"/>
                </a:lnTo>
                <a:close/>
              </a:path>
            </a:pathLst>
          </a:custGeom>
          <a:solidFill>
            <a:schemeClr val="accent2"/>
          </a:solidFill>
          <a:ln w="3175" cmpd="sng">
            <a:noFill/>
            <a:miter lim="800000"/>
            <a:headEnd/>
            <a:tailEnd/>
          </a:ln>
        </p:spPr>
        <p:txBody>
          <a:bodyPr/>
          <a:lstStyle/>
          <a:p>
            <a:pPr defTabSz="1219048"/>
            <a:endParaRPr lang="zh-CN" altLang="en-US" sz="3200">
              <a:solidFill>
                <a:prstClr val="black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65" name="组 264"/>
          <p:cNvGrpSpPr/>
          <p:nvPr/>
        </p:nvGrpSpPr>
        <p:grpSpPr>
          <a:xfrm>
            <a:off x="3856923" y="1346714"/>
            <a:ext cx="1859199" cy="1647502"/>
            <a:chOff x="2891875" y="1344197"/>
            <a:chExt cx="1394581" cy="1235788"/>
          </a:xfrm>
        </p:grpSpPr>
        <p:sp>
          <p:nvSpPr>
            <p:cNvPr id="263" name="文本框 262"/>
            <p:cNvSpPr txBox="1"/>
            <p:nvPr/>
          </p:nvSpPr>
          <p:spPr>
            <a:xfrm>
              <a:off x="2891876" y="1344197"/>
              <a:ext cx="1238290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5332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30</a:t>
              </a:r>
              <a:r>
                <a:rPr kumimoji="1" lang="en-US" altLang="zh-CN" sz="2667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%</a:t>
              </a:r>
              <a:endParaRPr kumimoji="1" lang="zh-CN" altLang="en-US" sz="2667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4" name="文本框 8"/>
            <p:cNvSpPr txBox="1"/>
            <p:nvPr/>
          </p:nvSpPr>
          <p:spPr>
            <a:xfrm>
              <a:off x="2891875" y="2030459"/>
              <a:ext cx="1394581" cy="549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en-US" sz="10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</a:p>
          </p:txBody>
        </p:sp>
      </p:grpSp>
      <p:grpSp>
        <p:nvGrpSpPr>
          <p:cNvPr id="266" name="组 265"/>
          <p:cNvGrpSpPr/>
          <p:nvPr/>
        </p:nvGrpSpPr>
        <p:grpSpPr>
          <a:xfrm>
            <a:off x="9665020" y="1346714"/>
            <a:ext cx="1859199" cy="1647502"/>
            <a:chOff x="2891875" y="1344197"/>
            <a:chExt cx="1394581" cy="1235788"/>
          </a:xfrm>
        </p:grpSpPr>
        <p:sp>
          <p:nvSpPr>
            <p:cNvPr id="267" name="文本框 266"/>
            <p:cNvSpPr txBox="1"/>
            <p:nvPr/>
          </p:nvSpPr>
          <p:spPr>
            <a:xfrm>
              <a:off x="2891876" y="1344197"/>
              <a:ext cx="1238290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69"/>
              <a:r>
                <a:rPr kumimoji="1" lang="en-US" altLang="zh-CN" sz="5332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30</a:t>
              </a:r>
              <a:r>
                <a:rPr kumimoji="1" lang="en-US" altLang="zh-CN" sz="2667" dirty="0">
                  <a:solidFill>
                    <a:schemeClr val="accent1"/>
                  </a:solidFill>
                  <a:latin typeface="Century Gothic"/>
                  <a:ea typeface="微软雅黑" panose="020B0503020204020204" pitchFamily="34" charset="-122"/>
                </a:rPr>
                <a:t>%</a:t>
              </a:r>
              <a:endParaRPr kumimoji="1" lang="zh-CN" altLang="en-US" sz="2667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8" name="文本框 8"/>
            <p:cNvSpPr txBox="1"/>
            <p:nvPr/>
          </p:nvSpPr>
          <p:spPr>
            <a:xfrm>
              <a:off x="2891875" y="2030459"/>
              <a:ext cx="1394581" cy="549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09">
                <a:lnSpc>
                  <a:spcPct val="130000"/>
                </a:lnSpc>
              </a:pPr>
              <a:r>
                <a:rPr lang="zh-CN" altLang="en-US" sz="10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</a:p>
          </p:txBody>
        </p:sp>
      </p:grpSp>
      <p:cxnSp>
        <p:nvCxnSpPr>
          <p:cNvPr id="270" name="直线连接符 269"/>
          <p:cNvCxnSpPr/>
          <p:nvPr/>
        </p:nvCxnSpPr>
        <p:spPr>
          <a:xfrm>
            <a:off x="1589" y="3880162"/>
            <a:ext cx="12190413" cy="0"/>
          </a:xfrm>
          <a:prstGeom prst="line">
            <a:avLst/>
          </a:prstGeom>
          <a:ln w="76200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文本框 273"/>
          <p:cNvSpPr txBox="1"/>
          <p:nvPr/>
        </p:nvSpPr>
        <p:spPr>
          <a:xfrm>
            <a:off x="1040522" y="4335210"/>
            <a:ext cx="3218732" cy="3385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defTabSz="609569"/>
            <a:r>
              <a:rPr kumimoji="1" lang="en-US" altLang="zh-CN" sz="1600" b="1" dirty="0">
                <a:latin typeface="Century Gothic"/>
                <a:ea typeface="微软雅黑" panose="020B0503020204020204" pitchFamily="34" charset="-122"/>
              </a:rPr>
              <a:t>CLICK HERE TO ADD YOUR TITLE</a:t>
            </a:r>
            <a:endParaRPr kumimoji="1" lang="zh-CN" altLang="en-US" sz="1600" b="1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75" name="文本框 8"/>
          <p:cNvSpPr txBox="1"/>
          <p:nvPr/>
        </p:nvSpPr>
        <p:spPr>
          <a:xfrm>
            <a:off x="934695" y="4837384"/>
            <a:ext cx="4302624" cy="89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lnSpc>
                <a:spcPct val="130000"/>
              </a:lnSpc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78" name="文本框 277"/>
          <p:cNvSpPr txBox="1"/>
          <p:nvPr/>
        </p:nvSpPr>
        <p:spPr>
          <a:xfrm>
            <a:off x="7024995" y="4335210"/>
            <a:ext cx="3218732" cy="3385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defTabSz="609569"/>
            <a:r>
              <a:rPr kumimoji="1" lang="en-US" altLang="zh-CN" sz="1600" b="1" dirty="0">
                <a:latin typeface="Century Gothic"/>
                <a:ea typeface="微软雅黑" panose="020B0503020204020204" pitchFamily="34" charset="-122"/>
              </a:rPr>
              <a:t>CLICK HERE TO ADD YOUR TITLE</a:t>
            </a:r>
            <a:endParaRPr kumimoji="1" lang="zh-CN" altLang="en-US" sz="1600" b="1" dirty="0"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79" name="文本框 8"/>
          <p:cNvSpPr txBox="1"/>
          <p:nvPr/>
        </p:nvSpPr>
        <p:spPr>
          <a:xfrm>
            <a:off x="6919168" y="4837384"/>
            <a:ext cx="4302624" cy="89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09">
              <a:lnSpc>
                <a:spcPct val="130000"/>
              </a:lnSpc>
            </a:pP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7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287522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Office 主题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408</Words>
  <Application>Microsoft Office PowerPoint</Application>
  <PresentationFormat>自定义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4_Office 主题</vt:lpstr>
      <vt:lpstr>5_Office 主题</vt:lpstr>
      <vt:lpstr>6_Office 主题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71</cp:revision>
  <dcterms:created xsi:type="dcterms:W3CDTF">2010-04-12T23:12:02Z</dcterms:created>
  <dcterms:modified xsi:type="dcterms:W3CDTF">2016-03-01T05:01:03Z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