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70" r:id="rId5"/>
    <p:sldId id="274" r:id="rId6"/>
    <p:sldId id="275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3525"/>
  </p:normalViewPr>
  <p:slideViewPr>
    <p:cSldViewPr snapToGrid="0">
      <p:cViewPr varScale="1">
        <p:scale>
          <a:sx n="103" d="100"/>
          <a:sy n="103" d="100"/>
        </p:scale>
        <p:origin x="3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7-498E-AF53-B5A5967AE8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67-498E-AF53-B5A5967AE8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</c:v>
                </c:pt>
                <c:pt idx="1">
                  <c:v>23</c:v>
                </c:pt>
                <c:pt idx="2">
                  <c:v>22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67-498E-AF53-B5A5967AE8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</c:v>
                </c:pt>
                <c:pt idx="1">
                  <c:v>7</c:v>
                </c:pt>
                <c:pt idx="2">
                  <c:v>15</c:v>
                </c:pt>
                <c:pt idx="3">
                  <c:v>27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67-498E-AF53-B5A5967AE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8462544"/>
        <c:axId val="1659535776"/>
      </c:radarChart>
      <c:catAx>
        <c:axId val="195846254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59535776"/>
        <c:crosses val="autoZero"/>
        <c:auto val="1"/>
        <c:lblAlgn val="ctr"/>
        <c:lblOffset val="100"/>
        <c:noMultiLvlLbl val="0"/>
      </c:catAx>
      <c:valAx>
        <c:axId val="165953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846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7-498E-AF53-B5A5967AE8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67-498E-AF53-B5A5967AE8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</c:v>
                </c:pt>
                <c:pt idx="1">
                  <c:v>23</c:v>
                </c:pt>
                <c:pt idx="2">
                  <c:v>22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67-498E-AF53-B5A5967AE8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</c:v>
                </c:pt>
                <c:pt idx="1">
                  <c:v>7</c:v>
                </c:pt>
                <c:pt idx="2">
                  <c:v>15</c:v>
                </c:pt>
                <c:pt idx="3">
                  <c:v>27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67-498E-AF53-B5A5967AE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8462544"/>
        <c:axId val="1659535776"/>
      </c:radarChart>
      <c:catAx>
        <c:axId val="195846254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59535776"/>
        <c:crosses val="autoZero"/>
        <c:auto val="1"/>
        <c:lblAlgn val="ctr"/>
        <c:lblOffset val="100"/>
        <c:noMultiLvlLbl val="0"/>
      </c:catAx>
      <c:valAx>
        <c:axId val="165953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846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7-498E-AF53-B5A5967AE8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67-498E-AF53-B5A5967AE8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</c:v>
                </c:pt>
                <c:pt idx="1">
                  <c:v>23</c:v>
                </c:pt>
                <c:pt idx="2">
                  <c:v>22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67-498E-AF53-B5A5967AE8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</c:v>
                </c:pt>
                <c:pt idx="1">
                  <c:v>7</c:v>
                </c:pt>
                <c:pt idx="2">
                  <c:v>15</c:v>
                </c:pt>
                <c:pt idx="3">
                  <c:v>27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67-498E-AF53-B5A5967AE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8462544"/>
        <c:axId val="1659535776"/>
      </c:radarChart>
      <c:catAx>
        <c:axId val="195846254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59535776"/>
        <c:crosses val="autoZero"/>
        <c:auto val="1"/>
        <c:lblAlgn val="ctr"/>
        <c:lblOffset val="100"/>
        <c:noMultiLvlLbl val="0"/>
      </c:catAx>
      <c:valAx>
        <c:axId val="165953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846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80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230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853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1319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2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17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68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228698447"/>
              </p:ext>
            </p:extLst>
          </p:nvPr>
        </p:nvGraphicFramePr>
        <p:xfrm>
          <a:off x="406080" y="1638163"/>
          <a:ext cx="4569955" cy="414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5553254" y="1486568"/>
            <a:ext cx="1896673" cy="369332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5549255" y="1899768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8733550" y="1486568"/>
            <a:ext cx="1896673" cy="369332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8729551" y="1899768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7"/>
          <p:cNvSpPr>
            <a:spLocks noChangeArrowheads="1"/>
          </p:cNvSpPr>
          <p:nvPr/>
        </p:nvSpPr>
        <p:spPr bwMode="auto">
          <a:xfrm>
            <a:off x="5553254" y="3718205"/>
            <a:ext cx="1896673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5549255" y="4131405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8733550" y="3718205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8729551" y="4131405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aphicFrame>
        <p:nvGraphicFramePr>
          <p:cNvPr id="24" name="图表 23"/>
          <p:cNvGraphicFramePr/>
          <p:nvPr>
            <p:extLst/>
          </p:nvPr>
        </p:nvGraphicFramePr>
        <p:xfrm>
          <a:off x="406080" y="1638163"/>
          <a:ext cx="4569955" cy="414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5553254" y="1486568"/>
            <a:ext cx="1896673" cy="369332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5549255" y="1899768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8733550" y="1486568"/>
            <a:ext cx="1896673" cy="369332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8729551" y="1899768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7"/>
          <p:cNvSpPr>
            <a:spLocks noChangeArrowheads="1"/>
          </p:cNvSpPr>
          <p:nvPr/>
        </p:nvSpPr>
        <p:spPr bwMode="auto">
          <a:xfrm>
            <a:off x="5553254" y="3718205"/>
            <a:ext cx="1896673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5549255" y="4131405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8733550" y="3718205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8729551" y="4131405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0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aphicFrame>
        <p:nvGraphicFramePr>
          <p:cNvPr id="24" name="图表 23"/>
          <p:cNvGraphicFramePr/>
          <p:nvPr>
            <p:extLst/>
          </p:nvPr>
        </p:nvGraphicFramePr>
        <p:xfrm>
          <a:off x="406080" y="1638163"/>
          <a:ext cx="4569955" cy="414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5553254" y="1486568"/>
            <a:ext cx="1896673" cy="369332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5549255" y="1899768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8733550" y="1486568"/>
            <a:ext cx="1896673" cy="369332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8729551" y="1899768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7"/>
          <p:cNvSpPr>
            <a:spLocks noChangeArrowheads="1"/>
          </p:cNvSpPr>
          <p:nvPr/>
        </p:nvSpPr>
        <p:spPr bwMode="auto">
          <a:xfrm>
            <a:off x="5553254" y="3718205"/>
            <a:ext cx="1896673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5549255" y="4131405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8733550" y="3718205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8729551" y="4131405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5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5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4022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576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27</cp:revision>
  <dcterms:created xsi:type="dcterms:W3CDTF">2015-07-29T10:05:36Z</dcterms:created>
  <dcterms:modified xsi:type="dcterms:W3CDTF">2016-03-01T04:29:16Z</dcterms:modified>
</cp:coreProperties>
</file>