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51" r:id="rId4"/>
  </p:sldMasterIdLst>
  <p:notesMasterIdLst>
    <p:notesMasterId r:id="rId10"/>
  </p:notesMasterIdLst>
  <p:sldIdLst>
    <p:sldId id="270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73A1C"/>
    <a:srgbClr val="1DC4FF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/>
    <p:restoredTop sz="94625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6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070B-E552-AC43-8A5A-310D68D8BB8A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6BBD-3170-E240-BFEB-DCB1C2CC5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31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4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4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90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642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8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17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6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1306830" y="2148840"/>
            <a:ext cx="2724150" cy="272415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30780" y="1291590"/>
            <a:ext cx="4229100" cy="42291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8569" y="3187749"/>
            <a:ext cx="12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TEXT</a:t>
            </a:r>
            <a:endParaRPr lang="zh-CN" altLang="en-US" sz="36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306830" y="3217008"/>
            <a:ext cx="12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TEXT</a:t>
            </a:r>
            <a:endParaRPr lang="zh-CN" altLang="en-US" sz="3600" b="1" dirty="0"/>
          </a:p>
        </p:txBody>
      </p:sp>
      <p:grpSp>
        <p:nvGrpSpPr>
          <p:cNvPr id="22" name="组合 54"/>
          <p:cNvGrpSpPr/>
          <p:nvPr/>
        </p:nvGrpSpPr>
        <p:grpSpPr>
          <a:xfrm>
            <a:off x="2423379" y="2207357"/>
            <a:ext cx="1603416" cy="2582434"/>
            <a:chOff x="4716999" y="2268317"/>
            <a:chExt cx="1603416" cy="2582434"/>
          </a:xfrm>
        </p:grpSpPr>
        <p:cxnSp>
          <p:nvCxnSpPr>
            <p:cNvPr id="23" name="直接连接符 16"/>
            <p:cNvCxnSpPr/>
            <p:nvPr/>
          </p:nvCxnSpPr>
          <p:spPr>
            <a:xfrm flipH="1">
              <a:off x="4905375" y="2268317"/>
              <a:ext cx="473870" cy="33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19"/>
            <p:cNvCxnSpPr/>
            <p:nvPr/>
          </p:nvCxnSpPr>
          <p:spPr>
            <a:xfrm flipH="1">
              <a:off x="4805363" y="2355056"/>
              <a:ext cx="770536" cy="5398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0"/>
            <p:cNvCxnSpPr/>
            <p:nvPr/>
          </p:nvCxnSpPr>
          <p:spPr>
            <a:xfrm flipH="1">
              <a:off x="4748213" y="2457450"/>
              <a:ext cx="1001996" cy="7020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1"/>
            <p:cNvCxnSpPr/>
            <p:nvPr/>
          </p:nvCxnSpPr>
          <p:spPr>
            <a:xfrm flipH="1">
              <a:off x="4716999" y="2581275"/>
              <a:ext cx="1182756" cy="828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2"/>
            <p:cNvCxnSpPr/>
            <p:nvPr/>
          </p:nvCxnSpPr>
          <p:spPr>
            <a:xfrm flipH="1">
              <a:off x="4729964" y="2724150"/>
              <a:ext cx="1291515" cy="904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23"/>
            <p:cNvCxnSpPr/>
            <p:nvPr/>
          </p:nvCxnSpPr>
          <p:spPr>
            <a:xfrm flipH="1">
              <a:off x="4755356" y="2871875"/>
              <a:ext cx="1376363" cy="9643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24"/>
            <p:cNvCxnSpPr/>
            <p:nvPr/>
          </p:nvCxnSpPr>
          <p:spPr>
            <a:xfrm flipH="1">
              <a:off x="4798219" y="3048302"/>
              <a:ext cx="1414462" cy="9910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25"/>
            <p:cNvCxnSpPr/>
            <p:nvPr/>
          </p:nvCxnSpPr>
          <p:spPr>
            <a:xfrm flipH="1">
              <a:off x="4860131" y="3221831"/>
              <a:ext cx="1418836" cy="994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26"/>
            <p:cNvCxnSpPr/>
            <p:nvPr/>
          </p:nvCxnSpPr>
          <p:spPr>
            <a:xfrm flipH="1">
              <a:off x="4942651" y="3424238"/>
              <a:ext cx="1373084" cy="962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27"/>
            <p:cNvCxnSpPr/>
            <p:nvPr/>
          </p:nvCxnSpPr>
          <p:spPr>
            <a:xfrm flipH="1">
              <a:off x="5022056" y="3640931"/>
              <a:ext cx="1298359" cy="9096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28"/>
            <p:cNvCxnSpPr/>
            <p:nvPr/>
          </p:nvCxnSpPr>
          <p:spPr>
            <a:xfrm flipH="1">
              <a:off x="5119104" y="3886200"/>
              <a:ext cx="1169161" cy="81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29"/>
            <p:cNvCxnSpPr/>
            <p:nvPr/>
          </p:nvCxnSpPr>
          <p:spPr>
            <a:xfrm flipH="1">
              <a:off x="5241131" y="4195763"/>
              <a:ext cx="934854" cy="6549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7601775" y="3302047"/>
            <a:ext cx="2492989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1774" y="2797043"/>
            <a:ext cx="2492990" cy="41735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1306830" y="2148840"/>
            <a:ext cx="2724150" cy="272415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30780" y="1291590"/>
            <a:ext cx="4229100" cy="42291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8569" y="3187749"/>
            <a:ext cx="12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TEXT</a:t>
            </a:r>
            <a:endParaRPr lang="zh-CN" altLang="en-US" sz="36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306830" y="3217008"/>
            <a:ext cx="12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TEXT</a:t>
            </a:r>
            <a:endParaRPr lang="zh-CN" altLang="en-US" sz="3600" b="1" dirty="0"/>
          </a:p>
        </p:txBody>
      </p:sp>
      <p:grpSp>
        <p:nvGrpSpPr>
          <p:cNvPr id="22" name="组合 54"/>
          <p:cNvGrpSpPr/>
          <p:nvPr/>
        </p:nvGrpSpPr>
        <p:grpSpPr>
          <a:xfrm>
            <a:off x="2423379" y="2207357"/>
            <a:ext cx="1603416" cy="2582434"/>
            <a:chOff x="4716999" y="2268317"/>
            <a:chExt cx="1603416" cy="2582434"/>
          </a:xfrm>
        </p:grpSpPr>
        <p:cxnSp>
          <p:nvCxnSpPr>
            <p:cNvPr id="23" name="直接连接符 16"/>
            <p:cNvCxnSpPr/>
            <p:nvPr/>
          </p:nvCxnSpPr>
          <p:spPr>
            <a:xfrm flipH="1">
              <a:off x="4905375" y="2268317"/>
              <a:ext cx="473870" cy="33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19"/>
            <p:cNvCxnSpPr/>
            <p:nvPr/>
          </p:nvCxnSpPr>
          <p:spPr>
            <a:xfrm flipH="1">
              <a:off x="4805363" y="2355056"/>
              <a:ext cx="770536" cy="5398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0"/>
            <p:cNvCxnSpPr/>
            <p:nvPr/>
          </p:nvCxnSpPr>
          <p:spPr>
            <a:xfrm flipH="1">
              <a:off x="4748213" y="2457450"/>
              <a:ext cx="1001996" cy="7020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1"/>
            <p:cNvCxnSpPr/>
            <p:nvPr/>
          </p:nvCxnSpPr>
          <p:spPr>
            <a:xfrm flipH="1">
              <a:off x="4716999" y="2581275"/>
              <a:ext cx="1182756" cy="828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2"/>
            <p:cNvCxnSpPr/>
            <p:nvPr/>
          </p:nvCxnSpPr>
          <p:spPr>
            <a:xfrm flipH="1">
              <a:off x="4729964" y="2724150"/>
              <a:ext cx="1291515" cy="904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23"/>
            <p:cNvCxnSpPr/>
            <p:nvPr/>
          </p:nvCxnSpPr>
          <p:spPr>
            <a:xfrm flipH="1">
              <a:off x="4755356" y="2871875"/>
              <a:ext cx="1376363" cy="9643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24"/>
            <p:cNvCxnSpPr/>
            <p:nvPr/>
          </p:nvCxnSpPr>
          <p:spPr>
            <a:xfrm flipH="1">
              <a:off x="4798219" y="3048302"/>
              <a:ext cx="1414462" cy="9910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25"/>
            <p:cNvCxnSpPr/>
            <p:nvPr/>
          </p:nvCxnSpPr>
          <p:spPr>
            <a:xfrm flipH="1">
              <a:off x="4860131" y="3221831"/>
              <a:ext cx="1418836" cy="994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26"/>
            <p:cNvCxnSpPr/>
            <p:nvPr/>
          </p:nvCxnSpPr>
          <p:spPr>
            <a:xfrm flipH="1">
              <a:off x="4942651" y="3424238"/>
              <a:ext cx="1373084" cy="962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27"/>
            <p:cNvCxnSpPr/>
            <p:nvPr/>
          </p:nvCxnSpPr>
          <p:spPr>
            <a:xfrm flipH="1">
              <a:off x="5022056" y="3640931"/>
              <a:ext cx="1298359" cy="9096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28"/>
            <p:cNvCxnSpPr/>
            <p:nvPr/>
          </p:nvCxnSpPr>
          <p:spPr>
            <a:xfrm flipH="1">
              <a:off x="5119104" y="3886200"/>
              <a:ext cx="1169161" cy="81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29"/>
            <p:cNvCxnSpPr/>
            <p:nvPr/>
          </p:nvCxnSpPr>
          <p:spPr>
            <a:xfrm flipH="1">
              <a:off x="5241131" y="4195763"/>
              <a:ext cx="934854" cy="6549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7601775" y="3302047"/>
            <a:ext cx="2492989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1774" y="2797043"/>
            <a:ext cx="2492990" cy="41735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1306830" y="2148840"/>
            <a:ext cx="2724150" cy="272415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30780" y="1291590"/>
            <a:ext cx="4229100" cy="42291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8569" y="3187749"/>
            <a:ext cx="12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TEXT</a:t>
            </a:r>
            <a:endParaRPr lang="zh-CN" altLang="en-US" sz="36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306830" y="3217008"/>
            <a:ext cx="12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TEXT</a:t>
            </a:r>
            <a:endParaRPr lang="zh-CN" altLang="en-US" sz="3600" b="1" dirty="0"/>
          </a:p>
        </p:txBody>
      </p:sp>
      <p:grpSp>
        <p:nvGrpSpPr>
          <p:cNvPr id="22" name="组合 54"/>
          <p:cNvGrpSpPr/>
          <p:nvPr/>
        </p:nvGrpSpPr>
        <p:grpSpPr>
          <a:xfrm>
            <a:off x="2423379" y="2207357"/>
            <a:ext cx="1603416" cy="2582434"/>
            <a:chOff x="4716999" y="2268317"/>
            <a:chExt cx="1603416" cy="2582434"/>
          </a:xfrm>
        </p:grpSpPr>
        <p:cxnSp>
          <p:nvCxnSpPr>
            <p:cNvPr id="23" name="直接连接符 16"/>
            <p:cNvCxnSpPr/>
            <p:nvPr/>
          </p:nvCxnSpPr>
          <p:spPr>
            <a:xfrm flipH="1">
              <a:off x="4905375" y="2268317"/>
              <a:ext cx="473870" cy="33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19"/>
            <p:cNvCxnSpPr/>
            <p:nvPr/>
          </p:nvCxnSpPr>
          <p:spPr>
            <a:xfrm flipH="1">
              <a:off x="4805363" y="2355056"/>
              <a:ext cx="770536" cy="5398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0"/>
            <p:cNvCxnSpPr/>
            <p:nvPr/>
          </p:nvCxnSpPr>
          <p:spPr>
            <a:xfrm flipH="1">
              <a:off x="4748213" y="2457450"/>
              <a:ext cx="1001996" cy="7020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1"/>
            <p:cNvCxnSpPr/>
            <p:nvPr/>
          </p:nvCxnSpPr>
          <p:spPr>
            <a:xfrm flipH="1">
              <a:off x="4716999" y="2581275"/>
              <a:ext cx="1182756" cy="828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2"/>
            <p:cNvCxnSpPr/>
            <p:nvPr/>
          </p:nvCxnSpPr>
          <p:spPr>
            <a:xfrm flipH="1">
              <a:off x="4729964" y="2724150"/>
              <a:ext cx="1291515" cy="904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23"/>
            <p:cNvCxnSpPr/>
            <p:nvPr/>
          </p:nvCxnSpPr>
          <p:spPr>
            <a:xfrm flipH="1">
              <a:off x="4755356" y="2871875"/>
              <a:ext cx="1376363" cy="9643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24"/>
            <p:cNvCxnSpPr/>
            <p:nvPr/>
          </p:nvCxnSpPr>
          <p:spPr>
            <a:xfrm flipH="1">
              <a:off x="4798219" y="3048302"/>
              <a:ext cx="1414462" cy="9910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25"/>
            <p:cNvCxnSpPr/>
            <p:nvPr/>
          </p:nvCxnSpPr>
          <p:spPr>
            <a:xfrm flipH="1">
              <a:off x="4860131" y="3221831"/>
              <a:ext cx="1418836" cy="994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26"/>
            <p:cNvCxnSpPr/>
            <p:nvPr/>
          </p:nvCxnSpPr>
          <p:spPr>
            <a:xfrm flipH="1">
              <a:off x="4942651" y="3424238"/>
              <a:ext cx="1373084" cy="962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27"/>
            <p:cNvCxnSpPr/>
            <p:nvPr/>
          </p:nvCxnSpPr>
          <p:spPr>
            <a:xfrm flipH="1">
              <a:off x="5022056" y="3640931"/>
              <a:ext cx="1298359" cy="9096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28"/>
            <p:cNvCxnSpPr/>
            <p:nvPr/>
          </p:nvCxnSpPr>
          <p:spPr>
            <a:xfrm flipH="1">
              <a:off x="5119104" y="3886200"/>
              <a:ext cx="1169161" cy="819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29"/>
            <p:cNvCxnSpPr/>
            <p:nvPr/>
          </p:nvCxnSpPr>
          <p:spPr>
            <a:xfrm flipH="1">
              <a:off x="5241131" y="4195763"/>
              <a:ext cx="934854" cy="6549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7601775" y="3302047"/>
            <a:ext cx="2492989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1774" y="2797043"/>
            <a:ext cx="2492990" cy="41735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5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43134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84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4_Office 主题</vt:lpstr>
      <vt:lpstr>5_Office 主题</vt:lpstr>
      <vt:lpstr>6_Office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29</cp:revision>
  <dcterms:created xsi:type="dcterms:W3CDTF">2015-08-04T05:27:15Z</dcterms:created>
  <dcterms:modified xsi:type="dcterms:W3CDTF">2016-03-01T04:25:04Z</dcterms:modified>
</cp:coreProperties>
</file>