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6" r:id="rId5"/>
    <p:sldMasterId id="2147493468" r:id="rId6"/>
    <p:sldMasterId id="2147493463" r:id="rId7"/>
  </p:sldMasterIdLst>
  <p:handoutMasterIdLst>
    <p:handoutMasterId r:id="rId13"/>
  </p:handoutMasterIdLst>
  <p:sldIdLst>
    <p:sldId id="257" r:id="rId8"/>
    <p:sldId id="262" r:id="rId9"/>
    <p:sldId id="263" r:id="rId10"/>
    <p:sldId id="260" r:id="rId11"/>
    <p:sldId id="261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0" autoAdjust="0"/>
    <p:restoredTop sz="93850"/>
  </p:normalViewPr>
  <p:slideViewPr>
    <p:cSldViewPr snapToGrid="0" snapToObjects="1">
      <p:cViewPr varScale="1">
        <p:scale>
          <a:sx n="100" d="100"/>
          <a:sy n="100" d="100"/>
        </p:scale>
        <p:origin x="60" y="13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2113-2B71-364D-934B-91B58B2C8103}" type="datetimeFigureOut">
              <a:rPr kumimoji="1" lang="zh-CN" altLang="en-US" smtClean="0"/>
              <a:t>2016/2/29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45F7-83DC-B942-A58B-74C8249E1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66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213808" y="-14041"/>
            <a:ext cx="761622" cy="942944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4691" y="152400"/>
            <a:ext cx="2080876" cy="3069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kumimoji="1" lang="zh-CN" altLang="en-US" sz="16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94459" y="459318"/>
            <a:ext cx="3457188" cy="4699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67"/>
            </a:lvl1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219077" y="6219800"/>
            <a:ext cx="633432" cy="638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48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219795" y="6218768"/>
            <a:ext cx="632966" cy="639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213808" y="-14041"/>
            <a:ext cx="761622" cy="942944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4691" y="152400"/>
            <a:ext cx="2080876" cy="3069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kumimoji="1" lang="zh-CN" altLang="en-US" sz="16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94459" y="459318"/>
            <a:ext cx="3457188" cy="4699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67"/>
            </a:lvl1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219077" y="6219800"/>
            <a:ext cx="633432" cy="638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48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219795" y="6218768"/>
            <a:ext cx="632966" cy="639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1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213808" y="-14041"/>
            <a:ext cx="761622" cy="942944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48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4691" y="152400"/>
            <a:ext cx="2080876" cy="3069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kumimoji="1" lang="zh-CN" altLang="en-US" sz="16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94459" y="459318"/>
            <a:ext cx="3457188" cy="4699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67"/>
            </a:lvl1pPr>
          </a:lstStyle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219077" y="6219800"/>
            <a:ext cx="633432" cy="638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48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219795" y="6218768"/>
            <a:ext cx="632966" cy="639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6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85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572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73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9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5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  <p:sldLayoutId id="21474934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8932007" y="659402"/>
            <a:ext cx="2112235" cy="6198599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Arial"/>
              <a:ea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9336915" y="1892829"/>
            <a:ext cx="1302419" cy="4516715"/>
            <a:chOff x="7146286" y="1419622"/>
            <a:chExt cx="900100" cy="3121496"/>
          </a:xfrm>
        </p:grpSpPr>
        <p:sp>
          <p:nvSpPr>
            <p:cNvPr id="7" name="矩形 6"/>
            <p:cNvSpPr/>
            <p:nvPr/>
          </p:nvSpPr>
          <p:spPr>
            <a:xfrm>
              <a:off x="7146286" y="1419622"/>
              <a:ext cx="900100" cy="720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 dirty="0">
                  <a:solidFill>
                    <a:prstClr val="white"/>
                  </a:solidFill>
                  <a:ea typeface="微软雅黑"/>
                </a:rPr>
                <a:t>S</a:t>
              </a:r>
              <a:endParaRPr lang="zh-CN" altLang="en-US" sz="48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46286" y="2220094"/>
              <a:ext cx="900100" cy="7200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>
                  <a:solidFill>
                    <a:prstClr val="white"/>
                  </a:solidFill>
                  <a:ea typeface="微软雅黑"/>
                </a:rPr>
                <a:t>W</a:t>
              </a:r>
              <a:endParaRPr lang="zh-CN" altLang="en-US" sz="4800" b="1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46286" y="3020566"/>
              <a:ext cx="900100" cy="72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 dirty="0">
                  <a:solidFill>
                    <a:prstClr val="white"/>
                  </a:solidFill>
                  <a:ea typeface="微软雅黑"/>
                </a:rPr>
                <a:t>O</a:t>
              </a:r>
              <a:endParaRPr lang="zh-CN" altLang="en-US" sz="48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46286" y="3821038"/>
              <a:ext cx="900100" cy="7200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 dirty="0">
                  <a:solidFill>
                    <a:prstClr val="white"/>
                  </a:solidFill>
                  <a:ea typeface="微软雅黑"/>
                </a:rPr>
                <a:t>T</a:t>
              </a:r>
              <a:endParaRPr lang="zh-CN" altLang="en-US" sz="4800" b="1" dirty="0">
                <a:solidFill>
                  <a:prstClr val="white"/>
                </a:solidFill>
                <a:ea typeface="微软雅黑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127925" y="1978273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3" name="TextBox 51"/>
          <p:cNvSpPr txBox="1"/>
          <p:nvPr/>
        </p:nvSpPr>
        <p:spPr>
          <a:xfrm>
            <a:off x="1127925" y="1583001"/>
            <a:ext cx="4776300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5"/>
                </a:solidFill>
                <a:ea typeface="微软雅黑"/>
              </a:rPr>
              <a:t>STRENGTHS</a:t>
            </a:r>
            <a:r>
              <a:rPr lang="en-US" altLang="zh-CN" sz="2133" b="1" dirty="0">
                <a:solidFill>
                  <a:srgbClr val="1D8AC1"/>
                </a:solidFill>
                <a:ea typeface="微软雅黑"/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|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7923" y="3162962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6" name="TextBox 53"/>
          <p:cNvSpPr txBox="1"/>
          <p:nvPr/>
        </p:nvSpPr>
        <p:spPr>
          <a:xfrm>
            <a:off x="1127924" y="2767690"/>
            <a:ext cx="4776300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4"/>
                </a:solidFill>
                <a:ea typeface="微软雅黑"/>
              </a:rPr>
              <a:t>WEAKNESS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 |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7923" y="4347651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9" name="TextBox 55"/>
          <p:cNvSpPr txBox="1"/>
          <p:nvPr/>
        </p:nvSpPr>
        <p:spPr>
          <a:xfrm>
            <a:off x="1127924" y="3952380"/>
            <a:ext cx="4776300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3"/>
                </a:solidFill>
              </a:rPr>
              <a:t>OPPORTUNITIES</a:t>
            </a:r>
            <a:r>
              <a:rPr lang="zh-CN" altLang="en-US" sz="2133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|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923" y="5532339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22" name="TextBox 57"/>
          <p:cNvSpPr txBox="1"/>
          <p:nvPr/>
        </p:nvSpPr>
        <p:spPr>
          <a:xfrm>
            <a:off x="1127923" y="5137067"/>
            <a:ext cx="5082056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6">
                    <a:lumMod val="75000"/>
                  </a:schemeClr>
                </a:solidFill>
              </a:rPr>
              <a:t>THREATS</a:t>
            </a:r>
            <a:r>
              <a:rPr lang="en-US" altLang="zh-CN" sz="2133" b="1" dirty="0">
                <a:solidFill>
                  <a:srgbClr val="FDA907"/>
                </a:solidFill>
                <a:latin typeface="Arial"/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 |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cxnSp>
        <p:nvCxnSpPr>
          <p:cNvPr id="23" name="直接连接符 58"/>
          <p:cNvCxnSpPr/>
          <p:nvPr/>
        </p:nvCxnSpPr>
        <p:spPr>
          <a:xfrm>
            <a:off x="6574537" y="2372883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59"/>
          <p:cNvCxnSpPr/>
          <p:nvPr/>
        </p:nvCxnSpPr>
        <p:spPr>
          <a:xfrm>
            <a:off x="6574537" y="3450437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0"/>
          <p:cNvCxnSpPr/>
          <p:nvPr/>
        </p:nvCxnSpPr>
        <p:spPr>
          <a:xfrm>
            <a:off x="6574537" y="4527992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1"/>
          <p:cNvCxnSpPr/>
          <p:nvPr/>
        </p:nvCxnSpPr>
        <p:spPr>
          <a:xfrm>
            <a:off x="6574537" y="5605547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0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8932007" y="659402"/>
            <a:ext cx="2112235" cy="6198599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Arial"/>
              <a:ea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9336915" y="1892829"/>
            <a:ext cx="1302419" cy="4516715"/>
            <a:chOff x="7146286" y="1419622"/>
            <a:chExt cx="900100" cy="3121496"/>
          </a:xfrm>
        </p:grpSpPr>
        <p:sp>
          <p:nvSpPr>
            <p:cNvPr id="7" name="矩形 6"/>
            <p:cNvSpPr/>
            <p:nvPr/>
          </p:nvSpPr>
          <p:spPr>
            <a:xfrm>
              <a:off x="7146286" y="1419622"/>
              <a:ext cx="900100" cy="720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 dirty="0">
                  <a:solidFill>
                    <a:prstClr val="white"/>
                  </a:solidFill>
                  <a:ea typeface="微软雅黑"/>
                </a:rPr>
                <a:t>S</a:t>
              </a:r>
              <a:endParaRPr lang="zh-CN" altLang="en-US" sz="48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46286" y="2220094"/>
              <a:ext cx="900100" cy="7200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>
                  <a:solidFill>
                    <a:prstClr val="white"/>
                  </a:solidFill>
                  <a:ea typeface="微软雅黑"/>
                </a:rPr>
                <a:t>W</a:t>
              </a:r>
              <a:endParaRPr lang="zh-CN" altLang="en-US" sz="4800" b="1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46286" y="3020566"/>
              <a:ext cx="900100" cy="72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 dirty="0">
                  <a:solidFill>
                    <a:prstClr val="white"/>
                  </a:solidFill>
                  <a:ea typeface="微软雅黑"/>
                </a:rPr>
                <a:t>O</a:t>
              </a:r>
              <a:endParaRPr lang="zh-CN" altLang="en-US" sz="48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46286" y="3821038"/>
              <a:ext cx="900100" cy="7200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 dirty="0">
                  <a:solidFill>
                    <a:prstClr val="white"/>
                  </a:solidFill>
                  <a:ea typeface="微软雅黑"/>
                </a:rPr>
                <a:t>T</a:t>
              </a:r>
              <a:endParaRPr lang="zh-CN" altLang="en-US" sz="4800" b="1" dirty="0">
                <a:solidFill>
                  <a:prstClr val="white"/>
                </a:solidFill>
                <a:ea typeface="微软雅黑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127925" y="1978273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3" name="TextBox 51"/>
          <p:cNvSpPr txBox="1"/>
          <p:nvPr/>
        </p:nvSpPr>
        <p:spPr>
          <a:xfrm>
            <a:off x="1127925" y="1583001"/>
            <a:ext cx="4776300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5"/>
                </a:solidFill>
                <a:ea typeface="微软雅黑"/>
              </a:rPr>
              <a:t>STRENGTHS</a:t>
            </a:r>
            <a:r>
              <a:rPr lang="en-US" altLang="zh-CN" sz="2133" b="1" dirty="0">
                <a:solidFill>
                  <a:srgbClr val="1D8AC1"/>
                </a:solidFill>
                <a:ea typeface="微软雅黑"/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|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7923" y="3162962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6" name="TextBox 53"/>
          <p:cNvSpPr txBox="1"/>
          <p:nvPr/>
        </p:nvSpPr>
        <p:spPr>
          <a:xfrm>
            <a:off x="1127924" y="2767690"/>
            <a:ext cx="4776300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4"/>
                </a:solidFill>
                <a:ea typeface="微软雅黑"/>
              </a:rPr>
              <a:t>WEAKNESS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 |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7923" y="4347651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9" name="TextBox 55"/>
          <p:cNvSpPr txBox="1"/>
          <p:nvPr/>
        </p:nvSpPr>
        <p:spPr>
          <a:xfrm>
            <a:off x="1127924" y="3952380"/>
            <a:ext cx="4776300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3"/>
                </a:solidFill>
              </a:rPr>
              <a:t>OPPORTUNITIES</a:t>
            </a:r>
            <a:r>
              <a:rPr lang="zh-CN" altLang="en-US" sz="2133" b="1" dirty="0">
                <a:solidFill>
                  <a:schemeClr val="accent3"/>
                </a:solidFill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|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923" y="5532339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22" name="TextBox 57"/>
          <p:cNvSpPr txBox="1"/>
          <p:nvPr/>
        </p:nvSpPr>
        <p:spPr>
          <a:xfrm>
            <a:off x="1127923" y="5137067"/>
            <a:ext cx="5082056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6">
                    <a:lumMod val="75000"/>
                  </a:schemeClr>
                </a:solidFill>
              </a:rPr>
              <a:t>THREATS</a:t>
            </a:r>
            <a:r>
              <a:rPr lang="en-US" altLang="zh-CN" sz="2133" b="1" dirty="0">
                <a:solidFill>
                  <a:srgbClr val="FDA907"/>
                </a:solidFill>
                <a:latin typeface="Arial"/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 |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cxnSp>
        <p:nvCxnSpPr>
          <p:cNvPr id="23" name="直接连接符 58"/>
          <p:cNvCxnSpPr/>
          <p:nvPr/>
        </p:nvCxnSpPr>
        <p:spPr>
          <a:xfrm>
            <a:off x="6574537" y="2372883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59"/>
          <p:cNvCxnSpPr/>
          <p:nvPr/>
        </p:nvCxnSpPr>
        <p:spPr>
          <a:xfrm>
            <a:off x="6574537" y="3450437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0"/>
          <p:cNvCxnSpPr/>
          <p:nvPr/>
        </p:nvCxnSpPr>
        <p:spPr>
          <a:xfrm>
            <a:off x="6574537" y="4527992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1"/>
          <p:cNvCxnSpPr/>
          <p:nvPr/>
        </p:nvCxnSpPr>
        <p:spPr>
          <a:xfrm>
            <a:off x="6574537" y="5605547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8932007" y="659402"/>
            <a:ext cx="2112235" cy="6198599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Arial"/>
              <a:ea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9336915" y="1892829"/>
            <a:ext cx="1302419" cy="4516715"/>
            <a:chOff x="7146286" y="1419622"/>
            <a:chExt cx="900100" cy="3121496"/>
          </a:xfrm>
        </p:grpSpPr>
        <p:sp>
          <p:nvSpPr>
            <p:cNvPr id="7" name="矩形 6"/>
            <p:cNvSpPr/>
            <p:nvPr/>
          </p:nvSpPr>
          <p:spPr>
            <a:xfrm>
              <a:off x="7146286" y="1419622"/>
              <a:ext cx="900100" cy="720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 dirty="0">
                  <a:solidFill>
                    <a:prstClr val="white"/>
                  </a:solidFill>
                  <a:ea typeface="微软雅黑"/>
                </a:rPr>
                <a:t>S</a:t>
              </a:r>
              <a:endParaRPr lang="zh-CN" altLang="en-US" sz="48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46286" y="2220094"/>
              <a:ext cx="900100" cy="7200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>
                  <a:solidFill>
                    <a:prstClr val="white"/>
                  </a:solidFill>
                  <a:ea typeface="微软雅黑"/>
                </a:rPr>
                <a:t>W</a:t>
              </a:r>
              <a:endParaRPr lang="zh-CN" altLang="en-US" sz="4800" b="1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46286" y="3020566"/>
              <a:ext cx="900100" cy="72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 dirty="0">
                  <a:solidFill>
                    <a:prstClr val="white"/>
                  </a:solidFill>
                  <a:ea typeface="微软雅黑"/>
                </a:rPr>
                <a:t>O</a:t>
              </a:r>
              <a:endParaRPr lang="zh-CN" altLang="en-US" sz="48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46286" y="3821038"/>
              <a:ext cx="900100" cy="7200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4800" b="1" dirty="0">
                  <a:solidFill>
                    <a:prstClr val="white"/>
                  </a:solidFill>
                  <a:ea typeface="微软雅黑"/>
                </a:rPr>
                <a:t>T</a:t>
              </a:r>
              <a:endParaRPr lang="zh-CN" altLang="en-US" sz="4800" b="1" dirty="0">
                <a:solidFill>
                  <a:prstClr val="white"/>
                </a:solidFill>
                <a:ea typeface="微软雅黑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127925" y="1978273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3" name="TextBox 51"/>
          <p:cNvSpPr txBox="1"/>
          <p:nvPr/>
        </p:nvSpPr>
        <p:spPr>
          <a:xfrm>
            <a:off x="1127925" y="1583001"/>
            <a:ext cx="4776300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5"/>
                </a:solidFill>
                <a:ea typeface="微软雅黑"/>
              </a:rPr>
              <a:t>STRENGTHS</a:t>
            </a:r>
            <a:r>
              <a:rPr lang="en-US" altLang="zh-CN" sz="2133" b="1" dirty="0">
                <a:solidFill>
                  <a:srgbClr val="1D8AC1"/>
                </a:solidFill>
                <a:ea typeface="微软雅黑"/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|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7923" y="3162962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6" name="TextBox 53"/>
          <p:cNvSpPr txBox="1"/>
          <p:nvPr/>
        </p:nvSpPr>
        <p:spPr>
          <a:xfrm>
            <a:off x="1127924" y="2767690"/>
            <a:ext cx="4776300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4"/>
                </a:solidFill>
                <a:ea typeface="微软雅黑"/>
              </a:rPr>
              <a:t>WEAKNESS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 |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7923" y="4347651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9" name="TextBox 55"/>
          <p:cNvSpPr txBox="1"/>
          <p:nvPr/>
        </p:nvSpPr>
        <p:spPr>
          <a:xfrm>
            <a:off x="1127924" y="3952380"/>
            <a:ext cx="4776300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3"/>
                </a:solidFill>
              </a:rPr>
              <a:t>OPPORTUNITIES</a:t>
            </a:r>
            <a:r>
              <a:rPr lang="zh-CN" altLang="en-US" sz="2133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|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923" y="5532339"/>
            <a:ext cx="5082056" cy="51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067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67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22" name="TextBox 57"/>
          <p:cNvSpPr txBox="1"/>
          <p:nvPr/>
        </p:nvSpPr>
        <p:spPr>
          <a:xfrm>
            <a:off x="1127923" y="5137067"/>
            <a:ext cx="5082056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133" b="1" dirty="0">
                <a:solidFill>
                  <a:schemeClr val="accent6">
                    <a:lumMod val="75000"/>
                  </a:schemeClr>
                </a:solidFill>
              </a:rPr>
              <a:t>THREATS</a:t>
            </a:r>
            <a:r>
              <a:rPr lang="en-US" altLang="zh-CN" sz="2133" b="1" dirty="0">
                <a:solidFill>
                  <a:srgbClr val="FDA907"/>
                </a:solidFill>
                <a:latin typeface="Arial"/>
              </a:rPr>
              <a:t> </a:t>
            </a:r>
            <a:r>
              <a:rPr lang="en-US" altLang="zh-CN" sz="2133" b="1" dirty="0">
                <a:solidFill>
                  <a:prstClr val="black"/>
                </a:solidFill>
                <a:latin typeface="Arial"/>
                <a:ea typeface="微软雅黑"/>
              </a:rPr>
              <a:t> |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  <a:ea typeface="微软雅黑"/>
              </a:rPr>
              <a:t> </a:t>
            </a:r>
            <a:r>
              <a:rPr lang="zh-CN" altLang="en-US" sz="2133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lang="zh-CN" altLang="en-US" sz="2133" b="1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ea typeface="微软雅黑"/>
            </a:endParaRPr>
          </a:p>
        </p:txBody>
      </p:sp>
      <p:cxnSp>
        <p:nvCxnSpPr>
          <p:cNvPr id="23" name="直接连接符 58"/>
          <p:cNvCxnSpPr/>
          <p:nvPr/>
        </p:nvCxnSpPr>
        <p:spPr>
          <a:xfrm>
            <a:off x="6574537" y="2372883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59"/>
          <p:cNvCxnSpPr/>
          <p:nvPr/>
        </p:nvCxnSpPr>
        <p:spPr>
          <a:xfrm>
            <a:off x="6574537" y="3450437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0"/>
          <p:cNvCxnSpPr/>
          <p:nvPr/>
        </p:nvCxnSpPr>
        <p:spPr>
          <a:xfrm>
            <a:off x="6574537" y="4527992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1"/>
          <p:cNvCxnSpPr/>
          <p:nvPr/>
        </p:nvCxnSpPr>
        <p:spPr>
          <a:xfrm>
            <a:off x="6574537" y="5605547"/>
            <a:ext cx="26455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1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1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11">
      <a:dk1>
        <a:srgbClr val="1E2D43"/>
      </a:dk1>
      <a:lt1>
        <a:sysClr val="window" lastClr="FFFFFF"/>
      </a:lt1>
      <a:dk2>
        <a:srgbClr val="3492D6"/>
      </a:dk2>
      <a:lt2>
        <a:srgbClr val="67B4DA"/>
      </a:lt2>
      <a:accent1>
        <a:srgbClr val="9A9B99"/>
      </a:accent1>
      <a:accent2>
        <a:srgbClr val="D87D1C"/>
      </a:accent2>
      <a:accent3>
        <a:srgbClr val="FDC125"/>
      </a:accent3>
      <a:accent4>
        <a:srgbClr val="B6D95D"/>
      </a:accent4>
      <a:accent5>
        <a:srgbClr val="38C4D2"/>
      </a:accent5>
      <a:accent6>
        <a:srgbClr val="F79646"/>
      </a:accent6>
      <a:hlink>
        <a:srgbClr val="404040"/>
      </a:hlink>
      <a:folHlink>
        <a:srgbClr val="808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222</TotalTime>
  <Words>690</Words>
  <Application>Microsoft Office PowerPoint</Application>
  <PresentationFormat>自定义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64</cp:revision>
  <dcterms:created xsi:type="dcterms:W3CDTF">2010-04-12T23:12:02Z</dcterms:created>
  <dcterms:modified xsi:type="dcterms:W3CDTF">2016-02-29T12:08:20Z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