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85" r:id="rId3"/>
    <p:sldMasterId id="2147483674" r:id="rId4"/>
  </p:sldMasterIdLst>
  <p:sldIdLst>
    <p:sldId id="279" r:id="rId5"/>
    <p:sldId id="280" r:id="rId6"/>
    <p:sldId id="281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7"/>
    <p:restoredTop sz="94577"/>
  </p:normalViewPr>
  <p:slideViewPr>
    <p:cSldViewPr snapToGrid="0">
      <p:cViewPr>
        <p:scale>
          <a:sx n="100" d="100"/>
          <a:sy n="100" d="100"/>
        </p:scale>
        <p:origin x="2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68788" y="0"/>
            <a:ext cx="642321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3"/>
          <p:cNvSpPr/>
          <p:nvPr userDrawn="1"/>
        </p:nvSpPr>
        <p:spPr>
          <a:xfrm rot="16200000">
            <a:off x="5394525" y="528656"/>
            <a:ext cx="461665" cy="3456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1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68788" y="0"/>
            <a:ext cx="642321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3"/>
          <p:cNvSpPr/>
          <p:nvPr userDrawn="1"/>
        </p:nvSpPr>
        <p:spPr>
          <a:xfrm rot="16200000">
            <a:off x="5394525" y="528656"/>
            <a:ext cx="461665" cy="3456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52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68788" y="0"/>
            <a:ext cx="642321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3"/>
          <p:cNvSpPr/>
          <p:nvPr userDrawn="1"/>
        </p:nvSpPr>
        <p:spPr>
          <a:xfrm rot="16200000">
            <a:off x="5394525" y="528656"/>
            <a:ext cx="461665" cy="34564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5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-410135" y="255494"/>
            <a:ext cx="820270" cy="820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352078" y="197436"/>
            <a:ext cx="820270" cy="82027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0316" y="3427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68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5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8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8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项目进度甘特图</a:t>
            </a:r>
          </a:p>
        </p:txBody>
      </p:sp>
      <p:pic>
        <p:nvPicPr>
          <p:cNvPr id="77" name="图片 7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03" y="6324936"/>
            <a:ext cx="1828800" cy="243840"/>
          </a:xfrm>
          <a:prstGeom prst="rect">
            <a:avLst/>
          </a:prstGeom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07654"/>
              </p:ext>
            </p:extLst>
          </p:nvPr>
        </p:nvGraphicFramePr>
        <p:xfrm>
          <a:off x="1163671" y="1875296"/>
          <a:ext cx="9933115" cy="375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410354" y="1455695"/>
            <a:ext cx="150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376911" y="1455695"/>
            <a:ext cx="150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360267" y="1455695"/>
            <a:ext cx="150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63670" y="1937012"/>
            <a:ext cx="2028981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163669" y="1958062"/>
            <a:ext cx="1657023" cy="24787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681883" y="2344756"/>
            <a:ext cx="4725914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2681882" y="2365806"/>
            <a:ext cx="4201662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681883" y="2752500"/>
            <a:ext cx="4725914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2681882" y="2773550"/>
            <a:ext cx="4201662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501037" y="3174902"/>
            <a:ext cx="3323449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4501036" y="3195952"/>
            <a:ext cx="2779440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501037" y="3608879"/>
            <a:ext cx="2382507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4501036" y="3629929"/>
            <a:ext cx="2118212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824487" y="4028198"/>
            <a:ext cx="1838704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7824486" y="4049248"/>
            <a:ext cx="1634734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841276" y="4430001"/>
            <a:ext cx="3255509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7841276" y="4451051"/>
            <a:ext cx="2239555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828231" y="4848869"/>
            <a:ext cx="2497762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74"/>
          <p:cNvSpPr/>
          <p:nvPr/>
        </p:nvSpPr>
        <p:spPr>
          <a:xfrm>
            <a:off x="7828230" y="4869919"/>
            <a:ext cx="1362069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824486" y="5262915"/>
            <a:ext cx="2432198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>
            <a:off x="7824485" y="5283965"/>
            <a:ext cx="2162391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282025" y="4869919"/>
            <a:ext cx="876779" cy="677108"/>
            <a:chOff x="1282025" y="4869919"/>
            <a:chExt cx="876779" cy="677108"/>
          </a:xfrm>
        </p:grpSpPr>
        <p:sp>
          <p:nvSpPr>
            <p:cNvPr id="80" name="文本框 79"/>
            <p:cNvSpPr txBox="1"/>
            <p:nvPr/>
          </p:nvSpPr>
          <p:spPr>
            <a:xfrm>
              <a:off x="1282025" y="4869919"/>
              <a:ext cx="876779" cy="3385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282025" y="5208473"/>
              <a:ext cx="876779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2" name="直接箭头连接符 75"/>
          <p:cNvCxnSpPr/>
          <p:nvPr/>
        </p:nvCxnSpPr>
        <p:spPr>
          <a:xfrm>
            <a:off x="7317563" y="1856614"/>
            <a:ext cx="13063" cy="376927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6722175" y="5720228"/>
            <a:ext cx="11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</a:t>
            </a:r>
          </a:p>
        </p:txBody>
      </p:sp>
    </p:spTree>
    <p:extLst>
      <p:ext uri="{BB962C8B-B14F-4D97-AF65-F5344CB8AC3E}">
        <p14:creationId xmlns:p14="http://schemas.microsoft.com/office/powerpoint/2010/main" val="145983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项目进度甘特图</a:t>
            </a:r>
          </a:p>
        </p:txBody>
      </p:sp>
      <p:pic>
        <p:nvPicPr>
          <p:cNvPr id="77" name="图片 7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03" y="6324936"/>
            <a:ext cx="1828800" cy="243840"/>
          </a:xfrm>
          <a:prstGeom prst="rect">
            <a:avLst/>
          </a:prstGeom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1163671" y="1875296"/>
          <a:ext cx="9933115" cy="375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410354" y="1455695"/>
            <a:ext cx="150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376911" y="1455695"/>
            <a:ext cx="150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360267" y="1455695"/>
            <a:ext cx="150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63670" y="1937012"/>
            <a:ext cx="2028981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163669" y="1958062"/>
            <a:ext cx="1657023" cy="24787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681883" y="2344756"/>
            <a:ext cx="4725914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2681882" y="2365806"/>
            <a:ext cx="4201662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681883" y="2752500"/>
            <a:ext cx="4725914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2681882" y="2773550"/>
            <a:ext cx="4201662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501037" y="3174902"/>
            <a:ext cx="3323449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4501036" y="3195952"/>
            <a:ext cx="2779440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501037" y="3608879"/>
            <a:ext cx="2382507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4501036" y="3629929"/>
            <a:ext cx="2118212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824487" y="4028198"/>
            <a:ext cx="1838704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7824486" y="4049248"/>
            <a:ext cx="1634734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841276" y="4430001"/>
            <a:ext cx="3255509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7841276" y="4451051"/>
            <a:ext cx="2239555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828231" y="4848869"/>
            <a:ext cx="2497762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74"/>
          <p:cNvSpPr/>
          <p:nvPr/>
        </p:nvSpPr>
        <p:spPr>
          <a:xfrm>
            <a:off x="7828230" y="4869919"/>
            <a:ext cx="1362069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824486" y="5262915"/>
            <a:ext cx="2432198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>
            <a:off x="7824485" y="5283965"/>
            <a:ext cx="2162391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282025" y="4869919"/>
            <a:ext cx="876779" cy="677108"/>
            <a:chOff x="1282025" y="4869919"/>
            <a:chExt cx="876779" cy="677108"/>
          </a:xfrm>
        </p:grpSpPr>
        <p:sp>
          <p:nvSpPr>
            <p:cNvPr id="80" name="文本框 79"/>
            <p:cNvSpPr txBox="1"/>
            <p:nvPr/>
          </p:nvSpPr>
          <p:spPr>
            <a:xfrm>
              <a:off x="1282025" y="4869919"/>
              <a:ext cx="876779" cy="3385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282025" y="5208473"/>
              <a:ext cx="876779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2" name="直接箭头连接符 75"/>
          <p:cNvCxnSpPr/>
          <p:nvPr/>
        </p:nvCxnSpPr>
        <p:spPr>
          <a:xfrm>
            <a:off x="7317563" y="1856614"/>
            <a:ext cx="13063" cy="376927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6722175" y="5720228"/>
            <a:ext cx="11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</a:t>
            </a:r>
          </a:p>
        </p:txBody>
      </p:sp>
    </p:spTree>
    <p:extLst>
      <p:ext uri="{BB962C8B-B14F-4D97-AF65-F5344CB8AC3E}">
        <p14:creationId xmlns:p14="http://schemas.microsoft.com/office/powerpoint/2010/main" val="25234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项目进度甘特图</a:t>
            </a:r>
          </a:p>
        </p:txBody>
      </p:sp>
      <p:pic>
        <p:nvPicPr>
          <p:cNvPr id="77" name="图片 7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03" y="6324936"/>
            <a:ext cx="1828800" cy="243840"/>
          </a:xfrm>
          <a:prstGeom prst="rect">
            <a:avLst/>
          </a:prstGeom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1163671" y="1875296"/>
          <a:ext cx="9933115" cy="375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410354" y="1455695"/>
            <a:ext cx="150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376911" y="1455695"/>
            <a:ext cx="150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360267" y="1455695"/>
            <a:ext cx="150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2015/X/X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63670" y="1937012"/>
            <a:ext cx="2028981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163669" y="1958062"/>
            <a:ext cx="1657023" cy="24787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681883" y="2344756"/>
            <a:ext cx="4725914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2681882" y="2365806"/>
            <a:ext cx="4201662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681883" y="2752500"/>
            <a:ext cx="4725914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2681882" y="2773550"/>
            <a:ext cx="4201662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501037" y="3174902"/>
            <a:ext cx="3323449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4501036" y="3195952"/>
            <a:ext cx="2779440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501037" y="3608879"/>
            <a:ext cx="2382507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4501036" y="3629929"/>
            <a:ext cx="2118212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824487" y="4028198"/>
            <a:ext cx="1838704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7824486" y="4049248"/>
            <a:ext cx="1634734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841276" y="4430001"/>
            <a:ext cx="3255509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7841276" y="4451051"/>
            <a:ext cx="2239555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828231" y="4848869"/>
            <a:ext cx="2497762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74"/>
          <p:cNvSpPr/>
          <p:nvPr/>
        </p:nvSpPr>
        <p:spPr>
          <a:xfrm>
            <a:off x="7828230" y="4869919"/>
            <a:ext cx="1362069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824486" y="5262915"/>
            <a:ext cx="2432198" cy="289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>
            <a:off x="7824485" y="5283965"/>
            <a:ext cx="2162391" cy="268929"/>
          </a:xfrm>
          <a:prstGeom prst="rightArrow">
            <a:avLst>
              <a:gd name="adj1" fmla="val 12640"/>
              <a:gd name="adj2" fmla="val 534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282025" y="4869919"/>
            <a:ext cx="876779" cy="677108"/>
            <a:chOff x="1282025" y="4869919"/>
            <a:chExt cx="876779" cy="677108"/>
          </a:xfrm>
        </p:grpSpPr>
        <p:sp>
          <p:nvSpPr>
            <p:cNvPr id="80" name="文本框 79"/>
            <p:cNvSpPr txBox="1"/>
            <p:nvPr/>
          </p:nvSpPr>
          <p:spPr>
            <a:xfrm>
              <a:off x="1282025" y="4869919"/>
              <a:ext cx="876779" cy="3385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282025" y="5208473"/>
              <a:ext cx="876779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2" name="直接箭头连接符 75"/>
          <p:cNvCxnSpPr/>
          <p:nvPr/>
        </p:nvCxnSpPr>
        <p:spPr>
          <a:xfrm>
            <a:off x="7317563" y="1856614"/>
            <a:ext cx="13063" cy="376927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6722175" y="5720228"/>
            <a:ext cx="11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</a:t>
            </a:r>
          </a:p>
        </p:txBody>
      </p:sp>
    </p:spTree>
    <p:extLst>
      <p:ext uri="{BB962C8B-B14F-4D97-AF65-F5344CB8AC3E}">
        <p14:creationId xmlns:p14="http://schemas.microsoft.com/office/powerpoint/2010/main" val="23836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2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AE9A"/>
      </a:accent1>
      <a:accent2>
        <a:srgbClr val="AAD764"/>
      </a:accent2>
      <a:accent3>
        <a:srgbClr val="F8C136"/>
      </a:accent3>
      <a:accent4>
        <a:srgbClr val="D74037"/>
      </a:accent4>
      <a:accent5>
        <a:srgbClr val="5B6BBC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42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Microsoft YaHei</vt:lpstr>
      <vt:lpstr>Microsoft YaHei</vt:lpstr>
      <vt:lpstr>Arial</vt:lpstr>
      <vt:lpstr>Calibri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53</cp:revision>
  <dcterms:created xsi:type="dcterms:W3CDTF">2015-07-29T10:05:36Z</dcterms:created>
  <dcterms:modified xsi:type="dcterms:W3CDTF">2016-02-26T09:58:34Z</dcterms:modified>
</cp:coreProperties>
</file>