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0" r:id="rId2"/>
    <p:sldMasterId id="2147483688" r:id="rId3"/>
    <p:sldMasterId id="2147483690" r:id="rId4"/>
  </p:sldMasterIdLst>
  <p:notesMasterIdLst>
    <p:notesMasterId r:id="rId10"/>
  </p:notesMasterIdLst>
  <p:sldIdLst>
    <p:sldId id="262" r:id="rId5"/>
    <p:sldId id="267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714"/>
    <a:srgbClr val="F2C0D2"/>
    <a:srgbClr val="E993B2"/>
    <a:srgbClr val="DE5C8A"/>
    <a:srgbClr val="B32456"/>
    <a:srgbClr val="FFC000"/>
    <a:srgbClr val="EEBC4C"/>
    <a:srgbClr val="00B0F0"/>
    <a:srgbClr val="F4B183"/>
    <a:srgbClr val="5C2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7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859519662249425E-2"/>
          <c:y val="4.3076085921843463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7A-4D1A-BCBE-1344EC108E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87A-4D1A-BCBE-1344EC108E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7A-4D1A-BCBE-1344EC108E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87A-4D1A-BCBE-1344EC108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76200"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859519662249425E-2"/>
          <c:y val="4.3076085921843463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7A-4D1A-BCBE-1344EC108E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87A-4D1A-BCBE-1344EC108E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7A-4D1A-BCBE-1344EC108E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87A-4D1A-BCBE-1344EC108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76200"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859519662249425E-2"/>
          <c:y val="4.3076085921843463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7A-4D1A-BCBE-1344EC108E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87A-4D1A-BCBE-1344EC108E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7A-4D1A-BCBE-1344EC108E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ln w="762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87A-4D1A-BCBE-1344EC108ED4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87A-4D1A-BCBE-1344EC108ED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87A-4D1A-BCBE-1344EC108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76200"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63677-1A70-42CE-AAAC-65D5EC78FAE2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971E5-9D64-4831-8057-383DD3AC8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77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5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08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1" y="759875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7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52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7" y="2788088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9956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F10C-995C-4E69-A544-09AF6F61E464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35EE-E759-4ED1-929C-D45044B9C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7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F10C-995C-4E69-A544-09AF6F61E464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35EE-E759-4ED1-929C-D45044B9C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2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4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87026" y="37929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2159" y="395988"/>
            <a:ext cx="1684867" cy="551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370876170"/>
              </p:ext>
            </p:extLst>
          </p:nvPr>
        </p:nvGraphicFramePr>
        <p:xfrm>
          <a:off x="506235" y="1150055"/>
          <a:ext cx="5589765" cy="510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矩形 47"/>
          <p:cNvSpPr/>
          <p:nvPr/>
        </p:nvSpPr>
        <p:spPr>
          <a:xfrm>
            <a:off x="6388987" y="1407245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34706" y="1251110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88987" y="2789671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34706" y="2633536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88987" y="4172097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34706" y="4015962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88987" y="5554524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34706" y="5398389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09879" y="2722700"/>
            <a:ext cx="2182479" cy="21824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图片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1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87026" y="37929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2159" y="395988"/>
            <a:ext cx="1684867" cy="551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6" name="图表 45"/>
          <p:cNvGraphicFramePr/>
          <p:nvPr>
            <p:extLst/>
          </p:nvPr>
        </p:nvGraphicFramePr>
        <p:xfrm>
          <a:off x="506235" y="1150055"/>
          <a:ext cx="5589765" cy="510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矩形 47"/>
          <p:cNvSpPr/>
          <p:nvPr/>
        </p:nvSpPr>
        <p:spPr>
          <a:xfrm>
            <a:off x="6388987" y="1407245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34706" y="1251110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88987" y="2789671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34706" y="2633536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88987" y="4172097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34706" y="4015962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88987" y="5554524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34706" y="5398389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09879" y="2722700"/>
            <a:ext cx="2182479" cy="21824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图片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87026" y="37929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2159" y="395988"/>
            <a:ext cx="1684867" cy="551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6" name="图表 45"/>
          <p:cNvGraphicFramePr/>
          <p:nvPr>
            <p:extLst/>
          </p:nvPr>
        </p:nvGraphicFramePr>
        <p:xfrm>
          <a:off x="506235" y="1150055"/>
          <a:ext cx="5589765" cy="510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矩形 47"/>
          <p:cNvSpPr/>
          <p:nvPr/>
        </p:nvSpPr>
        <p:spPr>
          <a:xfrm>
            <a:off x="6388987" y="1407245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34706" y="1251110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88987" y="2789671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34706" y="2633536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88987" y="4172097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34706" y="4015962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88987" y="5554524"/>
            <a:ext cx="45719" cy="594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34706" y="5398389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09879" y="2722700"/>
            <a:ext cx="2182479" cy="21824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图片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56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5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228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Century Gothic</vt:lpstr>
      <vt:lpstr>Segoe UI Light</vt:lpstr>
      <vt:lpstr>Office 主题</vt:lpstr>
      <vt:lpstr>自定义设计方案</vt:lpstr>
      <vt:lpstr>1_自定义设计方案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32</cp:revision>
  <dcterms:created xsi:type="dcterms:W3CDTF">2015-08-18T02:51:41Z</dcterms:created>
  <dcterms:modified xsi:type="dcterms:W3CDTF">2016-03-01T07:18:03Z</dcterms:modified>
  <cp:category/>
</cp:coreProperties>
</file>