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4" r:id="rId2"/>
    <p:sldMasterId id="2147483686" r:id="rId3"/>
    <p:sldMasterId id="2147483681" r:id="rId4"/>
  </p:sldMasterIdLst>
  <p:sldIdLst>
    <p:sldId id="268" r:id="rId5"/>
    <p:sldId id="269" r:id="rId6"/>
    <p:sldId id="27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712"/>
  </p:normalViewPr>
  <p:slideViewPr>
    <p:cSldViewPr snapToGrid="0" snapToObjects="1">
      <p:cViewPr varScale="1">
        <p:scale>
          <a:sx n="104" d="100"/>
          <a:sy n="104" d="100"/>
        </p:scale>
        <p:origin x="1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67-4384-8DE4-82D6D3125FE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67-4384-8DE4-82D6D3125F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67-4384-8DE4-82D6D3125F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67-4384-8DE4-82D6D3125FE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67-4384-8DE4-82D6D3125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7-4A6B-8E41-BC1B823BA63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7-4A6B-8E41-BC1B823BA6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7-4A6B-8E41-BC1B823BA6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7-4A6B-8E41-BC1B823BA63E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E7-4A6B-8E41-BC1B823BA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D-4830-9890-1110A53381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D-4830-9890-1110A53381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FD-4830-9890-1110A53381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FD-4830-9890-1110A53381F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FD-4830-9890-1110A5338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9D-4442-82E5-E4C3EE64EDD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9D-4442-82E5-E4C3EE64EDD9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9D-4442-82E5-E4C3EE64EDD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9D-4442-82E5-E4C3EE64EDD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9D-4442-82E5-E4C3EE64E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7-4A6B-8E41-BC1B823BA63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7-4A6B-8E41-BC1B823BA6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7-4A6B-8E41-BC1B823BA6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7-4A6B-8E41-BC1B823BA63E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E7-4A6B-8E41-BC1B823BA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D-4830-9890-1110A53381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D-4830-9890-1110A53381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FD-4830-9890-1110A53381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FD-4830-9890-1110A53381F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FD-4830-9890-1110A5338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9D-4442-82E5-E4C3EE64EDD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9D-4442-82E5-E4C3EE64EDD9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9D-4442-82E5-E4C3EE64EDD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9D-4442-82E5-E4C3EE64EDD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9D-4442-82E5-E4C3EE64E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67-4384-8DE4-82D6D3125FE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67-4384-8DE4-82D6D3125F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67-4384-8DE4-82D6D3125F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67-4384-8DE4-82D6D3125FE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67-4384-8DE4-82D6D3125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7-4A6B-8E41-BC1B823BA63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7-4A6B-8E41-BC1B823BA6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7-4A6B-8E41-BC1B823BA6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7-4A6B-8E41-BC1B823BA63E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E7-4A6B-8E41-BC1B823BA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D-4830-9890-1110A53381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D-4830-9890-1110A53381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FD-4830-9890-1110A53381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FD-4830-9890-1110A53381F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FD-4830-9890-1110A5338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9D-4442-82E5-E4C3EE64EDD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9D-4442-82E5-E4C3EE64EDD9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9D-4442-82E5-E4C3EE64EDD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9D-4442-82E5-E4C3EE64EDD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9D-4442-82E5-E4C3EE64E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67-4384-8DE4-82D6D3125FE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67-4384-8DE4-82D6D3125F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67-4384-8DE4-82D6D3125F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67-4384-8DE4-82D6D3125FE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67-4384-8DE4-82D6D3125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 userDrawn="1"/>
        </p:nvCxnSpPr>
        <p:spPr>
          <a:xfrm>
            <a:off x="589913" y="784020"/>
            <a:ext cx="19901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367163"/>
            <a:ext cx="430306" cy="806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914" y="254451"/>
            <a:ext cx="4339894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911" y="770574"/>
            <a:ext cx="433989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28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 userDrawn="1"/>
        </p:nvCxnSpPr>
        <p:spPr>
          <a:xfrm>
            <a:off x="589913" y="784020"/>
            <a:ext cx="19901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367163"/>
            <a:ext cx="430306" cy="806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914" y="254451"/>
            <a:ext cx="4339894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911" y="770574"/>
            <a:ext cx="433989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16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 userDrawn="1"/>
        </p:nvCxnSpPr>
        <p:spPr>
          <a:xfrm>
            <a:off x="589913" y="784020"/>
            <a:ext cx="19901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367163"/>
            <a:ext cx="430306" cy="806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914" y="254451"/>
            <a:ext cx="4339894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911" y="770574"/>
            <a:ext cx="433989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1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86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9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72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ffice.msn.com.cn/" TargetMode="Externa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ffice.msn.com.cn/" TargetMode="Externa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office.msn.com.cn/" TargetMode="Externa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/>
          <p:cNvCxnSpPr/>
          <p:nvPr/>
        </p:nvCxnSpPr>
        <p:spPr>
          <a:xfrm>
            <a:off x="7232465" y="4092103"/>
            <a:ext cx="0" cy="869934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9899862" y="2177143"/>
            <a:ext cx="0" cy="2784893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34100" y="2873829"/>
            <a:ext cx="0" cy="2088208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4501497" y="3222171"/>
            <a:ext cx="0" cy="1739865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984542" y="4497866"/>
            <a:ext cx="1635546" cy="1652396"/>
            <a:chOff x="1140182" y="4247830"/>
            <a:chExt cx="1635546" cy="1652396"/>
          </a:xfrm>
        </p:grpSpPr>
        <p:graphicFrame>
          <p:nvGraphicFramePr>
            <p:cNvPr id="5" name="图表 4"/>
            <p:cNvGraphicFramePr/>
            <p:nvPr>
              <p:extLst>
                <p:ext uri="{D42A27DB-BD31-4B8C-83A1-F6EECF244321}">
                  <p14:modId xmlns:p14="http://schemas.microsoft.com/office/powerpoint/2010/main" val="3462002370"/>
                </p:ext>
              </p:extLst>
            </p:nvPr>
          </p:nvGraphicFramePr>
          <p:xfrm>
            <a:off x="1140182" y="4247830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椭圆 3"/>
            <p:cNvSpPr/>
            <p:nvPr/>
          </p:nvSpPr>
          <p:spPr>
            <a:xfrm>
              <a:off x="1430416" y="4522975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63040" y="4712001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87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6382908" y="4497866"/>
            <a:ext cx="1635546" cy="1652396"/>
            <a:chOff x="6434788" y="4438288"/>
            <a:chExt cx="1635546" cy="1652396"/>
          </a:xfrm>
        </p:grpSpPr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3644095253"/>
                </p:ext>
              </p:extLst>
            </p:nvPr>
          </p:nvGraphicFramePr>
          <p:xfrm>
            <a:off x="6434788" y="4438288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椭圆 15"/>
            <p:cNvSpPr/>
            <p:nvPr/>
          </p:nvSpPr>
          <p:spPr>
            <a:xfrm>
              <a:off x="6725022" y="4733780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25861" y="4955670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43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83725" y="4497866"/>
            <a:ext cx="1635546" cy="1652396"/>
            <a:chOff x="3698165" y="4470562"/>
            <a:chExt cx="1635546" cy="1652396"/>
          </a:xfrm>
        </p:grpSpPr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2102071973"/>
                </p:ext>
              </p:extLst>
            </p:nvPr>
          </p:nvGraphicFramePr>
          <p:xfrm>
            <a:off x="3698165" y="4470562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椭圆 12"/>
            <p:cNvSpPr/>
            <p:nvPr/>
          </p:nvSpPr>
          <p:spPr>
            <a:xfrm>
              <a:off x="3988399" y="4751986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25115" y="4991308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76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9082090" y="4497866"/>
            <a:ext cx="1635546" cy="1652396"/>
            <a:chOff x="9082090" y="4557444"/>
            <a:chExt cx="1635546" cy="1652396"/>
          </a:xfrm>
        </p:grpSpPr>
        <p:graphicFrame>
          <p:nvGraphicFramePr>
            <p:cNvPr id="14" name="图表 13"/>
            <p:cNvGraphicFramePr/>
            <p:nvPr>
              <p:extLst>
                <p:ext uri="{D42A27DB-BD31-4B8C-83A1-F6EECF244321}">
                  <p14:modId xmlns:p14="http://schemas.microsoft.com/office/powerpoint/2010/main" val="3395801837"/>
                </p:ext>
              </p:extLst>
            </p:nvPr>
          </p:nvGraphicFramePr>
          <p:xfrm>
            <a:off x="9082090" y="4557444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9372324" y="4867004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88283" y="5102164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98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sp>
        <p:nvSpPr>
          <p:cNvPr id="39" name="任意形状 38"/>
          <p:cNvSpPr/>
          <p:nvPr/>
        </p:nvSpPr>
        <p:spPr>
          <a:xfrm>
            <a:off x="1828800" y="2155371"/>
            <a:ext cx="8055429" cy="1937658"/>
          </a:xfrm>
          <a:custGeom>
            <a:avLst/>
            <a:gdLst>
              <a:gd name="connsiteX0" fmla="*/ 0 w 8055429"/>
              <a:gd name="connsiteY0" fmla="*/ 696686 h 1937658"/>
              <a:gd name="connsiteX1" fmla="*/ 2699657 w 8055429"/>
              <a:gd name="connsiteY1" fmla="*/ 1066800 h 1937658"/>
              <a:gd name="connsiteX2" fmla="*/ 5399314 w 8055429"/>
              <a:gd name="connsiteY2" fmla="*/ 1937658 h 1937658"/>
              <a:gd name="connsiteX3" fmla="*/ 8055429 w 8055429"/>
              <a:gd name="connsiteY3" fmla="*/ 0 h 1937658"/>
              <a:gd name="connsiteX4" fmla="*/ 8055429 w 8055429"/>
              <a:gd name="connsiteY4" fmla="*/ 0 h 193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5429" h="1937658">
                <a:moveTo>
                  <a:pt x="0" y="696686"/>
                </a:moveTo>
                <a:lnTo>
                  <a:pt x="2699657" y="1066800"/>
                </a:lnTo>
                <a:lnTo>
                  <a:pt x="5399314" y="1937658"/>
                </a:lnTo>
                <a:lnTo>
                  <a:pt x="8055429" y="0"/>
                </a:lnTo>
                <a:lnTo>
                  <a:pt x="8055429" y="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4543" y="1858964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4542" y="15338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3284" y="2181434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93283" y="18563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75110" y="2862588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75109" y="25374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92537" y="1114720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92536" y="789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5" name="图片 3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14" y="625023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/>
          <p:cNvCxnSpPr/>
          <p:nvPr/>
        </p:nvCxnSpPr>
        <p:spPr>
          <a:xfrm>
            <a:off x="7232465" y="4092103"/>
            <a:ext cx="0" cy="869934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9899862" y="2177143"/>
            <a:ext cx="0" cy="2784893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34100" y="2873829"/>
            <a:ext cx="0" cy="2088208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4501497" y="3222171"/>
            <a:ext cx="0" cy="1739865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984542" y="4497866"/>
            <a:ext cx="1635546" cy="1652396"/>
            <a:chOff x="1140182" y="4247830"/>
            <a:chExt cx="1635546" cy="1652396"/>
          </a:xfrm>
        </p:grpSpPr>
        <p:graphicFrame>
          <p:nvGraphicFramePr>
            <p:cNvPr id="5" name="图表 4"/>
            <p:cNvGraphicFramePr/>
            <p:nvPr>
              <p:extLst/>
            </p:nvPr>
          </p:nvGraphicFramePr>
          <p:xfrm>
            <a:off x="1140182" y="4247830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椭圆 3"/>
            <p:cNvSpPr/>
            <p:nvPr/>
          </p:nvSpPr>
          <p:spPr>
            <a:xfrm>
              <a:off x="1430416" y="4522975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63040" y="4712001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87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6382908" y="4497866"/>
            <a:ext cx="1635546" cy="1652396"/>
            <a:chOff x="6434788" y="4438288"/>
            <a:chExt cx="1635546" cy="1652396"/>
          </a:xfrm>
        </p:grpSpPr>
        <p:graphicFrame>
          <p:nvGraphicFramePr>
            <p:cNvPr id="8" name="图表 7"/>
            <p:cNvGraphicFramePr/>
            <p:nvPr>
              <p:extLst/>
            </p:nvPr>
          </p:nvGraphicFramePr>
          <p:xfrm>
            <a:off x="6434788" y="4438288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椭圆 15"/>
            <p:cNvSpPr/>
            <p:nvPr/>
          </p:nvSpPr>
          <p:spPr>
            <a:xfrm>
              <a:off x="6725022" y="4733780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25861" y="4955670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43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83725" y="4497866"/>
            <a:ext cx="1635546" cy="1652396"/>
            <a:chOff x="3698165" y="4470562"/>
            <a:chExt cx="1635546" cy="1652396"/>
          </a:xfrm>
        </p:grpSpPr>
        <p:graphicFrame>
          <p:nvGraphicFramePr>
            <p:cNvPr id="11" name="图表 10"/>
            <p:cNvGraphicFramePr/>
            <p:nvPr>
              <p:extLst/>
            </p:nvPr>
          </p:nvGraphicFramePr>
          <p:xfrm>
            <a:off x="3698165" y="4470562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椭圆 12"/>
            <p:cNvSpPr/>
            <p:nvPr/>
          </p:nvSpPr>
          <p:spPr>
            <a:xfrm>
              <a:off x="3988399" y="4751986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25115" y="4991308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76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9082090" y="4497866"/>
            <a:ext cx="1635546" cy="1652396"/>
            <a:chOff x="9082090" y="4557444"/>
            <a:chExt cx="1635546" cy="1652396"/>
          </a:xfrm>
        </p:grpSpPr>
        <p:graphicFrame>
          <p:nvGraphicFramePr>
            <p:cNvPr id="14" name="图表 13"/>
            <p:cNvGraphicFramePr/>
            <p:nvPr>
              <p:extLst/>
            </p:nvPr>
          </p:nvGraphicFramePr>
          <p:xfrm>
            <a:off x="9082090" y="4557444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9372324" y="4867004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88283" y="5102164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98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sp>
        <p:nvSpPr>
          <p:cNvPr id="39" name="任意形状 38"/>
          <p:cNvSpPr/>
          <p:nvPr/>
        </p:nvSpPr>
        <p:spPr>
          <a:xfrm>
            <a:off x="1828800" y="2155371"/>
            <a:ext cx="8055429" cy="1937658"/>
          </a:xfrm>
          <a:custGeom>
            <a:avLst/>
            <a:gdLst>
              <a:gd name="connsiteX0" fmla="*/ 0 w 8055429"/>
              <a:gd name="connsiteY0" fmla="*/ 696686 h 1937658"/>
              <a:gd name="connsiteX1" fmla="*/ 2699657 w 8055429"/>
              <a:gd name="connsiteY1" fmla="*/ 1066800 h 1937658"/>
              <a:gd name="connsiteX2" fmla="*/ 5399314 w 8055429"/>
              <a:gd name="connsiteY2" fmla="*/ 1937658 h 1937658"/>
              <a:gd name="connsiteX3" fmla="*/ 8055429 w 8055429"/>
              <a:gd name="connsiteY3" fmla="*/ 0 h 1937658"/>
              <a:gd name="connsiteX4" fmla="*/ 8055429 w 8055429"/>
              <a:gd name="connsiteY4" fmla="*/ 0 h 193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5429" h="1937658">
                <a:moveTo>
                  <a:pt x="0" y="696686"/>
                </a:moveTo>
                <a:lnTo>
                  <a:pt x="2699657" y="1066800"/>
                </a:lnTo>
                <a:lnTo>
                  <a:pt x="5399314" y="1937658"/>
                </a:lnTo>
                <a:lnTo>
                  <a:pt x="8055429" y="0"/>
                </a:lnTo>
                <a:lnTo>
                  <a:pt x="8055429" y="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4543" y="1858964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4542" y="15338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3284" y="2181434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93283" y="18563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75110" y="2862588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75109" y="25374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92537" y="1114720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92536" y="789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5" name="图片 3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14" y="625023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/>
          <p:cNvCxnSpPr/>
          <p:nvPr/>
        </p:nvCxnSpPr>
        <p:spPr>
          <a:xfrm>
            <a:off x="7232465" y="4092103"/>
            <a:ext cx="0" cy="869934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9899862" y="2177143"/>
            <a:ext cx="0" cy="2784893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34100" y="2873829"/>
            <a:ext cx="0" cy="2088208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4501497" y="3222171"/>
            <a:ext cx="0" cy="1739865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984542" y="4497866"/>
            <a:ext cx="1635546" cy="1652396"/>
            <a:chOff x="1140182" y="4247830"/>
            <a:chExt cx="1635546" cy="1652396"/>
          </a:xfrm>
        </p:grpSpPr>
        <p:graphicFrame>
          <p:nvGraphicFramePr>
            <p:cNvPr id="5" name="图表 4"/>
            <p:cNvGraphicFramePr/>
            <p:nvPr>
              <p:extLst>
                <p:ext uri="{D42A27DB-BD31-4B8C-83A1-F6EECF244321}">
                  <p14:modId xmlns:p14="http://schemas.microsoft.com/office/powerpoint/2010/main" val="1860837920"/>
                </p:ext>
              </p:extLst>
            </p:nvPr>
          </p:nvGraphicFramePr>
          <p:xfrm>
            <a:off x="1140182" y="4247830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椭圆 3"/>
            <p:cNvSpPr/>
            <p:nvPr/>
          </p:nvSpPr>
          <p:spPr>
            <a:xfrm>
              <a:off x="1430416" y="4522975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63040" y="4712001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87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6382908" y="4497866"/>
            <a:ext cx="1635546" cy="1652396"/>
            <a:chOff x="6434788" y="4438288"/>
            <a:chExt cx="1635546" cy="1652396"/>
          </a:xfrm>
        </p:grpSpPr>
        <p:graphicFrame>
          <p:nvGraphicFramePr>
            <p:cNvPr id="8" name="图表 7"/>
            <p:cNvGraphicFramePr/>
            <p:nvPr>
              <p:extLst/>
            </p:nvPr>
          </p:nvGraphicFramePr>
          <p:xfrm>
            <a:off x="6434788" y="4438288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椭圆 15"/>
            <p:cNvSpPr/>
            <p:nvPr/>
          </p:nvSpPr>
          <p:spPr>
            <a:xfrm>
              <a:off x="6725022" y="4733780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25861" y="4955670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43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83725" y="4497866"/>
            <a:ext cx="1635546" cy="1652396"/>
            <a:chOff x="3698165" y="4470562"/>
            <a:chExt cx="1635546" cy="1652396"/>
          </a:xfrm>
        </p:grpSpPr>
        <p:graphicFrame>
          <p:nvGraphicFramePr>
            <p:cNvPr id="11" name="图表 10"/>
            <p:cNvGraphicFramePr/>
            <p:nvPr>
              <p:extLst/>
            </p:nvPr>
          </p:nvGraphicFramePr>
          <p:xfrm>
            <a:off x="3698165" y="4470562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椭圆 12"/>
            <p:cNvSpPr/>
            <p:nvPr/>
          </p:nvSpPr>
          <p:spPr>
            <a:xfrm>
              <a:off x="3988399" y="4751986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25115" y="4991308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76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9082090" y="4497866"/>
            <a:ext cx="1635546" cy="1652396"/>
            <a:chOff x="9082090" y="4557444"/>
            <a:chExt cx="1635546" cy="1652396"/>
          </a:xfrm>
        </p:grpSpPr>
        <p:graphicFrame>
          <p:nvGraphicFramePr>
            <p:cNvPr id="14" name="图表 13"/>
            <p:cNvGraphicFramePr/>
            <p:nvPr>
              <p:extLst/>
            </p:nvPr>
          </p:nvGraphicFramePr>
          <p:xfrm>
            <a:off x="9082090" y="4557444"/>
            <a:ext cx="1635546" cy="16523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9372324" y="4867004"/>
              <a:ext cx="1055077" cy="1055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88283" y="5102164"/>
              <a:ext cx="853401" cy="58475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3200" b="1" dirty="0">
                  <a:cs typeface="Segoe UI Light"/>
                </a:rPr>
                <a:t>98</a:t>
              </a:r>
              <a:r>
                <a:rPr kumimoji="1" lang="en-US" altLang="zh-CN" sz="1100" b="1" dirty="0">
                  <a:cs typeface="Segoe UI Light"/>
                </a:rPr>
                <a:t>%</a:t>
              </a:r>
              <a:endParaRPr kumimoji="1" lang="zh-CN" altLang="en-US" sz="1100" b="1" dirty="0">
                <a:cs typeface="Segoe UI Light"/>
              </a:endParaRPr>
            </a:p>
          </p:txBody>
        </p:sp>
      </p:grpSp>
      <p:sp>
        <p:nvSpPr>
          <p:cNvPr id="39" name="任意形状 38"/>
          <p:cNvSpPr/>
          <p:nvPr/>
        </p:nvSpPr>
        <p:spPr>
          <a:xfrm>
            <a:off x="1828800" y="2155371"/>
            <a:ext cx="8055429" cy="1937658"/>
          </a:xfrm>
          <a:custGeom>
            <a:avLst/>
            <a:gdLst>
              <a:gd name="connsiteX0" fmla="*/ 0 w 8055429"/>
              <a:gd name="connsiteY0" fmla="*/ 696686 h 1937658"/>
              <a:gd name="connsiteX1" fmla="*/ 2699657 w 8055429"/>
              <a:gd name="connsiteY1" fmla="*/ 1066800 h 1937658"/>
              <a:gd name="connsiteX2" fmla="*/ 5399314 w 8055429"/>
              <a:gd name="connsiteY2" fmla="*/ 1937658 h 1937658"/>
              <a:gd name="connsiteX3" fmla="*/ 8055429 w 8055429"/>
              <a:gd name="connsiteY3" fmla="*/ 0 h 1937658"/>
              <a:gd name="connsiteX4" fmla="*/ 8055429 w 8055429"/>
              <a:gd name="connsiteY4" fmla="*/ 0 h 193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5429" h="1937658">
                <a:moveTo>
                  <a:pt x="0" y="696686"/>
                </a:moveTo>
                <a:lnTo>
                  <a:pt x="2699657" y="1066800"/>
                </a:lnTo>
                <a:lnTo>
                  <a:pt x="5399314" y="1937658"/>
                </a:lnTo>
                <a:lnTo>
                  <a:pt x="8055429" y="0"/>
                </a:lnTo>
                <a:lnTo>
                  <a:pt x="8055429" y="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4543" y="1858964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4542" y="15338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3284" y="2181434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93283" y="18563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75110" y="2862588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75109" y="25374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92537" y="1114720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92536" y="789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5" name="图片 3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14" y="625023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288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54</cp:revision>
  <dcterms:created xsi:type="dcterms:W3CDTF">2015-08-18T02:51:41Z</dcterms:created>
  <dcterms:modified xsi:type="dcterms:W3CDTF">2016-03-01T03:34:28Z</dcterms:modified>
  <cp:category/>
</cp:coreProperties>
</file>