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70" r:id="rId3"/>
    <p:sldMasterId id="2147483672" r:id="rId4"/>
  </p:sldMasterIdLst>
  <p:sldIdLst>
    <p:sldId id="256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15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526" y="182347"/>
            <a:ext cx="6572951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32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2476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33" y="6458591"/>
            <a:ext cx="11274737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6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526" y="182347"/>
            <a:ext cx="6572951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32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2476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33" y="6458591"/>
            <a:ext cx="11274737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6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526" y="182347"/>
            <a:ext cx="6572951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32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2476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33" y="6458591"/>
            <a:ext cx="11274737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0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3765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701" y="2684847"/>
            <a:ext cx="3177903" cy="418585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4536016" y="3904557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8399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56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44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78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7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饼图 11"/>
          <p:cNvSpPr/>
          <p:nvPr/>
        </p:nvSpPr>
        <p:spPr>
          <a:xfrm>
            <a:off x="2588442" y="-1197635"/>
            <a:ext cx="7015117" cy="7015117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2" name="饼图 41"/>
          <p:cNvSpPr/>
          <p:nvPr/>
        </p:nvSpPr>
        <p:spPr>
          <a:xfrm>
            <a:off x="3326338" y="-827839"/>
            <a:ext cx="5514749" cy="5514749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3" name="饼图 42"/>
          <p:cNvSpPr/>
          <p:nvPr/>
        </p:nvSpPr>
        <p:spPr>
          <a:xfrm>
            <a:off x="4038347" y="-353628"/>
            <a:ext cx="4067015" cy="4067015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9" name="饼图 48"/>
          <p:cNvSpPr/>
          <p:nvPr/>
        </p:nvSpPr>
        <p:spPr>
          <a:xfrm>
            <a:off x="4616686" y="-194899"/>
            <a:ext cx="2891077" cy="2891077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50" name="文本框 8"/>
          <p:cNvSpPr txBox="1"/>
          <p:nvPr/>
        </p:nvSpPr>
        <p:spPr>
          <a:xfrm>
            <a:off x="7355365" y="1784643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55365" y="144955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FC9400"/>
                </a:solidFill>
              </a:rPr>
              <a:t>点击此处添加标题</a:t>
            </a:r>
          </a:p>
        </p:txBody>
      </p:sp>
      <p:cxnSp>
        <p:nvCxnSpPr>
          <p:cNvPr id="52" name="直线连接符 51"/>
          <p:cNvCxnSpPr/>
          <p:nvPr/>
        </p:nvCxnSpPr>
        <p:spPr>
          <a:xfrm>
            <a:off x="6303765" y="1654744"/>
            <a:ext cx="893223" cy="0"/>
          </a:xfrm>
          <a:prstGeom prst="line">
            <a:avLst/>
          </a:prstGeom>
          <a:ln w="12700" cmpd="sng">
            <a:solidFill>
              <a:schemeClr val="accent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8"/>
          <p:cNvSpPr txBox="1"/>
          <p:nvPr/>
        </p:nvSpPr>
        <p:spPr>
          <a:xfrm>
            <a:off x="8886257" y="3528446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86257" y="319336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2FB7A3"/>
                </a:solidFill>
              </a:rPr>
              <a:t>点击此处添加标题</a:t>
            </a:r>
          </a:p>
        </p:txBody>
      </p:sp>
      <p:cxnSp>
        <p:nvCxnSpPr>
          <p:cNvPr id="55" name="直线连接符 54"/>
          <p:cNvCxnSpPr/>
          <p:nvPr/>
        </p:nvCxnSpPr>
        <p:spPr>
          <a:xfrm>
            <a:off x="7461547" y="3398547"/>
            <a:ext cx="1266332" cy="0"/>
          </a:xfrm>
          <a:prstGeom prst="line">
            <a:avLst/>
          </a:prstGeom>
          <a:ln w="12700" cmpd="sng">
            <a:solidFill>
              <a:schemeClr val="accent3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8"/>
          <p:cNvSpPr txBox="1"/>
          <p:nvPr/>
        </p:nvSpPr>
        <p:spPr>
          <a:xfrm>
            <a:off x="1279202" y="2826078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79202" y="249099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87C509"/>
                </a:solidFill>
              </a:rPr>
              <a:t>点击此处添加标题</a:t>
            </a:r>
          </a:p>
        </p:txBody>
      </p:sp>
      <p:cxnSp>
        <p:nvCxnSpPr>
          <p:cNvPr id="58" name="直线连接符 57"/>
          <p:cNvCxnSpPr/>
          <p:nvPr/>
        </p:nvCxnSpPr>
        <p:spPr>
          <a:xfrm flipH="1">
            <a:off x="3457577" y="2724680"/>
            <a:ext cx="1549580" cy="0"/>
          </a:xfrm>
          <a:prstGeom prst="line">
            <a:avLst/>
          </a:prstGeom>
          <a:ln w="12700" cmpd="sng">
            <a:solidFill>
              <a:schemeClr val="accent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8"/>
          <p:cNvSpPr txBox="1"/>
          <p:nvPr/>
        </p:nvSpPr>
        <p:spPr>
          <a:xfrm>
            <a:off x="930811" y="4269086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30811" y="393400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565F69"/>
                </a:solidFill>
              </a:rPr>
              <a:t>点击此处添加标题</a:t>
            </a:r>
          </a:p>
        </p:txBody>
      </p:sp>
      <p:cxnSp>
        <p:nvCxnSpPr>
          <p:cNvPr id="61" name="直线连接符 60"/>
          <p:cNvCxnSpPr/>
          <p:nvPr/>
        </p:nvCxnSpPr>
        <p:spPr>
          <a:xfrm flipH="1">
            <a:off x="3109187" y="4167688"/>
            <a:ext cx="1081717" cy="0"/>
          </a:xfrm>
          <a:prstGeom prst="line">
            <a:avLst/>
          </a:prstGeom>
          <a:ln w="12700" cmpd="sng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940273" y="3925738"/>
            <a:ext cx="1596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8000" b="1" dirty="0">
                <a:solidFill>
                  <a:srgbClr val="07BA98"/>
                </a:solidFill>
              </a:rPr>
              <a:t>50</a:t>
            </a:r>
            <a:r>
              <a:rPr kumimoji="1" lang="en-US" altLang="zh-CN" sz="2400" b="1" dirty="0">
                <a:solidFill>
                  <a:srgbClr val="07BA98"/>
                </a:solidFill>
              </a:rPr>
              <a:t>%</a:t>
            </a:r>
            <a:endParaRPr kumimoji="1" lang="zh-CN" altLang="en-US" sz="2400" b="1" dirty="0">
              <a:solidFill>
                <a:srgbClr val="07BA98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459000" y="1244970"/>
            <a:ext cx="1596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8000" b="1" dirty="0">
                <a:solidFill>
                  <a:srgbClr val="FC9400"/>
                </a:solidFill>
              </a:rPr>
              <a:t>50</a:t>
            </a:r>
            <a:r>
              <a:rPr kumimoji="1" lang="en-US" altLang="zh-CN" sz="2400" b="1" dirty="0">
                <a:solidFill>
                  <a:srgbClr val="FC9400"/>
                </a:solidFill>
              </a:rPr>
              <a:t>%</a:t>
            </a:r>
            <a:endParaRPr kumimoji="1" lang="zh-CN" altLang="en-US" sz="2400" b="1" dirty="0">
              <a:solidFill>
                <a:srgbClr val="FC94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9201" y="1211010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8000" b="1" dirty="0">
                <a:solidFill>
                  <a:srgbClr val="87C509"/>
                </a:solidFill>
              </a:rPr>
              <a:t>50</a:t>
            </a:r>
            <a:r>
              <a:rPr kumimoji="1" lang="en-US" altLang="zh-CN" sz="2400" b="1" dirty="0">
                <a:solidFill>
                  <a:srgbClr val="87C509"/>
                </a:solidFill>
              </a:rPr>
              <a:t>%</a:t>
            </a:r>
            <a:endParaRPr kumimoji="1" lang="zh-CN" altLang="en-US" sz="2400" b="1" dirty="0">
              <a:solidFill>
                <a:srgbClr val="87C509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30811" y="4685690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8000" b="1" dirty="0">
                <a:solidFill>
                  <a:srgbClr val="565F69"/>
                </a:solidFill>
              </a:rPr>
              <a:t>50</a:t>
            </a:r>
            <a:r>
              <a:rPr kumimoji="1" lang="en-US" altLang="zh-CN" sz="2400" b="1" dirty="0">
                <a:solidFill>
                  <a:srgbClr val="565F69"/>
                </a:solidFill>
              </a:rPr>
              <a:t>%</a:t>
            </a:r>
            <a:endParaRPr kumimoji="1" lang="zh-CN" altLang="en-US" sz="2400" b="1" dirty="0">
              <a:solidFill>
                <a:srgbClr val="565F69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78985" y="1784643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b="1" dirty="0">
                <a:solidFill>
                  <a:srgbClr val="FFFFFF"/>
                </a:solidFill>
              </a:rPr>
              <a:t>NO.1</a:t>
            </a:r>
            <a:endParaRPr kumimoji="1" lang="zh-CN" altLang="en-US" sz="2667" b="1" dirty="0">
              <a:solidFill>
                <a:srgbClr val="FFFFFF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590094" y="2926621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b="1" dirty="0">
                <a:solidFill>
                  <a:srgbClr val="FFFFFF"/>
                </a:solidFill>
              </a:rPr>
              <a:t>NO.2</a:t>
            </a:r>
            <a:endParaRPr kumimoji="1" lang="zh-CN" altLang="en-US" sz="2667" b="1" dirty="0">
              <a:solidFill>
                <a:srgbClr val="FFFFFF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90094" y="3900948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b="1" dirty="0">
                <a:solidFill>
                  <a:srgbClr val="FFFFFF"/>
                </a:solidFill>
              </a:rPr>
              <a:t>NO.3</a:t>
            </a:r>
            <a:endParaRPr kumimoji="1" lang="zh-CN" altLang="en-US" sz="2667" b="1" dirty="0">
              <a:solidFill>
                <a:srgbClr val="FFFFFF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90094" y="4923505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b="1" dirty="0">
                <a:solidFill>
                  <a:srgbClr val="FFFFFF"/>
                </a:solidFill>
              </a:rPr>
              <a:t>NO.4</a:t>
            </a:r>
            <a:endParaRPr kumimoji="1" lang="zh-CN" altLang="en-US" sz="2667" b="1" dirty="0">
              <a:solidFill>
                <a:srgbClr val="FFFFFF"/>
              </a:solidFill>
            </a:endParaRP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1389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饼图 11"/>
          <p:cNvSpPr/>
          <p:nvPr/>
        </p:nvSpPr>
        <p:spPr>
          <a:xfrm>
            <a:off x="2588442" y="-1197635"/>
            <a:ext cx="7015117" cy="7015117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2" name="饼图 41"/>
          <p:cNvSpPr/>
          <p:nvPr/>
        </p:nvSpPr>
        <p:spPr>
          <a:xfrm>
            <a:off x="3326338" y="-827839"/>
            <a:ext cx="5514749" cy="5514749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3" name="饼图 42"/>
          <p:cNvSpPr/>
          <p:nvPr/>
        </p:nvSpPr>
        <p:spPr>
          <a:xfrm>
            <a:off x="4038347" y="-353628"/>
            <a:ext cx="4067015" cy="4067015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9" name="饼图 48"/>
          <p:cNvSpPr/>
          <p:nvPr/>
        </p:nvSpPr>
        <p:spPr>
          <a:xfrm>
            <a:off x="4616686" y="-194899"/>
            <a:ext cx="2891077" cy="2891077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50" name="文本框 8"/>
          <p:cNvSpPr txBox="1"/>
          <p:nvPr/>
        </p:nvSpPr>
        <p:spPr>
          <a:xfrm>
            <a:off x="7355365" y="1784643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55365" y="144955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8E00B6"/>
                </a:solidFill>
              </a:rPr>
              <a:t>点击此处添加标题</a:t>
            </a:r>
          </a:p>
        </p:txBody>
      </p:sp>
      <p:cxnSp>
        <p:nvCxnSpPr>
          <p:cNvPr id="52" name="直线连接符 51"/>
          <p:cNvCxnSpPr/>
          <p:nvPr/>
        </p:nvCxnSpPr>
        <p:spPr>
          <a:xfrm>
            <a:off x="6303765" y="1654744"/>
            <a:ext cx="893223" cy="0"/>
          </a:xfrm>
          <a:prstGeom prst="line">
            <a:avLst/>
          </a:prstGeom>
          <a:ln w="12700" cmpd="sng">
            <a:solidFill>
              <a:schemeClr val="accent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8"/>
          <p:cNvSpPr txBox="1"/>
          <p:nvPr/>
        </p:nvSpPr>
        <p:spPr>
          <a:xfrm>
            <a:off x="8886257" y="3528446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86257" y="319336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2B8BFE"/>
                </a:solidFill>
              </a:rPr>
              <a:t>点击此处添加标题</a:t>
            </a:r>
          </a:p>
        </p:txBody>
      </p:sp>
      <p:cxnSp>
        <p:nvCxnSpPr>
          <p:cNvPr id="55" name="直线连接符 54"/>
          <p:cNvCxnSpPr/>
          <p:nvPr/>
        </p:nvCxnSpPr>
        <p:spPr>
          <a:xfrm>
            <a:off x="7461547" y="3398547"/>
            <a:ext cx="1266332" cy="0"/>
          </a:xfrm>
          <a:prstGeom prst="line">
            <a:avLst/>
          </a:prstGeom>
          <a:ln w="12700" cmpd="sng">
            <a:solidFill>
              <a:schemeClr val="accent3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8"/>
          <p:cNvSpPr txBox="1"/>
          <p:nvPr/>
        </p:nvSpPr>
        <p:spPr>
          <a:xfrm>
            <a:off x="1279202" y="2826078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79202" y="249099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745EFA"/>
                </a:solidFill>
              </a:rPr>
              <a:t>点击此处添加标题</a:t>
            </a:r>
          </a:p>
        </p:txBody>
      </p:sp>
      <p:cxnSp>
        <p:nvCxnSpPr>
          <p:cNvPr id="58" name="直线连接符 57"/>
          <p:cNvCxnSpPr/>
          <p:nvPr/>
        </p:nvCxnSpPr>
        <p:spPr>
          <a:xfrm flipH="1">
            <a:off x="3457577" y="2724680"/>
            <a:ext cx="1549580" cy="0"/>
          </a:xfrm>
          <a:prstGeom prst="line">
            <a:avLst/>
          </a:prstGeom>
          <a:ln w="12700" cmpd="sng">
            <a:solidFill>
              <a:schemeClr val="accent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8"/>
          <p:cNvSpPr txBox="1"/>
          <p:nvPr/>
        </p:nvSpPr>
        <p:spPr>
          <a:xfrm>
            <a:off x="930811" y="4269086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30811" y="393400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565F69"/>
                </a:solidFill>
              </a:rPr>
              <a:t>点击此处添加标题</a:t>
            </a:r>
          </a:p>
        </p:txBody>
      </p:sp>
      <p:cxnSp>
        <p:nvCxnSpPr>
          <p:cNvPr id="61" name="直线连接符 60"/>
          <p:cNvCxnSpPr/>
          <p:nvPr/>
        </p:nvCxnSpPr>
        <p:spPr>
          <a:xfrm flipH="1">
            <a:off x="3109187" y="4167688"/>
            <a:ext cx="1081717" cy="0"/>
          </a:xfrm>
          <a:prstGeom prst="line">
            <a:avLst/>
          </a:prstGeom>
          <a:ln w="12700" cmpd="sng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940273" y="3925738"/>
            <a:ext cx="1596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8000" b="1" dirty="0">
                <a:solidFill>
                  <a:srgbClr val="2B8BFE"/>
                </a:solidFill>
              </a:rPr>
              <a:t>50</a:t>
            </a:r>
            <a:r>
              <a:rPr kumimoji="1" lang="en-US" altLang="zh-CN" sz="2400" b="1" dirty="0">
                <a:solidFill>
                  <a:srgbClr val="2B8BFE"/>
                </a:solidFill>
              </a:rPr>
              <a:t>%</a:t>
            </a:r>
            <a:endParaRPr kumimoji="1" lang="zh-CN" altLang="en-US" sz="2400" b="1" dirty="0">
              <a:solidFill>
                <a:srgbClr val="2B8BFE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459000" y="1244970"/>
            <a:ext cx="1596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8000" b="1" dirty="0">
                <a:solidFill>
                  <a:srgbClr val="8E00B6"/>
                </a:solidFill>
              </a:rPr>
              <a:t>50</a:t>
            </a:r>
            <a:r>
              <a:rPr kumimoji="1" lang="en-US" altLang="zh-CN" sz="2400" b="1" dirty="0">
                <a:solidFill>
                  <a:srgbClr val="8E00B6"/>
                </a:solidFill>
              </a:rPr>
              <a:t>%</a:t>
            </a:r>
            <a:endParaRPr kumimoji="1" lang="zh-CN" altLang="en-US" sz="2400" b="1" dirty="0">
              <a:solidFill>
                <a:srgbClr val="8E00B6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9201" y="1211010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8000" b="1" dirty="0">
                <a:solidFill>
                  <a:srgbClr val="745EFA"/>
                </a:solidFill>
              </a:rPr>
              <a:t>50</a:t>
            </a:r>
            <a:r>
              <a:rPr kumimoji="1" lang="en-US" altLang="zh-CN" sz="2400" b="1" dirty="0">
                <a:solidFill>
                  <a:srgbClr val="745EFA"/>
                </a:solidFill>
              </a:rPr>
              <a:t>%</a:t>
            </a:r>
            <a:endParaRPr kumimoji="1" lang="zh-CN" altLang="en-US" sz="2400" b="1" dirty="0">
              <a:solidFill>
                <a:srgbClr val="745EFA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30811" y="4685690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8000" b="1" dirty="0">
                <a:solidFill>
                  <a:srgbClr val="565F69"/>
                </a:solidFill>
              </a:rPr>
              <a:t>50</a:t>
            </a:r>
            <a:r>
              <a:rPr kumimoji="1" lang="en-US" altLang="zh-CN" sz="2400" b="1" dirty="0">
                <a:solidFill>
                  <a:srgbClr val="565F69"/>
                </a:solidFill>
              </a:rPr>
              <a:t>%</a:t>
            </a:r>
            <a:endParaRPr kumimoji="1" lang="zh-CN" altLang="en-US" sz="2400" b="1" dirty="0">
              <a:solidFill>
                <a:srgbClr val="565F69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78985" y="1784643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b="1" dirty="0">
                <a:solidFill>
                  <a:srgbClr val="FFFFFF"/>
                </a:solidFill>
              </a:rPr>
              <a:t>NO.1</a:t>
            </a:r>
            <a:endParaRPr kumimoji="1" lang="zh-CN" altLang="en-US" sz="2667" b="1" dirty="0">
              <a:solidFill>
                <a:srgbClr val="FFFFFF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590094" y="2926621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b="1" dirty="0">
                <a:solidFill>
                  <a:srgbClr val="FFFFFF"/>
                </a:solidFill>
              </a:rPr>
              <a:t>NO.2</a:t>
            </a:r>
            <a:endParaRPr kumimoji="1" lang="zh-CN" altLang="en-US" sz="2667" b="1" dirty="0">
              <a:solidFill>
                <a:srgbClr val="FFFFFF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90094" y="3900948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b="1" dirty="0">
                <a:solidFill>
                  <a:srgbClr val="FFFFFF"/>
                </a:solidFill>
              </a:rPr>
              <a:t>NO.3</a:t>
            </a:r>
            <a:endParaRPr kumimoji="1" lang="zh-CN" altLang="en-US" sz="2667" b="1" dirty="0">
              <a:solidFill>
                <a:srgbClr val="FFFFFF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90094" y="4923505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b="1" dirty="0">
                <a:solidFill>
                  <a:srgbClr val="FFFFFF"/>
                </a:solidFill>
              </a:rPr>
              <a:t>NO.4</a:t>
            </a:r>
            <a:endParaRPr kumimoji="1" lang="zh-CN" altLang="en-US" sz="2667" b="1" dirty="0">
              <a:solidFill>
                <a:srgbClr val="FFFFFF"/>
              </a:solidFill>
            </a:endParaRP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1389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饼图 11"/>
          <p:cNvSpPr/>
          <p:nvPr/>
        </p:nvSpPr>
        <p:spPr>
          <a:xfrm>
            <a:off x="2588442" y="-1197635"/>
            <a:ext cx="7015117" cy="7015117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2" name="饼图 41"/>
          <p:cNvSpPr/>
          <p:nvPr/>
        </p:nvSpPr>
        <p:spPr>
          <a:xfrm>
            <a:off x="3326338" y="-827839"/>
            <a:ext cx="5514749" cy="5514749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3" name="饼图 42"/>
          <p:cNvSpPr/>
          <p:nvPr/>
        </p:nvSpPr>
        <p:spPr>
          <a:xfrm>
            <a:off x="4038347" y="-353628"/>
            <a:ext cx="4067015" cy="4067015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9" name="饼图 48"/>
          <p:cNvSpPr/>
          <p:nvPr/>
        </p:nvSpPr>
        <p:spPr>
          <a:xfrm>
            <a:off x="4616686" y="-194899"/>
            <a:ext cx="2891077" cy="2891077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50" name="文本框 8"/>
          <p:cNvSpPr txBox="1"/>
          <p:nvPr/>
        </p:nvSpPr>
        <p:spPr>
          <a:xfrm>
            <a:off x="7355365" y="1784643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55365" y="144955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0082DE"/>
                </a:solidFill>
              </a:rPr>
              <a:t>点击此处添加标题</a:t>
            </a:r>
          </a:p>
        </p:txBody>
      </p:sp>
      <p:cxnSp>
        <p:nvCxnSpPr>
          <p:cNvPr id="52" name="直线连接符 51"/>
          <p:cNvCxnSpPr/>
          <p:nvPr/>
        </p:nvCxnSpPr>
        <p:spPr>
          <a:xfrm>
            <a:off x="6303765" y="1654744"/>
            <a:ext cx="893223" cy="0"/>
          </a:xfrm>
          <a:prstGeom prst="line">
            <a:avLst/>
          </a:prstGeom>
          <a:ln w="12700" cmpd="sng">
            <a:solidFill>
              <a:schemeClr val="accent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8"/>
          <p:cNvSpPr txBox="1"/>
          <p:nvPr/>
        </p:nvSpPr>
        <p:spPr>
          <a:xfrm>
            <a:off x="8886257" y="3528446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86257" y="319336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FA3C00"/>
                </a:solidFill>
              </a:rPr>
              <a:t>点击此处添加标题</a:t>
            </a:r>
          </a:p>
        </p:txBody>
      </p:sp>
      <p:cxnSp>
        <p:nvCxnSpPr>
          <p:cNvPr id="55" name="直线连接符 54"/>
          <p:cNvCxnSpPr/>
          <p:nvPr/>
        </p:nvCxnSpPr>
        <p:spPr>
          <a:xfrm>
            <a:off x="7461547" y="3398547"/>
            <a:ext cx="1266332" cy="0"/>
          </a:xfrm>
          <a:prstGeom prst="line">
            <a:avLst/>
          </a:prstGeom>
          <a:ln w="12700" cmpd="sng">
            <a:solidFill>
              <a:schemeClr val="accent3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8"/>
          <p:cNvSpPr txBox="1"/>
          <p:nvPr/>
        </p:nvSpPr>
        <p:spPr>
          <a:xfrm>
            <a:off x="1279202" y="2826078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79202" y="249099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FEB601"/>
                </a:solidFill>
              </a:rPr>
              <a:t>点击此处添加标题</a:t>
            </a:r>
          </a:p>
        </p:txBody>
      </p:sp>
      <p:cxnSp>
        <p:nvCxnSpPr>
          <p:cNvPr id="58" name="直线连接符 57"/>
          <p:cNvCxnSpPr/>
          <p:nvPr/>
        </p:nvCxnSpPr>
        <p:spPr>
          <a:xfrm flipH="1">
            <a:off x="3457577" y="2724680"/>
            <a:ext cx="1549580" cy="0"/>
          </a:xfrm>
          <a:prstGeom prst="line">
            <a:avLst/>
          </a:prstGeom>
          <a:ln w="12700" cmpd="sng">
            <a:solidFill>
              <a:schemeClr val="accent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8"/>
          <p:cNvSpPr txBox="1"/>
          <p:nvPr/>
        </p:nvSpPr>
        <p:spPr>
          <a:xfrm>
            <a:off x="930811" y="4269086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30811" y="393400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b="1" dirty="0">
                <a:solidFill>
                  <a:srgbClr val="565F69"/>
                </a:solidFill>
              </a:rPr>
              <a:t>点击此处添加标题</a:t>
            </a:r>
          </a:p>
        </p:txBody>
      </p:sp>
      <p:cxnSp>
        <p:nvCxnSpPr>
          <p:cNvPr id="61" name="直线连接符 60"/>
          <p:cNvCxnSpPr/>
          <p:nvPr/>
        </p:nvCxnSpPr>
        <p:spPr>
          <a:xfrm flipH="1">
            <a:off x="3109187" y="4167688"/>
            <a:ext cx="1081717" cy="0"/>
          </a:xfrm>
          <a:prstGeom prst="line">
            <a:avLst/>
          </a:prstGeom>
          <a:ln w="12700" cmpd="sng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940273" y="3925738"/>
            <a:ext cx="1596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8000" b="1" dirty="0">
                <a:solidFill>
                  <a:srgbClr val="FA3C00"/>
                </a:solidFill>
              </a:rPr>
              <a:t>50</a:t>
            </a:r>
            <a:r>
              <a:rPr kumimoji="1" lang="en-US" altLang="zh-CN" sz="2400" b="1" dirty="0">
                <a:solidFill>
                  <a:srgbClr val="FA3C00"/>
                </a:solidFill>
              </a:rPr>
              <a:t>%</a:t>
            </a:r>
            <a:endParaRPr kumimoji="1" lang="zh-CN" altLang="en-US" sz="2400" b="1" dirty="0">
              <a:solidFill>
                <a:srgbClr val="FA3C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459000" y="1244970"/>
            <a:ext cx="1596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8000" b="1" dirty="0">
                <a:solidFill>
                  <a:srgbClr val="0082DE"/>
                </a:solidFill>
              </a:rPr>
              <a:t>50</a:t>
            </a:r>
            <a:r>
              <a:rPr kumimoji="1" lang="en-US" altLang="zh-CN" sz="2400" b="1" dirty="0">
                <a:solidFill>
                  <a:srgbClr val="0082DE"/>
                </a:solidFill>
              </a:rPr>
              <a:t>%</a:t>
            </a:r>
            <a:endParaRPr kumimoji="1" lang="zh-CN" altLang="en-US" sz="2400" b="1" dirty="0">
              <a:solidFill>
                <a:srgbClr val="0082DE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9201" y="1211010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8000" b="1" dirty="0">
                <a:solidFill>
                  <a:srgbClr val="FEB601"/>
                </a:solidFill>
              </a:rPr>
              <a:t>50</a:t>
            </a:r>
            <a:r>
              <a:rPr kumimoji="1" lang="en-US" altLang="zh-CN" sz="2400" b="1" dirty="0">
                <a:solidFill>
                  <a:srgbClr val="FEB601"/>
                </a:solidFill>
              </a:rPr>
              <a:t>%</a:t>
            </a:r>
            <a:endParaRPr kumimoji="1" lang="zh-CN" altLang="en-US" sz="2400" b="1" dirty="0">
              <a:solidFill>
                <a:srgbClr val="FEB60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30811" y="4685690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8000" b="1" dirty="0">
                <a:solidFill>
                  <a:srgbClr val="565F69"/>
                </a:solidFill>
              </a:rPr>
              <a:t>50</a:t>
            </a:r>
            <a:r>
              <a:rPr kumimoji="1" lang="en-US" altLang="zh-CN" sz="2400" b="1" dirty="0">
                <a:solidFill>
                  <a:srgbClr val="565F69"/>
                </a:solidFill>
              </a:rPr>
              <a:t>%</a:t>
            </a:r>
            <a:endParaRPr kumimoji="1" lang="zh-CN" altLang="en-US" sz="2400" b="1" dirty="0">
              <a:solidFill>
                <a:srgbClr val="565F69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78985" y="1784643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b="1" dirty="0">
                <a:solidFill>
                  <a:srgbClr val="FFFFFF"/>
                </a:solidFill>
              </a:rPr>
              <a:t>NO.1</a:t>
            </a:r>
            <a:endParaRPr kumimoji="1" lang="zh-CN" altLang="en-US" sz="2667" b="1" dirty="0">
              <a:solidFill>
                <a:srgbClr val="FFFFFF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590094" y="2926621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b="1" dirty="0">
                <a:solidFill>
                  <a:srgbClr val="FFFFFF"/>
                </a:solidFill>
              </a:rPr>
              <a:t>NO.2</a:t>
            </a:r>
            <a:endParaRPr kumimoji="1" lang="zh-CN" altLang="en-US" sz="2667" b="1" dirty="0">
              <a:solidFill>
                <a:srgbClr val="FFFFFF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90094" y="3900948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b="1" dirty="0">
                <a:solidFill>
                  <a:srgbClr val="FFFFFF"/>
                </a:solidFill>
              </a:rPr>
              <a:t>NO.3</a:t>
            </a:r>
            <a:endParaRPr kumimoji="1" lang="zh-CN" altLang="en-US" sz="2667" b="1" dirty="0">
              <a:solidFill>
                <a:srgbClr val="FFFFFF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90094" y="4923505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b="1" dirty="0">
                <a:solidFill>
                  <a:srgbClr val="FFFFFF"/>
                </a:solidFill>
              </a:rPr>
              <a:t>NO.4</a:t>
            </a:r>
            <a:endParaRPr kumimoji="1" lang="zh-CN" altLang="en-US" sz="2667" b="1" dirty="0">
              <a:solidFill>
                <a:srgbClr val="FFFFFF"/>
              </a:solidFill>
            </a:endParaRP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1389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5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15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59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21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C9400"/>
      </a:accent1>
      <a:accent2>
        <a:srgbClr val="87C509"/>
      </a:accent2>
      <a:accent3>
        <a:srgbClr val="07BA98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自定义 14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8E00B6"/>
      </a:accent1>
      <a:accent2>
        <a:srgbClr val="745EFA"/>
      </a:accent2>
      <a:accent3>
        <a:srgbClr val="2B8BFE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自定义 2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082DE"/>
      </a:accent1>
      <a:accent2>
        <a:srgbClr val="FEB601"/>
      </a:accent2>
      <a:accent3>
        <a:srgbClr val="FA3C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自定义 2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082DE"/>
      </a:accent1>
      <a:accent2>
        <a:srgbClr val="FEB601"/>
      </a:accent2>
      <a:accent3>
        <a:srgbClr val="FA3C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312</Words>
  <Application>Microsoft Office PowerPoint</Application>
  <PresentationFormat>宽屏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9</cp:revision>
  <dcterms:created xsi:type="dcterms:W3CDTF">2015-08-21T09:17:56Z</dcterms:created>
  <dcterms:modified xsi:type="dcterms:W3CDTF">2016-03-01T04:21:55Z</dcterms:modified>
</cp:coreProperties>
</file>