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0" r:id="rId5"/>
    <p:sldMasterId id="2147493462" r:id="rId6"/>
    <p:sldMasterId id="2147493457" r:id="rId7"/>
  </p:sldMasterIdLst>
  <p:sldIdLst>
    <p:sldId id="260" r:id="rId8"/>
    <p:sldId id="265" r:id="rId9"/>
    <p:sldId id="266" r:id="rId10"/>
    <p:sldId id="261" r:id="rId11"/>
    <p:sldId id="262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83" autoAdjust="0"/>
    <p:restoredTop sz="91463"/>
  </p:normalViewPr>
  <p:slideViewPr>
    <p:cSldViewPr snapToGrid="0" snapToObjects="1">
      <p:cViewPr varScale="1">
        <p:scale>
          <a:sx n="100" d="100"/>
          <a:sy n="100" d="100"/>
        </p:scale>
        <p:origin x="68" y="88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55427" y="-62347"/>
            <a:ext cx="1607337" cy="1766784"/>
          </a:xfrm>
          <a:custGeom>
            <a:avLst/>
            <a:gdLst>
              <a:gd name="connsiteX0" fmla="*/ 0 w 1634836"/>
              <a:gd name="connsiteY0" fmla="*/ 0 h 1461984"/>
              <a:gd name="connsiteX1" fmla="*/ 1634836 w 1634836"/>
              <a:gd name="connsiteY1" fmla="*/ 0 h 1461984"/>
              <a:gd name="connsiteX2" fmla="*/ 1634836 w 1634836"/>
              <a:gd name="connsiteY2" fmla="*/ 1461984 h 1461984"/>
              <a:gd name="connsiteX3" fmla="*/ 0 w 1634836"/>
              <a:gd name="connsiteY3" fmla="*/ 1461984 h 1461984"/>
              <a:gd name="connsiteX4" fmla="*/ 0 w 1634836"/>
              <a:gd name="connsiteY4" fmla="*/ 0 h 1461984"/>
              <a:gd name="connsiteX0" fmla="*/ 0 w 1634836"/>
              <a:gd name="connsiteY0" fmla="*/ 0 h 1891475"/>
              <a:gd name="connsiteX1" fmla="*/ 1634836 w 1634836"/>
              <a:gd name="connsiteY1" fmla="*/ 0 h 1891475"/>
              <a:gd name="connsiteX2" fmla="*/ 1607127 w 1634836"/>
              <a:gd name="connsiteY2" fmla="*/ 1891475 h 1891475"/>
              <a:gd name="connsiteX3" fmla="*/ 0 w 1634836"/>
              <a:gd name="connsiteY3" fmla="*/ 1461984 h 1891475"/>
              <a:gd name="connsiteX4" fmla="*/ 0 w 1634836"/>
              <a:gd name="connsiteY4" fmla="*/ 0 h 1891475"/>
              <a:gd name="connsiteX0" fmla="*/ 0 w 1634836"/>
              <a:gd name="connsiteY0" fmla="*/ 0 h 1891475"/>
              <a:gd name="connsiteX1" fmla="*/ 1634836 w 1634836"/>
              <a:gd name="connsiteY1" fmla="*/ 540327 h 1891475"/>
              <a:gd name="connsiteX2" fmla="*/ 1607127 w 1634836"/>
              <a:gd name="connsiteY2" fmla="*/ 1891475 h 1891475"/>
              <a:gd name="connsiteX3" fmla="*/ 0 w 1634836"/>
              <a:gd name="connsiteY3" fmla="*/ 1461984 h 1891475"/>
              <a:gd name="connsiteX4" fmla="*/ 0 w 1634836"/>
              <a:gd name="connsiteY4" fmla="*/ 0 h 1891475"/>
              <a:gd name="connsiteX0" fmla="*/ 0 w 1607127"/>
              <a:gd name="connsiteY0" fmla="*/ 193964 h 2085439"/>
              <a:gd name="connsiteX1" fmla="*/ 1524000 w 1607127"/>
              <a:gd name="connsiteY1" fmla="*/ 0 h 2085439"/>
              <a:gd name="connsiteX2" fmla="*/ 1607127 w 1607127"/>
              <a:gd name="connsiteY2" fmla="*/ 2085439 h 2085439"/>
              <a:gd name="connsiteX3" fmla="*/ 0 w 1607127"/>
              <a:gd name="connsiteY3" fmla="*/ 1655948 h 2085439"/>
              <a:gd name="connsiteX4" fmla="*/ 0 w 1607127"/>
              <a:gd name="connsiteY4" fmla="*/ 193964 h 2085439"/>
              <a:gd name="connsiteX0" fmla="*/ 0 w 2119746"/>
              <a:gd name="connsiteY0" fmla="*/ 41564 h 2085439"/>
              <a:gd name="connsiteX1" fmla="*/ 2036619 w 2119746"/>
              <a:gd name="connsiteY1" fmla="*/ 0 h 2085439"/>
              <a:gd name="connsiteX2" fmla="*/ 2119746 w 2119746"/>
              <a:gd name="connsiteY2" fmla="*/ 2085439 h 2085439"/>
              <a:gd name="connsiteX3" fmla="*/ 512619 w 2119746"/>
              <a:gd name="connsiteY3" fmla="*/ 1655948 h 2085439"/>
              <a:gd name="connsiteX4" fmla="*/ 0 w 2119746"/>
              <a:gd name="connsiteY4" fmla="*/ 41564 h 2085439"/>
              <a:gd name="connsiteX0" fmla="*/ 290945 w 1607127"/>
              <a:gd name="connsiteY0" fmla="*/ 207819 h 2085439"/>
              <a:gd name="connsiteX1" fmla="*/ 1524000 w 1607127"/>
              <a:gd name="connsiteY1" fmla="*/ 0 h 2085439"/>
              <a:gd name="connsiteX2" fmla="*/ 1607127 w 1607127"/>
              <a:gd name="connsiteY2" fmla="*/ 2085439 h 2085439"/>
              <a:gd name="connsiteX3" fmla="*/ 0 w 1607127"/>
              <a:gd name="connsiteY3" fmla="*/ 1655948 h 2085439"/>
              <a:gd name="connsiteX4" fmla="*/ 290945 w 1607127"/>
              <a:gd name="connsiteY4" fmla="*/ 207819 h 2085439"/>
              <a:gd name="connsiteX0" fmla="*/ 27708 w 1607127"/>
              <a:gd name="connsiteY0" fmla="*/ 401782 h 2085439"/>
              <a:gd name="connsiteX1" fmla="*/ 1524000 w 1607127"/>
              <a:gd name="connsiteY1" fmla="*/ 0 h 2085439"/>
              <a:gd name="connsiteX2" fmla="*/ 1607127 w 1607127"/>
              <a:gd name="connsiteY2" fmla="*/ 2085439 h 2085439"/>
              <a:gd name="connsiteX3" fmla="*/ 0 w 1607127"/>
              <a:gd name="connsiteY3" fmla="*/ 1655948 h 2085439"/>
              <a:gd name="connsiteX4" fmla="*/ 27708 w 1607127"/>
              <a:gd name="connsiteY4" fmla="*/ 401782 h 2085439"/>
              <a:gd name="connsiteX0" fmla="*/ 27708 w 1607127"/>
              <a:gd name="connsiteY0" fmla="*/ 41564 h 1725221"/>
              <a:gd name="connsiteX1" fmla="*/ 1565563 w 1607127"/>
              <a:gd name="connsiteY1" fmla="*/ 0 h 1725221"/>
              <a:gd name="connsiteX2" fmla="*/ 1607127 w 1607127"/>
              <a:gd name="connsiteY2" fmla="*/ 1725221 h 1725221"/>
              <a:gd name="connsiteX3" fmla="*/ 0 w 1607127"/>
              <a:gd name="connsiteY3" fmla="*/ 1295730 h 1725221"/>
              <a:gd name="connsiteX4" fmla="*/ 27708 w 1607127"/>
              <a:gd name="connsiteY4" fmla="*/ 41564 h 1725221"/>
              <a:gd name="connsiteX0" fmla="*/ 0 w 1607128"/>
              <a:gd name="connsiteY0" fmla="*/ 0 h 1766784"/>
              <a:gd name="connsiteX1" fmla="*/ 1565564 w 1607128"/>
              <a:gd name="connsiteY1" fmla="*/ 41563 h 1766784"/>
              <a:gd name="connsiteX2" fmla="*/ 1607128 w 1607128"/>
              <a:gd name="connsiteY2" fmla="*/ 1766784 h 1766784"/>
              <a:gd name="connsiteX3" fmla="*/ 1 w 1607128"/>
              <a:gd name="connsiteY3" fmla="*/ 1337293 h 1766784"/>
              <a:gd name="connsiteX4" fmla="*/ 0 w 1607128"/>
              <a:gd name="connsiteY4" fmla="*/ 0 h 1766784"/>
              <a:gd name="connsiteX0" fmla="*/ 0 w 1607128"/>
              <a:gd name="connsiteY0" fmla="*/ 0 h 1766784"/>
              <a:gd name="connsiteX1" fmla="*/ 1482437 w 1607128"/>
              <a:gd name="connsiteY1" fmla="*/ 41563 h 1766784"/>
              <a:gd name="connsiteX2" fmla="*/ 1607128 w 1607128"/>
              <a:gd name="connsiteY2" fmla="*/ 1766784 h 1766784"/>
              <a:gd name="connsiteX3" fmla="*/ 1 w 1607128"/>
              <a:gd name="connsiteY3" fmla="*/ 1337293 h 1766784"/>
              <a:gd name="connsiteX4" fmla="*/ 0 w 1607128"/>
              <a:gd name="connsiteY4" fmla="*/ 0 h 176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7128" h="1766784">
                <a:moveTo>
                  <a:pt x="0" y="0"/>
                </a:moveTo>
                <a:lnTo>
                  <a:pt x="1482437" y="41563"/>
                </a:lnTo>
                <a:lnTo>
                  <a:pt x="1607128" y="1766784"/>
                </a:lnTo>
                <a:lnTo>
                  <a:pt x="1" y="1337293"/>
                </a:lnTo>
                <a:cubicBezTo>
                  <a:pt x="1" y="891529"/>
                  <a:pt x="0" y="44576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104896" y="23535"/>
            <a:ext cx="1294706" cy="139921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5333" b="1" dirty="0"/>
              <a:t>01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51720" y="175460"/>
            <a:ext cx="4223299" cy="75344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733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GOES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3" name="直角三角形 12"/>
          <p:cNvSpPr/>
          <p:nvPr userDrawn="1"/>
        </p:nvSpPr>
        <p:spPr>
          <a:xfrm flipH="1">
            <a:off x="7453762" y="5940856"/>
            <a:ext cx="4739827" cy="917144"/>
          </a:xfrm>
          <a:prstGeom prst="rtTriangle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551720" y="928904"/>
            <a:ext cx="4223299" cy="282197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sz="1600" dirty="0"/>
              <a:t>点击此处添加简短介绍。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55427" y="-62347"/>
            <a:ext cx="1607337" cy="1766784"/>
          </a:xfrm>
          <a:custGeom>
            <a:avLst/>
            <a:gdLst>
              <a:gd name="connsiteX0" fmla="*/ 0 w 1634836"/>
              <a:gd name="connsiteY0" fmla="*/ 0 h 1461984"/>
              <a:gd name="connsiteX1" fmla="*/ 1634836 w 1634836"/>
              <a:gd name="connsiteY1" fmla="*/ 0 h 1461984"/>
              <a:gd name="connsiteX2" fmla="*/ 1634836 w 1634836"/>
              <a:gd name="connsiteY2" fmla="*/ 1461984 h 1461984"/>
              <a:gd name="connsiteX3" fmla="*/ 0 w 1634836"/>
              <a:gd name="connsiteY3" fmla="*/ 1461984 h 1461984"/>
              <a:gd name="connsiteX4" fmla="*/ 0 w 1634836"/>
              <a:gd name="connsiteY4" fmla="*/ 0 h 1461984"/>
              <a:gd name="connsiteX0" fmla="*/ 0 w 1634836"/>
              <a:gd name="connsiteY0" fmla="*/ 0 h 1891475"/>
              <a:gd name="connsiteX1" fmla="*/ 1634836 w 1634836"/>
              <a:gd name="connsiteY1" fmla="*/ 0 h 1891475"/>
              <a:gd name="connsiteX2" fmla="*/ 1607127 w 1634836"/>
              <a:gd name="connsiteY2" fmla="*/ 1891475 h 1891475"/>
              <a:gd name="connsiteX3" fmla="*/ 0 w 1634836"/>
              <a:gd name="connsiteY3" fmla="*/ 1461984 h 1891475"/>
              <a:gd name="connsiteX4" fmla="*/ 0 w 1634836"/>
              <a:gd name="connsiteY4" fmla="*/ 0 h 1891475"/>
              <a:gd name="connsiteX0" fmla="*/ 0 w 1634836"/>
              <a:gd name="connsiteY0" fmla="*/ 0 h 1891475"/>
              <a:gd name="connsiteX1" fmla="*/ 1634836 w 1634836"/>
              <a:gd name="connsiteY1" fmla="*/ 540327 h 1891475"/>
              <a:gd name="connsiteX2" fmla="*/ 1607127 w 1634836"/>
              <a:gd name="connsiteY2" fmla="*/ 1891475 h 1891475"/>
              <a:gd name="connsiteX3" fmla="*/ 0 w 1634836"/>
              <a:gd name="connsiteY3" fmla="*/ 1461984 h 1891475"/>
              <a:gd name="connsiteX4" fmla="*/ 0 w 1634836"/>
              <a:gd name="connsiteY4" fmla="*/ 0 h 1891475"/>
              <a:gd name="connsiteX0" fmla="*/ 0 w 1607127"/>
              <a:gd name="connsiteY0" fmla="*/ 193964 h 2085439"/>
              <a:gd name="connsiteX1" fmla="*/ 1524000 w 1607127"/>
              <a:gd name="connsiteY1" fmla="*/ 0 h 2085439"/>
              <a:gd name="connsiteX2" fmla="*/ 1607127 w 1607127"/>
              <a:gd name="connsiteY2" fmla="*/ 2085439 h 2085439"/>
              <a:gd name="connsiteX3" fmla="*/ 0 w 1607127"/>
              <a:gd name="connsiteY3" fmla="*/ 1655948 h 2085439"/>
              <a:gd name="connsiteX4" fmla="*/ 0 w 1607127"/>
              <a:gd name="connsiteY4" fmla="*/ 193964 h 2085439"/>
              <a:gd name="connsiteX0" fmla="*/ 0 w 2119746"/>
              <a:gd name="connsiteY0" fmla="*/ 41564 h 2085439"/>
              <a:gd name="connsiteX1" fmla="*/ 2036619 w 2119746"/>
              <a:gd name="connsiteY1" fmla="*/ 0 h 2085439"/>
              <a:gd name="connsiteX2" fmla="*/ 2119746 w 2119746"/>
              <a:gd name="connsiteY2" fmla="*/ 2085439 h 2085439"/>
              <a:gd name="connsiteX3" fmla="*/ 512619 w 2119746"/>
              <a:gd name="connsiteY3" fmla="*/ 1655948 h 2085439"/>
              <a:gd name="connsiteX4" fmla="*/ 0 w 2119746"/>
              <a:gd name="connsiteY4" fmla="*/ 41564 h 2085439"/>
              <a:gd name="connsiteX0" fmla="*/ 290945 w 1607127"/>
              <a:gd name="connsiteY0" fmla="*/ 207819 h 2085439"/>
              <a:gd name="connsiteX1" fmla="*/ 1524000 w 1607127"/>
              <a:gd name="connsiteY1" fmla="*/ 0 h 2085439"/>
              <a:gd name="connsiteX2" fmla="*/ 1607127 w 1607127"/>
              <a:gd name="connsiteY2" fmla="*/ 2085439 h 2085439"/>
              <a:gd name="connsiteX3" fmla="*/ 0 w 1607127"/>
              <a:gd name="connsiteY3" fmla="*/ 1655948 h 2085439"/>
              <a:gd name="connsiteX4" fmla="*/ 290945 w 1607127"/>
              <a:gd name="connsiteY4" fmla="*/ 207819 h 2085439"/>
              <a:gd name="connsiteX0" fmla="*/ 27708 w 1607127"/>
              <a:gd name="connsiteY0" fmla="*/ 401782 h 2085439"/>
              <a:gd name="connsiteX1" fmla="*/ 1524000 w 1607127"/>
              <a:gd name="connsiteY1" fmla="*/ 0 h 2085439"/>
              <a:gd name="connsiteX2" fmla="*/ 1607127 w 1607127"/>
              <a:gd name="connsiteY2" fmla="*/ 2085439 h 2085439"/>
              <a:gd name="connsiteX3" fmla="*/ 0 w 1607127"/>
              <a:gd name="connsiteY3" fmla="*/ 1655948 h 2085439"/>
              <a:gd name="connsiteX4" fmla="*/ 27708 w 1607127"/>
              <a:gd name="connsiteY4" fmla="*/ 401782 h 2085439"/>
              <a:gd name="connsiteX0" fmla="*/ 27708 w 1607127"/>
              <a:gd name="connsiteY0" fmla="*/ 41564 h 1725221"/>
              <a:gd name="connsiteX1" fmla="*/ 1565563 w 1607127"/>
              <a:gd name="connsiteY1" fmla="*/ 0 h 1725221"/>
              <a:gd name="connsiteX2" fmla="*/ 1607127 w 1607127"/>
              <a:gd name="connsiteY2" fmla="*/ 1725221 h 1725221"/>
              <a:gd name="connsiteX3" fmla="*/ 0 w 1607127"/>
              <a:gd name="connsiteY3" fmla="*/ 1295730 h 1725221"/>
              <a:gd name="connsiteX4" fmla="*/ 27708 w 1607127"/>
              <a:gd name="connsiteY4" fmla="*/ 41564 h 1725221"/>
              <a:gd name="connsiteX0" fmla="*/ 0 w 1607128"/>
              <a:gd name="connsiteY0" fmla="*/ 0 h 1766784"/>
              <a:gd name="connsiteX1" fmla="*/ 1565564 w 1607128"/>
              <a:gd name="connsiteY1" fmla="*/ 41563 h 1766784"/>
              <a:gd name="connsiteX2" fmla="*/ 1607128 w 1607128"/>
              <a:gd name="connsiteY2" fmla="*/ 1766784 h 1766784"/>
              <a:gd name="connsiteX3" fmla="*/ 1 w 1607128"/>
              <a:gd name="connsiteY3" fmla="*/ 1337293 h 1766784"/>
              <a:gd name="connsiteX4" fmla="*/ 0 w 1607128"/>
              <a:gd name="connsiteY4" fmla="*/ 0 h 1766784"/>
              <a:gd name="connsiteX0" fmla="*/ 0 w 1607128"/>
              <a:gd name="connsiteY0" fmla="*/ 0 h 1766784"/>
              <a:gd name="connsiteX1" fmla="*/ 1482437 w 1607128"/>
              <a:gd name="connsiteY1" fmla="*/ 41563 h 1766784"/>
              <a:gd name="connsiteX2" fmla="*/ 1607128 w 1607128"/>
              <a:gd name="connsiteY2" fmla="*/ 1766784 h 1766784"/>
              <a:gd name="connsiteX3" fmla="*/ 1 w 1607128"/>
              <a:gd name="connsiteY3" fmla="*/ 1337293 h 1766784"/>
              <a:gd name="connsiteX4" fmla="*/ 0 w 1607128"/>
              <a:gd name="connsiteY4" fmla="*/ 0 h 176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7128" h="1766784">
                <a:moveTo>
                  <a:pt x="0" y="0"/>
                </a:moveTo>
                <a:lnTo>
                  <a:pt x="1482437" y="41563"/>
                </a:lnTo>
                <a:lnTo>
                  <a:pt x="1607128" y="1766784"/>
                </a:lnTo>
                <a:lnTo>
                  <a:pt x="1" y="1337293"/>
                </a:lnTo>
                <a:cubicBezTo>
                  <a:pt x="1" y="891529"/>
                  <a:pt x="0" y="44576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104896" y="23535"/>
            <a:ext cx="1294706" cy="139921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5333" b="1" dirty="0"/>
              <a:t>01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51720" y="175460"/>
            <a:ext cx="4223299" cy="75344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733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GOES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3" name="直角三角形 12"/>
          <p:cNvSpPr/>
          <p:nvPr userDrawn="1"/>
        </p:nvSpPr>
        <p:spPr>
          <a:xfrm flipH="1">
            <a:off x="7453762" y="5940856"/>
            <a:ext cx="4739827" cy="917144"/>
          </a:xfrm>
          <a:prstGeom prst="rtTriangle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551720" y="928904"/>
            <a:ext cx="4223299" cy="282197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sz="1600" dirty="0"/>
              <a:t>点击此处添加简短介绍。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9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55427" y="-62347"/>
            <a:ext cx="1607337" cy="1766784"/>
          </a:xfrm>
          <a:custGeom>
            <a:avLst/>
            <a:gdLst>
              <a:gd name="connsiteX0" fmla="*/ 0 w 1634836"/>
              <a:gd name="connsiteY0" fmla="*/ 0 h 1461984"/>
              <a:gd name="connsiteX1" fmla="*/ 1634836 w 1634836"/>
              <a:gd name="connsiteY1" fmla="*/ 0 h 1461984"/>
              <a:gd name="connsiteX2" fmla="*/ 1634836 w 1634836"/>
              <a:gd name="connsiteY2" fmla="*/ 1461984 h 1461984"/>
              <a:gd name="connsiteX3" fmla="*/ 0 w 1634836"/>
              <a:gd name="connsiteY3" fmla="*/ 1461984 h 1461984"/>
              <a:gd name="connsiteX4" fmla="*/ 0 w 1634836"/>
              <a:gd name="connsiteY4" fmla="*/ 0 h 1461984"/>
              <a:gd name="connsiteX0" fmla="*/ 0 w 1634836"/>
              <a:gd name="connsiteY0" fmla="*/ 0 h 1891475"/>
              <a:gd name="connsiteX1" fmla="*/ 1634836 w 1634836"/>
              <a:gd name="connsiteY1" fmla="*/ 0 h 1891475"/>
              <a:gd name="connsiteX2" fmla="*/ 1607127 w 1634836"/>
              <a:gd name="connsiteY2" fmla="*/ 1891475 h 1891475"/>
              <a:gd name="connsiteX3" fmla="*/ 0 w 1634836"/>
              <a:gd name="connsiteY3" fmla="*/ 1461984 h 1891475"/>
              <a:gd name="connsiteX4" fmla="*/ 0 w 1634836"/>
              <a:gd name="connsiteY4" fmla="*/ 0 h 1891475"/>
              <a:gd name="connsiteX0" fmla="*/ 0 w 1634836"/>
              <a:gd name="connsiteY0" fmla="*/ 0 h 1891475"/>
              <a:gd name="connsiteX1" fmla="*/ 1634836 w 1634836"/>
              <a:gd name="connsiteY1" fmla="*/ 540327 h 1891475"/>
              <a:gd name="connsiteX2" fmla="*/ 1607127 w 1634836"/>
              <a:gd name="connsiteY2" fmla="*/ 1891475 h 1891475"/>
              <a:gd name="connsiteX3" fmla="*/ 0 w 1634836"/>
              <a:gd name="connsiteY3" fmla="*/ 1461984 h 1891475"/>
              <a:gd name="connsiteX4" fmla="*/ 0 w 1634836"/>
              <a:gd name="connsiteY4" fmla="*/ 0 h 1891475"/>
              <a:gd name="connsiteX0" fmla="*/ 0 w 1607127"/>
              <a:gd name="connsiteY0" fmla="*/ 193964 h 2085439"/>
              <a:gd name="connsiteX1" fmla="*/ 1524000 w 1607127"/>
              <a:gd name="connsiteY1" fmla="*/ 0 h 2085439"/>
              <a:gd name="connsiteX2" fmla="*/ 1607127 w 1607127"/>
              <a:gd name="connsiteY2" fmla="*/ 2085439 h 2085439"/>
              <a:gd name="connsiteX3" fmla="*/ 0 w 1607127"/>
              <a:gd name="connsiteY3" fmla="*/ 1655948 h 2085439"/>
              <a:gd name="connsiteX4" fmla="*/ 0 w 1607127"/>
              <a:gd name="connsiteY4" fmla="*/ 193964 h 2085439"/>
              <a:gd name="connsiteX0" fmla="*/ 0 w 2119746"/>
              <a:gd name="connsiteY0" fmla="*/ 41564 h 2085439"/>
              <a:gd name="connsiteX1" fmla="*/ 2036619 w 2119746"/>
              <a:gd name="connsiteY1" fmla="*/ 0 h 2085439"/>
              <a:gd name="connsiteX2" fmla="*/ 2119746 w 2119746"/>
              <a:gd name="connsiteY2" fmla="*/ 2085439 h 2085439"/>
              <a:gd name="connsiteX3" fmla="*/ 512619 w 2119746"/>
              <a:gd name="connsiteY3" fmla="*/ 1655948 h 2085439"/>
              <a:gd name="connsiteX4" fmla="*/ 0 w 2119746"/>
              <a:gd name="connsiteY4" fmla="*/ 41564 h 2085439"/>
              <a:gd name="connsiteX0" fmla="*/ 290945 w 1607127"/>
              <a:gd name="connsiteY0" fmla="*/ 207819 h 2085439"/>
              <a:gd name="connsiteX1" fmla="*/ 1524000 w 1607127"/>
              <a:gd name="connsiteY1" fmla="*/ 0 h 2085439"/>
              <a:gd name="connsiteX2" fmla="*/ 1607127 w 1607127"/>
              <a:gd name="connsiteY2" fmla="*/ 2085439 h 2085439"/>
              <a:gd name="connsiteX3" fmla="*/ 0 w 1607127"/>
              <a:gd name="connsiteY3" fmla="*/ 1655948 h 2085439"/>
              <a:gd name="connsiteX4" fmla="*/ 290945 w 1607127"/>
              <a:gd name="connsiteY4" fmla="*/ 207819 h 2085439"/>
              <a:gd name="connsiteX0" fmla="*/ 27708 w 1607127"/>
              <a:gd name="connsiteY0" fmla="*/ 401782 h 2085439"/>
              <a:gd name="connsiteX1" fmla="*/ 1524000 w 1607127"/>
              <a:gd name="connsiteY1" fmla="*/ 0 h 2085439"/>
              <a:gd name="connsiteX2" fmla="*/ 1607127 w 1607127"/>
              <a:gd name="connsiteY2" fmla="*/ 2085439 h 2085439"/>
              <a:gd name="connsiteX3" fmla="*/ 0 w 1607127"/>
              <a:gd name="connsiteY3" fmla="*/ 1655948 h 2085439"/>
              <a:gd name="connsiteX4" fmla="*/ 27708 w 1607127"/>
              <a:gd name="connsiteY4" fmla="*/ 401782 h 2085439"/>
              <a:gd name="connsiteX0" fmla="*/ 27708 w 1607127"/>
              <a:gd name="connsiteY0" fmla="*/ 41564 h 1725221"/>
              <a:gd name="connsiteX1" fmla="*/ 1565563 w 1607127"/>
              <a:gd name="connsiteY1" fmla="*/ 0 h 1725221"/>
              <a:gd name="connsiteX2" fmla="*/ 1607127 w 1607127"/>
              <a:gd name="connsiteY2" fmla="*/ 1725221 h 1725221"/>
              <a:gd name="connsiteX3" fmla="*/ 0 w 1607127"/>
              <a:gd name="connsiteY3" fmla="*/ 1295730 h 1725221"/>
              <a:gd name="connsiteX4" fmla="*/ 27708 w 1607127"/>
              <a:gd name="connsiteY4" fmla="*/ 41564 h 1725221"/>
              <a:gd name="connsiteX0" fmla="*/ 0 w 1607128"/>
              <a:gd name="connsiteY0" fmla="*/ 0 h 1766784"/>
              <a:gd name="connsiteX1" fmla="*/ 1565564 w 1607128"/>
              <a:gd name="connsiteY1" fmla="*/ 41563 h 1766784"/>
              <a:gd name="connsiteX2" fmla="*/ 1607128 w 1607128"/>
              <a:gd name="connsiteY2" fmla="*/ 1766784 h 1766784"/>
              <a:gd name="connsiteX3" fmla="*/ 1 w 1607128"/>
              <a:gd name="connsiteY3" fmla="*/ 1337293 h 1766784"/>
              <a:gd name="connsiteX4" fmla="*/ 0 w 1607128"/>
              <a:gd name="connsiteY4" fmla="*/ 0 h 1766784"/>
              <a:gd name="connsiteX0" fmla="*/ 0 w 1607128"/>
              <a:gd name="connsiteY0" fmla="*/ 0 h 1766784"/>
              <a:gd name="connsiteX1" fmla="*/ 1482437 w 1607128"/>
              <a:gd name="connsiteY1" fmla="*/ 41563 h 1766784"/>
              <a:gd name="connsiteX2" fmla="*/ 1607128 w 1607128"/>
              <a:gd name="connsiteY2" fmla="*/ 1766784 h 1766784"/>
              <a:gd name="connsiteX3" fmla="*/ 1 w 1607128"/>
              <a:gd name="connsiteY3" fmla="*/ 1337293 h 1766784"/>
              <a:gd name="connsiteX4" fmla="*/ 0 w 1607128"/>
              <a:gd name="connsiteY4" fmla="*/ 0 h 176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7128" h="1766784">
                <a:moveTo>
                  <a:pt x="0" y="0"/>
                </a:moveTo>
                <a:lnTo>
                  <a:pt x="1482437" y="41563"/>
                </a:lnTo>
                <a:lnTo>
                  <a:pt x="1607128" y="1766784"/>
                </a:lnTo>
                <a:lnTo>
                  <a:pt x="1" y="1337293"/>
                </a:lnTo>
                <a:cubicBezTo>
                  <a:pt x="1" y="891529"/>
                  <a:pt x="0" y="44576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104896" y="23535"/>
            <a:ext cx="1294706" cy="139921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5333" b="1" dirty="0"/>
              <a:t>01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51720" y="175460"/>
            <a:ext cx="4223299" cy="75344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733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GOES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3" name="直角三角形 12"/>
          <p:cNvSpPr/>
          <p:nvPr userDrawn="1"/>
        </p:nvSpPr>
        <p:spPr>
          <a:xfrm flipH="1">
            <a:off x="7453762" y="5940856"/>
            <a:ext cx="4739827" cy="917144"/>
          </a:xfrm>
          <a:prstGeom prst="rtTriangle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551720" y="928904"/>
            <a:ext cx="4223299" cy="282197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sz="1600" dirty="0"/>
              <a:t>点击此处添加简短介绍。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81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6153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09935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1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8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3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28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8" r:id="rId1"/>
    <p:sldLayoutId id="21474934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YOUR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TITLE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HERE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点击此处添加简短介绍。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2282228" y="1680398"/>
            <a:ext cx="4134724" cy="2615833"/>
            <a:chOff x="2282228" y="1680398"/>
            <a:chExt cx="4134724" cy="2615833"/>
          </a:xfrm>
        </p:grpSpPr>
        <p:grpSp>
          <p:nvGrpSpPr>
            <p:cNvPr id="6" name="组合 5"/>
            <p:cNvGrpSpPr/>
            <p:nvPr/>
          </p:nvGrpSpPr>
          <p:grpSpPr>
            <a:xfrm>
              <a:off x="2282228" y="1680398"/>
              <a:ext cx="4134724" cy="2615833"/>
              <a:chOff x="1711075" y="1260298"/>
              <a:chExt cx="3101043" cy="1961875"/>
            </a:xfrm>
          </p:grpSpPr>
          <p:sp>
            <p:nvSpPr>
              <p:cNvPr id="34" name="Freeform 6"/>
              <p:cNvSpPr>
                <a:spLocks/>
              </p:cNvSpPr>
              <p:nvPr/>
            </p:nvSpPr>
            <p:spPr bwMode="auto">
              <a:xfrm>
                <a:off x="2619522" y="2080165"/>
                <a:ext cx="869203" cy="1142008"/>
              </a:xfrm>
              <a:custGeom>
                <a:avLst/>
                <a:gdLst>
                  <a:gd name="T0" fmla="*/ 0 w 599"/>
                  <a:gd name="T1" fmla="*/ 565 h 787"/>
                  <a:gd name="T2" fmla="*/ 599 w 599"/>
                  <a:gd name="T3" fmla="*/ 787 h 787"/>
                  <a:gd name="T4" fmla="*/ 129 w 599"/>
                  <a:gd name="T5" fmla="*/ 407 h 787"/>
                  <a:gd name="T6" fmla="*/ 0 w 599"/>
                  <a:gd name="T7" fmla="*/ 0 h 787"/>
                  <a:gd name="T8" fmla="*/ 0 w 599"/>
                  <a:gd name="T9" fmla="*/ 565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9" h="787">
                    <a:moveTo>
                      <a:pt x="0" y="565"/>
                    </a:moveTo>
                    <a:lnTo>
                      <a:pt x="599" y="787"/>
                    </a:lnTo>
                    <a:lnTo>
                      <a:pt x="129" y="407"/>
                    </a:lnTo>
                    <a:lnTo>
                      <a:pt x="0" y="0"/>
                    </a:lnTo>
                    <a:lnTo>
                      <a:pt x="0" y="5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Freeform 7"/>
              <p:cNvSpPr>
                <a:spLocks/>
              </p:cNvSpPr>
              <p:nvPr/>
            </p:nvSpPr>
            <p:spPr bwMode="auto">
              <a:xfrm>
                <a:off x="2619522" y="1260298"/>
                <a:ext cx="2192596" cy="1639731"/>
              </a:xfrm>
              <a:custGeom>
                <a:avLst/>
                <a:gdLst>
                  <a:gd name="T0" fmla="*/ 0 w 1511"/>
                  <a:gd name="T1" fmla="*/ 1130 h 1130"/>
                  <a:gd name="T2" fmla="*/ 1180 w 1511"/>
                  <a:gd name="T3" fmla="*/ 759 h 1130"/>
                  <a:gd name="T4" fmla="*/ 1511 w 1511"/>
                  <a:gd name="T5" fmla="*/ 0 h 1130"/>
                  <a:gd name="T6" fmla="*/ 0 w 1511"/>
                  <a:gd name="T7" fmla="*/ 565 h 1130"/>
                  <a:gd name="T8" fmla="*/ 0 w 1511"/>
                  <a:gd name="T9" fmla="*/ 1130 h 1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1" h="1130">
                    <a:moveTo>
                      <a:pt x="0" y="1130"/>
                    </a:moveTo>
                    <a:lnTo>
                      <a:pt x="1180" y="759"/>
                    </a:lnTo>
                    <a:lnTo>
                      <a:pt x="1511" y="0"/>
                    </a:lnTo>
                    <a:lnTo>
                      <a:pt x="0" y="565"/>
                    </a:lnTo>
                    <a:lnTo>
                      <a:pt x="0" y="113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Freeform 8"/>
              <p:cNvSpPr>
                <a:spLocks/>
              </p:cNvSpPr>
              <p:nvPr/>
            </p:nvSpPr>
            <p:spPr bwMode="auto">
              <a:xfrm>
                <a:off x="2259651" y="1260298"/>
                <a:ext cx="2552467" cy="1101378"/>
              </a:xfrm>
              <a:custGeom>
                <a:avLst/>
                <a:gdLst>
                  <a:gd name="T0" fmla="*/ 0 w 1759"/>
                  <a:gd name="T1" fmla="*/ 759 h 759"/>
                  <a:gd name="T2" fmla="*/ 1428 w 1759"/>
                  <a:gd name="T3" fmla="*/ 759 h 759"/>
                  <a:gd name="T4" fmla="*/ 1759 w 1759"/>
                  <a:gd name="T5" fmla="*/ 0 h 759"/>
                  <a:gd name="T6" fmla="*/ 0 w 1759"/>
                  <a:gd name="T7" fmla="*/ 0 h 759"/>
                  <a:gd name="T8" fmla="*/ 0 w 1759"/>
                  <a:gd name="T9" fmla="*/ 759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9" h="759">
                    <a:moveTo>
                      <a:pt x="0" y="759"/>
                    </a:moveTo>
                    <a:lnTo>
                      <a:pt x="1428" y="759"/>
                    </a:lnTo>
                    <a:lnTo>
                      <a:pt x="1759" y="0"/>
                    </a:lnTo>
                    <a:lnTo>
                      <a:pt x="0" y="0"/>
                    </a:lnTo>
                    <a:lnTo>
                      <a:pt x="0" y="759"/>
                    </a:lnTo>
                    <a:close/>
                  </a:path>
                </a:pathLst>
              </a:custGeom>
              <a:solidFill>
                <a:srgbClr val="8E00B6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椭圆 60"/>
              <p:cNvSpPr>
                <a:spLocks noChangeAspect="1"/>
              </p:cNvSpPr>
              <p:nvPr/>
            </p:nvSpPr>
            <p:spPr>
              <a:xfrm>
                <a:off x="1711075" y="1269862"/>
                <a:ext cx="1091814" cy="1091814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400" b="1" dirty="0">
                    <a:solidFill>
                      <a:schemeClr val="accent1">
                        <a:lumMod val="50000"/>
                      </a:schemeClr>
                    </a:solidFill>
                  </a:rPr>
                  <a:t>S</a:t>
                </a:r>
                <a:endParaRPr lang="zh-CN" altLang="en-US" sz="64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7" name="组 26"/>
            <p:cNvGrpSpPr/>
            <p:nvPr/>
          </p:nvGrpSpPr>
          <p:grpSpPr>
            <a:xfrm>
              <a:off x="3854935" y="1693150"/>
              <a:ext cx="1944079" cy="1330837"/>
              <a:chOff x="2484433" y="1205006"/>
              <a:chExt cx="1458059" cy="998128"/>
            </a:xfrm>
          </p:grpSpPr>
          <p:sp>
            <p:nvSpPr>
              <p:cNvPr id="62" name="文本框 8"/>
              <p:cNvSpPr txBox="1"/>
              <p:nvPr/>
            </p:nvSpPr>
            <p:spPr>
              <a:xfrm>
                <a:off x="2484433" y="1533864"/>
                <a:ext cx="1458059" cy="669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85">
                  <a:lnSpc>
                    <a:spcPct val="130000"/>
                  </a:lnSpc>
                </a:pPr>
                <a:r>
                  <a:rPr lang="zh-CN" altLang="en-US" sz="1333" dirty="0">
                    <a:solidFill>
                      <a:srgbClr val="FFFFFF"/>
                    </a:solidFill>
                    <a:ea typeface="微软雅黑"/>
                  </a:rPr>
                  <a:t>顶部“开始”面板中可以对字体、字号、颜色、行距等进行修改。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2484433" y="1205006"/>
                <a:ext cx="1369606" cy="309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rgbClr val="FFFFFF"/>
                    </a:solidFill>
                  </a:rPr>
                  <a:t>点击此处添加标题</a:t>
                </a:r>
                <a:endParaRPr lang="en-US" altLang="zh-CN" sz="1600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0" name="组 9"/>
          <p:cNvGrpSpPr/>
          <p:nvPr/>
        </p:nvGrpSpPr>
        <p:grpSpPr>
          <a:xfrm>
            <a:off x="6970992" y="1680398"/>
            <a:ext cx="4134724" cy="2615833"/>
            <a:chOff x="6970992" y="1680398"/>
            <a:chExt cx="4134724" cy="2615833"/>
          </a:xfrm>
        </p:grpSpPr>
        <p:grpSp>
          <p:nvGrpSpPr>
            <p:cNvPr id="7" name="组合 6"/>
            <p:cNvGrpSpPr/>
            <p:nvPr/>
          </p:nvGrpSpPr>
          <p:grpSpPr>
            <a:xfrm>
              <a:off x="6970992" y="1680398"/>
              <a:ext cx="4134724" cy="2615833"/>
              <a:chOff x="5227648" y="1260298"/>
              <a:chExt cx="3101043" cy="1961875"/>
            </a:xfrm>
          </p:grpSpPr>
          <p:sp>
            <p:nvSpPr>
              <p:cNvPr id="66" name="Freeform 6"/>
              <p:cNvSpPr>
                <a:spLocks/>
              </p:cNvSpPr>
              <p:nvPr/>
            </p:nvSpPr>
            <p:spPr bwMode="auto">
              <a:xfrm>
                <a:off x="6136095" y="2080165"/>
                <a:ext cx="869203" cy="1142008"/>
              </a:xfrm>
              <a:custGeom>
                <a:avLst/>
                <a:gdLst>
                  <a:gd name="T0" fmla="*/ 0 w 599"/>
                  <a:gd name="T1" fmla="*/ 565 h 787"/>
                  <a:gd name="T2" fmla="*/ 599 w 599"/>
                  <a:gd name="T3" fmla="*/ 787 h 787"/>
                  <a:gd name="T4" fmla="*/ 129 w 599"/>
                  <a:gd name="T5" fmla="*/ 407 h 787"/>
                  <a:gd name="T6" fmla="*/ 0 w 599"/>
                  <a:gd name="T7" fmla="*/ 0 h 787"/>
                  <a:gd name="T8" fmla="*/ 0 w 599"/>
                  <a:gd name="T9" fmla="*/ 565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9" h="787">
                    <a:moveTo>
                      <a:pt x="0" y="565"/>
                    </a:moveTo>
                    <a:lnTo>
                      <a:pt x="599" y="787"/>
                    </a:lnTo>
                    <a:lnTo>
                      <a:pt x="129" y="407"/>
                    </a:lnTo>
                    <a:lnTo>
                      <a:pt x="0" y="0"/>
                    </a:lnTo>
                    <a:lnTo>
                      <a:pt x="0" y="56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67" name="Freeform 7"/>
              <p:cNvSpPr>
                <a:spLocks/>
              </p:cNvSpPr>
              <p:nvPr/>
            </p:nvSpPr>
            <p:spPr bwMode="auto">
              <a:xfrm>
                <a:off x="6136095" y="1260298"/>
                <a:ext cx="2192596" cy="1639731"/>
              </a:xfrm>
              <a:custGeom>
                <a:avLst/>
                <a:gdLst>
                  <a:gd name="T0" fmla="*/ 0 w 1511"/>
                  <a:gd name="T1" fmla="*/ 1130 h 1130"/>
                  <a:gd name="T2" fmla="*/ 1180 w 1511"/>
                  <a:gd name="T3" fmla="*/ 759 h 1130"/>
                  <a:gd name="T4" fmla="*/ 1511 w 1511"/>
                  <a:gd name="T5" fmla="*/ 0 h 1130"/>
                  <a:gd name="T6" fmla="*/ 0 w 1511"/>
                  <a:gd name="T7" fmla="*/ 565 h 1130"/>
                  <a:gd name="T8" fmla="*/ 0 w 1511"/>
                  <a:gd name="T9" fmla="*/ 1130 h 1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1" h="1130">
                    <a:moveTo>
                      <a:pt x="0" y="1130"/>
                    </a:moveTo>
                    <a:lnTo>
                      <a:pt x="1180" y="759"/>
                    </a:lnTo>
                    <a:lnTo>
                      <a:pt x="1511" y="0"/>
                    </a:lnTo>
                    <a:lnTo>
                      <a:pt x="0" y="565"/>
                    </a:lnTo>
                    <a:lnTo>
                      <a:pt x="0" y="113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68" name="Freeform 8"/>
              <p:cNvSpPr>
                <a:spLocks/>
              </p:cNvSpPr>
              <p:nvPr/>
            </p:nvSpPr>
            <p:spPr bwMode="auto">
              <a:xfrm>
                <a:off x="5776224" y="1260298"/>
                <a:ext cx="2552467" cy="1101378"/>
              </a:xfrm>
              <a:custGeom>
                <a:avLst/>
                <a:gdLst>
                  <a:gd name="T0" fmla="*/ 0 w 1759"/>
                  <a:gd name="T1" fmla="*/ 759 h 759"/>
                  <a:gd name="T2" fmla="*/ 1428 w 1759"/>
                  <a:gd name="T3" fmla="*/ 759 h 759"/>
                  <a:gd name="T4" fmla="*/ 1759 w 1759"/>
                  <a:gd name="T5" fmla="*/ 0 h 759"/>
                  <a:gd name="T6" fmla="*/ 0 w 1759"/>
                  <a:gd name="T7" fmla="*/ 0 h 759"/>
                  <a:gd name="T8" fmla="*/ 0 w 1759"/>
                  <a:gd name="T9" fmla="*/ 759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9" h="759">
                    <a:moveTo>
                      <a:pt x="0" y="759"/>
                    </a:moveTo>
                    <a:lnTo>
                      <a:pt x="1428" y="759"/>
                    </a:lnTo>
                    <a:lnTo>
                      <a:pt x="1759" y="0"/>
                    </a:lnTo>
                    <a:lnTo>
                      <a:pt x="0" y="0"/>
                    </a:lnTo>
                    <a:lnTo>
                      <a:pt x="0" y="75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69" name="椭圆 68"/>
              <p:cNvSpPr>
                <a:spLocks noChangeAspect="1"/>
              </p:cNvSpPr>
              <p:nvPr/>
            </p:nvSpPr>
            <p:spPr>
              <a:xfrm>
                <a:off x="5227648" y="1269862"/>
                <a:ext cx="1091814" cy="1091814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400" b="1" dirty="0">
                    <a:solidFill>
                      <a:schemeClr val="accent2">
                        <a:lumMod val="50000"/>
                      </a:schemeClr>
                    </a:solidFill>
                  </a:rPr>
                  <a:t>W</a:t>
                </a:r>
                <a:endParaRPr lang="zh-CN" altLang="en-US" sz="64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0" name="组 69"/>
            <p:cNvGrpSpPr/>
            <p:nvPr/>
          </p:nvGrpSpPr>
          <p:grpSpPr>
            <a:xfrm>
              <a:off x="8543699" y="1693150"/>
              <a:ext cx="1944079" cy="1330837"/>
              <a:chOff x="2484433" y="1205006"/>
              <a:chExt cx="1458059" cy="998128"/>
            </a:xfrm>
          </p:grpSpPr>
          <p:sp>
            <p:nvSpPr>
              <p:cNvPr id="71" name="文本框 8"/>
              <p:cNvSpPr txBox="1"/>
              <p:nvPr/>
            </p:nvSpPr>
            <p:spPr>
              <a:xfrm>
                <a:off x="2484433" y="1533864"/>
                <a:ext cx="1458059" cy="669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85">
                  <a:lnSpc>
                    <a:spcPct val="130000"/>
                  </a:lnSpc>
                </a:pPr>
                <a:r>
                  <a:rPr lang="zh-CN" altLang="en-US" sz="1333" dirty="0">
                    <a:solidFill>
                      <a:srgbClr val="FFFFFF"/>
                    </a:solidFill>
                    <a:ea typeface="微软雅黑"/>
                  </a:rPr>
                  <a:t>顶部“开始”面板中可以对字体、字号、颜色、行距等进行修改。</a:t>
                </a: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2484433" y="1205006"/>
                <a:ext cx="1369606" cy="309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rgbClr val="FFFFFF"/>
                    </a:solidFill>
                  </a:rPr>
                  <a:t>点击此处添加标题</a:t>
                </a:r>
                <a:endParaRPr lang="en-US" altLang="zh-CN" sz="1600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7" name="Freeform 7"/>
          <p:cNvSpPr>
            <a:spLocks/>
          </p:cNvSpPr>
          <p:nvPr/>
        </p:nvSpPr>
        <p:spPr bwMode="auto">
          <a:xfrm>
            <a:off x="2282228" y="3479402"/>
            <a:ext cx="2923461" cy="2186308"/>
          </a:xfrm>
          <a:custGeom>
            <a:avLst/>
            <a:gdLst>
              <a:gd name="T0" fmla="*/ 0 w 1511"/>
              <a:gd name="T1" fmla="*/ 1130 h 1130"/>
              <a:gd name="T2" fmla="*/ 1180 w 1511"/>
              <a:gd name="T3" fmla="*/ 759 h 1130"/>
              <a:gd name="T4" fmla="*/ 1511 w 1511"/>
              <a:gd name="T5" fmla="*/ 0 h 1130"/>
              <a:gd name="T6" fmla="*/ 0 w 1511"/>
              <a:gd name="T7" fmla="*/ 565 h 1130"/>
              <a:gd name="T8" fmla="*/ 0 w 1511"/>
              <a:gd name="T9" fmla="*/ 1130 h 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1" h="1130">
                <a:moveTo>
                  <a:pt x="0" y="1130"/>
                </a:moveTo>
                <a:lnTo>
                  <a:pt x="1180" y="759"/>
                </a:lnTo>
                <a:lnTo>
                  <a:pt x="1511" y="0"/>
                </a:lnTo>
                <a:lnTo>
                  <a:pt x="0" y="565"/>
                </a:lnTo>
                <a:lnTo>
                  <a:pt x="0" y="113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>
              <a:solidFill>
                <a:srgbClr val="FFFFFF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1070965" y="3479402"/>
            <a:ext cx="4134724" cy="2615833"/>
            <a:chOff x="1070965" y="3479402"/>
            <a:chExt cx="4134724" cy="2615833"/>
          </a:xfrm>
        </p:grpSpPr>
        <p:grpSp>
          <p:nvGrpSpPr>
            <p:cNvPr id="5" name="组合 4"/>
            <p:cNvGrpSpPr/>
            <p:nvPr/>
          </p:nvGrpSpPr>
          <p:grpSpPr>
            <a:xfrm>
              <a:off x="1070965" y="3479402"/>
              <a:ext cx="4134724" cy="2615833"/>
              <a:chOff x="802628" y="2609551"/>
              <a:chExt cx="3101043" cy="1961875"/>
            </a:xfrm>
          </p:grpSpPr>
          <p:sp>
            <p:nvSpPr>
              <p:cNvPr id="76" name="Freeform 6"/>
              <p:cNvSpPr>
                <a:spLocks/>
              </p:cNvSpPr>
              <p:nvPr/>
            </p:nvSpPr>
            <p:spPr bwMode="auto">
              <a:xfrm>
                <a:off x="1711075" y="3429418"/>
                <a:ext cx="869203" cy="1142008"/>
              </a:xfrm>
              <a:custGeom>
                <a:avLst/>
                <a:gdLst>
                  <a:gd name="T0" fmla="*/ 0 w 599"/>
                  <a:gd name="T1" fmla="*/ 565 h 787"/>
                  <a:gd name="T2" fmla="*/ 599 w 599"/>
                  <a:gd name="T3" fmla="*/ 787 h 787"/>
                  <a:gd name="T4" fmla="*/ 129 w 599"/>
                  <a:gd name="T5" fmla="*/ 407 h 787"/>
                  <a:gd name="T6" fmla="*/ 0 w 599"/>
                  <a:gd name="T7" fmla="*/ 0 h 787"/>
                  <a:gd name="T8" fmla="*/ 0 w 599"/>
                  <a:gd name="T9" fmla="*/ 565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9" h="787">
                    <a:moveTo>
                      <a:pt x="0" y="565"/>
                    </a:moveTo>
                    <a:lnTo>
                      <a:pt x="599" y="787"/>
                    </a:lnTo>
                    <a:lnTo>
                      <a:pt x="129" y="407"/>
                    </a:lnTo>
                    <a:lnTo>
                      <a:pt x="0" y="0"/>
                    </a:lnTo>
                    <a:lnTo>
                      <a:pt x="0" y="56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78" name="Freeform 8"/>
              <p:cNvSpPr>
                <a:spLocks/>
              </p:cNvSpPr>
              <p:nvPr/>
            </p:nvSpPr>
            <p:spPr bwMode="auto">
              <a:xfrm>
                <a:off x="1351204" y="2609551"/>
                <a:ext cx="2552467" cy="1101378"/>
              </a:xfrm>
              <a:custGeom>
                <a:avLst/>
                <a:gdLst>
                  <a:gd name="T0" fmla="*/ 0 w 1759"/>
                  <a:gd name="T1" fmla="*/ 759 h 759"/>
                  <a:gd name="T2" fmla="*/ 1428 w 1759"/>
                  <a:gd name="T3" fmla="*/ 759 h 759"/>
                  <a:gd name="T4" fmla="*/ 1759 w 1759"/>
                  <a:gd name="T5" fmla="*/ 0 h 759"/>
                  <a:gd name="T6" fmla="*/ 0 w 1759"/>
                  <a:gd name="T7" fmla="*/ 0 h 759"/>
                  <a:gd name="T8" fmla="*/ 0 w 1759"/>
                  <a:gd name="T9" fmla="*/ 759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9" h="759">
                    <a:moveTo>
                      <a:pt x="0" y="759"/>
                    </a:moveTo>
                    <a:lnTo>
                      <a:pt x="1428" y="759"/>
                    </a:lnTo>
                    <a:lnTo>
                      <a:pt x="1759" y="0"/>
                    </a:lnTo>
                    <a:lnTo>
                      <a:pt x="0" y="0"/>
                    </a:lnTo>
                    <a:lnTo>
                      <a:pt x="0" y="75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79" name="椭圆 78"/>
              <p:cNvSpPr>
                <a:spLocks noChangeAspect="1"/>
              </p:cNvSpPr>
              <p:nvPr/>
            </p:nvSpPr>
            <p:spPr>
              <a:xfrm>
                <a:off x="802628" y="2619115"/>
                <a:ext cx="1091814" cy="1091814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0144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400" b="1" dirty="0">
                    <a:solidFill>
                      <a:schemeClr val="accent3">
                        <a:lumMod val="50000"/>
                      </a:schemeClr>
                    </a:solidFill>
                  </a:rPr>
                  <a:t>O</a:t>
                </a:r>
                <a:endParaRPr lang="zh-CN" altLang="en-US" sz="64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80" name="组 79"/>
            <p:cNvGrpSpPr/>
            <p:nvPr/>
          </p:nvGrpSpPr>
          <p:grpSpPr>
            <a:xfrm>
              <a:off x="2643672" y="3492154"/>
              <a:ext cx="1944079" cy="1330837"/>
              <a:chOff x="2484433" y="1205006"/>
              <a:chExt cx="1458059" cy="998128"/>
            </a:xfrm>
          </p:grpSpPr>
          <p:sp>
            <p:nvSpPr>
              <p:cNvPr id="81" name="文本框 8"/>
              <p:cNvSpPr txBox="1"/>
              <p:nvPr/>
            </p:nvSpPr>
            <p:spPr>
              <a:xfrm>
                <a:off x="2484433" y="1533864"/>
                <a:ext cx="1458059" cy="669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85">
                  <a:lnSpc>
                    <a:spcPct val="130000"/>
                  </a:lnSpc>
                </a:pPr>
                <a:r>
                  <a:rPr lang="zh-CN" altLang="en-US" sz="1333" dirty="0">
                    <a:solidFill>
                      <a:srgbClr val="FFFFFF"/>
                    </a:solidFill>
                    <a:ea typeface="微软雅黑"/>
                  </a:rPr>
                  <a:t>顶部“开始”面板中可以对字体、字号、颜色、行距等进行修改。</a:t>
                </a: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2484433" y="1205006"/>
                <a:ext cx="1369606" cy="309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rgbClr val="FFFFFF"/>
                    </a:solidFill>
                  </a:rPr>
                  <a:t>点击此处添加标题</a:t>
                </a:r>
                <a:endParaRPr lang="en-US" altLang="zh-CN" sz="1600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2" name="组 11"/>
          <p:cNvGrpSpPr/>
          <p:nvPr/>
        </p:nvGrpSpPr>
        <p:grpSpPr>
          <a:xfrm>
            <a:off x="5759729" y="3479402"/>
            <a:ext cx="4134724" cy="2615833"/>
            <a:chOff x="5759729" y="3479402"/>
            <a:chExt cx="4134724" cy="2615833"/>
          </a:xfrm>
        </p:grpSpPr>
        <p:grpSp>
          <p:nvGrpSpPr>
            <p:cNvPr id="8" name="组合 7"/>
            <p:cNvGrpSpPr/>
            <p:nvPr/>
          </p:nvGrpSpPr>
          <p:grpSpPr>
            <a:xfrm>
              <a:off x="5759729" y="3479402"/>
              <a:ext cx="4134724" cy="2615833"/>
              <a:chOff x="4319201" y="2609551"/>
              <a:chExt cx="3101043" cy="1961875"/>
            </a:xfrm>
          </p:grpSpPr>
          <p:sp>
            <p:nvSpPr>
              <p:cNvPr id="84" name="Freeform 6"/>
              <p:cNvSpPr>
                <a:spLocks/>
              </p:cNvSpPr>
              <p:nvPr/>
            </p:nvSpPr>
            <p:spPr bwMode="auto">
              <a:xfrm>
                <a:off x="5227648" y="3429418"/>
                <a:ext cx="869203" cy="1142008"/>
              </a:xfrm>
              <a:custGeom>
                <a:avLst/>
                <a:gdLst>
                  <a:gd name="T0" fmla="*/ 0 w 599"/>
                  <a:gd name="T1" fmla="*/ 565 h 787"/>
                  <a:gd name="T2" fmla="*/ 599 w 599"/>
                  <a:gd name="T3" fmla="*/ 787 h 787"/>
                  <a:gd name="T4" fmla="*/ 129 w 599"/>
                  <a:gd name="T5" fmla="*/ 407 h 787"/>
                  <a:gd name="T6" fmla="*/ 0 w 599"/>
                  <a:gd name="T7" fmla="*/ 0 h 787"/>
                  <a:gd name="T8" fmla="*/ 0 w 599"/>
                  <a:gd name="T9" fmla="*/ 565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9" h="787">
                    <a:moveTo>
                      <a:pt x="0" y="565"/>
                    </a:moveTo>
                    <a:lnTo>
                      <a:pt x="599" y="787"/>
                    </a:lnTo>
                    <a:lnTo>
                      <a:pt x="129" y="407"/>
                    </a:lnTo>
                    <a:lnTo>
                      <a:pt x="0" y="0"/>
                    </a:lnTo>
                    <a:lnTo>
                      <a:pt x="0" y="5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85" name="Freeform 7"/>
              <p:cNvSpPr>
                <a:spLocks/>
              </p:cNvSpPr>
              <p:nvPr/>
            </p:nvSpPr>
            <p:spPr bwMode="auto">
              <a:xfrm>
                <a:off x="5227648" y="2609551"/>
                <a:ext cx="2192596" cy="1639731"/>
              </a:xfrm>
              <a:custGeom>
                <a:avLst/>
                <a:gdLst>
                  <a:gd name="T0" fmla="*/ 0 w 1511"/>
                  <a:gd name="T1" fmla="*/ 1130 h 1130"/>
                  <a:gd name="T2" fmla="*/ 1180 w 1511"/>
                  <a:gd name="T3" fmla="*/ 759 h 1130"/>
                  <a:gd name="T4" fmla="*/ 1511 w 1511"/>
                  <a:gd name="T5" fmla="*/ 0 h 1130"/>
                  <a:gd name="T6" fmla="*/ 0 w 1511"/>
                  <a:gd name="T7" fmla="*/ 565 h 1130"/>
                  <a:gd name="T8" fmla="*/ 0 w 1511"/>
                  <a:gd name="T9" fmla="*/ 1130 h 1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1" h="1130">
                    <a:moveTo>
                      <a:pt x="0" y="1130"/>
                    </a:moveTo>
                    <a:lnTo>
                      <a:pt x="1180" y="759"/>
                    </a:lnTo>
                    <a:lnTo>
                      <a:pt x="1511" y="0"/>
                    </a:lnTo>
                    <a:lnTo>
                      <a:pt x="0" y="565"/>
                    </a:lnTo>
                    <a:lnTo>
                      <a:pt x="0" y="113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86" name="Freeform 8"/>
              <p:cNvSpPr>
                <a:spLocks/>
              </p:cNvSpPr>
              <p:nvPr/>
            </p:nvSpPr>
            <p:spPr bwMode="auto">
              <a:xfrm>
                <a:off x="4867777" y="2609551"/>
                <a:ext cx="2552467" cy="1101378"/>
              </a:xfrm>
              <a:custGeom>
                <a:avLst/>
                <a:gdLst>
                  <a:gd name="T0" fmla="*/ 0 w 1759"/>
                  <a:gd name="T1" fmla="*/ 759 h 759"/>
                  <a:gd name="T2" fmla="*/ 1428 w 1759"/>
                  <a:gd name="T3" fmla="*/ 759 h 759"/>
                  <a:gd name="T4" fmla="*/ 1759 w 1759"/>
                  <a:gd name="T5" fmla="*/ 0 h 759"/>
                  <a:gd name="T6" fmla="*/ 0 w 1759"/>
                  <a:gd name="T7" fmla="*/ 0 h 759"/>
                  <a:gd name="T8" fmla="*/ 0 w 1759"/>
                  <a:gd name="T9" fmla="*/ 759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9" h="759">
                    <a:moveTo>
                      <a:pt x="0" y="759"/>
                    </a:moveTo>
                    <a:lnTo>
                      <a:pt x="1428" y="759"/>
                    </a:lnTo>
                    <a:lnTo>
                      <a:pt x="1759" y="0"/>
                    </a:lnTo>
                    <a:lnTo>
                      <a:pt x="0" y="0"/>
                    </a:lnTo>
                    <a:lnTo>
                      <a:pt x="0" y="75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87" name="椭圆 86"/>
              <p:cNvSpPr>
                <a:spLocks noChangeAspect="1"/>
              </p:cNvSpPr>
              <p:nvPr/>
            </p:nvSpPr>
            <p:spPr>
              <a:xfrm>
                <a:off x="4319201" y="2619115"/>
                <a:ext cx="1091814" cy="1091814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400" b="1" dirty="0">
                    <a:solidFill>
                      <a:schemeClr val="accent6">
                        <a:lumMod val="50000"/>
                      </a:schemeClr>
                    </a:solidFill>
                  </a:rPr>
                  <a:t>T</a:t>
                </a:r>
                <a:endParaRPr lang="zh-CN" altLang="en-US" sz="64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88" name="组 87"/>
            <p:cNvGrpSpPr/>
            <p:nvPr/>
          </p:nvGrpSpPr>
          <p:grpSpPr>
            <a:xfrm>
              <a:off x="7332436" y="3492154"/>
              <a:ext cx="1944079" cy="1330837"/>
              <a:chOff x="2484433" y="1205006"/>
              <a:chExt cx="1458059" cy="998128"/>
            </a:xfrm>
          </p:grpSpPr>
          <p:sp>
            <p:nvSpPr>
              <p:cNvPr id="89" name="文本框 8"/>
              <p:cNvSpPr txBox="1"/>
              <p:nvPr/>
            </p:nvSpPr>
            <p:spPr>
              <a:xfrm>
                <a:off x="2484433" y="1533864"/>
                <a:ext cx="1458059" cy="669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85">
                  <a:lnSpc>
                    <a:spcPct val="130000"/>
                  </a:lnSpc>
                </a:pPr>
                <a:r>
                  <a:rPr lang="zh-CN" altLang="en-US" sz="1333" dirty="0">
                    <a:solidFill>
                      <a:srgbClr val="FFFFFF"/>
                    </a:solidFill>
                    <a:ea typeface="微软雅黑"/>
                  </a:rPr>
                  <a:t>顶部“开始”面板中可以对字体、字号、颜色、行距等进行修改。</a:t>
                </a: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2484433" y="1205006"/>
                <a:ext cx="1369606" cy="309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rgbClr val="FFFFFF"/>
                    </a:solidFill>
                  </a:rPr>
                  <a:t>点击此处添加标题</a:t>
                </a:r>
                <a:endParaRPr lang="en-US" altLang="zh-CN" sz="1600" dirty="0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37" name="图片 3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8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YOUR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TITLE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HERE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点击此处添加简短介绍。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2282228" y="1680398"/>
            <a:ext cx="4134724" cy="2615833"/>
            <a:chOff x="2282228" y="1680398"/>
            <a:chExt cx="4134724" cy="2615833"/>
          </a:xfrm>
        </p:grpSpPr>
        <p:grpSp>
          <p:nvGrpSpPr>
            <p:cNvPr id="6" name="组合 5"/>
            <p:cNvGrpSpPr/>
            <p:nvPr/>
          </p:nvGrpSpPr>
          <p:grpSpPr>
            <a:xfrm>
              <a:off x="2282228" y="1680398"/>
              <a:ext cx="4134724" cy="2615833"/>
              <a:chOff x="1711075" y="1260298"/>
              <a:chExt cx="3101043" cy="1961875"/>
            </a:xfrm>
          </p:grpSpPr>
          <p:sp>
            <p:nvSpPr>
              <p:cNvPr id="34" name="Freeform 6"/>
              <p:cNvSpPr>
                <a:spLocks/>
              </p:cNvSpPr>
              <p:nvPr/>
            </p:nvSpPr>
            <p:spPr bwMode="auto">
              <a:xfrm>
                <a:off x="2619522" y="2080165"/>
                <a:ext cx="869203" cy="1142008"/>
              </a:xfrm>
              <a:custGeom>
                <a:avLst/>
                <a:gdLst>
                  <a:gd name="T0" fmla="*/ 0 w 599"/>
                  <a:gd name="T1" fmla="*/ 565 h 787"/>
                  <a:gd name="T2" fmla="*/ 599 w 599"/>
                  <a:gd name="T3" fmla="*/ 787 h 787"/>
                  <a:gd name="T4" fmla="*/ 129 w 599"/>
                  <a:gd name="T5" fmla="*/ 407 h 787"/>
                  <a:gd name="T6" fmla="*/ 0 w 599"/>
                  <a:gd name="T7" fmla="*/ 0 h 787"/>
                  <a:gd name="T8" fmla="*/ 0 w 599"/>
                  <a:gd name="T9" fmla="*/ 565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9" h="787">
                    <a:moveTo>
                      <a:pt x="0" y="565"/>
                    </a:moveTo>
                    <a:lnTo>
                      <a:pt x="599" y="787"/>
                    </a:lnTo>
                    <a:lnTo>
                      <a:pt x="129" y="407"/>
                    </a:lnTo>
                    <a:lnTo>
                      <a:pt x="0" y="0"/>
                    </a:lnTo>
                    <a:lnTo>
                      <a:pt x="0" y="5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Freeform 7"/>
              <p:cNvSpPr>
                <a:spLocks/>
              </p:cNvSpPr>
              <p:nvPr/>
            </p:nvSpPr>
            <p:spPr bwMode="auto">
              <a:xfrm>
                <a:off x="2619522" y="1260298"/>
                <a:ext cx="2192596" cy="1639731"/>
              </a:xfrm>
              <a:custGeom>
                <a:avLst/>
                <a:gdLst>
                  <a:gd name="T0" fmla="*/ 0 w 1511"/>
                  <a:gd name="T1" fmla="*/ 1130 h 1130"/>
                  <a:gd name="T2" fmla="*/ 1180 w 1511"/>
                  <a:gd name="T3" fmla="*/ 759 h 1130"/>
                  <a:gd name="T4" fmla="*/ 1511 w 1511"/>
                  <a:gd name="T5" fmla="*/ 0 h 1130"/>
                  <a:gd name="T6" fmla="*/ 0 w 1511"/>
                  <a:gd name="T7" fmla="*/ 565 h 1130"/>
                  <a:gd name="T8" fmla="*/ 0 w 1511"/>
                  <a:gd name="T9" fmla="*/ 1130 h 1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1" h="1130">
                    <a:moveTo>
                      <a:pt x="0" y="1130"/>
                    </a:moveTo>
                    <a:lnTo>
                      <a:pt x="1180" y="759"/>
                    </a:lnTo>
                    <a:lnTo>
                      <a:pt x="1511" y="0"/>
                    </a:lnTo>
                    <a:lnTo>
                      <a:pt x="0" y="565"/>
                    </a:lnTo>
                    <a:lnTo>
                      <a:pt x="0" y="113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Freeform 8"/>
              <p:cNvSpPr>
                <a:spLocks/>
              </p:cNvSpPr>
              <p:nvPr/>
            </p:nvSpPr>
            <p:spPr bwMode="auto">
              <a:xfrm>
                <a:off x="2259651" y="1260298"/>
                <a:ext cx="2552467" cy="1101378"/>
              </a:xfrm>
              <a:custGeom>
                <a:avLst/>
                <a:gdLst>
                  <a:gd name="T0" fmla="*/ 0 w 1759"/>
                  <a:gd name="T1" fmla="*/ 759 h 759"/>
                  <a:gd name="T2" fmla="*/ 1428 w 1759"/>
                  <a:gd name="T3" fmla="*/ 759 h 759"/>
                  <a:gd name="T4" fmla="*/ 1759 w 1759"/>
                  <a:gd name="T5" fmla="*/ 0 h 759"/>
                  <a:gd name="T6" fmla="*/ 0 w 1759"/>
                  <a:gd name="T7" fmla="*/ 0 h 759"/>
                  <a:gd name="T8" fmla="*/ 0 w 1759"/>
                  <a:gd name="T9" fmla="*/ 759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9" h="759">
                    <a:moveTo>
                      <a:pt x="0" y="759"/>
                    </a:moveTo>
                    <a:lnTo>
                      <a:pt x="1428" y="759"/>
                    </a:lnTo>
                    <a:lnTo>
                      <a:pt x="1759" y="0"/>
                    </a:lnTo>
                    <a:lnTo>
                      <a:pt x="0" y="0"/>
                    </a:lnTo>
                    <a:lnTo>
                      <a:pt x="0" y="759"/>
                    </a:lnTo>
                    <a:close/>
                  </a:path>
                </a:pathLst>
              </a:custGeom>
              <a:solidFill>
                <a:srgbClr val="8E00B6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椭圆 60"/>
              <p:cNvSpPr>
                <a:spLocks noChangeAspect="1"/>
              </p:cNvSpPr>
              <p:nvPr/>
            </p:nvSpPr>
            <p:spPr>
              <a:xfrm>
                <a:off x="1711075" y="1269862"/>
                <a:ext cx="1091814" cy="1091814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400" b="1" dirty="0">
                    <a:solidFill>
                      <a:schemeClr val="accent1">
                        <a:lumMod val="50000"/>
                      </a:schemeClr>
                    </a:solidFill>
                  </a:rPr>
                  <a:t>S</a:t>
                </a:r>
                <a:endParaRPr lang="zh-CN" altLang="en-US" sz="64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7" name="组 26"/>
            <p:cNvGrpSpPr/>
            <p:nvPr/>
          </p:nvGrpSpPr>
          <p:grpSpPr>
            <a:xfrm>
              <a:off x="3854935" y="1693150"/>
              <a:ext cx="1944079" cy="1330837"/>
              <a:chOff x="2484433" y="1205006"/>
              <a:chExt cx="1458059" cy="998128"/>
            </a:xfrm>
          </p:grpSpPr>
          <p:sp>
            <p:nvSpPr>
              <p:cNvPr id="62" name="文本框 8"/>
              <p:cNvSpPr txBox="1"/>
              <p:nvPr/>
            </p:nvSpPr>
            <p:spPr>
              <a:xfrm>
                <a:off x="2484433" y="1533864"/>
                <a:ext cx="1458059" cy="669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85">
                  <a:lnSpc>
                    <a:spcPct val="130000"/>
                  </a:lnSpc>
                </a:pPr>
                <a:r>
                  <a:rPr lang="zh-CN" altLang="en-US" sz="1333" dirty="0">
                    <a:solidFill>
                      <a:srgbClr val="FFFFFF"/>
                    </a:solidFill>
                    <a:ea typeface="微软雅黑"/>
                  </a:rPr>
                  <a:t>顶部“开始”面板中可以对字体、字号、颜色、行距等进行修改。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2484433" y="1205006"/>
                <a:ext cx="1369606" cy="309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rgbClr val="FFFFFF"/>
                    </a:solidFill>
                  </a:rPr>
                  <a:t>点击此处添加标题</a:t>
                </a:r>
                <a:endParaRPr lang="en-US" altLang="zh-CN" sz="1600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0" name="组 9"/>
          <p:cNvGrpSpPr/>
          <p:nvPr/>
        </p:nvGrpSpPr>
        <p:grpSpPr>
          <a:xfrm>
            <a:off x="6970992" y="1680398"/>
            <a:ext cx="4134724" cy="2615833"/>
            <a:chOff x="6970992" y="1680398"/>
            <a:chExt cx="4134724" cy="2615833"/>
          </a:xfrm>
        </p:grpSpPr>
        <p:grpSp>
          <p:nvGrpSpPr>
            <p:cNvPr id="7" name="组合 6"/>
            <p:cNvGrpSpPr/>
            <p:nvPr/>
          </p:nvGrpSpPr>
          <p:grpSpPr>
            <a:xfrm>
              <a:off x="6970992" y="1680398"/>
              <a:ext cx="4134724" cy="2615833"/>
              <a:chOff x="5227648" y="1260298"/>
              <a:chExt cx="3101043" cy="1961875"/>
            </a:xfrm>
          </p:grpSpPr>
          <p:sp>
            <p:nvSpPr>
              <p:cNvPr id="66" name="Freeform 6"/>
              <p:cNvSpPr>
                <a:spLocks/>
              </p:cNvSpPr>
              <p:nvPr/>
            </p:nvSpPr>
            <p:spPr bwMode="auto">
              <a:xfrm>
                <a:off x="6136095" y="2080165"/>
                <a:ext cx="869203" cy="1142008"/>
              </a:xfrm>
              <a:custGeom>
                <a:avLst/>
                <a:gdLst>
                  <a:gd name="T0" fmla="*/ 0 w 599"/>
                  <a:gd name="T1" fmla="*/ 565 h 787"/>
                  <a:gd name="T2" fmla="*/ 599 w 599"/>
                  <a:gd name="T3" fmla="*/ 787 h 787"/>
                  <a:gd name="T4" fmla="*/ 129 w 599"/>
                  <a:gd name="T5" fmla="*/ 407 h 787"/>
                  <a:gd name="T6" fmla="*/ 0 w 599"/>
                  <a:gd name="T7" fmla="*/ 0 h 787"/>
                  <a:gd name="T8" fmla="*/ 0 w 599"/>
                  <a:gd name="T9" fmla="*/ 565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9" h="787">
                    <a:moveTo>
                      <a:pt x="0" y="565"/>
                    </a:moveTo>
                    <a:lnTo>
                      <a:pt x="599" y="787"/>
                    </a:lnTo>
                    <a:lnTo>
                      <a:pt x="129" y="407"/>
                    </a:lnTo>
                    <a:lnTo>
                      <a:pt x="0" y="0"/>
                    </a:lnTo>
                    <a:lnTo>
                      <a:pt x="0" y="56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67" name="Freeform 7"/>
              <p:cNvSpPr>
                <a:spLocks/>
              </p:cNvSpPr>
              <p:nvPr/>
            </p:nvSpPr>
            <p:spPr bwMode="auto">
              <a:xfrm>
                <a:off x="6136095" y="1260298"/>
                <a:ext cx="2192596" cy="1639731"/>
              </a:xfrm>
              <a:custGeom>
                <a:avLst/>
                <a:gdLst>
                  <a:gd name="T0" fmla="*/ 0 w 1511"/>
                  <a:gd name="T1" fmla="*/ 1130 h 1130"/>
                  <a:gd name="T2" fmla="*/ 1180 w 1511"/>
                  <a:gd name="T3" fmla="*/ 759 h 1130"/>
                  <a:gd name="T4" fmla="*/ 1511 w 1511"/>
                  <a:gd name="T5" fmla="*/ 0 h 1130"/>
                  <a:gd name="T6" fmla="*/ 0 w 1511"/>
                  <a:gd name="T7" fmla="*/ 565 h 1130"/>
                  <a:gd name="T8" fmla="*/ 0 w 1511"/>
                  <a:gd name="T9" fmla="*/ 1130 h 1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1" h="1130">
                    <a:moveTo>
                      <a:pt x="0" y="1130"/>
                    </a:moveTo>
                    <a:lnTo>
                      <a:pt x="1180" y="759"/>
                    </a:lnTo>
                    <a:lnTo>
                      <a:pt x="1511" y="0"/>
                    </a:lnTo>
                    <a:lnTo>
                      <a:pt x="0" y="565"/>
                    </a:lnTo>
                    <a:lnTo>
                      <a:pt x="0" y="113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68" name="Freeform 8"/>
              <p:cNvSpPr>
                <a:spLocks/>
              </p:cNvSpPr>
              <p:nvPr/>
            </p:nvSpPr>
            <p:spPr bwMode="auto">
              <a:xfrm>
                <a:off x="5776224" y="1260298"/>
                <a:ext cx="2552467" cy="1101378"/>
              </a:xfrm>
              <a:custGeom>
                <a:avLst/>
                <a:gdLst>
                  <a:gd name="T0" fmla="*/ 0 w 1759"/>
                  <a:gd name="T1" fmla="*/ 759 h 759"/>
                  <a:gd name="T2" fmla="*/ 1428 w 1759"/>
                  <a:gd name="T3" fmla="*/ 759 h 759"/>
                  <a:gd name="T4" fmla="*/ 1759 w 1759"/>
                  <a:gd name="T5" fmla="*/ 0 h 759"/>
                  <a:gd name="T6" fmla="*/ 0 w 1759"/>
                  <a:gd name="T7" fmla="*/ 0 h 759"/>
                  <a:gd name="T8" fmla="*/ 0 w 1759"/>
                  <a:gd name="T9" fmla="*/ 759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9" h="759">
                    <a:moveTo>
                      <a:pt x="0" y="759"/>
                    </a:moveTo>
                    <a:lnTo>
                      <a:pt x="1428" y="759"/>
                    </a:lnTo>
                    <a:lnTo>
                      <a:pt x="1759" y="0"/>
                    </a:lnTo>
                    <a:lnTo>
                      <a:pt x="0" y="0"/>
                    </a:lnTo>
                    <a:lnTo>
                      <a:pt x="0" y="75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69" name="椭圆 68"/>
              <p:cNvSpPr>
                <a:spLocks noChangeAspect="1"/>
              </p:cNvSpPr>
              <p:nvPr/>
            </p:nvSpPr>
            <p:spPr>
              <a:xfrm>
                <a:off x="5227648" y="1269862"/>
                <a:ext cx="1091814" cy="1091814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400" b="1" dirty="0">
                    <a:solidFill>
                      <a:schemeClr val="accent2">
                        <a:lumMod val="50000"/>
                      </a:schemeClr>
                    </a:solidFill>
                  </a:rPr>
                  <a:t>W</a:t>
                </a:r>
                <a:endParaRPr lang="zh-CN" altLang="en-US" sz="64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0" name="组 69"/>
            <p:cNvGrpSpPr/>
            <p:nvPr/>
          </p:nvGrpSpPr>
          <p:grpSpPr>
            <a:xfrm>
              <a:off x="8543699" y="1693150"/>
              <a:ext cx="1944079" cy="1330837"/>
              <a:chOff x="2484433" y="1205006"/>
              <a:chExt cx="1458059" cy="998128"/>
            </a:xfrm>
          </p:grpSpPr>
          <p:sp>
            <p:nvSpPr>
              <p:cNvPr id="71" name="文本框 8"/>
              <p:cNvSpPr txBox="1"/>
              <p:nvPr/>
            </p:nvSpPr>
            <p:spPr>
              <a:xfrm>
                <a:off x="2484433" y="1533864"/>
                <a:ext cx="1458059" cy="669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85">
                  <a:lnSpc>
                    <a:spcPct val="130000"/>
                  </a:lnSpc>
                </a:pPr>
                <a:r>
                  <a:rPr lang="zh-CN" altLang="en-US" sz="1333" dirty="0">
                    <a:solidFill>
                      <a:srgbClr val="FFFFFF"/>
                    </a:solidFill>
                    <a:ea typeface="微软雅黑"/>
                  </a:rPr>
                  <a:t>顶部“开始”面板中可以对字体、字号、颜色、行距等进行修改。</a:t>
                </a: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2484433" y="1205006"/>
                <a:ext cx="1369606" cy="309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rgbClr val="FFFFFF"/>
                    </a:solidFill>
                  </a:rPr>
                  <a:t>点击此处添加标题</a:t>
                </a:r>
                <a:endParaRPr lang="en-US" altLang="zh-CN" sz="1600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7" name="Freeform 7"/>
          <p:cNvSpPr>
            <a:spLocks/>
          </p:cNvSpPr>
          <p:nvPr/>
        </p:nvSpPr>
        <p:spPr bwMode="auto">
          <a:xfrm>
            <a:off x="2282228" y="3479402"/>
            <a:ext cx="2923461" cy="2186308"/>
          </a:xfrm>
          <a:custGeom>
            <a:avLst/>
            <a:gdLst>
              <a:gd name="T0" fmla="*/ 0 w 1511"/>
              <a:gd name="T1" fmla="*/ 1130 h 1130"/>
              <a:gd name="T2" fmla="*/ 1180 w 1511"/>
              <a:gd name="T3" fmla="*/ 759 h 1130"/>
              <a:gd name="T4" fmla="*/ 1511 w 1511"/>
              <a:gd name="T5" fmla="*/ 0 h 1130"/>
              <a:gd name="T6" fmla="*/ 0 w 1511"/>
              <a:gd name="T7" fmla="*/ 565 h 1130"/>
              <a:gd name="T8" fmla="*/ 0 w 1511"/>
              <a:gd name="T9" fmla="*/ 1130 h 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1" h="1130">
                <a:moveTo>
                  <a:pt x="0" y="1130"/>
                </a:moveTo>
                <a:lnTo>
                  <a:pt x="1180" y="759"/>
                </a:lnTo>
                <a:lnTo>
                  <a:pt x="1511" y="0"/>
                </a:lnTo>
                <a:lnTo>
                  <a:pt x="0" y="565"/>
                </a:lnTo>
                <a:lnTo>
                  <a:pt x="0" y="113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>
              <a:solidFill>
                <a:srgbClr val="FFFFFF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1070965" y="3479402"/>
            <a:ext cx="4134724" cy="2615833"/>
            <a:chOff x="1070965" y="3479402"/>
            <a:chExt cx="4134724" cy="2615833"/>
          </a:xfrm>
        </p:grpSpPr>
        <p:grpSp>
          <p:nvGrpSpPr>
            <p:cNvPr id="5" name="组合 4"/>
            <p:cNvGrpSpPr/>
            <p:nvPr/>
          </p:nvGrpSpPr>
          <p:grpSpPr>
            <a:xfrm>
              <a:off x="1070965" y="3479402"/>
              <a:ext cx="4134724" cy="2615833"/>
              <a:chOff x="802628" y="2609551"/>
              <a:chExt cx="3101043" cy="1961875"/>
            </a:xfrm>
          </p:grpSpPr>
          <p:sp>
            <p:nvSpPr>
              <p:cNvPr id="76" name="Freeform 6"/>
              <p:cNvSpPr>
                <a:spLocks/>
              </p:cNvSpPr>
              <p:nvPr/>
            </p:nvSpPr>
            <p:spPr bwMode="auto">
              <a:xfrm>
                <a:off x="1711075" y="3429418"/>
                <a:ext cx="869203" cy="1142008"/>
              </a:xfrm>
              <a:custGeom>
                <a:avLst/>
                <a:gdLst>
                  <a:gd name="T0" fmla="*/ 0 w 599"/>
                  <a:gd name="T1" fmla="*/ 565 h 787"/>
                  <a:gd name="T2" fmla="*/ 599 w 599"/>
                  <a:gd name="T3" fmla="*/ 787 h 787"/>
                  <a:gd name="T4" fmla="*/ 129 w 599"/>
                  <a:gd name="T5" fmla="*/ 407 h 787"/>
                  <a:gd name="T6" fmla="*/ 0 w 599"/>
                  <a:gd name="T7" fmla="*/ 0 h 787"/>
                  <a:gd name="T8" fmla="*/ 0 w 599"/>
                  <a:gd name="T9" fmla="*/ 565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9" h="787">
                    <a:moveTo>
                      <a:pt x="0" y="565"/>
                    </a:moveTo>
                    <a:lnTo>
                      <a:pt x="599" y="787"/>
                    </a:lnTo>
                    <a:lnTo>
                      <a:pt x="129" y="407"/>
                    </a:lnTo>
                    <a:lnTo>
                      <a:pt x="0" y="0"/>
                    </a:lnTo>
                    <a:lnTo>
                      <a:pt x="0" y="56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78" name="Freeform 8"/>
              <p:cNvSpPr>
                <a:spLocks/>
              </p:cNvSpPr>
              <p:nvPr/>
            </p:nvSpPr>
            <p:spPr bwMode="auto">
              <a:xfrm>
                <a:off x="1351204" y="2609551"/>
                <a:ext cx="2552467" cy="1101378"/>
              </a:xfrm>
              <a:custGeom>
                <a:avLst/>
                <a:gdLst>
                  <a:gd name="T0" fmla="*/ 0 w 1759"/>
                  <a:gd name="T1" fmla="*/ 759 h 759"/>
                  <a:gd name="T2" fmla="*/ 1428 w 1759"/>
                  <a:gd name="T3" fmla="*/ 759 h 759"/>
                  <a:gd name="T4" fmla="*/ 1759 w 1759"/>
                  <a:gd name="T5" fmla="*/ 0 h 759"/>
                  <a:gd name="T6" fmla="*/ 0 w 1759"/>
                  <a:gd name="T7" fmla="*/ 0 h 759"/>
                  <a:gd name="T8" fmla="*/ 0 w 1759"/>
                  <a:gd name="T9" fmla="*/ 759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9" h="759">
                    <a:moveTo>
                      <a:pt x="0" y="759"/>
                    </a:moveTo>
                    <a:lnTo>
                      <a:pt x="1428" y="759"/>
                    </a:lnTo>
                    <a:lnTo>
                      <a:pt x="1759" y="0"/>
                    </a:lnTo>
                    <a:lnTo>
                      <a:pt x="0" y="0"/>
                    </a:lnTo>
                    <a:lnTo>
                      <a:pt x="0" y="75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79" name="椭圆 78"/>
              <p:cNvSpPr>
                <a:spLocks noChangeAspect="1"/>
              </p:cNvSpPr>
              <p:nvPr/>
            </p:nvSpPr>
            <p:spPr>
              <a:xfrm>
                <a:off x="802628" y="2619115"/>
                <a:ext cx="1091814" cy="1091814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0144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400" b="1" dirty="0">
                    <a:solidFill>
                      <a:schemeClr val="accent3">
                        <a:lumMod val="50000"/>
                      </a:schemeClr>
                    </a:solidFill>
                  </a:rPr>
                  <a:t>O</a:t>
                </a:r>
                <a:endParaRPr lang="zh-CN" altLang="en-US" sz="64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80" name="组 79"/>
            <p:cNvGrpSpPr/>
            <p:nvPr/>
          </p:nvGrpSpPr>
          <p:grpSpPr>
            <a:xfrm>
              <a:off x="2643672" y="3492154"/>
              <a:ext cx="1944079" cy="1330837"/>
              <a:chOff x="2484433" y="1205006"/>
              <a:chExt cx="1458059" cy="998128"/>
            </a:xfrm>
          </p:grpSpPr>
          <p:sp>
            <p:nvSpPr>
              <p:cNvPr id="81" name="文本框 8"/>
              <p:cNvSpPr txBox="1"/>
              <p:nvPr/>
            </p:nvSpPr>
            <p:spPr>
              <a:xfrm>
                <a:off x="2484433" y="1533864"/>
                <a:ext cx="1458059" cy="669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85">
                  <a:lnSpc>
                    <a:spcPct val="130000"/>
                  </a:lnSpc>
                </a:pPr>
                <a:r>
                  <a:rPr lang="zh-CN" altLang="en-US" sz="1333" dirty="0">
                    <a:solidFill>
                      <a:srgbClr val="FFFFFF"/>
                    </a:solidFill>
                    <a:ea typeface="微软雅黑"/>
                  </a:rPr>
                  <a:t>顶部“开始”面板中可以对字体、字号、颜色、行距等进行修改。</a:t>
                </a: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2484433" y="1205006"/>
                <a:ext cx="1369606" cy="309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rgbClr val="FFFFFF"/>
                    </a:solidFill>
                  </a:rPr>
                  <a:t>点击此处添加标题</a:t>
                </a:r>
                <a:endParaRPr lang="en-US" altLang="zh-CN" sz="1600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2" name="组 11"/>
          <p:cNvGrpSpPr/>
          <p:nvPr/>
        </p:nvGrpSpPr>
        <p:grpSpPr>
          <a:xfrm>
            <a:off x="5759729" y="3479402"/>
            <a:ext cx="4134724" cy="2615833"/>
            <a:chOff x="5759729" y="3479402"/>
            <a:chExt cx="4134724" cy="2615833"/>
          </a:xfrm>
        </p:grpSpPr>
        <p:grpSp>
          <p:nvGrpSpPr>
            <p:cNvPr id="8" name="组合 7"/>
            <p:cNvGrpSpPr/>
            <p:nvPr/>
          </p:nvGrpSpPr>
          <p:grpSpPr>
            <a:xfrm>
              <a:off x="5759729" y="3479402"/>
              <a:ext cx="4134724" cy="2615833"/>
              <a:chOff x="4319201" y="2609551"/>
              <a:chExt cx="3101043" cy="1961875"/>
            </a:xfrm>
          </p:grpSpPr>
          <p:sp>
            <p:nvSpPr>
              <p:cNvPr id="84" name="Freeform 6"/>
              <p:cNvSpPr>
                <a:spLocks/>
              </p:cNvSpPr>
              <p:nvPr/>
            </p:nvSpPr>
            <p:spPr bwMode="auto">
              <a:xfrm>
                <a:off x="5227648" y="3429418"/>
                <a:ext cx="869203" cy="1142008"/>
              </a:xfrm>
              <a:custGeom>
                <a:avLst/>
                <a:gdLst>
                  <a:gd name="T0" fmla="*/ 0 w 599"/>
                  <a:gd name="T1" fmla="*/ 565 h 787"/>
                  <a:gd name="T2" fmla="*/ 599 w 599"/>
                  <a:gd name="T3" fmla="*/ 787 h 787"/>
                  <a:gd name="T4" fmla="*/ 129 w 599"/>
                  <a:gd name="T5" fmla="*/ 407 h 787"/>
                  <a:gd name="T6" fmla="*/ 0 w 599"/>
                  <a:gd name="T7" fmla="*/ 0 h 787"/>
                  <a:gd name="T8" fmla="*/ 0 w 599"/>
                  <a:gd name="T9" fmla="*/ 565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9" h="787">
                    <a:moveTo>
                      <a:pt x="0" y="565"/>
                    </a:moveTo>
                    <a:lnTo>
                      <a:pt x="599" y="787"/>
                    </a:lnTo>
                    <a:lnTo>
                      <a:pt x="129" y="407"/>
                    </a:lnTo>
                    <a:lnTo>
                      <a:pt x="0" y="0"/>
                    </a:lnTo>
                    <a:lnTo>
                      <a:pt x="0" y="5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85" name="Freeform 7"/>
              <p:cNvSpPr>
                <a:spLocks/>
              </p:cNvSpPr>
              <p:nvPr/>
            </p:nvSpPr>
            <p:spPr bwMode="auto">
              <a:xfrm>
                <a:off x="5227648" y="2609551"/>
                <a:ext cx="2192596" cy="1639731"/>
              </a:xfrm>
              <a:custGeom>
                <a:avLst/>
                <a:gdLst>
                  <a:gd name="T0" fmla="*/ 0 w 1511"/>
                  <a:gd name="T1" fmla="*/ 1130 h 1130"/>
                  <a:gd name="T2" fmla="*/ 1180 w 1511"/>
                  <a:gd name="T3" fmla="*/ 759 h 1130"/>
                  <a:gd name="T4" fmla="*/ 1511 w 1511"/>
                  <a:gd name="T5" fmla="*/ 0 h 1130"/>
                  <a:gd name="T6" fmla="*/ 0 w 1511"/>
                  <a:gd name="T7" fmla="*/ 565 h 1130"/>
                  <a:gd name="T8" fmla="*/ 0 w 1511"/>
                  <a:gd name="T9" fmla="*/ 1130 h 1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1" h="1130">
                    <a:moveTo>
                      <a:pt x="0" y="1130"/>
                    </a:moveTo>
                    <a:lnTo>
                      <a:pt x="1180" y="759"/>
                    </a:lnTo>
                    <a:lnTo>
                      <a:pt x="1511" y="0"/>
                    </a:lnTo>
                    <a:lnTo>
                      <a:pt x="0" y="565"/>
                    </a:lnTo>
                    <a:lnTo>
                      <a:pt x="0" y="113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86" name="Freeform 8"/>
              <p:cNvSpPr>
                <a:spLocks/>
              </p:cNvSpPr>
              <p:nvPr/>
            </p:nvSpPr>
            <p:spPr bwMode="auto">
              <a:xfrm>
                <a:off x="4867777" y="2609551"/>
                <a:ext cx="2552467" cy="1101378"/>
              </a:xfrm>
              <a:custGeom>
                <a:avLst/>
                <a:gdLst>
                  <a:gd name="T0" fmla="*/ 0 w 1759"/>
                  <a:gd name="T1" fmla="*/ 759 h 759"/>
                  <a:gd name="T2" fmla="*/ 1428 w 1759"/>
                  <a:gd name="T3" fmla="*/ 759 h 759"/>
                  <a:gd name="T4" fmla="*/ 1759 w 1759"/>
                  <a:gd name="T5" fmla="*/ 0 h 759"/>
                  <a:gd name="T6" fmla="*/ 0 w 1759"/>
                  <a:gd name="T7" fmla="*/ 0 h 759"/>
                  <a:gd name="T8" fmla="*/ 0 w 1759"/>
                  <a:gd name="T9" fmla="*/ 759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9" h="759">
                    <a:moveTo>
                      <a:pt x="0" y="759"/>
                    </a:moveTo>
                    <a:lnTo>
                      <a:pt x="1428" y="759"/>
                    </a:lnTo>
                    <a:lnTo>
                      <a:pt x="1759" y="0"/>
                    </a:lnTo>
                    <a:lnTo>
                      <a:pt x="0" y="0"/>
                    </a:lnTo>
                    <a:lnTo>
                      <a:pt x="0" y="75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87" name="椭圆 86"/>
              <p:cNvSpPr>
                <a:spLocks noChangeAspect="1"/>
              </p:cNvSpPr>
              <p:nvPr/>
            </p:nvSpPr>
            <p:spPr>
              <a:xfrm>
                <a:off x="4319201" y="2619115"/>
                <a:ext cx="1091814" cy="1091814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400" b="1" dirty="0">
                    <a:solidFill>
                      <a:schemeClr val="accent6">
                        <a:lumMod val="50000"/>
                      </a:schemeClr>
                    </a:solidFill>
                  </a:rPr>
                  <a:t>T</a:t>
                </a:r>
                <a:endParaRPr lang="zh-CN" altLang="en-US" sz="64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88" name="组 87"/>
            <p:cNvGrpSpPr/>
            <p:nvPr/>
          </p:nvGrpSpPr>
          <p:grpSpPr>
            <a:xfrm>
              <a:off x="7332436" y="3492154"/>
              <a:ext cx="1944079" cy="1330837"/>
              <a:chOff x="2484433" y="1205006"/>
              <a:chExt cx="1458059" cy="998128"/>
            </a:xfrm>
          </p:grpSpPr>
          <p:sp>
            <p:nvSpPr>
              <p:cNvPr id="89" name="文本框 8"/>
              <p:cNvSpPr txBox="1"/>
              <p:nvPr/>
            </p:nvSpPr>
            <p:spPr>
              <a:xfrm>
                <a:off x="2484433" y="1533864"/>
                <a:ext cx="1458059" cy="669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85">
                  <a:lnSpc>
                    <a:spcPct val="130000"/>
                  </a:lnSpc>
                </a:pPr>
                <a:r>
                  <a:rPr lang="zh-CN" altLang="en-US" sz="1333" dirty="0">
                    <a:solidFill>
                      <a:srgbClr val="FFFFFF"/>
                    </a:solidFill>
                    <a:ea typeface="微软雅黑"/>
                  </a:rPr>
                  <a:t>顶部“开始”面板中可以对字体、字号、颜色、行距等进行修改。</a:t>
                </a: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2484433" y="1205006"/>
                <a:ext cx="1369606" cy="309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rgbClr val="FFFFFF"/>
                    </a:solidFill>
                  </a:rPr>
                  <a:t>点击此处添加标题</a:t>
                </a:r>
                <a:endParaRPr lang="en-US" altLang="zh-CN" sz="1600" dirty="0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37" name="图片 3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4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YOUR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TITLE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HERE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点击此处添加简短介绍。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2282228" y="1680398"/>
            <a:ext cx="4134724" cy="2615833"/>
            <a:chOff x="2282228" y="1680398"/>
            <a:chExt cx="4134724" cy="2615833"/>
          </a:xfrm>
        </p:grpSpPr>
        <p:grpSp>
          <p:nvGrpSpPr>
            <p:cNvPr id="6" name="组合 5"/>
            <p:cNvGrpSpPr/>
            <p:nvPr/>
          </p:nvGrpSpPr>
          <p:grpSpPr>
            <a:xfrm>
              <a:off x="2282228" y="1680398"/>
              <a:ext cx="4134724" cy="2615833"/>
              <a:chOff x="1711075" y="1260298"/>
              <a:chExt cx="3101043" cy="1961875"/>
            </a:xfrm>
          </p:grpSpPr>
          <p:sp>
            <p:nvSpPr>
              <p:cNvPr id="34" name="Freeform 6"/>
              <p:cNvSpPr>
                <a:spLocks/>
              </p:cNvSpPr>
              <p:nvPr/>
            </p:nvSpPr>
            <p:spPr bwMode="auto">
              <a:xfrm>
                <a:off x="2619522" y="2080165"/>
                <a:ext cx="869203" cy="1142008"/>
              </a:xfrm>
              <a:custGeom>
                <a:avLst/>
                <a:gdLst>
                  <a:gd name="T0" fmla="*/ 0 w 599"/>
                  <a:gd name="T1" fmla="*/ 565 h 787"/>
                  <a:gd name="T2" fmla="*/ 599 w 599"/>
                  <a:gd name="T3" fmla="*/ 787 h 787"/>
                  <a:gd name="T4" fmla="*/ 129 w 599"/>
                  <a:gd name="T5" fmla="*/ 407 h 787"/>
                  <a:gd name="T6" fmla="*/ 0 w 599"/>
                  <a:gd name="T7" fmla="*/ 0 h 787"/>
                  <a:gd name="T8" fmla="*/ 0 w 599"/>
                  <a:gd name="T9" fmla="*/ 565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9" h="787">
                    <a:moveTo>
                      <a:pt x="0" y="565"/>
                    </a:moveTo>
                    <a:lnTo>
                      <a:pt x="599" y="787"/>
                    </a:lnTo>
                    <a:lnTo>
                      <a:pt x="129" y="407"/>
                    </a:lnTo>
                    <a:lnTo>
                      <a:pt x="0" y="0"/>
                    </a:lnTo>
                    <a:lnTo>
                      <a:pt x="0" y="5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Freeform 7"/>
              <p:cNvSpPr>
                <a:spLocks/>
              </p:cNvSpPr>
              <p:nvPr/>
            </p:nvSpPr>
            <p:spPr bwMode="auto">
              <a:xfrm>
                <a:off x="2619522" y="1260298"/>
                <a:ext cx="2192596" cy="1639731"/>
              </a:xfrm>
              <a:custGeom>
                <a:avLst/>
                <a:gdLst>
                  <a:gd name="T0" fmla="*/ 0 w 1511"/>
                  <a:gd name="T1" fmla="*/ 1130 h 1130"/>
                  <a:gd name="T2" fmla="*/ 1180 w 1511"/>
                  <a:gd name="T3" fmla="*/ 759 h 1130"/>
                  <a:gd name="T4" fmla="*/ 1511 w 1511"/>
                  <a:gd name="T5" fmla="*/ 0 h 1130"/>
                  <a:gd name="T6" fmla="*/ 0 w 1511"/>
                  <a:gd name="T7" fmla="*/ 565 h 1130"/>
                  <a:gd name="T8" fmla="*/ 0 w 1511"/>
                  <a:gd name="T9" fmla="*/ 1130 h 1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1" h="1130">
                    <a:moveTo>
                      <a:pt x="0" y="1130"/>
                    </a:moveTo>
                    <a:lnTo>
                      <a:pt x="1180" y="759"/>
                    </a:lnTo>
                    <a:lnTo>
                      <a:pt x="1511" y="0"/>
                    </a:lnTo>
                    <a:lnTo>
                      <a:pt x="0" y="565"/>
                    </a:lnTo>
                    <a:lnTo>
                      <a:pt x="0" y="113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Freeform 8"/>
              <p:cNvSpPr>
                <a:spLocks/>
              </p:cNvSpPr>
              <p:nvPr/>
            </p:nvSpPr>
            <p:spPr bwMode="auto">
              <a:xfrm>
                <a:off x="2259651" y="1260298"/>
                <a:ext cx="2552467" cy="1101378"/>
              </a:xfrm>
              <a:custGeom>
                <a:avLst/>
                <a:gdLst>
                  <a:gd name="T0" fmla="*/ 0 w 1759"/>
                  <a:gd name="T1" fmla="*/ 759 h 759"/>
                  <a:gd name="T2" fmla="*/ 1428 w 1759"/>
                  <a:gd name="T3" fmla="*/ 759 h 759"/>
                  <a:gd name="T4" fmla="*/ 1759 w 1759"/>
                  <a:gd name="T5" fmla="*/ 0 h 759"/>
                  <a:gd name="T6" fmla="*/ 0 w 1759"/>
                  <a:gd name="T7" fmla="*/ 0 h 759"/>
                  <a:gd name="T8" fmla="*/ 0 w 1759"/>
                  <a:gd name="T9" fmla="*/ 759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9" h="759">
                    <a:moveTo>
                      <a:pt x="0" y="759"/>
                    </a:moveTo>
                    <a:lnTo>
                      <a:pt x="1428" y="759"/>
                    </a:lnTo>
                    <a:lnTo>
                      <a:pt x="1759" y="0"/>
                    </a:lnTo>
                    <a:lnTo>
                      <a:pt x="0" y="0"/>
                    </a:lnTo>
                    <a:lnTo>
                      <a:pt x="0" y="759"/>
                    </a:lnTo>
                    <a:close/>
                  </a:path>
                </a:pathLst>
              </a:custGeom>
              <a:solidFill>
                <a:srgbClr val="8E00B6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椭圆 60"/>
              <p:cNvSpPr>
                <a:spLocks noChangeAspect="1"/>
              </p:cNvSpPr>
              <p:nvPr/>
            </p:nvSpPr>
            <p:spPr>
              <a:xfrm>
                <a:off x="1711075" y="1269862"/>
                <a:ext cx="1091814" cy="1091814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400" b="1" dirty="0">
                    <a:solidFill>
                      <a:schemeClr val="accent1">
                        <a:lumMod val="50000"/>
                      </a:schemeClr>
                    </a:solidFill>
                  </a:rPr>
                  <a:t>S</a:t>
                </a:r>
                <a:endParaRPr lang="zh-CN" altLang="en-US" sz="64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7" name="组 26"/>
            <p:cNvGrpSpPr/>
            <p:nvPr/>
          </p:nvGrpSpPr>
          <p:grpSpPr>
            <a:xfrm>
              <a:off x="3854935" y="1693150"/>
              <a:ext cx="1944079" cy="1330837"/>
              <a:chOff x="2484433" y="1205006"/>
              <a:chExt cx="1458059" cy="998128"/>
            </a:xfrm>
          </p:grpSpPr>
          <p:sp>
            <p:nvSpPr>
              <p:cNvPr id="62" name="文本框 8"/>
              <p:cNvSpPr txBox="1"/>
              <p:nvPr/>
            </p:nvSpPr>
            <p:spPr>
              <a:xfrm>
                <a:off x="2484433" y="1533864"/>
                <a:ext cx="1458059" cy="669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85">
                  <a:lnSpc>
                    <a:spcPct val="130000"/>
                  </a:lnSpc>
                </a:pPr>
                <a:r>
                  <a:rPr lang="zh-CN" altLang="en-US" sz="1333" dirty="0">
                    <a:solidFill>
                      <a:srgbClr val="FFFFFF"/>
                    </a:solidFill>
                    <a:ea typeface="微软雅黑"/>
                  </a:rPr>
                  <a:t>顶部“开始”面板中可以对字体、字号、颜色、行距等进行修改。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2484433" y="1205006"/>
                <a:ext cx="1369606" cy="309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rgbClr val="FFFFFF"/>
                    </a:solidFill>
                  </a:rPr>
                  <a:t>点击此处添加标题</a:t>
                </a:r>
                <a:endParaRPr lang="en-US" altLang="zh-CN" sz="1600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0" name="组 9"/>
          <p:cNvGrpSpPr/>
          <p:nvPr/>
        </p:nvGrpSpPr>
        <p:grpSpPr>
          <a:xfrm>
            <a:off x="6970992" y="1680398"/>
            <a:ext cx="4134724" cy="2615833"/>
            <a:chOff x="6970992" y="1680398"/>
            <a:chExt cx="4134724" cy="2615833"/>
          </a:xfrm>
        </p:grpSpPr>
        <p:grpSp>
          <p:nvGrpSpPr>
            <p:cNvPr id="7" name="组合 6"/>
            <p:cNvGrpSpPr/>
            <p:nvPr/>
          </p:nvGrpSpPr>
          <p:grpSpPr>
            <a:xfrm>
              <a:off x="6970992" y="1680398"/>
              <a:ext cx="4134724" cy="2615833"/>
              <a:chOff x="5227648" y="1260298"/>
              <a:chExt cx="3101043" cy="1961875"/>
            </a:xfrm>
          </p:grpSpPr>
          <p:sp>
            <p:nvSpPr>
              <p:cNvPr id="66" name="Freeform 6"/>
              <p:cNvSpPr>
                <a:spLocks/>
              </p:cNvSpPr>
              <p:nvPr/>
            </p:nvSpPr>
            <p:spPr bwMode="auto">
              <a:xfrm>
                <a:off x="6136095" y="2080165"/>
                <a:ext cx="869203" cy="1142008"/>
              </a:xfrm>
              <a:custGeom>
                <a:avLst/>
                <a:gdLst>
                  <a:gd name="T0" fmla="*/ 0 w 599"/>
                  <a:gd name="T1" fmla="*/ 565 h 787"/>
                  <a:gd name="T2" fmla="*/ 599 w 599"/>
                  <a:gd name="T3" fmla="*/ 787 h 787"/>
                  <a:gd name="T4" fmla="*/ 129 w 599"/>
                  <a:gd name="T5" fmla="*/ 407 h 787"/>
                  <a:gd name="T6" fmla="*/ 0 w 599"/>
                  <a:gd name="T7" fmla="*/ 0 h 787"/>
                  <a:gd name="T8" fmla="*/ 0 w 599"/>
                  <a:gd name="T9" fmla="*/ 565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9" h="787">
                    <a:moveTo>
                      <a:pt x="0" y="565"/>
                    </a:moveTo>
                    <a:lnTo>
                      <a:pt x="599" y="787"/>
                    </a:lnTo>
                    <a:lnTo>
                      <a:pt x="129" y="407"/>
                    </a:lnTo>
                    <a:lnTo>
                      <a:pt x="0" y="0"/>
                    </a:lnTo>
                    <a:lnTo>
                      <a:pt x="0" y="56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67" name="Freeform 7"/>
              <p:cNvSpPr>
                <a:spLocks/>
              </p:cNvSpPr>
              <p:nvPr/>
            </p:nvSpPr>
            <p:spPr bwMode="auto">
              <a:xfrm>
                <a:off x="6136095" y="1260298"/>
                <a:ext cx="2192596" cy="1639731"/>
              </a:xfrm>
              <a:custGeom>
                <a:avLst/>
                <a:gdLst>
                  <a:gd name="T0" fmla="*/ 0 w 1511"/>
                  <a:gd name="T1" fmla="*/ 1130 h 1130"/>
                  <a:gd name="T2" fmla="*/ 1180 w 1511"/>
                  <a:gd name="T3" fmla="*/ 759 h 1130"/>
                  <a:gd name="T4" fmla="*/ 1511 w 1511"/>
                  <a:gd name="T5" fmla="*/ 0 h 1130"/>
                  <a:gd name="T6" fmla="*/ 0 w 1511"/>
                  <a:gd name="T7" fmla="*/ 565 h 1130"/>
                  <a:gd name="T8" fmla="*/ 0 w 1511"/>
                  <a:gd name="T9" fmla="*/ 1130 h 1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1" h="1130">
                    <a:moveTo>
                      <a:pt x="0" y="1130"/>
                    </a:moveTo>
                    <a:lnTo>
                      <a:pt x="1180" y="759"/>
                    </a:lnTo>
                    <a:lnTo>
                      <a:pt x="1511" y="0"/>
                    </a:lnTo>
                    <a:lnTo>
                      <a:pt x="0" y="565"/>
                    </a:lnTo>
                    <a:lnTo>
                      <a:pt x="0" y="113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68" name="Freeform 8"/>
              <p:cNvSpPr>
                <a:spLocks/>
              </p:cNvSpPr>
              <p:nvPr/>
            </p:nvSpPr>
            <p:spPr bwMode="auto">
              <a:xfrm>
                <a:off x="5776224" y="1260298"/>
                <a:ext cx="2552467" cy="1101378"/>
              </a:xfrm>
              <a:custGeom>
                <a:avLst/>
                <a:gdLst>
                  <a:gd name="T0" fmla="*/ 0 w 1759"/>
                  <a:gd name="T1" fmla="*/ 759 h 759"/>
                  <a:gd name="T2" fmla="*/ 1428 w 1759"/>
                  <a:gd name="T3" fmla="*/ 759 h 759"/>
                  <a:gd name="T4" fmla="*/ 1759 w 1759"/>
                  <a:gd name="T5" fmla="*/ 0 h 759"/>
                  <a:gd name="T6" fmla="*/ 0 w 1759"/>
                  <a:gd name="T7" fmla="*/ 0 h 759"/>
                  <a:gd name="T8" fmla="*/ 0 w 1759"/>
                  <a:gd name="T9" fmla="*/ 759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9" h="759">
                    <a:moveTo>
                      <a:pt x="0" y="759"/>
                    </a:moveTo>
                    <a:lnTo>
                      <a:pt x="1428" y="759"/>
                    </a:lnTo>
                    <a:lnTo>
                      <a:pt x="1759" y="0"/>
                    </a:lnTo>
                    <a:lnTo>
                      <a:pt x="0" y="0"/>
                    </a:lnTo>
                    <a:lnTo>
                      <a:pt x="0" y="75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69" name="椭圆 68"/>
              <p:cNvSpPr>
                <a:spLocks noChangeAspect="1"/>
              </p:cNvSpPr>
              <p:nvPr/>
            </p:nvSpPr>
            <p:spPr>
              <a:xfrm>
                <a:off x="5227648" y="1269862"/>
                <a:ext cx="1091814" cy="1091814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400" b="1" dirty="0">
                    <a:solidFill>
                      <a:schemeClr val="accent2">
                        <a:lumMod val="50000"/>
                      </a:schemeClr>
                    </a:solidFill>
                  </a:rPr>
                  <a:t>W</a:t>
                </a:r>
                <a:endParaRPr lang="zh-CN" altLang="en-US" sz="64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0" name="组 69"/>
            <p:cNvGrpSpPr/>
            <p:nvPr/>
          </p:nvGrpSpPr>
          <p:grpSpPr>
            <a:xfrm>
              <a:off x="8543699" y="1693150"/>
              <a:ext cx="1944079" cy="1330837"/>
              <a:chOff x="2484433" y="1205006"/>
              <a:chExt cx="1458059" cy="998128"/>
            </a:xfrm>
          </p:grpSpPr>
          <p:sp>
            <p:nvSpPr>
              <p:cNvPr id="71" name="文本框 8"/>
              <p:cNvSpPr txBox="1"/>
              <p:nvPr/>
            </p:nvSpPr>
            <p:spPr>
              <a:xfrm>
                <a:off x="2484433" y="1533864"/>
                <a:ext cx="1458059" cy="669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85">
                  <a:lnSpc>
                    <a:spcPct val="130000"/>
                  </a:lnSpc>
                </a:pPr>
                <a:r>
                  <a:rPr lang="zh-CN" altLang="en-US" sz="1333" dirty="0">
                    <a:solidFill>
                      <a:srgbClr val="FFFFFF"/>
                    </a:solidFill>
                    <a:ea typeface="微软雅黑"/>
                  </a:rPr>
                  <a:t>顶部“开始”面板中可以对字体、字号、颜色、行距等进行修改。</a:t>
                </a: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2484433" y="1205006"/>
                <a:ext cx="1369606" cy="309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rgbClr val="FFFFFF"/>
                    </a:solidFill>
                  </a:rPr>
                  <a:t>点击此处添加标题</a:t>
                </a:r>
                <a:endParaRPr lang="en-US" altLang="zh-CN" sz="1600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7" name="Freeform 7"/>
          <p:cNvSpPr>
            <a:spLocks/>
          </p:cNvSpPr>
          <p:nvPr/>
        </p:nvSpPr>
        <p:spPr bwMode="auto">
          <a:xfrm>
            <a:off x="2282228" y="3479402"/>
            <a:ext cx="2923461" cy="2186308"/>
          </a:xfrm>
          <a:custGeom>
            <a:avLst/>
            <a:gdLst>
              <a:gd name="T0" fmla="*/ 0 w 1511"/>
              <a:gd name="T1" fmla="*/ 1130 h 1130"/>
              <a:gd name="T2" fmla="*/ 1180 w 1511"/>
              <a:gd name="T3" fmla="*/ 759 h 1130"/>
              <a:gd name="T4" fmla="*/ 1511 w 1511"/>
              <a:gd name="T5" fmla="*/ 0 h 1130"/>
              <a:gd name="T6" fmla="*/ 0 w 1511"/>
              <a:gd name="T7" fmla="*/ 565 h 1130"/>
              <a:gd name="T8" fmla="*/ 0 w 1511"/>
              <a:gd name="T9" fmla="*/ 1130 h 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1" h="1130">
                <a:moveTo>
                  <a:pt x="0" y="1130"/>
                </a:moveTo>
                <a:lnTo>
                  <a:pt x="1180" y="759"/>
                </a:lnTo>
                <a:lnTo>
                  <a:pt x="1511" y="0"/>
                </a:lnTo>
                <a:lnTo>
                  <a:pt x="0" y="565"/>
                </a:lnTo>
                <a:lnTo>
                  <a:pt x="0" y="113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>
              <a:solidFill>
                <a:srgbClr val="FFFFFF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1070965" y="3479402"/>
            <a:ext cx="4134724" cy="2615833"/>
            <a:chOff x="1070965" y="3479402"/>
            <a:chExt cx="4134724" cy="2615833"/>
          </a:xfrm>
        </p:grpSpPr>
        <p:grpSp>
          <p:nvGrpSpPr>
            <p:cNvPr id="5" name="组合 4"/>
            <p:cNvGrpSpPr/>
            <p:nvPr/>
          </p:nvGrpSpPr>
          <p:grpSpPr>
            <a:xfrm>
              <a:off x="1070965" y="3479402"/>
              <a:ext cx="4134724" cy="2615833"/>
              <a:chOff x="802628" y="2609551"/>
              <a:chExt cx="3101043" cy="1961875"/>
            </a:xfrm>
          </p:grpSpPr>
          <p:sp>
            <p:nvSpPr>
              <p:cNvPr id="76" name="Freeform 6"/>
              <p:cNvSpPr>
                <a:spLocks/>
              </p:cNvSpPr>
              <p:nvPr/>
            </p:nvSpPr>
            <p:spPr bwMode="auto">
              <a:xfrm>
                <a:off x="1711075" y="3429418"/>
                <a:ext cx="869203" cy="1142008"/>
              </a:xfrm>
              <a:custGeom>
                <a:avLst/>
                <a:gdLst>
                  <a:gd name="T0" fmla="*/ 0 w 599"/>
                  <a:gd name="T1" fmla="*/ 565 h 787"/>
                  <a:gd name="T2" fmla="*/ 599 w 599"/>
                  <a:gd name="T3" fmla="*/ 787 h 787"/>
                  <a:gd name="T4" fmla="*/ 129 w 599"/>
                  <a:gd name="T5" fmla="*/ 407 h 787"/>
                  <a:gd name="T6" fmla="*/ 0 w 599"/>
                  <a:gd name="T7" fmla="*/ 0 h 787"/>
                  <a:gd name="T8" fmla="*/ 0 w 599"/>
                  <a:gd name="T9" fmla="*/ 565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9" h="787">
                    <a:moveTo>
                      <a:pt x="0" y="565"/>
                    </a:moveTo>
                    <a:lnTo>
                      <a:pt x="599" y="787"/>
                    </a:lnTo>
                    <a:lnTo>
                      <a:pt x="129" y="407"/>
                    </a:lnTo>
                    <a:lnTo>
                      <a:pt x="0" y="0"/>
                    </a:lnTo>
                    <a:lnTo>
                      <a:pt x="0" y="56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78" name="Freeform 8"/>
              <p:cNvSpPr>
                <a:spLocks/>
              </p:cNvSpPr>
              <p:nvPr/>
            </p:nvSpPr>
            <p:spPr bwMode="auto">
              <a:xfrm>
                <a:off x="1351204" y="2609551"/>
                <a:ext cx="2552467" cy="1101378"/>
              </a:xfrm>
              <a:custGeom>
                <a:avLst/>
                <a:gdLst>
                  <a:gd name="T0" fmla="*/ 0 w 1759"/>
                  <a:gd name="T1" fmla="*/ 759 h 759"/>
                  <a:gd name="T2" fmla="*/ 1428 w 1759"/>
                  <a:gd name="T3" fmla="*/ 759 h 759"/>
                  <a:gd name="T4" fmla="*/ 1759 w 1759"/>
                  <a:gd name="T5" fmla="*/ 0 h 759"/>
                  <a:gd name="T6" fmla="*/ 0 w 1759"/>
                  <a:gd name="T7" fmla="*/ 0 h 759"/>
                  <a:gd name="T8" fmla="*/ 0 w 1759"/>
                  <a:gd name="T9" fmla="*/ 759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9" h="759">
                    <a:moveTo>
                      <a:pt x="0" y="759"/>
                    </a:moveTo>
                    <a:lnTo>
                      <a:pt x="1428" y="759"/>
                    </a:lnTo>
                    <a:lnTo>
                      <a:pt x="1759" y="0"/>
                    </a:lnTo>
                    <a:lnTo>
                      <a:pt x="0" y="0"/>
                    </a:lnTo>
                    <a:lnTo>
                      <a:pt x="0" y="75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79" name="椭圆 78"/>
              <p:cNvSpPr>
                <a:spLocks noChangeAspect="1"/>
              </p:cNvSpPr>
              <p:nvPr/>
            </p:nvSpPr>
            <p:spPr>
              <a:xfrm>
                <a:off x="802628" y="2619115"/>
                <a:ext cx="1091814" cy="1091814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0144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400" b="1" dirty="0">
                    <a:solidFill>
                      <a:schemeClr val="accent3">
                        <a:lumMod val="50000"/>
                      </a:schemeClr>
                    </a:solidFill>
                  </a:rPr>
                  <a:t>O</a:t>
                </a:r>
                <a:endParaRPr lang="zh-CN" altLang="en-US" sz="64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80" name="组 79"/>
            <p:cNvGrpSpPr/>
            <p:nvPr/>
          </p:nvGrpSpPr>
          <p:grpSpPr>
            <a:xfrm>
              <a:off x="2643672" y="3492154"/>
              <a:ext cx="1944079" cy="1330837"/>
              <a:chOff x="2484433" y="1205006"/>
              <a:chExt cx="1458059" cy="998128"/>
            </a:xfrm>
          </p:grpSpPr>
          <p:sp>
            <p:nvSpPr>
              <p:cNvPr id="81" name="文本框 8"/>
              <p:cNvSpPr txBox="1"/>
              <p:nvPr/>
            </p:nvSpPr>
            <p:spPr>
              <a:xfrm>
                <a:off x="2484433" y="1533864"/>
                <a:ext cx="1458059" cy="669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85">
                  <a:lnSpc>
                    <a:spcPct val="130000"/>
                  </a:lnSpc>
                </a:pPr>
                <a:r>
                  <a:rPr lang="zh-CN" altLang="en-US" sz="1333" dirty="0">
                    <a:solidFill>
                      <a:srgbClr val="FFFFFF"/>
                    </a:solidFill>
                    <a:ea typeface="微软雅黑"/>
                  </a:rPr>
                  <a:t>顶部“开始”面板中可以对字体、字号、颜色、行距等进行修改。</a:t>
                </a: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2484433" y="1205006"/>
                <a:ext cx="1369606" cy="309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rgbClr val="FFFFFF"/>
                    </a:solidFill>
                  </a:rPr>
                  <a:t>点击此处添加标题</a:t>
                </a:r>
                <a:endParaRPr lang="en-US" altLang="zh-CN" sz="1600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2" name="组 11"/>
          <p:cNvGrpSpPr/>
          <p:nvPr/>
        </p:nvGrpSpPr>
        <p:grpSpPr>
          <a:xfrm>
            <a:off x="5759729" y="3479402"/>
            <a:ext cx="4134724" cy="2615833"/>
            <a:chOff x="5759729" y="3479402"/>
            <a:chExt cx="4134724" cy="2615833"/>
          </a:xfrm>
        </p:grpSpPr>
        <p:grpSp>
          <p:nvGrpSpPr>
            <p:cNvPr id="8" name="组合 7"/>
            <p:cNvGrpSpPr/>
            <p:nvPr/>
          </p:nvGrpSpPr>
          <p:grpSpPr>
            <a:xfrm>
              <a:off x="5759729" y="3479402"/>
              <a:ext cx="4134724" cy="2615833"/>
              <a:chOff x="4319201" y="2609551"/>
              <a:chExt cx="3101043" cy="1961875"/>
            </a:xfrm>
          </p:grpSpPr>
          <p:sp>
            <p:nvSpPr>
              <p:cNvPr id="84" name="Freeform 6"/>
              <p:cNvSpPr>
                <a:spLocks/>
              </p:cNvSpPr>
              <p:nvPr/>
            </p:nvSpPr>
            <p:spPr bwMode="auto">
              <a:xfrm>
                <a:off x="5227648" y="3429418"/>
                <a:ext cx="869203" cy="1142008"/>
              </a:xfrm>
              <a:custGeom>
                <a:avLst/>
                <a:gdLst>
                  <a:gd name="T0" fmla="*/ 0 w 599"/>
                  <a:gd name="T1" fmla="*/ 565 h 787"/>
                  <a:gd name="T2" fmla="*/ 599 w 599"/>
                  <a:gd name="T3" fmla="*/ 787 h 787"/>
                  <a:gd name="T4" fmla="*/ 129 w 599"/>
                  <a:gd name="T5" fmla="*/ 407 h 787"/>
                  <a:gd name="T6" fmla="*/ 0 w 599"/>
                  <a:gd name="T7" fmla="*/ 0 h 787"/>
                  <a:gd name="T8" fmla="*/ 0 w 599"/>
                  <a:gd name="T9" fmla="*/ 565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9" h="787">
                    <a:moveTo>
                      <a:pt x="0" y="565"/>
                    </a:moveTo>
                    <a:lnTo>
                      <a:pt x="599" y="787"/>
                    </a:lnTo>
                    <a:lnTo>
                      <a:pt x="129" y="407"/>
                    </a:lnTo>
                    <a:lnTo>
                      <a:pt x="0" y="0"/>
                    </a:lnTo>
                    <a:lnTo>
                      <a:pt x="0" y="5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85" name="Freeform 7"/>
              <p:cNvSpPr>
                <a:spLocks/>
              </p:cNvSpPr>
              <p:nvPr/>
            </p:nvSpPr>
            <p:spPr bwMode="auto">
              <a:xfrm>
                <a:off x="5227648" y="2609551"/>
                <a:ext cx="2192596" cy="1639731"/>
              </a:xfrm>
              <a:custGeom>
                <a:avLst/>
                <a:gdLst>
                  <a:gd name="T0" fmla="*/ 0 w 1511"/>
                  <a:gd name="T1" fmla="*/ 1130 h 1130"/>
                  <a:gd name="T2" fmla="*/ 1180 w 1511"/>
                  <a:gd name="T3" fmla="*/ 759 h 1130"/>
                  <a:gd name="T4" fmla="*/ 1511 w 1511"/>
                  <a:gd name="T5" fmla="*/ 0 h 1130"/>
                  <a:gd name="T6" fmla="*/ 0 w 1511"/>
                  <a:gd name="T7" fmla="*/ 565 h 1130"/>
                  <a:gd name="T8" fmla="*/ 0 w 1511"/>
                  <a:gd name="T9" fmla="*/ 1130 h 1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1" h="1130">
                    <a:moveTo>
                      <a:pt x="0" y="1130"/>
                    </a:moveTo>
                    <a:lnTo>
                      <a:pt x="1180" y="759"/>
                    </a:lnTo>
                    <a:lnTo>
                      <a:pt x="1511" y="0"/>
                    </a:lnTo>
                    <a:lnTo>
                      <a:pt x="0" y="565"/>
                    </a:lnTo>
                    <a:lnTo>
                      <a:pt x="0" y="113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86" name="Freeform 8"/>
              <p:cNvSpPr>
                <a:spLocks/>
              </p:cNvSpPr>
              <p:nvPr/>
            </p:nvSpPr>
            <p:spPr bwMode="auto">
              <a:xfrm>
                <a:off x="4867777" y="2609551"/>
                <a:ext cx="2552467" cy="1101378"/>
              </a:xfrm>
              <a:custGeom>
                <a:avLst/>
                <a:gdLst>
                  <a:gd name="T0" fmla="*/ 0 w 1759"/>
                  <a:gd name="T1" fmla="*/ 759 h 759"/>
                  <a:gd name="T2" fmla="*/ 1428 w 1759"/>
                  <a:gd name="T3" fmla="*/ 759 h 759"/>
                  <a:gd name="T4" fmla="*/ 1759 w 1759"/>
                  <a:gd name="T5" fmla="*/ 0 h 759"/>
                  <a:gd name="T6" fmla="*/ 0 w 1759"/>
                  <a:gd name="T7" fmla="*/ 0 h 759"/>
                  <a:gd name="T8" fmla="*/ 0 w 1759"/>
                  <a:gd name="T9" fmla="*/ 759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9" h="759">
                    <a:moveTo>
                      <a:pt x="0" y="759"/>
                    </a:moveTo>
                    <a:lnTo>
                      <a:pt x="1428" y="759"/>
                    </a:lnTo>
                    <a:lnTo>
                      <a:pt x="1759" y="0"/>
                    </a:lnTo>
                    <a:lnTo>
                      <a:pt x="0" y="0"/>
                    </a:lnTo>
                    <a:lnTo>
                      <a:pt x="0" y="75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87" name="椭圆 86"/>
              <p:cNvSpPr>
                <a:spLocks noChangeAspect="1"/>
              </p:cNvSpPr>
              <p:nvPr/>
            </p:nvSpPr>
            <p:spPr>
              <a:xfrm>
                <a:off x="4319201" y="2619115"/>
                <a:ext cx="1091814" cy="1091814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400" b="1" dirty="0">
                    <a:solidFill>
                      <a:schemeClr val="accent6">
                        <a:lumMod val="50000"/>
                      </a:schemeClr>
                    </a:solidFill>
                  </a:rPr>
                  <a:t>T</a:t>
                </a:r>
                <a:endParaRPr lang="zh-CN" altLang="en-US" sz="64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88" name="组 87"/>
            <p:cNvGrpSpPr/>
            <p:nvPr/>
          </p:nvGrpSpPr>
          <p:grpSpPr>
            <a:xfrm>
              <a:off x="7332436" y="3492154"/>
              <a:ext cx="1944079" cy="1330837"/>
              <a:chOff x="2484433" y="1205006"/>
              <a:chExt cx="1458059" cy="998128"/>
            </a:xfrm>
          </p:grpSpPr>
          <p:sp>
            <p:nvSpPr>
              <p:cNvPr id="89" name="文本框 8"/>
              <p:cNvSpPr txBox="1"/>
              <p:nvPr/>
            </p:nvSpPr>
            <p:spPr>
              <a:xfrm>
                <a:off x="2484433" y="1533864"/>
                <a:ext cx="1458059" cy="669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85">
                  <a:lnSpc>
                    <a:spcPct val="130000"/>
                  </a:lnSpc>
                </a:pPr>
                <a:r>
                  <a:rPr lang="zh-CN" altLang="en-US" sz="1333" dirty="0">
                    <a:solidFill>
                      <a:srgbClr val="FFFFFF"/>
                    </a:solidFill>
                    <a:ea typeface="微软雅黑"/>
                  </a:rPr>
                  <a:t>顶部“开始”面板中可以对字体、字号、颜色、行距等进行修改。</a:t>
                </a: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2484433" y="1205006"/>
                <a:ext cx="1369606" cy="309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rgbClr val="FFFFFF"/>
                    </a:solidFill>
                  </a:rPr>
                  <a:t>点击此处添加标题</a:t>
                </a:r>
                <a:endParaRPr lang="en-US" altLang="zh-CN" sz="1600" dirty="0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37" name="图片 3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7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11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1103</TotalTime>
  <Words>306</Words>
  <Application>Microsoft Office PowerPoint</Application>
  <PresentationFormat>自定义</PresentationFormat>
  <Paragraphs>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Arial</vt:lpstr>
      <vt:lpstr>Century Gothic</vt:lpstr>
      <vt:lpstr>Segoe UI Light</vt:lpstr>
      <vt:lpstr>Office Theme</vt:lpstr>
      <vt:lpstr>1_Office Theme</vt:lpstr>
      <vt:lpstr>2_Office Theme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78</cp:revision>
  <dcterms:created xsi:type="dcterms:W3CDTF">2010-04-12T23:12:02Z</dcterms:created>
  <dcterms:modified xsi:type="dcterms:W3CDTF">2016-02-29T12:05:53Z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