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79" r:id="rId3"/>
    <p:sldMasterId id="2147483674" r:id="rId4"/>
  </p:sldMasterIdLst>
  <p:sldIdLst>
    <p:sldId id="274" r:id="rId5"/>
    <p:sldId id="279" r:id="rId6"/>
    <p:sldId id="280" r:id="rId7"/>
    <p:sldId id="277" r:id="rId8"/>
    <p:sldId id="27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620"/>
  </p:normalViewPr>
  <p:slideViewPr>
    <p:cSldViewPr snapToGrid="0">
      <p:cViewPr varScale="1">
        <p:scale>
          <a:sx n="104" d="100"/>
          <a:sy n="104" d="100"/>
        </p:scale>
        <p:origin x="2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工作表1!$A$2:$A$13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工作表1!$B$2:$B$13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5</c:v>
                </c:pt>
                <c:pt idx="6">
                  <c:v>6.2</c:v>
                </c:pt>
                <c:pt idx="7">
                  <c:v>7.8</c:v>
                </c:pt>
                <c:pt idx="8">
                  <c:v>8.3000000000000007</c:v>
                </c:pt>
                <c:pt idx="9">
                  <c:v>9.3000000000000007</c:v>
                </c:pt>
                <c:pt idx="10">
                  <c:v>9.7000000000000011</c:v>
                </c:pt>
                <c:pt idx="11">
                  <c:v>11.3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42-4267-A6DA-B9A56316D37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-1978164064"/>
        <c:axId val="1821262240"/>
      </c:barChart>
      <c:catAx>
        <c:axId val="-1978164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1262240"/>
        <c:crosses val="autoZero"/>
        <c:auto val="1"/>
        <c:lblAlgn val="ctr"/>
        <c:lblOffset val="100"/>
        <c:noMultiLvlLbl val="0"/>
      </c:catAx>
      <c:valAx>
        <c:axId val="1821262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978164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工作表1!$A$2:$A$13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工作表1!$B$2:$B$13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5</c:v>
                </c:pt>
                <c:pt idx="6">
                  <c:v>6.2</c:v>
                </c:pt>
                <c:pt idx="7">
                  <c:v>7.8</c:v>
                </c:pt>
                <c:pt idx="8">
                  <c:v>8.3000000000000007</c:v>
                </c:pt>
                <c:pt idx="9">
                  <c:v>9.3000000000000007</c:v>
                </c:pt>
                <c:pt idx="10">
                  <c:v>9.7000000000000011</c:v>
                </c:pt>
                <c:pt idx="11">
                  <c:v>11.3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42-4267-A6DA-B9A56316D37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-1978164064"/>
        <c:axId val="1821262240"/>
      </c:barChart>
      <c:catAx>
        <c:axId val="-1978164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1262240"/>
        <c:crosses val="autoZero"/>
        <c:auto val="1"/>
        <c:lblAlgn val="ctr"/>
        <c:lblOffset val="100"/>
        <c:noMultiLvlLbl val="0"/>
      </c:catAx>
      <c:valAx>
        <c:axId val="1821262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978164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工作表1!$A$2:$A$13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工作表1!$B$2:$B$13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5</c:v>
                </c:pt>
                <c:pt idx="6">
                  <c:v>6.2</c:v>
                </c:pt>
                <c:pt idx="7">
                  <c:v>7.8</c:v>
                </c:pt>
                <c:pt idx="8">
                  <c:v>8.3000000000000007</c:v>
                </c:pt>
                <c:pt idx="9">
                  <c:v>9.3000000000000007</c:v>
                </c:pt>
                <c:pt idx="10">
                  <c:v>9.7000000000000011</c:v>
                </c:pt>
                <c:pt idx="11">
                  <c:v>11.3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42-4267-A6DA-B9A56316D37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-1978164064"/>
        <c:axId val="1821262240"/>
      </c:barChart>
      <c:catAx>
        <c:axId val="-1978164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1262240"/>
        <c:crosses val="autoZero"/>
        <c:auto val="1"/>
        <c:lblAlgn val="ctr"/>
        <c:lblOffset val="100"/>
        <c:noMultiLvlLbl val="0"/>
      </c:catAx>
      <c:valAx>
        <c:axId val="1821262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978164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620292" y="609890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cxnSp>
        <p:nvCxnSpPr>
          <p:cNvPr id="11" name="直接连接符 11"/>
          <p:cNvCxnSpPr/>
          <p:nvPr userDrawn="1"/>
        </p:nvCxnSpPr>
        <p:spPr>
          <a:xfrm>
            <a:off x="1620292" y="1139459"/>
            <a:ext cx="4463981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7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300434" y="241276"/>
            <a:ext cx="882586" cy="115802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88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1</a:t>
            </a:r>
            <a:endParaRPr kumimoji="1" lang="zh-CN" altLang="en-US" dirty="0"/>
          </a:p>
        </p:txBody>
      </p:sp>
      <p:grpSp>
        <p:nvGrpSpPr>
          <p:cNvPr id="6" name="组合 2"/>
          <p:cNvGrpSpPr/>
          <p:nvPr userDrawn="1"/>
        </p:nvGrpSpPr>
        <p:grpSpPr>
          <a:xfrm>
            <a:off x="1047142" y="241276"/>
            <a:ext cx="354390" cy="354390"/>
            <a:chOff x="5438775" y="2660650"/>
            <a:chExt cx="596900" cy="596900"/>
          </a:xfrm>
          <a:solidFill>
            <a:schemeClr val="accent1"/>
          </a:solidFill>
        </p:grpSpPr>
        <p:sp>
          <p:nvSpPr>
            <p:cNvPr id="9" name="Freeform 185"/>
            <p:cNvSpPr>
              <a:spLocks/>
            </p:cNvSpPr>
            <p:nvPr/>
          </p:nvSpPr>
          <p:spPr bwMode="auto">
            <a:xfrm>
              <a:off x="5438775" y="2660650"/>
              <a:ext cx="165100" cy="165100"/>
            </a:xfrm>
            <a:custGeom>
              <a:avLst/>
              <a:gdLst/>
              <a:ahLst/>
              <a:cxnLst>
                <a:cxn ang="0">
                  <a:pos x="18" y="18"/>
                </a:cxn>
                <a:cxn ang="0">
                  <a:pos x="18" y="18"/>
                </a:cxn>
                <a:cxn ang="0">
                  <a:pos x="10" y="28"/>
                </a:cxn>
                <a:cxn ang="0">
                  <a:pos x="6" y="38"/>
                </a:cxn>
                <a:cxn ang="0">
                  <a:pos x="2" y="50"/>
                </a:cxn>
                <a:cxn ang="0">
                  <a:pos x="0" y="60"/>
                </a:cxn>
                <a:cxn ang="0">
                  <a:pos x="2" y="72"/>
                </a:cxn>
                <a:cxn ang="0">
                  <a:pos x="6" y="84"/>
                </a:cxn>
                <a:cxn ang="0">
                  <a:pos x="10" y="94"/>
                </a:cxn>
                <a:cxn ang="0">
                  <a:pos x="18" y="104"/>
                </a:cxn>
                <a:cxn ang="0">
                  <a:pos x="104" y="18"/>
                </a:cxn>
                <a:cxn ang="0">
                  <a:pos x="104" y="18"/>
                </a:cxn>
                <a:cxn ang="0">
                  <a:pos x="96" y="10"/>
                </a:cxn>
                <a:cxn ang="0">
                  <a:pos x="84" y="4"/>
                </a:cxn>
                <a:cxn ang="0">
                  <a:pos x="74" y="2"/>
                </a:cxn>
                <a:cxn ang="0">
                  <a:pos x="62" y="0"/>
                </a:cxn>
                <a:cxn ang="0">
                  <a:pos x="50" y="2"/>
                </a:cxn>
                <a:cxn ang="0">
                  <a:pos x="38" y="4"/>
                </a:cxn>
                <a:cxn ang="0">
                  <a:pos x="28" y="10"/>
                </a:cxn>
                <a:cxn ang="0">
                  <a:pos x="18" y="18"/>
                </a:cxn>
                <a:cxn ang="0">
                  <a:pos x="18" y="18"/>
                </a:cxn>
              </a:cxnLst>
              <a:rect l="0" t="0" r="r" b="b"/>
              <a:pathLst>
                <a:path w="104" h="104">
                  <a:moveTo>
                    <a:pt x="18" y="18"/>
                  </a:moveTo>
                  <a:lnTo>
                    <a:pt x="18" y="18"/>
                  </a:lnTo>
                  <a:lnTo>
                    <a:pt x="10" y="28"/>
                  </a:lnTo>
                  <a:lnTo>
                    <a:pt x="6" y="38"/>
                  </a:lnTo>
                  <a:lnTo>
                    <a:pt x="2" y="50"/>
                  </a:lnTo>
                  <a:lnTo>
                    <a:pt x="0" y="60"/>
                  </a:lnTo>
                  <a:lnTo>
                    <a:pt x="2" y="72"/>
                  </a:lnTo>
                  <a:lnTo>
                    <a:pt x="6" y="84"/>
                  </a:lnTo>
                  <a:lnTo>
                    <a:pt x="10" y="94"/>
                  </a:lnTo>
                  <a:lnTo>
                    <a:pt x="18" y="104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96" y="10"/>
                  </a:lnTo>
                  <a:lnTo>
                    <a:pt x="84" y="4"/>
                  </a:lnTo>
                  <a:lnTo>
                    <a:pt x="74" y="2"/>
                  </a:lnTo>
                  <a:lnTo>
                    <a:pt x="62" y="0"/>
                  </a:lnTo>
                  <a:lnTo>
                    <a:pt x="50" y="2"/>
                  </a:lnTo>
                  <a:lnTo>
                    <a:pt x="38" y="4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86"/>
            <p:cNvSpPr>
              <a:spLocks noEditPoints="1"/>
            </p:cNvSpPr>
            <p:nvPr/>
          </p:nvSpPr>
          <p:spPr bwMode="auto">
            <a:xfrm>
              <a:off x="5505450" y="2727325"/>
              <a:ext cx="530225" cy="530225"/>
            </a:xfrm>
            <a:custGeom>
              <a:avLst/>
              <a:gdLst/>
              <a:ahLst/>
              <a:cxnLst>
                <a:cxn ang="0">
                  <a:pos x="188" y="274"/>
                </a:cxn>
                <a:cxn ang="0">
                  <a:pos x="334" y="334"/>
                </a:cxn>
                <a:cxn ang="0">
                  <a:pos x="274" y="186"/>
                </a:cxn>
                <a:cxn ang="0">
                  <a:pos x="86" y="0"/>
                </a:cxn>
                <a:cxn ang="0">
                  <a:pos x="0" y="86"/>
                </a:cxn>
                <a:cxn ang="0">
                  <a:pos x="188" y="274"/>
                </a:cxn>
                <a:cxn ang="0">
                  <a:pos x="208" y="234"/>
                </a:cxn>
                <a:cxn ang="0">
                  <a:pos x="208" y="234"/>
                </a:cxn>
                <a:cxn ang="0">
                  <a:pos x="214" y="230"/>
                </a:cxn>
                <a:cxn ang="0">
                  <a:pos x="222" y="230"/>
                </a:cxn>
                <a:cxn ang="0">
                  <a:pos x="228" y="230"/>
                </a:cxn>
                <a:cxn ang="0">
                  <a:pos x="234" y="232"/>
                </a:cxn>
                <a:cxn ang="0">
                  <a:pos x="234" y="232"/>
                </a:cxn>
                <a:cxn ang="0">
                  <a:pos x="230" y="228"/>
                </a:cxn>
                <a:cxn ang="0">
                  <a:pos x="230" y="222"/>
                </a:cxn>
                <a:cxn ang="0">
                  <a:pos x="232" y="214"/>
                </a:cxn>
                <a:cxn ang="0">
                  <a:pos x="236" y="206"/>
                </a:cxn>
                <a:cxn ang="0">
                  <a:pos x="236" y="206"/>
                </a:cxn>
                <a:cxn ang="0">
                  <a:pos x="242" y="202"/>
                </a:cxn>
                <a:cxn ang="0">
                  <a:pos x="250" y="198"/>
                </a:cxn>
                <a:cxn ang="0">
                  <a:pos x="258" y="196"/>
                </a:cxn>
                <a:cxn ang="0">
                  <a:pos x="294" y="280"/>
                </a:cxn>
                <a:cxn ang="0">
                  <a:pos x="282" y="294"/>
                </a:cxn>
                <a:cxn ang="0">
                  <a:pos x="196" y="258"/>
                </a:cxn>
                <a:cxn ang="0">
                  <a:pos x="196" y="258"/>
                </a:cxn>
                <a:cxn ang="0">
                  <a:pos x="198" y="250"/>
                </a:cxn>
                <a:cxn ang="0">
                  <a:pos x="202" y="242"/>
                </a:cxn>
                <a:cxn ang="0">
                  <a:pos x="208" y="234"/>
                </a:cxn>
                <a:cxn ang="0">
                  <a:pos x="208" y="234"/>
                </a:cxn>
              </a:cxnLst>
              <a:rect l="0" t="0" r="r" b="b"/>
              <a:pathLst>
                <a:path w="334" h="334">
                  <a:moveTo>
                    <a:pt x="188" y="274"/>
                  </a:moveTo>
                  <a:lnTo>
                    <a:pt x="334" y="334"/>
                  </a:lnTo>
                  <a:lnTo>
                    <a:pt x="274" y="186"/>
                  </a:lnTo>
                  <a:lnTo>
                    <a:pt x="86" y="0"/>
                  </a:lnTo>
                  <a:lnTo>
                    <a:pt x="0" y="86"/>
                  </a:lnTo>
                  <a:lnTo>
                    <a:pt x="188" y="274"/>
                  </a:lnTo>
                  <a:close/>
                  <a:moveTo>
                    <a:pt x="208" y="234"/>
                  </a:moveTo>
                  <a:lnTo>
                    <a:pt x="208" y="234"/>
                  </a:lnTo>
                  <a:lnTo>
                    <a:pt x="214" y="230"/>
                  </a:lnTo>
                  <a:lnTo>
                    <a:pt x="222" y="230"/>
                  </a:lnTo>
                  <a:lnTo>
                    <a:pt x="228" y="230"/>
                  </a:lnTo>
                  <a:lnTo>
                    <a:pt x="234" y="232"/>
                  </a:lnTo>
                  <a:lnTo>
                    <a:pt x="234" y="232"/>
                  </a:lnTo>
                  <a:lnTo>
                    <a:pt x="230" y="228"/>
                  </a:lnTo>
                  <a:lnTo>
                    <a:pt x="230" y="222"/>
                  </a:lnTo>
                  <a:lnTo>
                    <a:pt x="232" y="214"/>
                  </a:lnTo>
                  <a:lnTo>
                    <a:pt x="236" y="206"/>
                  </a:lnTo>
                  <a:lnTo>
                    <a:pt x="236" y="206"/>
                  </a:lnTo>
                  <a:lnTo>
                    <a:pt x="242" y="202"/>
                  </a:lnTo>
                  <a:lnTo>
                    <a:pt x="250" y="198"/>
                  </a:lnTo>
                  <a:lnTo>
                    <a:pt x="258" y="196"/>
                  </a:lnTo>
                  <a:lnTo>
                    <a:pt x="294" y="280"/>
                  </a:lnTo>
                  <a:lnTo>
                    <a:pt x="282" y="29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198" y="250"/>
                  </a:lnTo>
                  <a:lnTo>
                    <a:pt x="202" y="242"/>
                  </a:lnTo>
                  <a:lnTo>
                    <a:pt x="208" y="234"/>
                  </a:lnTo>
                  <a:lnTo>
                    <a:pt x="208" y="2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253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620292" y="609890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cxnSp>
        <p:nvCxnSpPr>
          <p:cNvPr id="11" name="直接连接符 11"/>
          <p:cNvCxnSpPr/>
          <p:nvPr userDrawn="1"/>
        </p:nvCxnSpPr>
        <p:spPr>
          <a:xfrm>
            <a:off x="1620292" y="1139459"/>
            <a:ext cx="4463981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7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300434" y="241276"/>
            <a:ext cx="882586" cy="115802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88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1</a:t>
            </a:r>
            <a:endParaRPr kumimoji="1" lang="zh-CN" altLang="en-US" dirty="0"/>
          </a:p>
        </p:txBody>
      </p:sp>
      <p:grpSp>
        <p:nvGrpSpPr>
          <p:cNvPr id="6" name="组合 2"/>
          <p:cNvGrpSpPr/>
          <p:nvPr userDrawn="1"/>
        </p:nvGrpSpPr>
        <p:grpSpPr>
          <a:xfrm>
            <a:off x="1047142" y="241276"/>
            <a:ext cx="354390" cy="354390"/>
            <a:chOff x="5438775" y="2660650"/>
            <a:chExt cx="596900" cy="596900"/>
          </a:xfrm>
          <a:solidFill>
            <a:schemeClr val="accent1"/>
          </a:solidFill>
        </p:grpSpPr>
        <p:sp>
          <p:nvSpPr>
            <p:cNvPr id="9" name="Freeform 185"/>
            <p:cNvSpPr>
              <a:spLocks/>
            </p:cNvSpPr>
            <p:nvPr/>
          </p:nvSpPr>
          <p:spPr bwMode="auto">
            <a:xfrm>
              <a:off x="5438775" y="2660650"/>
              <a:ext cx="165100" cy="165100"/>
            </a:xfrm>
            <a:custGeom>
              <a:avLst/>
              <a:gdLst/>
              <a:ahLst/>
              <a:cxnLst>
                <a:cxn ang="0">
                  <a:pos x="18" y="18"/>
                </a:cxn>
                <a:cxn ang="0">
                  <a:pos x="18" y="18"/>
                </a:cxn>
                <a:cxn ang="0">
                  <a:pos x="10" y="28"/>
                </a:cxn>
                <a:cxn ang="0">
                  <a:pos x="6" y="38"/>
                </a:cxn>
                <a:cxn ang="0">
                  <a:pos x="2" y="50"/>
                </a:cxn>
                <a:cxn ang="0">
                  <a:pos x="0" y="60"/>
                </a:cxn>
                <a:cxn ang="0">
                  <a:pos x="2" y="72"/>
                </a:cxn>
                <a:cxn ang="0">
                  <a:pos x="6" y="84"/>
                </a:cxn>
                <a:cxn ang="0">
                  <a:pos x="10" y="94"/>
                </a:cxn>
                <a:cxn ang="0">
                  <a:pos x="18" y="104"/>
                </a:cxn>
                <a:cxn ang="0">
                  <a:pos x="104" y="18"/>
                </a:cxn>
                <a:cxn ang="0">
                  <a:pos x="104" y="18"/>
                </a:cxn>
                <a:cxn ang="0">
                  <a:pos x="96" y="10"/>
                </a:cxn>
                <a:cxn ang="0">
                  <a:pos x="84" y="4"/>
                </a:cxn>
                <a:cxn ang="0">
                  <a:pos x="74" y="2"/>
                </a:cxn>
                <a:cxn ang="0">
                  <a:pos x="62" y="0"/>
                </a:cxn>
                <a:cxn ang="0">
                  <a:pos x="50" y="2"/>
                </a:cxn>
                <a:cxn ang="0">
                  <a:pos x="38" y="4"/>
                </a:cxn>
                <a:cxn ang="0">
                  <a:pos x="28" y="10"/>
                </a:cxn>
                <a:cxn ang="0">
                  <a:pos x="18" y="18"/>
                </a:cxn>
                <a:cxn ang="0">
                  <a:pos x="18" y="18"/>
                </a:cxn>
              </a:cxnLst>
              <a:rect l="0" t="0" r="r" b="b"/>
              <a:pathLst>
                <a:path w="104" h="104">
                  <a:moveTo>
                    <a:pt x="18" y="18"/>
                  </a:moveTo>
                  <a:lnTo>
                    <a:pt x="18" y="18"/>
                  </a:lnTo>
                  <a:lnTo>
                    <a:pt x="10" y="28"/>
                  </a:lnTo>
                  <a:lnTo>
                    <a:pt x="6" y="38"/>
                  </a:lnTo>
                  <a:lnTo>
                    <a:pt x="2" y="50"/>
                  </a:lnTo>
                  <a:lnTo>
                    <a:pt x="0" y="60"/>
                  </a:lnTo>
                  <a:lnTo>
                    <a:pt x="2" y="72"/>
                  </a:lnTo>
                  <a:lnTo>
                    <a:pt x="6" y="84"/>
                  </a:lnTo>
                  <a:lnTo>
                    <a:pt x="10" y="94"/>
                  </a:lnTo>
                  <a:lnTo>
                    <a:pt x="18" y="104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96" y="10"/>
                  </a:lnTo>
                  <a:lnTo>
                    <a:pt x="84" y="4"/>
                  </a:lnTo>
                  <a:lnTo>
                    <a:pt x="74" y="2"/>
                  </a:lnTo>
                  <a:lnTo>
                    <a:pt x="62" y="0"/>
                  </a:lnTo>
                  <a:lnTo>
                    <a:pt x="50" y="2"/>
                  </a:lnTo>
                  <a:lnTo>
                    <a:pt x="38" y="4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86"/>
            <p:cNvSpPr>
              <a:spLocks noEditPoints="1"/>
            </p:cNvSpPr>
            <p:nvPr/>
          </p:nvSpPr>
          <p:spPr bwMode="auto">
            <a:xfrm>
              <a:off x="5505450" y="2727325"/>
              <a:ext cx="530225" cy="530225"/>
            </a:xfrm>
            <a:custGeom>
              <a:avLst/>
              <a:gdLst/>
              <a:ahLst/>
              <a:cxnLst>
                <a:cxn ang="0">
                  <a:pos x="188" y="274"/>
                </a:cxn>
                <a:cxn ang="0">
                  <a:pos x="334" y="334"/>
                </a:cxn>
                <a:cxn ang="0">
                  <a:pos x="274" y="186"/>
                </a:cxn>
                <a:cxn ang="0">
                  <a:pos x="86" y="0"/>
                </a:cxn>
                <a:cxn ang="0">
                  <a:pos x="0" y="86"/>
                </a:cxn>
                <a:cxn ang="0">
                  <a:pos x="188" y="274"/>
                </a:cxn>
                <a:cxn ang="0">
                  <a:pos x="208" y="234"/>
                </a:cxn>
                <a:cxn ang="0">
                  <a:pos x="208" y="234"/>
                </a:cxn>
                <a:cxn ang="0">
                  <a:pos x="214" y="230"/>
                </a:cxn>
                <a:cxn ang="0">
                  <a:pos x="222" y="230"/>
                </a:cxn>
                <a:cxn ang="0">
                  <a:pos x="228" y="230"/>
                </a:cxn>
                <a:cxn ang="0">
                  <a:pos x="234" y="232"/>
                </a:cxn>
                <a:cxn ang="0">
                  <a:pos x="234" y="232"/>
                </a:cxn>
                <a:cxn ang="0">
                  <a:pos x="230" y="228"/>
                </a:cxn>
                <a:cxn ang="0">
                  <a:pos x="230" y="222"/>
                </a:cxn>
                <a:cxn ang="0">
                  <a:pos x="232" y="214"/>
                </a:cxn>
                <a:cxn ang="0">
                  <a:pos x="236" y="206"/>
                </a:cxn>
                <a:cxn ang="0">
                  <a:pos x="236" y="206"/>
                </a:cxn>
                <a:cxn ang="0">
                  <a:pos x="242" y="202"/>
                </a:cxn>
                <a:cxn ang="0">
                  <a:pos x="250" y="198"/>
                </a:cxn>
                <a:cxn ang="0">
                  <a:pos x="258" y="196"/>
                </a:cxn>
                <a:cxn ang="0">
                  <a:pos x="294" y="280"/>
                </a:cxn>
                <a:cxn ang="0">
                  <a:pos x="282" y="294"/>
                </a:cxn>
                <a:cxn ang="0">
                  <a:pos x="196" y="258"/>
                </a:cxn>
                <a:cxn ang="0">
                  <a:pos x="196" y="258"/>
                </a:cxn>
                <a:cxn ang="0">
                  <a:pos x="198" y="250"/>
                </a:cxn>
                <a:cxn ang="0">
                  <a:pos x="202" y="242"/>
                </a:cxn>
                <a:cxn ang="0">
                  <a:pos x="208" y="234"/>
                </a:cxn>
                <a:cxn ang="0">
                  <a:pos x="208" y="234"/>
                </a:cxn>
              </a:cxnLst>
              <a:rect l="0" t="0" r="r" b="b"/>
              <a:pathLst>
                <a:path w="334" h="334">
                  <a:moveTo>
                    <a:pt x="188" y="274"/>
                  </a:moveTo>
                  <a:lnTo>
                    <a:pt x="334" y="334"/>
                  </a:lnTo>
                  <a:lnTo>
                    <a:pt x="274" y="186"/>
                  </a:lnTo>
                  <a:lnTo>
                    <a:pt x="86" y="0"/>
                  </a:lnTo>
                  <a:lnTo>
                    <a:pt x="0" y="86"/>
                  </a:lnTo>
                  <a:lnTo>
                    <a:pt x="188" y="274"/>
                  </a:lnTo>
                  <a:close/>
                  <a:moveTo>
                    <a:pt x="208" y="234"/>
                  </a:moveTo>
                  <a:lnTo>
                    <a:pt x="208" y="234"/>
                  </a:lnTo>
                  <a:lnTo>
                    <a:pt x="214" y="230"/>
                  </a:lnTo>
                  <a:lnTo>
                    <a:pt x="222" y="230"/>
                  </a:lnTo>
                  <a:lnTo>
                    <a:pt x="228" y="230"/>
                  </a:lnTo>
                  <a:lnTo>
                    <a:pt x="234" y="232"/>
                  </a:lnTo>
                  <a:lnTo>
                    <a:pt x="234" y="232"/>
                  </a:lnTo>
                  <a:lnTo>
                    <a:pt x="230" y="228"/>
                  </a:lnTo>
                  <a:lnTo>
                    <a:pt x="230" y="222"/>
                  </a:lnTo>
                  <a:lnTo>
                    <a:pt x="232" y="214"/>
                  </a:lnTo>
                  <a:lnTo>
                    <a:pt x="236" y="206"/>
                  </a:lnTo>
                  <a:lnTo>
                    <a:pt x="236" y="206"/>
                  </a:lnTo>
                  <a:lnTo>
                    <a:pt x="242" y="202"/>
                  </a:lnTo>
                  <a:lnTo>
                    <a:pt x="250" y="198"/>
                  </a:lnTo>
                  <a:lnTo>
                    <a:pt x="258" y="196"/>
                  </a:lnTo>
                  <a:lnTo>
                    <a:pt x="294" y="280"/>
                  </a:lnTo>
                  <a:lnTo>
                    <a:pt x="282" y="29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198" y="250"/>
                  </a:lnTo>
                  <a:lnTo>
                    <a:pt x="202" y="242"/>
                  </a:lnTo>
                  <a:lnTo>
                    <a:pt x="208" y="234"/>
                  </a:lnTo>
                  <a:lnTo>
                    <a:pt x="208" y="2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649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620292" y="609890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cxnSp>
        <p:nvCxnSpPr>
          <p:cNvPr id="11" name="直接连接符 11"/>
          <p:cNvCxnSpPr/>
          <p:nvPr userDrawn="1"/>
        </p:nvCxnSpPr>
        <p:spPr>
          <a:xfrm>
            <a:off x="1620292" y="1139459"/>
            <a:ext cx="4463981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7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300434" y="241276"/>
            <a:ext cx="882586" cy="115802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88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1</a:t>
            </a:r>
            <a:endParaRPr kumimoji="1" lang="zh-CN" altLang="en-US" dirty="0"/>
          </a:p>
        </p:txBody>
      </p:sp>
      <p:grpSp>
        <p:nvGrpSpPr>
          <p:cNvPr id="6" name="组合 2"/>
          <p:cNvGrpSpPr/>
          <p:nvPr userDrawn="1"/>
        </p:nvGrpSpPr>
        <p:grpSpPr>
          <a:xfrm>
            <a:off x="1047142" y="241276"/>
            <a:ext cx="354390" cy="354390"/>
            <a:chOff x="5438775" y="2660650"/>
            <a:chExt cx="596900" cy="596900"/>
          </a:xfrm>
          <a:solidFill>
            <a:schemeClr val="accent1"/>
          </a:solidFill>
        </p:grpSpPr>
        <p:sp>
          <p:nvSpPr>
            <p:cNvPr id="9" name="Freeform 185"/>
            <p:cNvSpPr>
              <a:spLocks/>
            </p:cNvSpPr>
            <p:nvPr/>
          </p:nvSpPr>
          <p:spPr bwMode="auto">
            <a:xfrm>
              <a:off x="5438775" y="2660650"/>
              <a:ext cx="165100" cy="165100"/>
            </a:xfrm>
            <a:custGeom>
              <a:avLst/>
              <a:gdLst/>
              <a:ahLst/>
              <a:cxnLst>
                <a:cxn ang="0">
                  <a:pos x="18" y="18"/>
                </a:cxn>
                <a:cxn ang="0">
                  <a:pos x="18" y="18"/>
                </a:cxn>
                <a:cxn ang="0">
                  <a:pos x="10" y="28"/>
                </a:cxn>
                <a:cxn ang="0">
                  <a:pos x="6" y="38"/>
                </a:cxn>
                <a:cxn ang="0">
                  <a:pos x="2" y="50"/>
                </a:cxn>
                <a:cxn ang="0">
                  <a:pos x="0" y="60"/>
                </a:cxn>
                <a:cxn ang="0">
                  <a:pos x="2" y="72"/>
                </a:cxn>
                <a:cxn ang="0">
                  <a:pos x="6" y="84"/>
                </a:cxn>
                <a:cxn ang="0">
                  <a:pos x="10" y="94"/>
                </a:cxn>
                <a:cxn ang="0">
                  <a:pos x="18" y="104"/>
                </a:cxn>
                <a:cxn ang="0">
                  <a:pos x="104" y="18"/>
                </a:cxn>
                <a:cxn ang="0">
                  <a:pos x="104" y="18"/>
                </a:cxn>
                <a:cxn ang="0">
                  <a:pos x="96" y="10"/>
                </a:cxn>
                <a:cxn ang="0">
                  <a:pos x="84" y="4"/>
                </a:cxn>
                <a:cxn ang="0">
                  <a:pos x="74" y="2"/>
                </a:cxn>
                <a:cxn ang="0">
                  <a:pos x="62" y="0"/>
                </a:cxn>
                <a:cxn ang="0">
                  <a:pos x="50" y="2"/>
                </a:cxn>
                <a:cxn ang="0">
                  <a:pos x="38" y="4"/>
                </a:cxn>
                <a:cxn ang="0">
                  <a:pos x="28" y="10"/>
                </a:cxn>
                <a:cxn ang="0">
                  <a:pos x="18" y="18"/>
                </a:cxn>
                <a:cxn ang="0">
                  <a:pos x="18" y="18"/>
                </a:cxn>
              </a:cxnLst>
              <a:rect l="0" t="0" r="r" b="b"/>
              <a:pathLst>
                <a:path w="104" h="104">
                  <a:moveTo>
                    <a:pt x="18" y="18"/>
                  </a:moveTo>
                  <a:lnTo>
                    <a:pt x="18" y="18"/>
                  </a:lnTo>
                  <a:lnTo>
                    <a:pt x="10" y="28"/>
                  </a:lnTo>
                  <a:lnTo>
                    <a:pt x="6" y="38"/>
                  </a:lnTo>
                  <a:lnTo>
                    <a:pt x="2" y="50"/>
                  </a:lnTo>
                  <a:lnTo>
                    <a:pt x="0" y="60"/>
                  </a:lnTo>
                  <a:lnTo>
                    <a:pt x="2" y="72"/>
                  </a:lnTo>
                  <a:lnTo>
                    <a:pt x="6" y="84"/>
                  </a:lnTo>
                  <a:lnTo>
                    <a:pt x="10" y="94"/>
                  </a:lnTo>
                  <a:lnTo>
                    <a:pt x="18" y="104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96" y="10"/>
                  </a:lnTo>
                  <a:lnTo>
                    <a:pt x="84" y="4"/>
                  </a:lnTo>
                  <a:lnTo>
                    <a:pt x="74" y="2"/>
                  </a:lnTo>
                  <a:lnTo>
                    <a:pt x="62" y="0"/>
                  </a:lnTo>
                  <a:lnTo>
                    <a:pt x="50" y="2"/>
                  </a:lnTo>
                  <a:lnTo>
                    <a:pt x="38" y="4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86"/>
            <p:cNvSpPr>
              <a:spLocks noEditPoints="1"/>
            </p:cNvSpPr>
            <p:nvPr/>
          </p:nvSpPr>
          <p:spPr bwMode="auto">
            <a:xfrm>
              <a:off x="5505450" y="2727325"/>
              <a:ext cx="530225" cy="530225"/>
            </a:xfrm>
            <a:custGeom>
              <a:avLst/>
              <a:gdLst/>
              <a:ahLst/>
              <a:cxnLst>
                <a:cxn ang="0">
                  <a:pos x="188" y="274"/>
                </a:cxn>
                <a:cxn ang="0">
                  <a:pos x="334" y="334"/>
                </a:cxn>
                <a:cxn ang="0">
                  <a:pos x="274" y="186"/>
                </a:cxn>
                <a:cxn ang="0">
                  <a:pos x="86" y="0"/>
                </a:cxn>
                <a:cxn ang="0">
                  <a:pos x="0" y="86"/>
                </a:cxn>
                <a:cxn ang="0">
                  <a:pos x="188" y="274"/>
                </a:cxn>
                <a:cxn ang="0">
                  <a:pos x="208" y="234"/>
                </a:cxn>
                <a:cxn ang="0">
                  <a:pos x="208" y="234"/>
                </a:cxn>
                <a:cxn ang="0">
                  <a:pos x="214" y="230"/>
                </a:cxn>
                <a:cxn ang="0">
                  <a:pos x="222" y="230"/>
                </a:cxn>
                <a:cxn ang="0">
                  <a:pos x="228" y="230"/>
                </a:cxn>
                <a:cxn ang="0">
                  <a:pos x="234" y="232"/>
                </a:cxn>
                <a:cxn ang="0">
                  <a:pos x="234" y="232"/>
                </a:cxn>
                <a:cxn ang="0">
                  <a:pos x="230" y="228"/>
                </a:cxn>
                <a:cxn ang="0">
                  <a:pos x="230" y="222"/>
                </a:cxn>
                <a:cxn ang="0">
                  <a:pos x="232" y="214"/>
                </a:cxn>
                <a:cxn ang="0">
                  <a:pos x="236" y="206"/>
                </a:cxn>
                <a:cxn ang="0">
                  <a:pos x="236" y="206"/>
                </a:cxn>
                <a:cxn ang="0">
                  <a:pos x="242" y="202"/>
                </a:cxn>
                <a:cxn ang="0">
                  <a:pos x="250" y="198"/>
                </a:cxn>
                <a:cxn ang="0">
                  <a:pos x="258" y="196"/>
                </a:cxn>
                <a:cxn ang="0">
                  <a:pos x="294" y="280"/>
                </a:cxn>
                <a:cxn ang="0">
                  <a:pos x="282" y="294"/>
                </a:cxn>
                <a:cxn ang="0">
                  <a:pos x="196" y="258"/>
                </a:cxn>
                <a:cxn ang="0">
                  <a:pos x="196" y="258"/>
                </a:cxn>
                <a:cxn ang="0">
                  <a:pos x="198" y="250"/>
                </a:cxn>
                <a:cxn ang="0">
                  <a:pos x="202" y="242"/>
                </a:cxn>
                <a:cxn ang="0">
                  <a:pos x="208" y="234"/>
                </a:cxn>
                <a:cxn ang="0">
                  <a:pos x="208" y="234"/>
                </a:cxn>
              </a:cxnLst>
              <a:rect l="0" t="0" r="r" b="b"/>
              <a:pathLst>
                <a:path w="334" h="334">
                  <a:moveTo>
                    <a:pt x="188" y="274"/>
                  </a:moveTo>
                  <a:lnTo>
                    <a:pt x="334" y="334"/>
                  </a:lnTo>
                  <a:lnTo>
                    <a:pt x="274" y="186"/>
                  </a:lnTo>
                  <a:lnTo>
                    <a:pt x="86" y="0"/>
                  </a:lnTo>
                  <a:lnTo>
                    <a:pt x="0" y="86"/>
                  </a:lnTo>
                  <a:lnTo>
                    <a:pt x="188" y="274"/>
                  </a:lnTo>
                  <a:close/>
                  <a:moveTo>
                    <a:pt x="208" y="234"/>
                  </a:moveTo>
                  <a:lnTo>
                    <a:pt x="208" y="234"/>
                  </a:lnTo>
                  <a:lnTo>
                    <a:pt x="214" y="230"/>
                  </a:lnTo>
                  <a:lnTo>
                    <a:pt x="222" y="230"/>
                  </a:lnTo>
                  <a:lnTo>
                    <a:pt x="228" y="230"/>
                  </a:lnTo>
                  <a:lnTo>
                    <a:pt x="234" y="232"/>
                  </a:lnTo>
                  <a:lnTo>
                    <a:pt x="234" y="232"/>
                  </a:lnTo>
                  <a:lnTo>
                    <a:pt x="230" y="228"/>
                  </a:lnTo>
                  <a:lnTo>
                    <a:pt x="230" y="222"/>
                  </a:lnTo>
                  <a:lnTo>
                    <a:pt x="232" y="214"/>
                  </a:lnTo>
                  <a:lnTo>
                    <a:pt x="236" y="206"/>
                  </a:lnTo>
                  <a:lnTo>
                    <a:pt x="236" y="206"/>
                  </a:lnTo>
                  <a:lnTo>
                    <a:pt x="242" y="202"/>
                  </a:lnTo>
                  <a:lnTo>
                    <a:pt x="250" y="198"/>
                  </a:lnTo>
                  <a:lnTo>
                    <a:pt x="258" y="196"/>
                  </a:lnTo>
                  <a:lnTo>
                    <a:pt x="294" y="280"/>
                  </a:lnTo>
                  <a:lnTo>
                    <a:pt x="282" y="29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198" y="250"/>
                  </a:lnTo>
                  <a:lnTo>
                    <a:pt x="202" y="242"/>
                  </a:lnTo>
                  <a:lnTo>
                    <a:pt x="208" y="234"/>
                  </a:lnTo>
                  <a:lnTo>
                    <a:pt x="208" y="2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209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024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6" y="2788086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241303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09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698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078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51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pic>
        <p:nvPicPr>
          <p:cNvPr id="32" name="图片 3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606249" y="3170720"/>
            <a:ext cx="5085156" cy="1372667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</a:t>
            </a:r>
            <a:r>
              <a:rPr lang="zh-CN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中对图表的数据信息进行编辑。点击图标，在屏幕上方的“图标布局”面板中可以对图表的标题、坐标轴、图例、数据标签、网格线、趋势线等进行编辑。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606248" y="4693342"/>
            <a:ext cx="522789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中对图表的数据信息进行编辑。点击图标，在屏幕上方的“图标布局”面板中可以对图表的标题、坐标轴、图例、数据标签、网格线、趋势线等进行编辑。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262905" y="3170720"/>
            <a:ext cx="3162300" cy="25167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8387687" y="3206437"/>
            <a:ext cx="1589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</a:rPr>
              <a:t>80%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8" name="下箭头 47"/>
          <p:cNvSpPr/>
          <p:nvPr/>
        </p:nvSpPr>
        <p:spPr>
          <a:xfrm rot="10800000">
            <a:off x="8105868" y="3526372"/>
            <a:ext cx="241300" cy="291659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33"/>
          <p:cNvCxnSpPr/>
          <p:nvPr/>
        </p:nvCxnSpPr>
        <p:spPr>
          <a:xfrm>
            <a:off x="7869330" y="4037434"/>
            <a:ext cx="2024063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10"/>
          <p:cNvSpPr>
            <a:spLocks noEditPoints="1"/>
          </p:cNvSpPr>
          <p:nvPr/>
        </p:nvSpPr>
        <p:spPr bwMode="auto">
          <a:xfrm>
            <a:off x="8472164" y="4162222"/>
            <a:ext cx="659963" cy="663778"/>
          </a:xfrm>
          <a:custGeom>
            <a:avLst/>
            <a:gdLst/>
            <a:ahLst/>
            <a:cxnLst>
              <a:cxn ang="0">
                <a:pos x="0" y="348"/>
              </a:cxn>
              <a:cxn ang="0">
                <a:pos x="42" y="64"/>
              </a:cxn>
              <a:cxn ang="0">
                <a:pos x="42" y="130"/>
              </a:cxn>
              <a:cxn ang="0">
                <a:pos x="42" y="196"/>
              </a:cxn>
              <a:cxn ang="0">
                <a:pos x="42" y="260"/>
              </a:cxn>
              <a:cxn ang="0">
                <a:pos x="64" y="228"/>
              </a:cxn>
              <a:cxn ang="0">
                <a:pos x="70" y="210"/>
              </a:cxn>
              <a:cxn ang="0">
                <a:pos x="90" y="196"/>
              </a:cxn>
              <a:cxn ang="0">
                <a:pos x="136" y="160"/>
              </a:cxn>
              <a:cxn ang="0">
                <a:pos x="130" y="142"/>
              </a:cxn>
              <a:cxn ang="0">
                <a:pos x="140" y="118"/>
              </a:cxn>
              <a:cxn ang="0">
                <a:pos x="162" y="108"/>
              </a:cxn>
              <a:cxn ang="0">
                <a:pos x="180" y="114"/>
              </a:cxn>
              <a:cxn ang="0">
                <a:pos x="194" y="134"/>
              </a:cxn>
              <a:cxn ang="0">
                <a:pos x="232" y="180"/>
              </a:cxn>
              <a:cxn ang="0">
                <a:pos x="250" y="174"/>
              </a:cxn>
              <a:cxn ang="0">
                <a:pos x="284" y="88"/>
              </a:cxn>
              <a:cxn ang="0">
                <a:pos x="282" y="70"/>
              </a:cxn>
              <a:cxn ang="0">
                <a:pos x="296" y="48"/>
              </a:cxn>
              <a:cxn ang="0">
                <a:pos x="314" y="44"/>
              </a:cxn>
              <a:cxn ang="0">
                <a:pos x="338" y="52"/>
              </a:cxn>
              <a:cxn ang="0">
                <a:pos x="346" y="76"/>
              </a:cxn>
              <a:cxn ang="0">
                <a:pos x="342" y="94"/>
              </a:cxn>
              <a:cxn ang="0">
                <a:pos x="320" y="108"/>
              </a:cxn>
              <a:cxn ang="0">
                <a:pos x="272" y="184"/>
              </a:cxn>
              <a:cxn ang="0">
                <a:pos x="282" y="206"/>
              </a:cxn>
              <a:cxn ang="0">
                <a:pos x="276" y="224"/>
              </a:cxn>
              <a:cxn ang="0">
                <a:pos x="256" y="238"/>
              </a:cxn>
              <a:cxn ang="0">
                <a:pos x="236" y="236"/>
              </a:cxn>
              <a:cxn ang="0">
                <a:pos x="220" y="218"/>
              </a:cxn>
              <a:cxn ang="0">
                <a:pos x="218" y="196"/>
              </a:cxn>
              <a:cxn ang="0">
                <a:pos x="162" y="174"/>
              </a:cxn>
              <a:cxn ang="0">
                <a:pos x="124" y="210"/>
              </a:cxn>
              <a:cxn ang="0">
                <a:pos x="130" y="234"/>
              </a:cxn>
              <a:cxn ang="0">
                <a:pos x="116" y="254"/>
              </a:cxn>
              <a:cxn ang="0">
                <a:pos x="98" y="260"/>
              </a:cxn>
              <a:cxn ang="0">
                <a:pos x="74" y="250"/>
              </a:cxn>
              <a:cxn ang="0">
                <a:pos x="64" y="228"/>
              </a:cxn>
              <a:cxn ang="0">
                <a:pos x="304" y="80"/>
              </a:cxn>
              <a:cxn ang="0">
                <a:pos x="314" y="86"/>
              </a:cxn>
              <a:cxn ang="0">
                <a:pos x="326" y="76"/>
              </a:cxn>
              <a:cxn ang="0">
                <a:pos x="318" y="66"/>
              </a:cxn>
              <a:cxn ang="0">
                <a:pos x="306" y="68"/>
              </a:cxn>
              <a:cxn ang="0">
                <a:pos x="238" y="206"/>
              </a:cxn>
              <a:cxn ang="0">
                <a:pos x="244" y="216"/>
              </a:cxn>
              <a:cxn ang="0">
                <a:pos x="256" y="214"/>
              </a:cxn>
              <a:cxn ang="0">
                <a:pos x="260" y="202"/>
              </a:cxn>
              <a:cxn ang="0">
                <a:pos x="250" y="196"/>
              </a:cxn>
              <a:cxn ang="0">
                <a:pos x="238" y="206"/>
              </a:cxn>
              <a:cxn ang="0">
                <a:pos x="152" y="146"/>
              </a:cxn>
              <a:cxn ang="0">
                <a:pos x="162" y="152"/>
              </a:cxn>
              <a:cxn ang="0">
                <a:pos x="174" y="142"/>
              </a:cxn>
              <a:cxn ang="0">
                <a:pos x="166" y="130"/>
              </a:cxn>
              <a:cxn ang="0">
                <a:pos x="154" y="134"/>
              </a:cxn>
              <a:cxn ang="0">
                <a:pos x="86" y="228"/>
              </a:cxn>
              <a:cxn ang="0">
                <a:pos x="92" y="238"/>
              </a:cxn>
              <a:cxn ang="0">
                <a:pos x="104" y="236"/>
              </a:cxn>
              <a:cxn ang="0">
                <a:pos x="108" y="224"/>
              </a:cxn>
              <a:cxn ang="0">
                <a:pos x="98" y="218"/>
              </a:cxn>
              <a:cxn ang="0">
                <a:pos x="86" y="228"/>
              </a:cxn>
            </a:cxnLst>
            <a:rect l="0" t="0" r="r" b="b"/>
            <a:pathLst>
              <a:path w="346" h="348">
                <a:moveTo>
                  <a:pt x="22" y="326"/>
                </a:moveTo>
                <a:lnTo>
                  <a:pt x="346" y="326"/>
                </a:lnTo>
                <a:lnTo>
                  <a:pt x="346" y="348"/>
                </a:lnTo>
                <a:lnTo>
                  <a:pt x="0" y="348"/>
                </a:lnTo>
                <a:lnTo>
                  <a:pt x="0" y="0"/>
                </a:lnTo>
                <a:lnTo>
                  <a:pt x="22" y="0"/>
                </a:lnTo>
                <a:lnTo>
                  <a:pt x="22" y="64"/>
                </a:lnTo>
                <a:lnTo>
                  <a:pt x="42" y="64"/>
                </a:lnTo>
                <a:lnTo>
                  <a:pt x="42" y="86"/>
                </a:lnTo>
                <a:lnTo>
                  <a:pt x="22" y="86"/>
                </a:lnTo>
                <a:lnTo>
                  <a:pt x="22" y="130"/>
                </a:lnTo>
                <a:lnTo>
                  <a:pt x="42" y="130"/>
                </a:lnTo>
                <a:lnTo>
                  <a:pt x="42" y="152"/>
                </a:lnTo>
                <a:lnTo>
                  <a:pt x="22" y="152"/>
                </a:lnTo>
                <a:lnTo>
                  <a:pt x="22" y="196"/>
                </a:lnTo>
                <a:lnTo>
                  <a:pt x="42" y="196"/>
                </a:lnTo>
                <a:lnTo>
                  <a:pt x="42" y="218"/>
                </a:lnTo>
                <a:lnTo>
                  <a:pt x="22" y="218"/>
                </a:lnTo>
                <a:lnTo>
                  <a:pt x="22" y="260"/>
                </a:lnTo>
                <a:lnTo>
                  <a:pt x="42" y="260"/>
                </a:lnTo>
                <a:lnTo>
                  <a:pt x="42" y="282"/>
                </a:lnTo>
                <a:lnTo>
                  <a:pt x="22" y="282"/>
                </a:lnTo>
                <a:lnTo>
                  <a:pt x="22" y="326"/>
                </a:lnTo>
                <a:close/>
                <a:moveTo>
                  <a:pt x="64" y="228"/>
                </a:moveTo>
                <a:lnTo>
                  <a:pt x="64" y="228"/>
                </a:lnTo>
                <a:lnTo>
                  <a:pt x="66" y="222"/>
                </a:lnTo>
                <a:lnTo>
                  <a:pt x="68" y="216"/>
                </a:lnTo>
                <a:lnTo>
                  <a:pt x="70" y="210"/>
                </a:lnTo>
                <a:lnTo>
                  <a:pt x="74" y="204"/>
                </a:lnTo>
                <a:lnTo>
                  <a:pt x="78" y="200"/>
                </a:lnTo>
                <a:lnTo>
                  <a:pt x="84" y="198"/>
                </a:lnTo>
                <a:lnTo>
                  <a:pt x="90" y="196"/>
                </a:lnTo>
                <a:lnTo>
                  <a:pt x="98" y="196"/>
                </a:lnTo>
                <a:lnTo>
                  <a:pt x="98" y="196"/>
                </a:lnTo>
                <a:lnTo>
                  <a:pt x="106" y="196"/>
                </a:lnTo>
                <a:lnTo>
                  <a:pt x="136" y="160"/>
                </a:lnTo>
                <a:lnTo>
                  <a:pt x="136" y="160"/>
                </a:lnTo>
                <a:lnTo>
                  <a:pt x="132" y="150"/>
                </a:lnTo>
                <a:lnTo>
                  <a:pt x="130" y="142"/>
                </a:lnTo>
                <a:lnTo>
                  <a:pt x="130" y="142"/>
                </a:lnTo>
                <a:lnTo>
                  <a:pt x="130" y="134"/>
                </a:lnTo>
                <a:lnTo>
                  <a:pt x="132" y="128"/>
                </a:lnTo>
                <a:lnTo>
                  <a:pt x="136" y="122"/>
                </a:lnTo>
                <a:lnTo>
                  <a:pt x="140" y="118"/>
                </a:lnTo>
                <a:lnTo>
                  <a:pt x="144" y="114"/>
                </a:lnTo>
                <a:lnTo>
                  <a:pt x="150" y="110"/>
                </a:lnTo>
                <a:lnTo>
                  <a:pt x="156" y="110"/>
                </a:lnTo>
                <a:lnTo>
                  <a:pt x="162" y="108"/>
                </a:lnTo>
                <a:lnTo>
                  <a:pt x="162" y="108"/>
                </a:lnTo>
                <a:lnTo>
                  <a:pt x="168" y="110"/>
                </a:lnTo>
                <a:lnTo>
                  <a:pt x="174" y="110"/>
                </a:lnTo>
                <a:lnTo>
                  <a:pt x="180" y="114"/>
                </a:lnTo>
                <a:lnTo>
                  <a:pt x="186" y="118"/>
                </a:lnTo>
                <a:lnTo>
                  <a:pt x="190" y="122"/>
                </a:lnTo>
                <a:lnTo>
                  <a:pt x="192" y="128"/>
                </a:lnTo>
                <a:lnTo>
                  <a:pt x="194" y="134"/>
                </a:lnTo>
                <a:lnTo>
                  <a:pt x="194" y="142"/>
                </a:lnTo>
                <a:lnTo>
                  <a:pt x="194" y="142"/>
                </a:lnTo>
                <a:lnTo>
                  <a:pt x="194" y="150"/>
                </a:lnTo>
                <a:lnTo>
                  <a:pt x="232" y="180"/>
                </a:lnTo>
                <a:lnTo>
                  <a:pt x="232" y="180"/>
                </a:lnTo>
                <a:lnTo>
                  <a:pt x="240" y="176"/>
                </a:lnTo>
                <a:lnTo>
                  <a:pt x="250" y="174"/>
                </a:lnTo>
                <a:lnTo>
                  <a:pt x="250" y="174"/>
                </a:lnTo>
                <a:lnTo>
                  <a:pt x="254" y="174"/>
                </a:lnTo>
                <a:lnTo>
                  <a:pt x="290" y="98"/>
                </a:lnTo>
                <a:lnTo>
                  <a:pt x="290" y="98"/>
                </a:lnTo>
                <a:lnTo>
                  <a:pt x="284" y="88"/>
                </a:lnTo>
                <a:lnTo>
                  <a:pt x="282" y="82"/>
                </a:lnTo>
                <a:lnTo>
                  <a:pt x="282" y="76"/>
                </a:lnTo>
                <a:lnTo>
                  <a:pt x="282" y="76"/>
                </a:lnTo>
                <a:lnTo>
                  <a:pt x="282" y="70"/>
                </a:lnTo>
                <a:lnTo>
                  <a:pt x="284" y="64"/>
                </a:lnTo>
                <a:lnTo>
                  <a:pt x="288" y="58"/>
                </a:lnTo>
                <a:lnTo>
                  <a:pt x="292" y="52"/>
                </a:lnTo>
                <a:lnTo>
                  <a:pt x="296" y="48"/>
                </a:lnTo>
                <a:lnTo>
                  <a:pt x="302" y="46"/>
                </a:lnTo>
                <a:lnTo>
                  <a:pt x="308" y="44"/>
                </a:lnTo>
                <a:lnTo>
                  <a:pt x="314" y="44"/>
                </a:lnTo>
                <a:lnTo>
                  <a:pt x="314" y="44"/>
                </a:lnTo>
                <a:lnTo>
                  <a:pt x="320" y="44"/>
                </a:lnTo>
                <a:lnTo>
                  <a:pt x="328" y="46"/>
                </a:lnTo>
                <a:lnTo>
                  <a:pt x="332" y="48"/>
                </a:lnTo>
                <a:lnTo>
                  <a:pt x="338" y="52"/>
                </a:lnTo>
                <a:lnTo>
                  <a:pt x="342" y="58"/>
                </a:lnTo>
                <a:lnTo>
                  <a:pt x="344" y="64"/>
                </a:lnTo>
                <a:lnTo>
                  <a:pt x="346" y="70"/>
                </a:lnTo>
                <a:lnTo>
                  <a:pt x="346" y="76"/>
                </a:lnTo>
                <a:lnTo>
                  <a:pt x="346" y="76"/>
                </a:lnTo>
                <a:lnTo>
                  <a:pt x="346" y="82"/>
                </a:lnTo>
                <a:lnTo>
                  <a:pt x="344" y="88"/>
                </a:lnTo>
                <a:lnTo>
                  <a:pt x="342" y="94"/>
                </a:lnTo>
                <a:lnTo>
                  <a:pt x="338" y="98"/>
                </a:lnTo>
                <a:lnTo>
                  <a:pt x="332" y="102"/>
                </a:lnTo>
                <a:lnTo>
                  <a:pt x="328" y="106"/>
                </a:lnTo>
                <a:lnTo>
                  <a:pt x="320" y="108"/>
                </a:lnTo>
                <a:lnTo>
                  <a:pt x="314" y="108"/>
                </a:lnTo>
                <a:lnTo>
                  <a:pt x="314" y="108"/>
                </a:lnTo>
                <a:lnTo>
                  <a:pt x="310" y="108"/>
                </a:lnTo>
                <a:lnTo>
                  <a:pt x="272" y="184"/>
                </a:lnTo>
                <a:lnTo>
                  <a:pt x="272" y="184"/>
                </a:lnTo>
                <a:lnTo>
                  <a:pt x="280" y="194"/>
                </a:lnTo>
                <a:lnTo>
                  <a:pt x="282" y="200"/>
                </a:lnTo>
                <a:lnTo>
                  <a:pt x="282" y="206"/>
                </a:lnTo>
                <a:lnTo>
                  <a:pt x="282" y="206"/>
                </a:lnTo>
                <a:lnTo>
                  <a:pt x="282" y="212"/>
                </a:lnTo>
                <a:lnTo>
                  <a:pt x="280" y="218"/>
                </a:lnTo>
                <a:lnTo>
                  <a:pt x="276" y="224"/>
                </a:lnTo>
                <a:lnTo>
                  <a:pt x="272" y="230"/>
                </a:lnTo>
                <a:lnTo>
                  <a:pt x="268" y="234"/>
                </a:lnTo>
                <a:lnTo>
                  <a:pt x="262" y="236"/>
                </a:lnTo>
                <a:lnTo>
                  <a:pt x="256" y="238"/>
                </a:lnTo>
                <a:lnTo>
                  <a:pt x="250" y="238"/>
                </a:lnTo>
                <a:lnTo>
                  <a:pt x="250" y="238"/>
                </a:lnTo>
                <a:lnTo>
                  <a:pt x="242" y="238"/>
                </a:lnTo>
                <a:lnTo>
                  <a:pt x="236" y="236"/>
                </a:lnTo>
                <a:lnTo>
                  <a:pt x="230" y="234"/>
                </a:lnTo>
                <a:lnTo>
                  <a:pt x="226" y="230"/>
                </a:lnTo>
                <a:lnTo>
                  <a:pt x="222" y="224"/>
                </a:lnTo>
                <a:lnTo>
                  <a:pt x="220" y="218"/>
                </a:lnTo>
                <a:lnTo>
                  <a:pt x="218" y="212"/>
                </a:lnTo>
                <a:lnTo>
                  <a:pt x="216" y="206"/>
                </a:lnTo>
                <a:lnTo>
                  <a:pt x="216" y="206"/>
                </a:lnTo>
                <a:lnTo>
                  <a:pt x="218" y="196"/>
                </a:lnTo>
                <a:lnTo>
                  <a:pt x="180" y="168"/>
                </a:lnTo>
                <a:lnTo>
                  <a:pt x="180" y="168"/>
                </a:lnTo>
                <a:lnTo>
                  <a:pt x="172" y="172"/>
                </a:lnTo>
                <a:lnTo>
                  <a:pt x="162" y="174"/>
                </a:lnTo>
                <a:lnTo>
                  <a:pt x="162" y="174"/>
                </a:lnTo>
                <a:lnTo>
                  <a:pt x="152" y="172"/>
                </a:lnTo>
                <a:lnTo>
                  <a:pt x="124" y="210"/>
                </a:lnTo>
                <a:lnTo>
                  <a:pt x="124" y="210"/>
                </a:lnTo>
                <a:lnTo>
                  <a:pt x="128" y="218"/>
                </a:lnTo>
                <a:lnTo>
                  <a:pt x="130" y="228"/>
                </a:lnTo>
                <a:lnTo>
                  <a:pt x="130" y="228"/>
                </a:lnTo>
                <a:lnTo>
                  <a:pt x="130" y="234"/>
                </a:lnTo>
                <a:lnTo>
                  <a:pt x="128" y="240"/>
                </a:lnTo>
                <a:lnTo>
                  <a:pt x="124" y="246"/>
                </a:lnTo>
                <a:lnTo>
                  <a:pt x="120" y="250"/>
                </a:lnTo>
                <a:lnTo>
                  <a:pt x="116" y="254"/>
                </a:lnTo>
                <a:lnTo>
                  <a:pt x="110" y="258"/>
                </a:lnTo>
                <a:lnTo>
                  <a:pt x="104" y="260"/>
                </a:lnTo>
                <a:lnTo>
                  <a:pt x="98" y="260"/>
                </a:lnTo>
                <a:lnTo>
                  <a:pt x="98" y="260"/>
                </a:lnTo>
                <a:lnTo>
                  <a:pt x="90" y="260"/>
                </a:lnTo>
                <a:lnTo>
                  <a:pt x="84" y="258"/>
                </a:lnTo>
                <a:lnTo>
                  <a:pt x="78" y="254"/>
                </a:lnTo>
                <a:lnTo>
                  <a:pt x="74" y="250"/>
                </a:lnTo>
                <a:lnTo>
                  <a:pt x="70" y="246"/>
                </a:lnTo>
                <a:lnTo>
                  <a:pt x="68" y="240"/>
                </a:lnTo>
                <a:lnTo>
                  <a:pt x="66" y="234"/>
                </a:lnTo>
                <a:lnTo>
                  <a:pt x="64" y="228"/>
                </a:lnTo>
                <a:lnTo>
                  <a:pt x="64" y="228"/>
                </a:lnTo>
                <a:close/>
                <a:moveTo>
                  <a:pt x="304" y="76"/>
                </a:moveTo>
                <a:lnTo>
                  <a:pt x="304" y="76"/>
                </a:lnTo>
                <a:lnTo>
                  <a:pt x="304" y="80"/>
                </a:lnTo>
                <a:lnTo>
                  <a:pt x="306" y="84"/>
                </a:lnTo>
                <a:lnTo>
                  <a:pt x="310" y="86"/>
                </a:lnTo>
                <a:lnTo>
                  <a:pt x="314" y="86"/>
                </a:lnTo>
                <a:lnTo>
                  <a:pt x="314" y="86"/>
                </a:lnTo>
                <a:lnTo>
                  <a:pt x="318" y="86"/>
                </a:lnTo>
                <a:lnTo>
                  <a:pt x="322" y="84"/>
                </a:lnTo>
                <a:lnTo>
                  <a:pt x="324" y="80"/>
                </a:lnTo>
                <a:lnTo>
                  <a:pt x="326" y="76"/>
                </a:lnTo>
                <a:lnTo>
                  <a:pt x="326" y="76"/>
                </a:lnTo>
                <a:lnTo>
                  <a:pt x="324" y="72"/>
                </a:lnTo>
                <a:lnTo>
                  <a:pt x="322" y="68"/>
                </a:lnTo>
                <a:lnTo>
                  <a:pt x="318" y="66"/>
                </a:lnTo>
                <a:lnTo>
                  <a:pt x="314" y="64"/>
                </a:lnTo>
                <a:lnTo>
                  <a:pt x="314" y="64"/>
                </a:lnTo>
                <a:lnTo>
                  <a:pt x="310" y="66"/>
                </a:lnTo>
                <a:lnTo>
                  <a:pt x="306" y="68"/>
                </a:lnTo>
                <a:lnTo>
                  <a:pt x="304" y="72"/>
                </a:lnTo>
                <a:lnTo>
                  <a:pt x="304" y="76"/>
                </a:lnTo>
                <a:lnTo>
                  <a:pt x="304" y="76"/>
                </a:lnTo>
                <a:close/>
                <a:moveTo>
                  <a:pt x="238" y="206"/>
                </a:moveTo>
                <a:lnTo>
                  <a:pt x="238" y="206"/>
                </a:lnTo>
                <a:lnTo>
                  <a:pt x="240" y="210"/>
                </a:lnTo>
                <a:lnTo>
                  <a:pt x="242" y="214"/>
                </a:lnTo>
                <a:lnTo>
                  <a:pt x="244" y="216"/>
                </a:lnTo>
                <a:lnTo>
                  <a:pt x="250" y="218"/>
                </a:lnTo>
                <a:lnTo>
                  <a:pt x="250" y="218"/>
                </a:lnTo>
                <a:lnTo>
                  <a:pt x="254" y="216"/>
                </a:lnTo>
                <a:lnTo>
                  <a:pt x="256" y="214"/>
                </a:lnTo>
                <a:lnTo>
                  <a:pt x="260" y="210"/>
                </a:lnTo>
                <a:lnTo>
                  <a:pt x="260" y="206"/>
                </a:lnTo>
                <a:lnTo>
                  <a:pt x="260" y="206"/>
                </a:lnTo>
                <a:lnTo>
                  <a:pt x="260" y="202"/>
                </a:lnTo>
                <a:lnTo>
                  <a:pt x="256" y="198"/>
                </a:lnTo>
                <a:lnTo>
                  <a:pt x="254" y="196"/>
                </a:lnTo>
                <a:lnTo>
                  <a:pt x="250" y="196"/>
                </a:lnTo>
                <a:lnTo>
                  <a:pt x="250" y="196"/>
                </a:lnTo>
                <a:lnTo>
                  <a:pt x="244" y="196"/>
                </a:lnTo>
                <a:lnTo>
                  <a:pt x="242" y="198"/>
                </a:lnTo>
                <a:lnTo>
                  <a:pt x="240" y="202"/>
                </a:lnTo>
                <a:lnTo>
                  <a:pt x="238" y="206"/>
                </a:lnTo>
                <a:lnTo>
                  <a:pt x="238" y="206"/>
                </a:lnTo>
                <a:close/>
                <a:moveTo>
                  <a:pt x="152" y="142"/>
                </a:moveTo>
                <a:lnTo>
                  <a:pt x="152" y="142"/>
                </a:lnTo>
                <a:lnTo>
                  <a:pt x="152" y="146"/>
                </a:lnTo>
                <a:lnTo>
                  <a:pt x="154" y="148"/>
                </a:lnTo>
                <a:lnTo>
                  <a:pt x="158" y="152"/>
                </a:lnTo>
                <a:lnTo>
                  <a:pt x="162" y="152"/>
                </a:lnTo>
                <a:lnTo>
                  <a:pt x="162" y="152"/>
                </a:lnTo>
                <a:lnTo>
                  <a:pt x="166" y="152"/>
                </a:lnTo>
                <a:lnTo>
                  <a:pt x="170" y="148"/>
                </a:lnTo>
                <a:lnTo>
                  <a:pt x="172" y="146"/>
                </a:lnTo>
                <a:lnTo>
                  <a:pt x="174" y="142"/>
                </a:lnTo>
                <a:lnTo>
                  <a:pt x="174" y="142"/>
                </a:lnTo>
                <a:lnTo>
                  <a:pt x="172" y="136"/>
                </a:lnTo>
                <a:lnTo>
                  <a:pt x="170" y="134"/>
                </a:lnTo>
                <a:lnTo>
                  <a:pt x="166" y="130"/>
                </a:lnTo>
                <a:lnTo>
                  <a:pt x="162" y="130"/>
                </a:lnTo>
                <a:lnTo>
                  <a:pt x="162" y="130"/>
                </a:lnTo>
                <a:lnTo>
                  <a:pt x="158" y="130"/>
                </a:lnTo>
                <a:lnTo>
                  <a:pt x="154" y="134"/>
                </a:lnTo>
                <a:lnTo>
                  <a:pt x="152" y="136"/>
                </a:lnTo>
                <a:lnTo>
                  <a:pt x="152" y="142"/>
                </a:lnTo>
                <a:lnTo>
                  <a:pt x="152" y="142"/>
                </a:lnTo>
                <a:close/>
                <a:moveTo>
                  <a:pt x="86" y="228"/>
                </a:moveTo>
                <a:lnTo>
                  <a:pt x="86" y="228"/>
                </a:lnTo>
                <a:lnTo>
                  <a:pt x="88" y="232"/>
                </a:lnTo>
                <a:lnTo>
                  <a:pt x="90" y="236"/>
                </a:lnTo>
                <a:lnTo>
                  <a:pt x="92" y="238"/>
                </a:lnTo>
                <a:lnTo>
                  <a:pt x="98" y="238"/>
                </a:lnTo>
                <a:lnTo>
                  <a:pt x="98" y="238"/>
                </a:lnTo>
                <a:lnTo>
                  <a:pt x="102" y="238"/>
                </a:lnTo>
                <a:lnTo>
                  <a:pt x="104" y="236"/>
                </a:lnTo>
                <a:lnTo>
                  <a:pt x="108" y="232"/>
                </a:lnTo>
                <a:lnTo>
                  <a:pt x="108" y="228"/>
                </a:lnTo>
                <a:lnTo>
                  <a:pt x="108" y="228"/>
                </a:lnTo>
                <a:lnTo>
                  <a:pt x="108" y="224"/>
                </a:lnTo>
                <a:lnTo>
                  <a:pt x="104" y="220"/>
                </a:lnTo>
                <a:lnTo>
                  <a:pt x="102" y="218"/>
                </a:lnTo>
                <a:lnTo>
                  <a:pt x="98" y="218"/>
                </a:lnTo>
                <a:lnTo>
                  <a:pt x="98" y="218"/>
                </a:lnTo>
                <a:lnTo>
                  <a:pt x="92" y="218"/>
                </a:lnTo>
                <a:lnTo>
                  <a:pt x="90" y="220"/>
                </a:lnTo>
                <a:lnTo>
                  <a:pt x="88" y="224"/>
                </a:lnTo>
                <a:lnTo>
                  <a:pt x="86" y="228"/>
                </a:lnTo>
                <a:lnTo>
                  <a:pt x="86" y="22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7583743" y="4950787"/>
            <a:ext cx="2723823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</a:t>
            </a:r>
            <a:r>
              <a:rPr lang="zh-CN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2" name="图片 5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94" y="6132491"/>
            <a:ext cx="1828800" cy="243840"/>
          </a:xfrm>
          <a:prstGeom prst="rect">
            <a:avLst/>
          </a:prstGeom>
        </p:spPr>
      </p:pic>
      <p:graphicFrame>
        <p:nvGraphicFramePr>
          <p:cNvPr id="53" name="图表 52"/>
          <p:cNvGraphicFramePr/>
          <p:nvPr>
            <p:extLst>
              <p:ext uri="{D42A27DB-BD31-4B8C-83A1-F6EECF244321}">
                <p14:modId xmlns:p14="http://schemas.microsoft.com/office/powerpoint/2010/main" val="1909002904"/>
              </p:ext>
            </p:extLst>
          </p:nvPr>
        </p:nvGraphicFramePr>
        <p:xfrm>
          <a:off x="1552294" y="1410195"/>
          <a:ext cx="8978918" cy="1646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6983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pic>
        <p:nvPicPr>
          <p:cNvPr id="32" name="图片 3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606249" y="3170720"/>
            <a:ext cx="5085156" cy="1372667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</a:t>
            </a:r>
            <a:r>
              <a:rPr lang="zh-CN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中对图表的数据信息进行编辑。点击图标，在屏幕上方的“图标布局”面板中可以对图表的标题、坐标轴、图例、数据标签、网格线、趋势线等进行编辑。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606248" y="4693342"/>
            <a:ext cx="522789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中对图表的数据信息进行编辑。点击图标，在屏幕上方的“图标布局”面板中可以对图表的标题、坐标轴、图例、数据标签、网格线、趋势线等进行编辑。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262905" y="3170720"/>
            <a:ext cx="3162300" cy="25167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8387687" y="3206437"/>
            <a:ext cx="1589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</a:rPr>
              <a:t>80%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8" name="下箭头 47"/>
          <p:cNvSpPr/>
          <p:nvPr/>
        </p:nvSpPr>
        <p:spPr>
          <a:xfrm rot="10800000">
            <a:off x="8105868" y="3526372"/>
            <a:ext cx="241300" cy="291659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33"/>
          <p:cNvCxnSpPr/>
          <p:nvPr/>
        </p:nvCxnSpPr>
        <p:spPr>
          <a:xfrm>
            <a:off x="7869330" y="4037434"/>
            <a:ext cx="2024063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10"/>
          <p:cNvSpPr>
            <a:spLocks noEditPoints="1"/>
          </p:cNvSpPr>
          <p:nvPr/>
        </p:nvSpPr>
        <p:spPr bwMode="auto">
          <a:xfrm>
            <a:off x="8472164" y="4162222"/>
            <a:ext cx="659963" cy="663778"/>
          </a:xfrm>
          <a:custGeom>
            <a:avLst/>
            <a:gdLst/>
            <a:ahLst/>
            <a:cxnLst>
              <a:cxn ang="0">
                <a:pos x="0" y="348"/>
              </a:cxn>
              <a:cxn ang="0">
                <a:pos x="42" y="64"/>
              </a:cxn>
              <a:cxn ang="0">
                <a:pos x="42" y="130"/>
              </a:cxn>
              <a:cxn ang="0">
                <a:pos x="42" y="196"/>
              </a:cxn>
              <a:cxn ang="0">
                <a:pos x="42" y="260"/>
              </a:cxn>
              <a:cxn ang="0">
                <a:pos x="64" y="228"/>
              </a:cxn>
              <a:cxn ang="0">
                <a:pos x="70" y="210"/>
              </a:cxn>
              <a:cxn ang="0">
                <a:pos x="90" y="196"/>
              </a:cxn>
              <a:cxn ang="0">
                <a:pos x="136" y="160"/>
              </a:cxn>
              <a:cxn ang="0">
                <a:pos x="130" y="142"/>
              </a:cxn>
              <a:cxn ang="0">
                <a:pos x="140" y="118"/>
              </a:cxn>
              <a:cxn ang="0">
                <a:pos x="162" y="108"/>
              </a:cxn>
              <a:cxn ang="0">
                <a:pos x="180" y="114"/>
              </a:cxn>
              <a:cxn ang="0">
                <a:pos x="194" y="134"/>
              </a:cxn>
              <a:cxn ang="0">
                <a:pos x="232" y="180"/>
              </a:cxn>
              <a:cxn ang="0">
                <a:pos x="250" y="174"/>
              </a:cxn>
              <a:cxn ang="0">
                <a:pos x="284" y="88"/>
              </a:cxn>
              <a:cxn ang="0">
                <a:pos x="282" y="70"/>
              </a:cxn>
              <a:cxn ang="0">
                <a:pos x="296" y="48"/>
              </a:cxn>
              <a:cxn ang="0">
                <a:pos x="314" y="44"/>
              </a:cxn>
              <a:cxn ang="0">
                <a:pos x="338" y="52"/>
              </a:cxn>
              <a:cxn ang="0">
                <a:pos x="346" y="76"/>
              </a:cxn>
              <a:cxn ang="0">
                <a:pos x="342" y="94"/>
              </a:cxn>
              <a:cxn ang="0">
                <a:pos x="320" y="108"/>
              </a:cxn>
              <a:cxn ang="0">
                <a:pos x="272" y="184"/>
              </a:cxn>
              <a:cxn ang="0">
                <a:pos x="282" y="206"/>
              </a:cxn>
              <a:cxn ang="0">
                <a:pos x="276" y="224"/>
              </a:cxn>
              <a:cxn ang="0">
                <a:pos x="256" y="238"/>
              </a:cxn>
              <a:cxn ang="0">
                <a:pos x="236" y="236"/>
              </a:cxn>
              <a:cxn ang="0">
                <a:pos x="220" y="218"/>
              </a:cxn>
              <a:cxn ang="0">
                <a:pos x="218" y="196"/>
              </a:cxn>
              <a:cxn ang="0">
                <a:pos x="162" y="174"/>
              </a:cxn>
              <a:cxn ang="0">
                <a:pos x="124" y="210"/>
              </a:cxn>
              <a:cxn ang="0">
                <a:pos x="130" y="234"/>
              </a:cxn>
              <a:cxn ang="0">
                <a:pos x="116" y="254"/>
              </a:cxn>
              <a:cxn ang="0">
                <a:pos x="98" y="260"/>
              </a:cxn>
              <a:cxn ang="0">
                <a:pos x="74" y="250"/>
              </a:cxn>
              <a:cxn ang="0">
                <a:pos x="64" y="228"/>
              </a:cxn>
              <a:cxn ang="0">
                <a:pos x="304" y="80"/>
              </a:cxn>
              <a:cxn ang="0">
                <a:pos x="314" y="86"/>
              </a:cxn>
              <a:cxn ang="0">
                <a:pos x="326" y="76"/>
              </a:cxn>
              <a:cxn ang="0">
                <a:pos x="318" y="66"/>
              </a:cxn>
              <a:cxn ang="0">
                <a:pos x="306" y="68"/>
              </a:cxn>
              <a:cxn ang="0">
                <a:pos x="238" y="206"/>
              </a:cxn>
              <a:cxn ang="0">
                <a:pos x="244" y="216"/>
              </a:cxn>
              <a:cxn ang="0">
                <a:pos x="256" y="214"/>
              </a:cxn>
              <a:cxn ang="0">
                <a:pos x="260" y="202"/>
              </a:cxn>
              <a:cxn ang="0">
                <a:pos x="250" y="196"/>
              </a:cxn>
              <a:cxn ang="0">
                <a:pos x="238" y="206"/>
              </a:cxn>
              <a:cxn ang="0">
                <a:pos x="152" y="146"/>
              </a:cxn>
              <a:cxn ang="0">
                <a:pos x="162" y="152"/>
              </a:cxn>
              <a:cxn ang="0">
                <a:pos x="174" y="142"/>
              </a:cxn>
              <a:cxn ang="0">
                <a:pos x="166" y="130"/>
              </a:cxn>
              <a:cxn ang="0">
                <a:pos x="154" y="134"/>
              </a:cxn>
              <a:cxn ang="0">
                <a:pos x="86" y="228"/>
              </a:cxn>
              <a:cxn ang="0">
                <a:pos x="92" y="238"/>
              </a:cxn>
              <a:cxn ang="0">
                <a:pos x="104" y="236"/>
              </a:cxn>
              <a:cxn ang="0">
                <a:pos x="108" y="224"/>
              </a:cxn>
              <a:cxn ang="0">
                <a:pos x="98" y="218"/>
              </a:cxn>
              <a:cxn ang="0">
                <a:pos x="86" y="228"/>
              </a:cxn>
            </a:cxnLst>
            <a:rect l="0" t="0" r="r" b="b"/>
            <a:pathLst>
              <a:path w="346" h="348">
                <a:moveTo>
                  <a:pt x="22" y="326"/>
                </a:moveTo>
                <a:lnTo>
                  <a:pt x="346" y="326"/>
                </a:lnTo>
                <a:lnTo>
                  <a:pt x="346" y="348"/>
                </a:lnTo>
                <a:lnTo>
                  <a:pt x="0" y="348"/>
                </a:lnTo>
                <a:lnTo>
                  <a:pt x="0" y="0"/>
                </a:lnTo>
                <a:lnTo>
                  <a:pt x="22" y="0"/>
                </a:lnTo>
                <a:lnTo>
                  <a:pt x="22" y="64"/>
                </a:lnTo>
                <a:lnTo>
                  <a:pt x="42" y="64"/>
                </a:lnTo>
                <a:lnTo>
                  <a:pt x="42" y="86"/>
                </a:lnTo>
                <a:lnTo>
                  <a:pt x="22" y="86"/>
                </a:lnTo>
                <a:lnTo>
                  <a:pt x="22" y="130"/>
                </a:lnTo>
                <a:lnTo>
                  <a:pt x="42" y="130"/>
                </a:lnTo>
                <a:lnTo>
                  <a:pt x="42" y="152"/>
                </a:lnTo>
                <a:lnTo>
                  <a:pt x="22" y="152"/>
                </a:lnTo>
                <a:lnTo>
                  <a:pt x="22" y="196"/>
                </a:lnTo>
                <a:lnTo>
                  <a:pt x="42" y="196"/>
                </a:lnTo>
                <a:lnTo>
                  <a:pt x="42" y="218"/>
                </a:lnTo>
                <a:lnTo>
                  <a:pt x="22" y="218"/>
                </a:lnTo>
                <a:lnTo>
                  <a:pt x="22" y="260"/>
                </a:lnTo>
                <a:lnTo>
                  <a:pt x="42" y="260"/>
                </a:lnTo>
                <a:lnTo>
                  <a:pt x="42" y="282"/>
                </a:lnTo>
                <a:lnTo>
                  <a:pt x="22" y="282"/>
                </a:lnTo>
                <a:lnTo>
                  <a:pt x="22" y="326"/>
                </a:lnTo>
                <a:close/>
                <a:moveTo>
                  <a:pt x="64" y="228"/>
                </a:moveTo>
                <a:lnTo>
                  <a:pt x="64" y="228"/>
                </a:lnTo>
                <a:lnTo>
                  <a:pt x="66" y="222"/>
                </a:lnTo>
                <a:lnTo>
                  <a:pt x="68" y="216"/>
                </a:lnTo>
                <a:lnTo>
                  <a:pt x="70" y="210"/>
                </a:lnTo>
                <a:lnTo>
                  <a:pt x="74" y="204"/>
                </a:lnTo>
                <a:lnTo>
                  <a:pt x="78" y="200"/>
                </a:lnTo>
                <a:lnTo>
                  <a:pt x="84" y="198"/>
                </a:lnTo>
                <a:lnTo>
                  <a:pt x="90" y="196"/>
                </a:lnTo>
                <a:lnTo>
                  <a:pt x="98" y="196"/>
                </a:lnTo>
                <a:lnTo>
                  <a:pt x="98" y="196"/>
                </a:lnTo>
                <a:lnTo>
                  <a:pt x="106" y="196"/>
                </a:lnTo>
                <a:lnTo>
                  <a:pt x="136" y="160"/>
                </a:lnTo>
                <a:lnTo>
                  <a:pt x="136" y="160"/>
                </a:lnTo>
                <a:lnTo>
                  <a:pt x="132" y="150"/>
                </a:lnTo>
                <a:lnTo>
                  <a:pt x="130" y="142"/>
                </a:lnTo>
                <a:lnTo>
                  <a:pt x="130" y="142"/>
                </a:lnTo>
                <a:lnTo>
                  <a:pt x="130" y="134"/>
                </a:lnTo>
                <a:lnTo>
                  <a:pt x="132" y="128"/>
                </a:lnTo>
                <a:lnTo>
                  <a:pt x="136" y="122"/>
                </a:lnTo>
                <a:lnTo>
                  <a:pt x="140" y="118"/>
                </a:lnTo>
                <a:lnTo>
                  <a:pt x="144" y="114"/>
                </a:lnTo>
                <a:lnTo>
                  <a:pt x="150" y="110"/>
                </a:lnTo>
                <a:lnTo>
                  <a:pt x="156" y="110"/>
                </a:lnTo>
                <a:lnTo>
                  <a:pt x="162" y="108"/>
                </a:lnTo>
                <a:lnTo>
                  <a:pt x="162" y="108"/>
                </a:lnTo>
                <a:lnTo>
                  <a:pt x="168" y="110"/>
                </a:lnTo>
                <a:lnTo>
                  <a:pt x="174" y="110"/>
                </a:lnTo>
                <a:lnTo>
                  <a:pt x="180" y="114"/>
                </a:lnTo>
                <a:lnTo>
                  <a:pt x="186" y="118"/>
                </a:lnTo>
                <a:lnTo>
                  <a:pt x="190" y="122"/>
                </a:lnTo>
                <a:lnTo>
                  <a:pt x="192" y="128"/>
                </a:lnTo>
                <a:lnTo>
                  <a:pt x="194" y="134"/>
                </a:lnTo>
                <a:lnTo>
                  <a:pt x="194" y="142"/>
                </a:lnTo>
                <a:lnTo>
                  <a:pt x="194" y="142"/>
                </a:lnTo>
                <a:lnTo>
                  <a:pt x="194" y="150"/>
                </a:lnTo>
                <a:lnTo>
                  <a:pt x="232" y="180"/>
                </a:lnTo>
                <a:lnTo>
                  <a:pt x="232" y="180"/>
                </a:lnTo>
                <a:lnTo>
                  <a:pt x="240" y="176"/>
                </a:lnTo>
                <a:lnTo>
                  <a:pt x="250" y="174"/>
                </a:lnTo>
                <a:lnTo>
                  <a:pt x="250" y="174"/>
                </a:lnTo>
                <a:lnTo>
                  <a:pt x="254" y="174"/>
                </a:lnTo>
                <a:lnTo>
                  <a:pt x="290" y="98"/>
                </a:lnTo>
                <a:lnTo>
                  <a:pt x="290" y="98"/>
                </a:lnTo>
                <a:lnTo>
                  <a:pt x="284" y="88"/>
                </a:lnTo>
                <a:lnTo>
                  <a:pt x="282" y="82"/>
                </a:lnTo>
                <a:lnTo>
                  <a:pt x="282" y="76"/>
                </a:lnTo>
                <a:lnTo>
                  <a:pt x="282" y="76"/>
                </a:lnTo>
                <a:lnTo>
                  <a:pt x="282" y="70"/>
                </a:lnTo>
                <a:lnTo>
                  <a:pt x="284" y="64"/>
                </a:lnTo>
                <a:lnTo>
                  <a:pt x="288" y="58"/>
                </a:lnTo>
                <a:lnTo>
                  <a:pt x="292" y="52"/>
                </a:lnTo>
                <a:lnTo>
                  <a:pt x="296" y="48"/>
                </a:lnTo>
                <a:lnTo>
                  <a:pt x="302" y="46"/>
                </a:lnTo>
                <a:lnTo>
                  <a:pt x="308" y="44"/>
                </a:lnTo>
                <a:lnTo>
                  <a:pt x="314" y="44"/>
                </a:lnTo>
                <a:lnTo>
                  <a:pt x="314" y="44"/>
                </a:lnTo>
                <a:lnTo>
                  <a:pt x="320" y="44"/>
                </a:lnTo>
                <a:lnTo>
                  <a:pt x="328" y="46"/>
                </a:lnTo>
                <a:lnTo>
                  <a:pt x="332" y="48"/>
                </a:lnTo>
                <a:lnTo>
                  <a:pt x="338" y="52"/>
                </a:lnTo>
                <a:lnTo>
                  <a:pt x="342" y="58"/>
                </a:lnTo>
                <a:lnTo>
                  <a:pt x="344" y="64"/>
                </a:lnTo>
                <a:lnTo>
                  <a:pt x="346" y="70"/>
                </a:lnTo>
                <a:lnTo>
                  <a:pt x="346" y="76"/>
                </a:lnTo>
                <a:lnTo>
                  <a:pt x="346" y="76"/>
                </a:lnTo>
                <a:lnTo>
                  <a:pt x="346" y="82"/>
                </a:lnTo>
                <a:lnTo>
                  <a:pt x="344" y="88"/>
                </a:lnTo>
                <a:lnTo>
                  <a:pt x="342" y="94"/>
                </a:lnTo>
                <a:lnTo>
                  <a:pt x="338" y="98"/>
                </a:lnTo>
                <a:lnTo>
                  <a:pt x="332" y="102"/>
                </a:lnTo>
                <a:lnTo>
                  <a:pt x="328" y="106"/>
                </a:lnTo>
                <a:lnTo>
                  <a:pt x="320" y="108"/>
                </a:lnTo>
                <a:lnTo>
                  <a:pt x="314" y="108"/>
                </a:lnTo>
                <a:lnTo>
                  <a:pt x="314" y="108"/>
                </a:lnTo>
                <a:lnTo>
                  <a:pt x="310" y="108"/>
                </a:lnTo>
                <a:lnTo>
                  <a:pt x="272" y="184"/>
                </a:lnTo>
                <a:lnTo>
                  <a:pt x="272" y="184"/>
                </a:lnTo>
                <a:lnTo>
                  <a:pt x="280" y="194"/>
                </a:lnTo>
                <a:lnTo>
                  <a:pt x="282" y="200"/>
                </a:lnTo>
                <a:lnTo>
                  <a:pt x="282" y="206"/>
                </a:lnTo>
                <a:lnTo>
                  <a:pt x="282" y="206"/>
                </a:lnTo>
                <a:lnTo>
                  <a:pt x="282" y="212"/>
                </a:lnTo>
                <a:lnTo>
                  <a:pt x="280" y="218"/>
                </a:lnTo>
                <a:lnTo>
                  <a:pt x="276" y="224"/>
                </a:lnTo>
                <a:lnTo>
                  <a:pt x="272" y="230"/>
                </a:lnTo>
                <a:lnTo>
                  <a:pt x="268" y="234"/>
                </a:lnTo>
                <a:lnTo>
                  <a:pt x="262" y="236"/>
                </a:lnTo>
                <a:lnTo>
                  <a:pt x="256" y="238"/>
                </a:lnTo>
                <a:lnTo>
                  <a:pt x="250" y="238"/>
                </a:lnTo>
                <a:lnTo>
                  <a:pt x="250" y="238"/>
                </a:lnTo>
                <a:lnTo>
                  <a:pt x="242" y="238"/>
                </a:lnTo>
                <a:lnTo>
                  <a:pt x="236" y="236"/>
                </a:lnTo>
                <a:lnTo>
                  <a:pt x="230" y="234"/>
                </a:lnTo>
                <a:lnTo>
                  <a:pt x="226" y="230"/>
                </a:lnTo>
                <a:lnTo>
                  <a:pt x="222" y="224"/>
                </a:lnTo>
                <a:lnTo>
                  <a:pt x="220" y="218"/>
                </a:lnTo>
                <a:lnTo>
                  <a:pt x="218" y="212"/>
                </a:lnTo>
                <a:lnTo>
                  <a:pt x="216" y="206"/>
                </a:lnTo>
                <a:lnTo>
                  <a:pt x="216" y="206"/>
                </a:lnTo>
                <a:lnTo>
                  <a:pt x="218" y="196"/>
                </a:lnTo>
                <a:lnTo>
                  <a:pt x="180" y="168"/>
                </a:lnTo>
                <a:lnTo>
                  <a:pt x="180" y="168"/>
                </a:lnTo>
                <a:lnTo>
                  <a:pt x="172" y="172"/>
                </a:lnTo>
                <a:lnTo>
                  <a:pt x="162" y="174"/>
                </a:lnTo>
                <a:lnTo>
                  <a:pt x="162" y="174"/>
                </a:lnTo>
                <a:lnTo>
                  <a:pt x="152" y="172"/>
                </a:lnTo>
                <a:lnTo>
                  <a:pt x="124" y="210"/>
                </a:lnTo>
                <a:lnTo>
                  <a:pt x="124" y="210"/>
                </a:lnTo>
                <a:lnTo>
                  <a:pt x="128" y="218"/>
                </a:lnTo>
                <a:lnTo>
                  <a:pt x="130" y="228"/>
                </a:lnTo>
                <a:lnTo>
                  <a:pt x="130" y="228"/>
                </a:lnTo>
                <a:lnTo>
                  <a:pt x="130" y="234"/>
                </a:lnTo>
                <a:lnTo>
                  <a:pt x="128" y="240"/>
                </a:lnTo>
                <a:lnTo>
                  <a:pt x="124" y="246"/>
                </a:lnTo>
                <a:lnTo>
                  <a:pt x="120" y="250"/>
                </a:lnTo>
                <a:lnTo>
                  <a:pt x="116" y="254"/>
                </a:lnTo>
                <a:lnTo>
                  <a:pt x="110" y="258"/>
                </a:lnTo>
                <a:lnTo>
                  <a:pt x="104" y="260"/>
                </a:lnTo>
                <a:lnTo>
                  <a:pt x="98" y="260"/>
                </a:lnTo>
                <a:lnTo>
                  <a:pt x="98" y="260"/>
                </a:lnTo>
                <a:lnTo>
                  <a:pt x="90" y="260"/>
                </a:lnTo>
                <a:lnTo>
                  <a:pt x="84" y="258"/>
                </a:lnTo>
                <a:lnTo>
                  <a:pt x="78" y="254"/>
                </a:lnTo>
                <a:lnTo>
                  <a:pt x="74" y="250"/>
                </a:lnTo>
                <a:lnTo>
                  <a:pt x="70" y="246"/>
                </a:lnTo>
                <a:lnTo>
                  <a:pt x="68" y="240"/>
                </a:lnTo>
                <a:lnTo>
                  <a:pt x="66" y="234"/>
                </a:lnTo>
                <a:lnTo>
                  <a:pt x="64" y="228"/>
                </a:lnTo>
                <a:lnTo>
                  <a:pt x="64" y="228"/>
                </a:lnTo>
                <a:close/>
                <a:moveTo>
                  <a:pt x="304" y="76"/>
                </a:moveTo>
                <a:lnTo>
                  <a:pt x="304" y="76"/>
                </a:lnTo>
                <a:lnTo>
                  <a:pt x="304" y="80"/>
                </a:lnTo>
                <a:lnTo>
                  <a:pt x="306" y="84"/>
                </a:lnTo>
                <a:lnTo>
                  <a:pt x="310" y="86"/>
                </a:lnTo>
                <a:lnTo>
                  <a:pt x="314" y="86"/>
                </a:lnTo>
                <a:lnTo>
                  <a:pt x="314" y="86"/>
                </a:lnTo>
                <a:lnTo>
                  <a:pt x="318" y="86"/>
                </a:lnTo>
                <a:lnTo>
                  <a:pt x="322" y="84"/>
                </a:lnTo>
                <a:lnTo>
                  <a:pt x="324" y="80"/>
                </a:lnTo>
                <a:lnTo>
                  <a:pt x="326" y="76"/>
                </a:lnTo>
                <a:lnTo>
                  <a:pt x="326" y="76"/>
                </a:lnTo>
                <a:lnTo>
                  <a:pt x="324" y="72"/>
                </a:lnTo>
                <a:lnTo>
                  <a:pt x="322" y="68"/>
                </a:lnTo>
                <a:lnTo>
                  <a:pt x="318" y="66"/>
                </a:lnTo>
                <a:lnTo>
                  <a:pt x="314" y="64"/>
                </a:lnTo>
                <a:lnTo>
                  <a:pt x="314" y="64"/>
                </a:lnTo>
                <a:lnTo>
                  <a:pt x="310" y="66"/>
                </a:lnTo>
                <a:lnTo>
                  <a:pt x="306" y="68"/>
                </a:lnTo>
                <a:lnTo>
                  <a:pt x="304" y="72"/>
                </a:lnTo>
                <a:lnTo>
                  <a:pt x="304" y="76"/>
                </a:lnTo>
                <a:lnTo>
                  <a:pt x="304" y="76"/>
                </a:lnTo>
                <a:close/>
                <a:moveTo>
                  <a:pt x="238" y="206"/>
                </a:moveTo>
                <a:lnTo>
                  <a:pt x="238" y="206"/>
                </a:lnTo>
                <a:lnTo>
                  <a:pt x="240" y="210"/>
                </a:lnTo>
                <a:lnTo>
                  <a:pt x="242" y="214"/>
                </a:lnTo>
                <a:lnTo>
                  <a:pt x="244" y="216"/>
                </a:lnTo>
                <a:lnTo>
                  <a:pt x="250" y="218"/>
                </a:lnTo>
                <a:lnTo>
                  <a:pt x="250" y="218"/>
                </a:lnTo>
                <a:lnTo>
                  <a:pt x="254" y="216"/>
                </a:lnTo>
                <a:lnTo>
                  <a:pt x="256" y="214"/>
                </a:lnTo>
                <a:lnTo>
                  <a:pt x="260" y="210"/>
                </a:lnTo>
                <a:lnTo>
                  <a:pt x="260" y="206"/>
                </a:lnTo>
                <a:lnTo>
                  <a:pt x="260" y="206"/>
                </a:lnTo>
                <a:lnTo>
                  <a:pt x="260" y="202"/>
                </a:lnTo>
                <a:lnTo>
                  <a:pt x="256" y="198"/>
                </a:lnTo>
                <a:lnTo>
                  <a:pt x="254" y="196"/>
                </a:lnTo>
                <a:lnTo>
                  <a:pt x="250" y="196"/>
                </a:lnTo>
                <a:lnTo>
                  <a:pt x="250" y="196"/>
                </a:lnTo>
                <a:lnTo>
                  <a:pt x="244" y="196"/>
                </a:lnTo>
                <a:lnTo>
                  <a:pt x="242" y="198"/>
                </a:lnTo>
                <a:lnTo>
                  <a:pt x="240" y="202"/>
                </a:lnTo>
                <a:lnTo>
                  <a:pt x="238" y="206"/>
                </a:lnTo>
                <a:lnTo>
                  <a:pt x="238" y="206"/>
                </a:lnTo>
                <a:close/>
                <a:moveTo>
                  <a:pt x="152" y="142"/>
                </a:moveTo>
                <a:lnTo>
                  <a:pt x="152" y="142"/>
                </a:lnTo>
                <a:lnTo>
                  <a:pt x="152" y="146"/>
                </a:lnTo>
                <a:lnTo>
                  <a:pt x="154" y="148"/>
                </a:lnTo>
                <a:lnTo>
                  <a:pt x="158" y="152"/>
                </a:lnTo>
                <a:lnTo>
                  <a:pt x="162" y="152"/>
                </a:lnTo>
                <a:lnTo>
                  <a:pt x="162" y="152"/>
                </a:lnTo>
                <a:lnTo>
                  <a:pt x="166" y="152"/>
                </a:lnTo>
                <a:lnTo>
                  <a:pt x="170" y="148"/>
                </a:lnTo>
                <a:lnTo>
                  <a:pt x="172" y="146"/>
                </a:lnTo>
                <a:lnTo>
                  <a:pt x="174" y="142"/>
                </a:lnTo>
                <a:lnTo>
                  <a:pt x="174" y="142"/>
                </a:lnTo>
                <a:lnTo>
                  <a:pt x="172" y="136"/>
                </a:lnTo>
                <a:lnTo>
                  <a:pt x="170" y="134"/>
                </a:lnTo>
                <a:lnTo>
                  <a:pt x="166" y="130"/>
                </a:lnTo>
                <a:lnTo>
                  <a:pt x="162" y="130"/>
                </a:lnTo>
                <a:lnTo>
                  <a:pt x="162" y="130"/>
                </a:lnTo>
                <a:lnTo>
                  <a:pt x="158" y="130"/>
                </a:lnTo>
                <a:lnTo>
                  <a:pt x="154" y="134"/>
                </a:lnTo>
                <a:lnTo>
                  <a:pt x="152" y="136"/>
                </a:lnTo>
                <a:lnTo>
                  <a:pt x="152" y="142"/>
                </a:lnTo>
                <a:lnTo>
                  <a:pt x="152" y="142"/>
                </a:lnTo>
                <a:close/>
                <a:moveTo>
                  <a:pt x="86" y="228"/>
                </a:moveTo>
                <a:lnTo>
                  <a:pt x="86" y="228"/>
                </a:lnTo>
                <a:lnTo>
                  <a:pt x="88" y="232"/>
                </a:lnTo>
                <a:lnTo>
                  <a:pt x="90" y="236"/>
                </a:lnTo>
                <a:lnTo>
                  <a:pt x="92" y="238"/>
                </a:lnTo>
                <a:lnTo>
                  <a:pt x="98" y="238"/>
                </a:lnTo>
                <a:lnTo>
                  <a:pt x="98" y="238"/>
                </a:lnTo>
                <a:lnTo>
                  <a:pt x="102" y="238"/>
                </a:lnTo>
                <a:lnTo>
                  <a:pt x="104" y="236"/>
                </a:lnTo>
                <a:lnTo>
                  <a:pt x="108" y="232"/>
                </a:lnTo>
                <a:lnTo>
                  <a:pt x="108" y="228"/>
                </a:lnTo>
                <a:lnTo>
                  <a:pt x="108" y="228"/>
                </a:lnTo>
                <a:lnTo>
                  <a:pt x="108" y="224"/>
                </a:lnTo>
                <a:lnTo>
                  <a:pt x="104" y="220"/>
                </a:lnTo>
                <a:lnTo>
                  <a:pt x="102" y="218"/>
                </a:lnTo>
                <a:lnTo>
                  <a:pt x="98" y="218"/>
                </a:lnTo>
                <a:lnTo>
                  <a:pt x="98" y="218"/>
                </a:lnTo>
                <a:lnTo>
                  <a:pt x="92" y="218"/>
                </a:lnTo>
                <a:lnTo>
                  <a:pt x="90" y="220"/>
                </a:lnTo>
                <a:lnTo>
                  <a:pt x="88" y="224"/>
                </a:lnTo>
                <a:lnTo>
                  <a:pt x="86" y="228"/>
                </a:lnTo>
                <a:lnTo>
                  <a:pt x="86" y="22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7583743" y="4950787"/>
            <a:ext cx="2723823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</a:t>
            </a:r>
            <a:r>
              <a:rPr lang="zh-CN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2" name="图片 5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94" y="6132491"/>
            <a:ext cx="1828800" cy="243840"/>
          </a:xfrm>
          <a:prstGeom prst="rect">
            <a:avLst/>
          </a:prstGeom>
        </p:spPr>
      </p:pic>
      <p:graphicFrame>
        <p:nvGraphicFramePr>
          <p:cNvPr id="53" name="图表 52"/>
          <p:cNvGraphicFramePr/>
          <p:nvPr>
            <p:extLst/>
          </p:nvPr>
        </p:nvGraphicFramePr>
        <p:xfrm>
          <a:off x="1552294" y="1410195"/>
          <a:ext cx="8978918" cy="1646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9033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pic>
        <p:nvPicPr>
          <p:cNvPr id="32" name="图片 3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606249" y="3170720"/>
            <a:ext cx="5085156" cy="1372667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</a:t>
            </a:r>
            <a:r>
              <a:rPr lang="zh-CN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中对图表的数据信息进行编辑。点击图标，在屏幕上方的“图标布局”面板中可以对图表的标题、坐标轴、图例、数据标签、网格线、趋势线等进行编辑。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606248" y="4693342"/>
            <a:ext cx="522789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中对图表的数据信息进行编辑。点击图标，在屏幕上方的“图标布局”面板中可以对图表的标题、坐标轴、图例、数据标签、网格线、趋势线等进行编辑。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262905" y="3170720"/>
            <a:ext cx="3162300" cy="25167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8387687" y="3206437"/>
            <a:ext cx="1589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</a:rPr>
              <a:t>80%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8" name="下箭头 47"/>
          <p:cNvSpPr/>
          <p:nvPr/>
        </p:nvSpPr>
        <p:spPr>
          <a:xfrm rot="10800000">
            <a:off x="8105868" y="3526372"/>
            <a:ext cx="241300" cy="291659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33"/>
          <p:cNvCxnSpPr/>
          <p:nvPr/>
        </p:nvCxnSpPr>
        <p:spPr>
          <a:xfrm>
            <a:off x="7869330" y="4037434"/>
            <a:ext cx="2024063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10"/>
          <p:cNvSpPr>
            <a:spLocks noEditPoints="1"/>
          </p:cNvSpPr>
          <p:nvPr/>
        </p:nvSpPr>
        <p:spPr bwMode="auto">
          <a:xfrm>
            <a:off x="8472164" y="4162222"/>
            <a:ext cx="659963" cy="663778"/>
          </a:xfrm>
          <a:custGeom>
            <a:avLst/>
            <a:gdLst/>
            <a:ahLst/>
            <a:cxnLst>
              <a:cxn ang="0">
                <a:pos x="0" y="348"/>
              </a:cxn>
              <a:cxn ang="0">
                <a:pos x="42" y="64"/>
              </a:cxn>
              <a:cxn ang="0">
                <a:pos x="42" y="130"/>
              </a:cxn>
              <a:cxn ang="0">
                <a:pos x="42" y="196"/>
              </a:cxn>
              <a:cxn ang="0">
                <a:pos x="42" y="260"/>
              </a:cxn>
              <a:cxn ang="0">
                <a:pos x="64" y="228"/>
              </a:cxn>
              <a:cxn ang="0">
                <a:pos x="70" y="210"/>
              </a:cxn>
              <a:cxn ang="0">
                <a:pos x="90" y="196"/>
              </a:cxn>
              <a:cxn ang="0">
                <a:pos x="136" y="160"/>
              </a:cxn>
              <a:cxn ang="0">
                <a:pos x="130" y="142"/>
              </a:cxn>
              <a:cxn ang="0">
                <a:pos x="140" y="118"/>
              </a:cxn>
              <a:cxn ang="0">
                <a:pos x="162" y="108"/>
              </a:cxn>
              <a:cxn ang="0">
                <a:pos x="180" y="114"/>
              </a:cxn>
              <a:cxn ang="0">
                <a:pos x="194" y="134"/>
              </a:cxn>
              <a:cxn ang="0">
                <a:pos x="232" y="180"/>
              </a:cxn>
              <a:cxn ang="0">
                <a:pos x="250" y="174"/>
              </a:cxn>
              <a:cxn ang="0">
                <a:pos x="284" y="88"/>
              </a:cxn>
              <a:cxn ang="0">
                <a:pos x="282" y="70"/>
              </a:cxn>
              <a:cxn ang="0">
                <a:pos x="296" y="48"/>
              </a:cxn>
              <a:cxn ang="0">
                <a:pos x="314" y="44"/>
              </a:cxn>
              <a:cxn ang="0">
                <a:pos x="338" y="52"/>
              </a:cxn>
              <a:cxn ang="0">
                <a:pos x="346" y="76"/>
              </a:cxn>
              <a:cxn ang="0">
                <a:pos x="342" y="94"/>
              </a:cxn>
              <a:cxn ang="0">
                <a:pos x="320" y="108"/>
              </a:cxn>
              <a:cxn ang="0">
                <a:pos x="272" y="184"/>
              </a:cxn>
              <a:cxn ang="0">
                <a:pos x="282" y="206"/>
              </a:cxn>
              <a:cxn ang="0">
                <a:pos x="276" y="224"/>
              </a:cxn>
              <a:cxn ang="0">
                <a:pos x="256" y="238"/>
              </a:cxn>
              <a:cxn ang="0">
                <a:pos x="236" y="236"/>
              </a:cxn>
              <a:cxn ang="0">
                <a:pos x="220" y="218"/>
              </a:cxn>
              <a:cxn ang="0">
                <a:pos x="218" y="196"/>
              </a:cxn>
              <a:cxn ang="0">
                <a:pos x="162" y="174"/>
              </a:cxn>
              <a:cxn ang="0">
                <a:pos x="124" y="210"/>
              </a:cxn>
              <a:cxn ang="0">
                <a:pos x="130" y="234"/>
              </a:cxn>
              <a:cxn ang="0">
                <a:pos x="116" y="254"/>
              </a:cxn>
              <a:cxn ang="0">
                <a:pos x="98" y="260"/>
              </a:cxn>
              <a:cxn ang="0">
                <a:pos x="74" y="250"/>
              </a:cxn>
              <a:cxn ang="0">
                <a:pos x="64" y="228"/>
              </a:cxn>
              <a:cxn ang="0">
                <a:pos x="304" y="80"/>
              </a:cxn>
              <a:cxn ang="0">
                <a:pos x="314" y="86"/>
              </a:cxn>
              <a:cxn ang="0">
                <a:pos x="326" y="76"/>
              </a:cxn>
              <a:cxn ang="0">
                <a:pos x="318" y="66"/>
              </a:cxn>
              <a:cxn ang="0">
                <a:pos x="306" y="68"/>
              </a:cxn>
              <a:cxn ang="0">
                <a:pos x="238" y="206"/>
              </a:cxn>
              <a:cxn ang="0">
                <a:pos x="244" y="216"/>
              </a:cxn>
              <a:cxn ang="0">
                <a:pos x="256" y="214"/>
              </a:cxn>
              <a:cxn ang="0">
                <a:pos x="260" y="202"/>
              </a:cxn>
              <a:cxn ang="0">
                <a:pos x="250" y="196"/>
              </a:cxn>
              <a:cxn ang="0">
                <a:pos x="238" y="206"/>
              </a:cxn>
              <a:cxn ang="0">
                <a:pos x="152" y="146"/>
              </a:cxn>
              <a:cxn ang="0">
                <a:pos x="162" y="152"/>
              </a:cxn>
              <a:cxn ang="0">
                <a:pos x="174" y="142"/>
              </a:cxn>
              <a:cxn ang="0">
                <a:pos x="166" y="130"/>
              </a:cxn>
              <a:cxn ang="0">
                <a:pos x="154" y="134"/>
              </a:cxn>
              <a:cxn ang="0">
                <a:pos x="86" y="228"/>
              </a:cxn>
              <a:cxn ang="0">
                <a:pos x="92" y="238"/>
              </a:cxn>
              <a:cxn ang="0">
                <a:pos x="104" y="236"/>
              </a:cxn>
              <a:cxn ang="0">
                <a:pos x="108" y="224"/>
              </a:cxn>
              <a:cxn ang="0">
                <a:pos x="98" y="218"/>
              </a:cxn>
              <a:cxn ang="0">
                <a:pos x="86" y="228"/>
              </a:cxn>
            </a:cxnLst>
            <a:rect l="0" t="0" r="r" b="b"/>
            <a:pathLst>
              <a:path w="346" h="348">
                <a:moveTo>
                  <a:pt x="22" y="326"/>
                </a:moveTo>
                <a:lnTo>
                  <a:pt x="346" y="326"/>
                </a:lnTo>
                <a:lnTo>
                  <a:pt x="346" y="348"/>
                </a:lnTo>
                <a:lnTo>
                  <a:pt x="0" y="348"/>
                </a:lnTo>
                <a:lnTo>
                  <a:pt x="0" y="0"/>
                </a:lnTo>
                <a:lnTo>
                  <a:pt x="22" y="0"/>
                </a:lnTo>
                <a:lnTo>
                  <a:pt x="22" y="64"/>
                </a:lnTo>
                <a:lnTo>
                  <a:pt x="42" y="64"/>
                </a:lnTo>
                <a:lnTo>
                  <a:pt x="42" y="86"/>
                </a:lnTo>
                <a:lnTo>
                  <a:pt x="22" y="86"/>
                </a:lnTo>
                <a:lnTo>
                  <a:pt x="22" y="130"/>
                </a:lnTo>
                <a:lnTo>
                  <a:pt x="42" y="130"/>
                </a:lnTo>
                <a:lnTo>
                  <a:pt x="42" y="152"/>
                </a:lnTo>
                <a:lnTo>
                  <a:pt x="22" y="152"/>
                </a:lnTo>
                <a:lnTo>
                  <a:pt x="22" y="196"/>
                </a:lnTo>
                <a:lnTo>
                  <a:pt x="42" y="196"/>
                </a:lnTo>
                <a:lnTo>
                  <a:pt x="42" y="218"/>
                </a:lnTo>
                <a:lnTo>
                  <a:pt x="22" y="218"/>
                </a:lnTo>
                <a:lnTo>
                  <a:pt x="22" y="260"/>
                </a:lnTo>
                <a:lnTo>
                  <a:pt x="42" y="260"/>
                </a:lnTo>
                <a:lnTo>
                  <a:pt x="42" y="282"/>
                </a:lnTo>
                <a:lnTo>
                  <a:pt x="22" y="282"/>
                </a:lnTo>
                <a:lnTo>
                  <a:pt x="22" y="326"/>
                </a:lnTo>
                <a:close/>
                <a:moveTo>
                  <a:pt x="64" y="228"/>
                </a:moveTo>
                <a:lnTo>
                  <a:pt x="64" y="228"/>
                </a:lnTo>
                <a:lnTo>
                  <a:pt x="66" y="222"/>
                </a:lnTo>
                <a:lnTo>
                  <a:pt x="68" y="216"/>
                </a:lnTo>
                <a:lnTo>
                  <a:pt x="70" y="210"/>
                </a:lnTo>
                <a:lnTo>
                  <a:pt x="74" y="204"/>
                </a:lnTo>
                <a:lnTo>
                  <a:pt x="78" y="200"/>
                </a:lnTo>
                <a:lnTo>
                  <a:pt x="84" y="198"/>
                </a:lnTo>
                <a:lnTo>
                  <a:pt x="90" y="196"/>
                </a:lnTo>
                <a:lnTo>
                  <a:pt x="98" y="196"/>
                </a:lnTo>
                <a:lnTo>
                  <a:pt x="98" y="196"/>
                </a:lnTo>
                <a:lnTo>
                  <a:pt x="106" y="196"/>
                </a:lnTo>
                <a:lnTo>
                  <a:pt x="136" y="160"/>
                </a:lnTo>
                <a:lnTo>
                  <a:pt x="136" y="160"/>
                </a:lnTo>
                <a:lnTo>
                  <a:pt x="132" y="150"/>
                </a:lnTo>
                <a:lnTo>
                  <a:pt x="130" y="142"/>
                </a:lnTo>
                <a:lnTo>
                  <a:pt x="130" y="142"/>
                </a:lnTo>
                <a:lnTo>
                  <a:pt x="130" y="134"/>
                </a:lnTo>
                <a:lnTo>
                  <a:pt x="132" y="128"/>
                </a:lnTo>
                <a:lnTo>
                  <a:pt x="136" y="122"/>
                </a:lnTo>
                <a:lnTo>
                  <a:pt x="140" y="118"/>
                </a:lnTo>
                <a:lnTo>
                  <a:pt x="144" y="114"/>
                </a:lnTo>
                <a:lnTo>
                  <a:pt x="150" y="110"/>
                </a:lnTo>
                <a:lnTo>
                  <a:pt x="156" y="110"/>
                </a:lnTo>
                <a:lnTo>
                  <a:pt x="162" y="108"/>
                </a:lnTo>
                <a:lnTo>
                  <a:pt x="162" y="108"/>
                </a:lnTo>
                <a:lnTo>
                  <a:pt x="168" y="110"/>
                </a:lnTo>
                <a:lnTo>
                  <a:pt x="174" y="110"/>
                </a:lnTo>
                <a:lnTo>
                  <a:pt x="180" y="114"/>
                </a:lnTo>
                <a:lnTo>
                  <a:pt x="186" y="118"/>
                </a:lnTo>
                <a:lnTo>
                  <a:pt x="190" y="122"/>
                </a:lnTo>
                <a:lnTo>
                  <a:pt x="192" y="128"/>
                </a:lnTo>
                <a:lnTo>
                  <a:pt x="194" y="134"/>
                </a:lnTo>
                <a:lnTo>
                  <a:pt x="194" y="142"/>
                </a:lnTo>
                <a:lnTo>
                  <a:pt x="194" y="142"/>
                </a:lnTo>
                <a:lnTo>
                  <a:pt x="194" y="150"/>
                </a:lnTo>
                <a:lnTo>
                  <a:pt x="232" y="180"/>
                </a:lnTo>
                <a:lnTo>
                  <a:pt x="232" y="180"/>
                </a:lnTo>
                <a:lnTo>
                  <a:pt x="240" y="176"/>
                </a:lnTo>
                <a:lnTo>
                  <a:pt x="250" y="174"/>
                </a:lnTo>
                <a:lnTo>
                  <a:pt x="250" y="174"/>
                </a:lnTo>
                <a:lnTo>
                  <a:pt x="254" y="174"/>
                </a:lnTo>
                <a:lnTo>
                  <a:pt x="290" y="98"/>
                </a:lnTo>
                <a:lnTo>
                  <a:pt x="290" y="98"/>
                </a:lnTo>
                <a:lnTo>
                  <a:pt x="284" y="88"/>
                </a:lnTo>
                <a:lnTo>
                  <a:pt x="282" y="82"/>
                </a:lnTo>
                <a:lnTo>
                  <a:pt x="282" y="76"/>
                </a:lnTo>
                <a:lnTo>
                  <a:pt x="282" y="76"/>
                </a:lnTo>
                <a:lnTo>
                  <a:pt x="282" y="70"/>
                </a:lnTo>
                <a:lnTo>
                  <a:pt x="284" y="64"/>
                </a:lnTo>
                <a:lnTo>
                  <a:pt x="288" y="58"/>
                </a:lnTo>
                <a:lnTo>
                  <a:pt x="292" y="52"/>
                </a:lnTo>
                <a:lnTo>
                  <a:pt x="296" y="48"/>
                </a:lnTo>
                <a:lnTo>
                  <a:pt x="302" y="46"/>
                </a:lnTo>
                <a:lnTo>
                  <a:pt x="308" y="44"/>
                </a:lnTo>
                <a:lnTo>
                  <a:pt x="314" y="44"/>
                </a:lnTo>
                <a:lnTo>
                  <a:pt x="314" y="44"/>
                </a:lnTo>
                <a:lnTo>
                  <a:pt x="320" y="44"/>
                </a:lnTo>
                <a:lnTo>
                  <a:pt x="328" y="46"/>
                </a:lnTo>
                <a:lnTo>
                  <a:pt x="332" y="48"/>
                </a:lnTo>
                <a:lnTo>
                  <a:pt x="338" y="52"/>
                </a:lnTo>
                <a:lnTo>
                  <a:pt x="342" y="58"/>
                </a:lnTo>
                <a:lnTo>
                  <a:pt x="344" y="64"/>
                </a:lnTo>
                <a:lnTo>
                  <a:pt x="346" y="70"/>
                </a:lnTo>
                <a:lnTo>
                  <a:pt x="346" y="76"/>
                </a:lnTo>
                <a:lnTo>
                  <a:pt x="346" y="76"/>
                </a:lnTo>
                <a:lnTo>
                  <a:pt x="346" y="82"/>
                </a:lnTo>
                <a:lnTo>
                  <a:pt x="344" y="88"/>
                </a:lnTo>
                <a:lnTo>
                  <a:pt x="342" y="94"/>
                </a:lnTo>
                <a:lnTo>
                  <a:pt x="338" y="98"/>
                </a:lnTo>
                <a:lnTo>
                  <a:pt x="332" y="102"/>
                </a:lnTo>
                <a:lnTo>
                  <a:pt x="328" y="106"/>
                </a:lnTo>
                <a:lnTo>
                  <a:pt x="320" y="108"/>
                </a:lnTo>
                <a:lnTo>
                  <a:pt x="314" y="108"/>
                </a:lnTo>
                <a:lnTo>
                  <a:pt x="314" y="108"/>
                </a:lnTo>
                <a:lnTo>
                  <a:pt x="310" y="108"/>
                </a:lnTo>
                <a:lnTo>
                  <a:pt x="272" y="184"/>
                </a:lnTo>
                <a:lnTo>
                  <a:pt x="272" y="184"/>
                </a:lnTo>
                <a:lnTo>
                  <a:pt x="280" y="194"/>
                </a:lnTo>
                <a:lnTo>
                  <a:pt x="282" y="200"/>
                </a:lnTo>
                <a:lnTo>
                  <a:pt x="282" y="206"/>
                </a:lnTo>
                <a:lnTo>
                  <a:pt x="282" y="206"/>
                </a:lnTo>
                <a:lnTo>
                  <a:pt x="282" y="212"/>
                </a:lnTo>
                <a:lnTo>
                  <a:pt x="280" y="218"/>
                </a:lnTo>
                <a:lnTo>
                  <a:pt x="276" y="224"/>
                </a:lnTo>
                <a:lnTo>
                  <a:pt x="272" y="230"/>
                </a:lnTo>
                <a:lnTo>
                  <a:pt x="268" y="234"/>
                </a:lnTo>
                <a:lnTo>
                  <a:pt x="262" y="236"/>
                </a:lnTo>
                <a:lnTo>
                  <a:pt x="256" y="238"/>
                </a:lnTo>
                <a:lnTo>
                  <a:pt x="250" y="238"/>
                </a:lnTo>
                <a:lnTo>
                  <a:pt x="250" y="238"/>
                </a:lnTo>
                <a:lnTo>
                  <a:pt x="242" y="238"/>
                </a:lnTo>
                <a:lnTo>
                  <a:pt x="236" y="236"/>
                </a:lnTo>
                <a:lnTo>
                  <a:pt x="230" y="234"/>
                </a:lnTo>
                <a:lnTo>
                  <a:pt x="226" y="230"/>
                </a:lnTo>
                <a:lnTo>
                  <a:pt x="222" y="224"/>
                </a:lnTo>
                <a:lnTo>
                  <a:pt x="220" y="218"/>
                </a:lnTo>
                <a:lnTo>
                  <a:pt x="218" y="212"/>
                </a:lnTo>
                <a:lnTo>
                  <a:pt x="216" y="206"/>
                </a:lnTo>
                <a:lnTo>
                  <a:pt x="216" y="206"/>
                </a:lnTo>
                <a:lnTo>
                  <a:pt x="218" y="196"/>
                </a:lnTo>
                <a:lnTo>
                  <a:pt x="180" y="168"/>
                </a:lnTo>
                <a:lnTo>
                  <a:pt x="180" y="168"/>
                </a:lnTo>
                <a:lnTo>
                  <a:pt x="172" y="172"/>
                </a:lnTo>
                <a:lnTo>
                  <a:pt x="162" y="174"/>
                </a:lnTo>
                <a:lnTo>
                  <a:pt x="162" y="174"/>
                </a:lnTo>
                <a:lnTo>
                  <a:pt x="152" y="172"/>
                </a:lnTo>
                <a:lnTo>
                  <a:pt x="124" y="210"/>
                </a:lnTo>
                <a:lnTo>
                  <a:pt x="124" y="210"/>
                </a:lnTo>
                <a:lnTo>
                  <a:pt x="128" y="218"/>
                </a:lnTo>
                <a:lnTo>
                  <a:pt x="130" y="228"/>
                </a:lnTo>
                <a:lnTo>
                  <a:pt x="130" y="228"/>
                </a:lnTo>
                <a:lnTo>
                  <a:pt x="130" y="234"/>
                </a:lnTo>
                <a:lnTo>
                  <a:pt x="128" y="240"/>
                </a:lnTo>
                <a:lnTo>
                  <a:pt x="124" y="246"/>
                </a:lnTo>
                <a:lnTo>
                  <a:pt x="120" y="250"/>
                </a:lnTo>
                <a:lnTo>
                  <a:pt x="116" y="254"/>
                </a:lnTo>
                <a:lnTo>
                  <a:pt x="110" y="258"/>
                </a:lnTo>
                <a:lnTo>
                  <a:pt x="104" y="260"/>
                </a:lnTo>
                <a:lnTo>
                  <a:pt x="98" y="260"/>
                </a:lnTo>
                <a:lnTo>
                  <a:pt x="98" y="260"/>
                </a:lnTo>
                <a:lnTo>
                  <a:pt x="90" y="260"/>
                </a:lnTo>
                <a:lnTo>
                  <a:pt x="84" y="258"/>
                </a:lnTo>
                <a:lnTo>
                  <a:pt x="78" y="254"/>
                </a:lnTo>
                <a:lnTo>
                  <a:pt x="74" y="250"/>
                </a:lnTo>
                <a:lnTo>
                  <a:pt x="70" y="246"/>
                </a:lnTo>
                <a:lnTo>
                  <a:pt x="68" y="240"/>
                </a:lnTo>
                <a:lnTo>
                  <a:pt x="66" y="234"/>
                </a:lnTo>
                <a:lnTo>
                  <a:pt x="64" y="228"/>
                </a:lnTo>
                <a:lnTo>
                  <a:pt x="64" y="228"/>
                </a:lnTo>
                <a:close/>
                <a:moveTo>
                  <a:pt x="304" y="76"/>
                </a:moveTo>
                <a:lnTo>
                  <a:pt x="304" y="76"/>
                </a:lnTo>
                <a:lnTo>
                  <a:pt x="304" y="80"/>
                </a:lnTo>
                <a:lnTo>
                  <a:pt x="306" y="84"/>
                </a:lnTo>
                <a:lnTo>
                  <a:pt x="310" y="86"/>
                </a:lnTo>
                <a:lnTo>
                  <a:pt x="314" y="86"/>
                </a:lnTo>
                <a:lnTo>
                  <a:pt x="314" y="86"/>
                </a:lnTo>
                <a:lnTo>
                  <a:pt x="318" y="86"/>
                </a:lnTo>
                <a:lnTo>
                  <a:pt x="322" y="84"/>
                </a:lnTo>
                <a:lnTo>
                  <a:pt x="324" y="80"/>
                </a:lnTo>
                <a:lnTo>
                  <a:pt x="326" y="76"/>
                </a:lnTo>
                <a:lnTo>
                  <a:pt x="326" y="76"/>
                </a:lnTo>
                <a:lnTo>
                  <a:pt x="324" y="72"/>
                </a:lnTo>
                <a:lnTo>
                  <a:pt x="322" y="68"/>
                </a:lnTo>
                <a:lnTo>
                  <a:pt x="318" y="66"/>
                </a:lnTo>
                <a:lnTo>
                  <a:pt x="314" y="64"/>
                </a:lnTo>
                <a:lnTo>
                  <a:pt x="314" y="64"/>
                </a:lnTo>
                <a:lnTo>
                  <a:pt x="310" y="66"/>
                </a:lnTo>
                <a:lnTo>
                  <a:pt x="306" y="68"/>
                </a:lnTo>
                <a:lnTo>
                  <a:pt x="304" y="72"/>
                </a:lnTo>
                <a:lnTo>
                  <a:pt x="304" y="76"/>
                </a:lnTo>
                <a:lnTo>
                  <a:pt x="304" y="76"/>
                </a:lnTo>
                <a:close/>
                <a:moveTo>
                  <a:pt x="238" y="206"/>
                </a:moveTo>
                <a:lnTo>
                  <a:pt x="238" y="206"/>
                </a:lnTo>
                <a:lnTo>
                  <a:pt x="240" y="210"/>
                </a:lnTo>
                <a:lnTo>
                  <a:pt x="242" y="214"/>
                </a:lnTo>
                <a:lnTo>
                  <a:pt x="244" y="216"/>
                </a:lnTo>
                <a:lnTo>
                  <a:pt x="250" y="218"/>
                </a:lnTo>
                <a:lnTo>
                  <a:pt x="250" y="218"/>
                </a:lnTo>
                <a:lnTo>
                  <a:pt x="254" y="216"/>
                </a:lnTo>
                <a:lnTo>
                  <a:pt x="256" y="214"/>
                </a:lnTo>
                <a:lnTo>
                  <a:pt x="260" y="210"/>
                </a:lnTo>
                <a:lnTo>
                  <a:pt x="260" y="206"/>
                </a:lnTo>
                <a:lnTo>
                  <a:pt x="260" y="206"/>
                </a:lnTo>
                <a:lnTo>
                  <a:pt x="260" y="202"/>
                </a:lnTo>
                <a:lnTo>
                  <a:pt x="256" y="198"/>
                </a:lnTo>
                <a:lnTo>
                  <a:pt x="254" y="196"/>
                </a:lnTo>
                <a:lnTo>
                  <a:pt x="250" y="196"/>
                </a:lnTo>
                <a:lnTo>
                  <a:pt x="250" y="196"/>
                </a:lnTo>
                <a:lnTo>
                  <a:pt x="244" y="196"/>
                </a:lnTo>
                <a:lnTo>
                  <a:pt x="242" y="198"/>
                </a:lnTo>
                <a:lnTo>
                  <a:pt x="240" y="202"/>
                </a:lnTo>
                <a:lnTo>
                  <a:pt x="238" y="206"/>
                </a:lnTo>
                <a:lnTo>
                  <a:pt x="238" y="206"/>
                </a:lnTo>
                <a:close/>
                <a:moveTo>
                  <a:pt x="152" y="142"/>
                </a:moveTo>
                <a:lnTo>
                  <a:pt x="152" y="142"/>
                </a:lnTo>
                <a:lnTo>
                  <a:pt x="152" y="146"/>
                </a:lnTo>
                <a:lnTo>
                  <a:pt x="154" y="148"/>
                </a:lnTo>
                <a:lnTo>
                  <a:pt x="158" y="152"/>
                </a:lnTo>
                <a:lnTo>
                  <a:pt x="162" y="152"/>
                </a:lnTo>
                <a:lnTo>
                  <a:pt x="162" y="152"/>
                </a:lnTo>
                <a:lnTo>
                  <a:pt x="166" y="152"/>
                </a:lnTo>
                <a:lnTo>
                  <a:pt x="170" y="148"/>
                </a:lnTo>
                <a:lnTo>
                  <a:pt x="172" y="146"/>
                </a:lnTo>
                <a:lnTo>
                  <a:pt x="174" y="142"/>
                </a:lnTo>
                <a:lnTo>
                  <a:pt x="174" y="142"/>
                </a:lnTo>
                <a:lnTo>
                  <a:pt x="172" y="136"/>
                </a:lnTo>
                <a:lnTo>
                  <a:pt x="170" y="134"/>
                </a:lnTo>
                <a:lnTo>
                  <a:pt x="166" y="130"/>
                </a:lnTo>
                <a:lnTo>
                  <a:pt x="162" y="130"/>
                </a:lnTo>
                <a:lnTo>
                  <a:pt x="162" y="130"/>
                </a:lnTo>
                <a:lnTo>
                  <a:pt x="158" y="130"/>
                </a:lnTo>
                <a:lnTo>
                  <a:pt x="154" y="134"/>
                </a:lnTo>
                <a:lnTo>
                  <a:pt x="152" y="136"/>
                </a:lnTo>
                <a:lnTo>
                  <a:pt x="152" y="142"/>
                </a:lnTo>
                <a:lnTo>
                  <a:pt x="152" y="142"/>
                </a:lnTo>
                <a:close/>
                <a:moveTo>
                  <a:pt x="86" y="228"/>
                </a:moveTo>
                <a:lnTo>
                  <a:pt x="86" y="228"/>
                </a:lnTo>
                <a:lnTo>
                  <a:pt x="88" y="232"/>
                </a:lnTo>
                <a:lnTo>
                  <a:pt x="90" y="236"/>
                </a:lnTo>
                <a:lnTo>
                  <a:pt x="92" y="238"/>
                </a:lnTo>
                <a:lnTo>
                  <a:pt x="98" y="238"/>
                </a:lnTo>
                <a:lnTo>
                  <a:pt x="98" y="238"/>
                </a:lnTo>
                <a:lnTo>
                  <a:pt x="102" y="238"/>
                </a:lnTo>
                <a:lnTo>
                  <a:pt x="104" y="236"/>
                </a:lnTo>
                <a:lnTo>
                  <a:pt x="108" y="232"/>
                </a:lnTo>
                <a:lnTo>
                  <a:pt x="108" y="228"/>
                </a:lnTo>
                <a:lnTo>
                  <a:pt x="108" y="228"/>
                </a:lnTo>
                <a:lnTo>
                  <a:pt x="108" y="224"/>
                </a:lnTo>
                <a:lnTo>
                  <a:pt x="104" y="220"/>
                </a:lnTo>
                <a:lnTo>
                  <a:pt x="102" y="218"/>
                </a:lnTo>
                <a:lnTo>
                  <a:pt x="98" y="218"/>
                </a:lnTo>
                <a:lnTo>
                  <a:pt x="98" y="218"/>
                </a:lnTo>
                <a:lnTo>
                  <a:pt x="92" y="218"/>
                </a:lnTo>
                <a:lnTo>
                  <a:pt x="90" y="220"/>
                </a:lnTo>
                <a:lnTo>
                  <a:pt x="88" y="224"/>
                </a:lnTo>
                <a:lnTo>
                  <a:pt x="86" y="228"/>
                </a:lnTo>
                <a:lnTo>
                  <a:pt x="86" y="22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7583743" y="4950787"/>
            <a:ext cx="2723823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</a:t>
            </a:r>
            <a:r>
              <a:rPr lang="zh-CN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2" name="图片 5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94" y="6132491"/>
            <a:ext cx="1828800" cy="243840"/>
          </a:xfrm>
          <a:prstGeom prst="rect">
            <a:avLst/>
          </a:prstGeom>
        </p:spPr>
      </p:pic>
      <p:graphicFrame>
        <p:nvGraphicFramePr>
          <p:cNvPr id="53" name="图表 52"/>
          <p:cNvGraphicFramePr/>
          <p:nvPr>
            <p:extLst/>
          </p:nvPr>
        </p:nvGraphicFramePr>
        <p:xfrm>
          <a:off x="1552294" y="1410195"/>
          <a:ext cx="8978918" cy="1646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0107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1195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23463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自定义 28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3A141"/>
      </a:accent1>
      <a:accent2>
        <a:srgbClr val="F13868"/>
      </a:accent2>
      <a:accent3>
        <a:srgbClr val="2F9DF3"/>
      </a:accent3>
      <a:accent4>
        <a:srgbClr val="A7E352"/>
      </a:accent4>
      <a:accent5>
        <a:srgbClr val="F1F75A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自定义 28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3A141"/>
      </a:accent1>
      <a:accent2>
        <a:srgbClr val="F13868"/>
      </a:accent2>
      <a:accent3>
        <a:srgbClr val="2F9DF3"/>
      </a:accent3>
      <a:accent4>
        <a:srgbClr val="A7E352"/>
      </a:accent4>
      <a:accent5>
        <a:srgbClr val="F1F75A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465</Words>
  <Application>Microsoft Office PowerPoint</Application>
  <PresentationFormat>宽屏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Microsoft YaHei</vt:lpstr>
      <vt:lpstr>Microsoft YaHei</vt:lpstr>
      <vt:lpstr>Arial</vt:lpstr>
      <vt:lpstr>Calibri</vt:lpstr>
      <vt:lpstr>Century Gothic</vt:lpstr>
      <vt:lpstr>Segoe UI Light</vt:lpstr>
      <vt:lpstr>1_Office 主题</vt:lpstr>
      <vt:lpstr>3_Office 主题</vt:lpstr>
      <vt:lpstr>4_Office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刘云轩</cp:lastModifiedBy>
  <cp:revision>42</cp:revision>
  <dcterms:created xsi:type="dcterms:W3CDTF">2015-07-29T10:05:36Z</dcterms:created>
  <dcterms:modified xsi:type="dcterms:W3CDTF">2016-03-01T03:19:33Z</dcterms:modified>
</cp:coreProperties>
</file>