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1" r:id="rId4"/>
  </p:sldMasterIdLst>
  <p:sldIdLst>
    <p:sldId id="267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8AB833"/>
    <a:srgbClr val="C0CF3A"/>
    <a:srgbClr val="029676"/>
    <a:srgbClr val="4AB5C4"/>
    <a:srgbClr val="0989B1"/>
    <a:srgbClr val="1CADE4"/>
    <a:srgbClr val="2683C6"/>
    <a:srgbClr val="42BA97"/>
    <a:srgbClr val="27C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2264"/>
  </p:normalViewPr>
  <p:slideViewPr>
    <p:cSldViewPr snapToGrid="0">
      <p:cViewPr varScale="1">
        <p:scale>
          <a:sx n="102" d="100"/>
          <a:sy n="102" d="100"/>
        </p:scale>
        <p:origin x="3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7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8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8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50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6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5784" y="5879986"/>
            <a:ext cx="78057" cy="978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6230620" y="5625150"/>
            <a:ext cx="80353" cy="590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5298" y="5583826"/>
            <a:ext cx="78057" cy="37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42141" y="4725193"/>
            <a:ext cx="270905" cy="2732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192" y="5312920"/>
            <a:ext cx="78057" cy="5739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5678476" y="5066121"/>
            <a:ext cx="80354" cy="5739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5429382" y="4817025"/>
            <a:ext cx="78057" cy="5762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5784" y="4755039"/>
            <a:ext cx="78057" cy="5578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6395916" y="4403781"/>
            <a:ext cx="78057" cy="780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4879" y="4309652"/>
            <a:ext cx="80354" cy="5234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48455" y="4183382"/>
            <a:ext cx="273202" cy="2709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5784" y="4181087"/>
            <a:ext cx="78057" cy="5808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5576312" y="3799983"/>
            <a:ext cx="78057" cy="8448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2913" y="3774728"/>
            <a:ext cx="80354" cy="479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94193" y="3586472"/>
            <a:ext cx="275497" cy="2754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75784" y="3641571"/>
            <a:ext cx="78057" cy="5395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6499228" y="3161748"/>
            <a:ext cx="80353" cy="10445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1348" y="3150268"/>
            <a:ext cx="80353" cy="5395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84924" y="3074507"/>
            <a:ext cx="273201" cy="273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5784" y="3074507"/>
            <a:ext cx="78057" cy="567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5463819" y="2562541"/>
            <a:ext cx="80353" cy="1095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56445" y="2594683"/>
            <a:ext cx="80353" cy="5372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57724" y="2498259"/>
            <a:ext cx="275497" cy="2754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5784" y="2551063"/>
            <a:ext cx="78057" cy="5211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6641569" y="1901349"/>
            <a:ext cx="80353" cy="13797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93578" y="2107971"/>
            <a:ext cx="78057" cy="5188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90266" y="1986294"/>
            <a:ext cx="275497" cy="273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21171" y="5358836"/>
            <a:ext cx="273201" cy="27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1335542" y="2171378"/>
            <a:ext cx="3307463" cy="771253"/>
            <a:chOff x="1335542" y="2171378"/>
            <a:chExt cx="3307463" cy="771253"/>
          </a:xfrm>
        </p:grpSpPr>
        <p:sp>
          <p:nvSpPr>
            <p:cNvPr id="75" name="矩形 74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559772" y="3338593"/>
            <a:ext cx="3307463" cy="771253"/>
            <a:chOff x="1335542" y="2171378"/>
            <a:chExt cx="3307463" cy="771253"/>
          </a:xfrm>
        </p:grpSpPr>
        <p:sp>
          <p:nvSpPr>
            <p:cNvPr id="81" name="矩形 80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1846420" y="4476167"/>
            <a:ext cx="3307463" cy="771253"/>
            <a:chOff x="1335542" y="2171378"/>
            <a:chExt cx="3307463" cy="771253"/>
          </a:xfrm>
        </p:grpSpPr>
        <p:sp>
          <p:nvSpPr>
            <p:cNvPr id="84" name="矩形 83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7712431" y="1722344"/>
            <a:ext cx="3444640" cy="771253"/>
            <a:chOff x="7242635" y="805307"/>
            <a:chExt cx="3444640" cy="771253"/>
          </a:xfrm>
        </p:grpSpPr>
        <p:sp>
          <p:nvSpPr>
            <p:cNvPr id="69" name="矩形 6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4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7371635" y="2799680"/>
            <a:ext cx="3444640" cy="771253"/>
            <a:chOff x="7242635" y="805307"/>
            <a:chExt cx="3444640" cy="771253"/>
          </a:xfrm>
        </p:grpSpPr>
        <p:sp>
          <p:nvSpPr>
            <p:cNvPr id="89" name="矩形 8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5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7225720" y="3990223"/>
            <a:ext cx="3444640" cy="771253"/>
            <a:chOff x="7242635" y="805307"/>
            <a:chExt cx="3444640" cy="771253"/>
          </a:xfrm>
        </p:grpSpPr>
        <p:sp>
          <p:nvSpPr>
            <p:cNvPr id="92" name="矩形 91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6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6884924" y="5067559"/>
            <a:ext cx="3444640" cy="771253"/>
            <a:chOff x="7242635" y="805307"/>
            <a:chExt cx="3444640" cy="771253"/>
          </a:xfrm>
        </p:grpSpPr>
        <p:sp>
          <p:nvSpPr>
            <p:cNvPr id="95" name="矩形 94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7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5784" y="5879986"/>
            <a:ext cx="78057" cy="978014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6230620" y="5625150"/>
            <a:ext cx="80353" cy="590022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5298" y="5583826"/>
            <a:ext cx="78057" cy="376513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42141" y="4725193"/>
            <a:ext cx="270905" cy="273202"/>
          </a:xfrm>
          <a:prstGeom prst="ellipse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192" y="5312920"/>
            <a:ext cx="78057" cy="57395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5678476" y="5066121"/>
            <a:ext cx="80354" cy="57395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5429382" y="4817025"/>
            <a:ext cx="78057" cy="576249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5784" y="4755039"/>
            <a:ext cx="78057" cy="557881"/>
          </a:xfrm>
          <a:prstGeom prst="rect">
            <a:avLst/>
          </a:prstGeom>
          <a:solidFill>
            <a:srgbClr val="27C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6395916" y="4403781"/>
            <a:ext cx="78057" cy="780575"/>
          </a:xfrm>
          <a:prstGeom prst="rect">
            <a:avLst/>
          </a:prstGeom>
          <a:solidFill>
            <a:srgbClr val="27C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4879" y="4309652"/>
            <a:ext cx="80354" cy="523444"/>
          </a:xfrm>
          <a:prstGeom prst="rect">
            <a:avLst/>
          </a:prstGeom>
          <a:solidFill>
            <a:srgbClr val="27C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48455" y="4183382"/>
            <a:ext cx="273202" cy="270905"/>
          </a:xfrm>
          <a:prstGeom prst="ellipse">
            <a:avLst/>
          </a:prstGeom>
          <a:solidFill>
            <a:srgbClr val="27C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5784" y="4181087"/>
            <a:ext cx="78057" cy="580839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5576312" y="3799983"/>
            <a:ext cx="78057" cy="844858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2913" y="3774728"/>
            <a:ext cx="80354" cy="479825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94193" y="3586472"/>
            <a:ext cx="275497" cy="275497"/>
          </a:xfrm>
          <a:prstGeom prst="ellipse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75784" y="3641571"/>
            <a:ext cx="78057" cy="539516"/>
          </a:xfrm>
          <a:prstGeom prst="rect">
            <a:avLst/>
          </a:prstGeom>
          <a:solidFill>
            <a:srgbClr val="3E8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6499228" y="3161748"/>
            <a:ext cx="80353" cy="1044592"/>
          </a:xfrm>
          <a:prstGeom prst="rect">
            <a:avLst/>
          </a:prstGeom>
          <a:solidFill>
            <a:srgbClr val="3E8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1348" y="3150268"/>
            <a:ext cx="80353" cy="539516"/>
          </a:xfrm>
          <a:prstGeom prst="rect">
            <a:avLst/>
          </a:prstGeom>
          <a:solidFill>
            <a:srgbClr val="3E8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84924" y="3074507"/>
            <a:ext cx="273201" cy="273200"/>
          </a:xfrm>
          <a:prstGeom prst="ellipse">
            <a:avLst/>
          </a:prstGeom>
          <a:solidFill>
            <a:srgbClr val="3E8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5784" y="3074507"/>
            <a:ext cx="78057" cy="567064"/>
          </a:xfrm>
          <a:prstGeom prst="rect">
            <a:avLst/>
          </a:prstGeom>
          <a:solidFill>
            <a:srgbClr val="62A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5463819" y="2562541"/>
            <a:ext cx="80353" cy="1095100"/>
          </a:xfrm>
          <a:prstGeom prst="rect">
            <a:avLst/>
          </a:prstGeom>
          <a:solidFill>
            <a:srgbClr val="62A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56445" y="2594683"/>
            <a:ext cx="80353" cy="537219"/>
          </a:xfrm>
          <a:prstGeom prst="rect">
            <a:avLst/>
          </a:prstGeom>
          <a:solidFill>
            <a:srgbClr val="62A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57724" y="2498259"/>
            <a:ext cx="275497" cy="275497"/>
          </a:xfrm>
          <a:prstGeom prst="ellipse">
            <a:avLst/>
          </a:prstGeom>
          <a:solidFill>
            <a:srgbClr val="62A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5784" y="2551063"/>
            <a:ext cx="78057" cy="5211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6641569" y="1901349"/>
            <a:ext cx="80353" cy="13797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93578" y="2107971"/>
            <a:ext cx="78057" cy="5188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90266" y="1986294"/>
            <a:ext cx="275497" cy="273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21171" y="5358836"/>
            <a:ext cx="273201" cy="273202"/>
          </a:xfrm>
          <a:prstGeom prst="ellipse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1335542" y="2171378"/>
            <a:ext cx="3307463" cy="771253"/>
            <a:chOff x="1335542" y="2171378"/>
            <a:chExt cx="3307463" cy="771253"/>
          </a:xfrm>
        </p:grpSpPr>
        <p:sp>
          <p:nvSpPr>
            <p:cNvPr id="75" name="矩形 74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559772" y="3338593"/>
            <a:ext cx="3307463" cy="771253"/>
            <a:chOff x="1335542" y="2171378"/>
            <a:chExt cx="3307463" cy="771253"/>
          </a:xfrm>
        </p:grpSpPr>
        <p:sp>
          <p:nvSpPr>
            <p:cNvPr id="81" name="矩形 80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1846420" y="4476167"/>
            <a:ext cx="3307463" cy="771253"/>
            <a:chOff x="1335542" y="2171378"/>
            <a:chExt cx="3307463" cy="771253"/>
          </a:xfrm>
        </p:grpSpPr>
        <p:sp>
          <p:nvSpPr>
            <p:cNvPr id="84" name="矩形 83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7712431" y="1722344"/>
            <a:ext cx="3444640" cy="771253"/>
            <a:chOff x="7242635" y="805307"/>
            <a:chExt cx="3444640" cy="771253"/>
          </a:xfrm>
        </p:grpSpPr>
        <p:sp>
          <p:nvSpPr>
            <p:cNvPr id="69" name="矩形 6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4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7371635" y="2799680"/>
            <a:ext cx="3444640" cy="771253"/>
            <a:chOff x="7242635" y="805307"/>
            <a:chExt cx="3444640" cy="771253"/>
          </a:xfrm>
        </p:grpSpPr>
        <p:sp>
          <p:nvSpPr>
            <p:cNvPr id="89" name="矩形 8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5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7225720" y="3990223"/>
            <a:ext cx="3444640" cy="771253"/>
            <a:chOff x="7242635" y="805307"/>
            <a:chExt cx="3444640" cy="771253"/>
          </a:xfrm>
        </p:grpSpPr>
        <p:sp>
          <p:nvSpPr>
            <p:cNvPr id="92" name="矩形 91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6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6884924" y="5067559"/>
            <a:ext cx="3444640" cy="771253"/>
            <a:chOff x="7242635" y="805307"/>
            <a:chExt cx="3444640" cy="771253"/>
          </a:xfrm>
        </p:grpSpPr>
        <p:sp>
          <p:nvSpPr>
            <p:cNvPr id="95" name="矩形 94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7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5784" y="5879986"/>
            <a:ext cx="78057" cy="978014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6230620" y="5625150"/>
            <a:ext cx="80353" cy="590022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5298" y="5583826"/>
            <a:ext cx="78057" cy="376513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42141" y="4725193"/>
            <a:ext cx="270905" cy="273202"/>
          </a:xfrm>
          <a:prstGeom prst="ellipse">
            <a:avLst/>
          </a:prstGeom>
          <a:solidFill>
            <a:srgbClr val="8AB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192" y="5312920"/>
            <a:ext cx="78057" cy="573952"/>
          </a:xfrm>
          <a:prstGeom prst="rect">
            <a:avLst/>
          </a:prstGeom>
          <a:solidFill>
            <a:srgbClr val="8AB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5678476" y="5066121"/>
            <a:ext cx="80354" cy="573952"/>
          </a:xfrm>
          <a:prstGeom prst="rect">
            <a:avLst/>
          </a:prstGeom>
          <a:solidFill>
            <a:srgbClr val="8AB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5429382" y="4817025"/>
            <a:ext cx="78057" cy="576249"/>
          </a:xfrm>
          <a:prstGeom prst="rect">
            <a:avLst/>
          </a:prstGeom>
          <a:solidFill>
            <a:srgbClr val="8AB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5784" y="4755039"/>
            <a:ext cx="78057" cy="557881"/>
          </a:xfrm>
          <a:prstGeom prst="rect">
            <a:avLst/>
          </a:prstGeom>
          <a:solidFill>
            <a:srgbClr val="C0C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6395916" y="4403781"/>
            <a:ext cx="78057" cy="780575"/>
          </a:xfrm>
          <a:prstGeom prst="rect">
            <a:avLst/>
          </a:prstGeom>
          <a:solidFill>
            <a:srgbClr val="C0C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4879" y="4309652"/>
            <a:ext cx="80354" cy="523444"/>
          </a:xfrm>
          <a:prstGeom prst="rect">
            <a:avLst/>
          </a:prstGeom>
          <a:solidFill>
            <a:srgbClr val="C0C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48455" y="4183382"/>
            <a:ext cx="273202" cy="270905"/>
          </a:xfrm>
          <a:prstGeom prst="ellipse">
            <a:avLst/>
          </a:prstGeom>
          <a:solidFill>
            <a:srgbClr val="C0C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5784" y="4181087"/>
            <a:ext cx="78057" cy="580839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5576312" y="3799983"/>
            <a:ext cx="78057" cy="844858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2913" y="3774728"/>
            <a:ext cx="80354" cy="479825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94193" y="3586472"/>
            <a:ext cx="275497" cy="275497"/>
          </a:xfrm>
          <a:prstGeom prst="ellipse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75784" y="3641571"/>
            <a:ext cx="78057" cy="539516"/>
          </a:xfrm>
          <a:prstGeom prst="rect">
            <a:avLst/>
          </a:prstGeom>
          <a:solidFill>
            <a:srgbClr val="4AB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6499228" y="3161748"/>
            <a:ext cx="80353" cy="1044592"/>
          </a:xfrm>
          <a:prstGeom prst="rect">
            <a:avLst/>
          </a:prstGeom>
          <a:solidFill>
            <a:srgbClr val="4AB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1348" y="3150268"/>
            <a:ext cx="80353" cy="539516"/>
          </a:xfrm>
          <a:prstGeom prst="rect">
            <a:avLst/>
          </a:prstGeom>
          <a:solidFill>
            <a:srgbClr val="4AB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84924" y="3074507"/>
            <a:ext cx="273201" cy="273200"/>
          </a:xfrm>
          <a:prstGeom prst="ellipse">
            <a:avLst/>
          </a:prstGeom>
          <a:solidFill>
            <a:srgbClr val="4AB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5784" y="3074507"/>
            <a:ext cx="78057" cy="567064"/>
          </a:xfrm>
          <a:prstGeom prst="rect">
            <a:avLst/>
          </a:prstGeom>
          <a:solidFill>
            <a:srgbClr val="0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5463819" y="2562541"/>
            <a:ext cx="80353" cy="1095100"/>
          </a:xfrm>
          <a:prstGeom prst="rect">
            <a:avLst/>
          </a:prstGeom>
          <a:solidFill>
            <a:srgbClr val="0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56445" y="2594683"/>
            <a:ext cx="80353" cy="537219"/>
          </a:xfrm>
          <a:prstGeom prst="rect">
            <a:avLst/>
          </a:prstGeom>
          <a:solidFill>
            <a:srgbClr val="0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57724" y="2498259"/>
            <a:ext cx="275497" cy="275497"/>
          </a:xfrm>
          <a:prstGeom prst="ellipse">
            <a:avLst/>
          </a:prstGeom>
          <a:solidFill>
            <a:srgbClr val="0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5784" y="2551063"/>
            <a:ext cx="78057" cy="5211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6641569" y="1901349"/>
            <a:ext cx="80353" cy="13797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93578" y="2107971"/>
            <a:ext cx="78057" cy="5188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90266" y="1986294"/>
            <a:ext cx="275497" cy="273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21171" y="5358836"/>
            <a:ext cx="273201" cy="273202"/>
          </a:xfrm>
          <a:prstGeom prst="ellipse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1335542" y="2171378"/>
            <a:ext cx="3307463" cy="771253"/>
            <a:chOff x="1335542" y="2171378"/>
            <a:chExt cx="3307463" cy="771253"/>
          </a:xfrm>
        </p:grpSpPr>
        <p:sp>
          <p:nvSpPr>
            <p:cNvPr id="75" name="矩形 74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559772" y="3338593"/>
            <a:ext cx="3307463" cy="771253"/>
            <a:chOff x="1335542" y="2171378"/>
            <a:chExt cx="3307463" cy="771253"/>
          </a:xfrm>
        </p:grpSpPr>
        <p:sp>
          <p:nvSpPr>
            <p:cNvPr id="81" name="矩形 80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1846420" y="4476167"/>
            <a:ext cx="3307463" cy="771253"/>
            <a:chOff x="1335542" y="2171378"/>
            <a:chExt cx="3307463" cy="771253"/>
          </a:xfrm>
        </p:grpSpPr>
        <p:sp>
          <p:nvSpPr>
            <p:cNvPr id="84" name="矩形 83"/>
            <p:cNvSpPr/>
            <p:nvPr/>
          </p:nvSpPr>
          <p:spPr>
            <a:xfrm>
              <a:off x="1335542" y="2270780"/>
              <a:ext cx="2498880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871752" y="2171378"/>
              <a:ext cx="771253" cy="771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7712431" y="1722344"/>
            <a:ext cx="3444640" cy="771253"/>
            <a:chOff x="7242635" y="805307"/>
            <a:chExt cx="3444640" cy="771253"/>
          </a:xfrm>
        </p:grpSpPr>
        <p:sp>
          <p:nvSpPr>
            <p:cNvPr id="69" name="矩形 6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4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7371635" y="2799680"/>
            <a:ext cx="3444640" cy="771253"/>
            <a:chOff x="7242635" y="805307"/>
            <a:chExt cx="3444640" cy="771253"/>
          </a:xfrm>
        </p:grpSpPr>
        <p:sp>
          <p:nvSpPr>
            <p:cNvPr id="89" name="矩形 88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5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7225720" y="3990223"/>
            <a:ext cx="3444640" cy="771253"/>
            <a:chOff x="7242635" y="805307"/>
            <a:chExt cx="3444640" cy="771253"/>
          </a:xfrm>
        </p:grpSpPr>
        <p:sp>
          <p:nvSpPr>
            <p:cNvPr id="92" name="矩形 91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6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6884924" y="5067559"/>
            <a:ext cx="3444640" cy="771253"/>
            <a:chOff x="7242635" y="805307"/>
            <a:chExt cx="3444640" cy="771253"/>
          </a:xfrm>
        </p:grpSpPr>
        <p:sp>
          <p:nvSpPr>
            <p:cNvPr id="95" name="矩形 94"/>
            <p:cNvSpPr/>
            <p:nvPr/>
          </p:nvSpPr>
          <p:spPr>
            <a:xfrm>
              <a:off x="8153839" y="904709"/>
              <a:ext cx="2533436" cy="572448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242635" y="805307"/>
              <a:ext cx="771253" cy="7712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dirty="0">
                  <a:solidFill>
                    <a:schemeClr val="bg1"/>
                  </a:solidFill>
                </a:rPr>
                <a:t>7</a:t>
              </a:r>
              <a:endParaRPr kumimoji="1"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F0"/>
      </a:accent5>
      <a:accent6>
        <a:srgbClr val="0070C0"/>
      </a:accent6>
      <a:hlink>
        <a:srgbClr val="7030A0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3.xml><?xml version="1.0" encoding="utf-8"?>
<a:theme xmlns:a="http://schemas.openxmlformats.org/drawingml/2006/main" name="2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TF91000003</Template>
  <TotalTime>11</TotalTime>
  <Words>417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主题</vt:lpstr>
      <vt:lpstr>1_Office 主题</vt:lpstr>
      <vt:lpstr>2_Office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刘云轩</cp:lastModifiedBy>
  <cp:revision>11</cp:revision>
  <dcterms:created xsi:type="dcterms:W3CDTF">2016-01-28T03:20:51Z</dcterms:created>
  <dcterms:modified xsi:type="dcterms:W3CDTF">2016-03-01T04:33:42Z</dcterms:modified>
</cp:coreProperties>
</file>