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8" r:id="rId3"/>
    <p:sldMasterId id="2147483663" r:id="rId4"/>
  </p:sldMasterIdLst>
  <p:sldIdLst>
    <p:sldId id="257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4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0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546" y="759873"/>
            <a:ext cx="662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255" y="759874"/>
            <a:ext cx="140181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2469" y="759874"/>
            <a:ext cx="7073424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546" y="182446"/>
            <a:ext cx="777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96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2616" y="4093452"/>
            <a:ext cx="329566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4" y="2862560"/>
            <a:ext cx="304760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15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H="1">
            <a:off x="6819502" y="2076127"/>
            <a:ext cx="2770452" cy="665401"/>
          </a:xfrm>
          <a:prstGeom prst="parallelogram">
            <a:avLst>
              <a:gd name="adj" fmla="val 49802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平行四边形 30"/>
          <p:cNvSpPr>
            <a:spLocks noChangeArrowheads="1"/>
          </p:cNvSpPr>
          <p:nvPr/>
        </p:nvSpPr>
        <p:spPr bwMode="auto">
          <a:xfrm flipH="1">
            <a:off x="8181110" y="283599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3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平行四边形 31"/>
          <p:cNvSpPr>
            <a:spLocks noChangeArrowheads="1"/>
          </p:cNvSpPr>
          <p:nvPr/>
        </p:nvSpPr>
        <p:spPr bwMode="auto">
          <a:xfrm flipH="1">
            <a:off x="1635944" y="3542474"/>
            <a:ext cx="2770452" cy="667456"/>
          </a:xfrm>
          <a:prstGeom prst="parallelogram">
            <a:avLst>
              <a:gd name="adj" fmla="val 49675"/>
            </a:avLst>
          </a:prstGeom>
          <a:noFill/>
          <a:ln w="19050">
            <a:solidFill>
              <a:schemeClr val="accent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平行四边形 32"/>
          <p:cNvSpPr>
            <a:spLocks noChangeArrowheads="1"/>
          </p:cNvSpPr>
          <p:nvPr/>
        </p:nvSpPr>
        <p:spPr bwMode="auto">
          <a:xfrm flipH="1">
            <a:off x="2985230" y="429207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0753" y="2076127"/>
            <a:ext cx="1601892" cy="1382146"/>
            <a:chOff x="5490753" y="2076127"/>
            <a:chExt cx="1601892" cy="1382146"/>
          </a:xfrm>
          <a:solidFill>
            <a:schemeClr val="accent4"/>
          </a:solidFill>
        </p:grpSpPr>
        <p:sp>
          <p:nvSpPr>
            <p:cNvPr id="4" name="六边形 3"/>
            <p:cNvSpPr/>
            <p:nvPr/>
          </p:nvSpPr>
          <p:spPr>
            <a:xfrm>
              <a:off x="5490753" y="2076127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127403" y="2534104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S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4146" y="2838053"/>
            <a:ext cx="1601892" cy="1380091"/>
            <a:chOff x="6844146" y="2838053"/>
            <a:chExt cx="1601892" cy="1380091"/>
          </a:xfrm>
          <a:solidFill>
            <a:schemeClr val="accent3"/>
          </a:solidFill>
        </p:grpSpPr>
        <p:sp>
          <p:nvSpPr>
            <p:cNvPr id="6" name="六边形 5"/>
            <p:cNvSpPr/>
            <p:nvPr/>
          </p:nvSpPr>
          <p:spPr>
            <a:xfrm>
              <a:off x="6844146" y="2838053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80795" y="3363802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W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0753" y="3579441"/>
            <a:ext cx="1601892" cy="1382146"/>
            <a:chOff x="5490753" y="3579441"/>
            <a:chExt cx="1601892" cy="1382146"/>
          </a:xfrm>
          <a:solidFill>
            <a:schemeClr val="accent2"/>
          </a:solidFill>
        </p:grpSpPr>
        <p:sp>
          <p:nvSpPr>
            <p:cNvPr id="5" name="六边形 4"/>
            <p:cNvSpPr/>
            <p:nvPr/>
          </p:nvSpPr>
          <p:spPr>
            <a:xfrm>
              <a:off x="5490753" y="3579441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6127403" y="405795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O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7360" y="2823676"/>
            <a:ext cx="1601892" cy="1380091"/>
            <a:chOff x="4137360" y="2823676"/>
            <a:chExt cx="1601892" cy="1380091"/>
          </a:xfrm>
          <a:solidFill>
            <a:schemeClr val="accent1"/>
          </a:solidFill>
        </p:grpSpPr>
        <p:sp>
          <p:nvSpPr>
            <p:cNvPr id="7" name="六边形 6"/>
            <p:cNvSpPr/>
            <p:nvPr/>
          </p:nvSpPr>
          <p:spPr>
            <a:xfrm>
              <a:off x="4137360" y="2823676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792493" y="334942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T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7325747" y="224757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8615804" y="3046697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595194" y="4455501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227871" y="373467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029175" y="5050339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90448" y="2831824"/>
            <a:ext cx="2809472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844146" y="1406208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15804" y="3557671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H="1">
            <a:off x="6819502" y="2076127"/>
            <a:ext cx="2770452" cy="665401"/>
          </a:xfrm>
          <a:prstGeom prst="parallelogram">
            <a:avLst>
              <a:gd name="adj" fmla="val 49802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平行四边形 30"/>
          <p:cNvSpPr>
            <a:spLocks noChangeArrowheads="1"/>
          </p:cNvSpPr>
          <p:nvPr/>
        </p:nvSpPr>
        <p:spPr bwMode="auto">
          <a:xfrm flipH="1">
            <a:off x="8181110" y="283599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3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平行四边形 31"/>
          <p:cNvSpPr>
            <a:spLocks noChangeArrowheads="1"/>
          </p:cNvSpPr>
          <p:nvPr/>
        </p:nvSpPr>
        <p:spPr bwMode="auto">
          <a:xfrm flipH="1">
            <a:off x="1635944" y="3542474"/>
            <a:ext cx="2770452" cy="667456"/>
          </a:xfrm>
          <a:prstGeom prst="parallelogram">
            <a:avLst>
              <a:gd name="adj" fmla="val 49675"/>
            </a:avLst>
          </a:prstGeom>
          <a:noFill/>
          <a:ln w="19050">
            <a:solidFill>
              <a:schemeClr val="accent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平行四边形 32"/>
          <p:cNvSpPr>
            <a:spLocks noChangeArrowheads="1"/>
          </p:cNvSpPr>
          <p:nvPr/>
        </p:nvSpPr>
        <p:spPr bwMode="auto">
          <a:xfrm flipH="1">
            <a:off x="2985230" y="429207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0753" y="2076127"/>
            <a:ext cx="1601892" cy="1382146"/>
            <a:chOff x="5490753" y="2076127"/>
            <a:chExt cx="1601892" cy="1382146"/>
          </a:xfrm>
          <a:solidFill>
            <a:schemeClr val="accent4"/>
          </a:solidFill>
        </p:grpSpPr>
        <p:sp>
          <p:nvSpPr>
            <p:cNvPr id="4" name="六边形 3"/>
            <p:cNvSpPr/>
            <p:nvPr/>
          </p:nvSpPr>
          <p:spPr>
            <a:xfrm>
              <a:off x="5490753" y="2076127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127403" y="2534104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S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4146" y="2838053"/>
            <a:ext cx="1601892" cy="1380091"/>
            <a:chOff x="6844146" y="2838053"/>
            <a:chExt cx="1601892" cy="1380091"/>
          </a:xfrm>
          <a:solidFill>
            <a:schemeClr val="accent3"/>
          </a:solidFill>
        </p:grpSpPr>
        <p:sp>
          <p:nvSpPr>
            <p:cNvPr id="6" name="六边形 5"/>
            <p:cNvSpPr/>
            <p:nvPr/>
          </p:nvSpPr>
          <p:spPr>
            <a:xfrm>
              <a:off x="6844146" y="2838053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80795" y="3363802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W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0753" y="3579441"/>
            <a:ext cx="1601892" cy="1382146"/>
            <a:chOff x="5490753" y="3579441"/>
            <a:chExt cx="1601892" cy="1382146"/>
          </a:xfrm>
          <a:solidFill>
            <a:schemeClr val="accent2"/>
          </a:solidFill>
        </p:grpSpPr>
        <p:sp>
          <p:nvSpPr>
            <p:cNvPr id="5" name="六边形 4"/>
            <p:cNvSpPr/>
            <p:nvPr/>
          </p:nvSpPr>
          <p:spPr>
            <a:xfrm>
              <a:off x="5490753" y="3579441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6127403" y="405795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O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7360" y="2823676"/>
            <a:ext cx="1601892" cy="1380091"/>
            <a:chOff x="4137360" y="2823676"/>
            <a:chExt cx="1601892" cy="1380091"/>
          </a:xfrm>
          <a:solidFill>
            <a:schemeClr val="accent1"/>
          </a:solidFill>
        </p:grpSpPr>
        <p:sp>
          <p:nvSpPr>
            <p:cNvPr id="7" name="六边形 6"/>
            <p:cNvSpPr/>
            <p:nvPr/>
          </p:nvSpPr>
          <p:spPr>
            <a:xfrm>
              <a:off x="4137360" y="2823676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792493" y="334942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T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7325747" y="224757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8615804" y="3046697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595194" y="4455501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227871" y="373467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029175" y="5050339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90448" y="2831824"/>
            <a:ext cx="2809472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844146" y="1406208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15804" y="3557671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H="1">
            <a:off x="6819502" y="2076127"/>
            <a:ext cx="2770452" cy="665401"/>
          </a:xfrm>
          <a:prstGeom prst="parallelogram">
            <a:avLst>
              <a:gd name="adj" fmla="val 49802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平行四边形 30"/>
          <p:cNvSpPr>
            <a:spLocks noChangeArrowheads="1"/>
          </p:cNvSpPr>
          <p:nvPr/>
        </p:nvSpPr>
        <p:spPr bwMode="auto">
          <a:xfrm flipH="1">
            <a:off x="8181110" y="283599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3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平行四边形 31"/>
          <p:cNvSpPr>
            <a:spLocks noChangeArrowheads="1"/>
          </p:cNvSpPr>
          <p:nvPr/>
        </p:nvSpPr>
        <p:spPr bwMode="auto">
          <a:xfrm flipH="1">
            <a:off x="1635944" y="3542474"/>
            <a:ext cx="2770452" cy="667456"/>
          </a:xfrm>
          <a:prstGeom prst="parallelogram">
            <a:avLst>
              <a:gd name="adj" fmla="val 49675"/>
            </a:avLst>
          </a:prstGeom>
          <a:noFill/>
          <a:ln w="19050">
            <a:solidFill>
              <a:schemeClr val="accent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平行四边形 32"/>
          <p:cNvSpPr>
            <a:spLocks noChangeArrowheads="1"/>
          </p:cNvSpPr>
          <p:nvPr/>
        </p:nvSpPr>
        <p:spPr bwMode="auto">
          <a:xfrm flipH="1">
            <a:off x="2985230" y="429207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0753" y="2076127"/>
            <a:ext cx="1601892" cy="1382146"/>
            <a:chOff x="5490753" y="2076127"/>
            <a:chExt cx="1601892" cy="1382146"/>
          </a:xfrm>
          <a:solidFill>
            <a:schemeClr val="accent4"/>
          </a:solidFill>
        </p:grpSpPr>
        <p:sp>
          <p:nvSpPr>
            <p:cNvPr id="4" name="六边形 3"/>
            <p:cNvSpPr/>
            <p:nvPr/>
          </p:nvSpPr>
          <p:spPr>
            <a:xfrm>
              <a:off x="5490753" y="2076127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127403" y="2534104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S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4146" y="2838053"/>
            <a:ext cx="1601892" cy="1380091"/>
            <a:chOff x="6844146" y="2838053"/>
            <a:chExt cx="1601892" cy="1380091"/>
          </a:xfrm>
          <a:solidFill>
            <a:schemeClr val="accent3"/>
          </a:solidFill>
        </p:grpSpPr>
        <p:sp>
          <p:nvSpPr>
            <p:cNvPr id="6" name="六边形 5"/>
            <p:cNvSpPr/>
            <p:nvPr/>
          </p:nvSpPr>
          <p:spPr>
            <a:xfrm>
              <a:off x="6844146" y="2838053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80795" y="3363802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W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0753" y="3579441"/>
            <a:ext cx="1601892" cy="1382146"/>
            <a:chOff x="5490753" y="3579441"/>
            <a:chExt cx="1601892" cy="1382146"/>
          </a:xfrm>
          <a:solidFill>
            <a:schemeClr val="accent2"/>
          </a:solidFill>
        </p:grpSpPr>
        <p:sp>
          <p:nvSpPr>
            <p:cNvPr id="5" name="六边形 4"/>
            <p:cNvSpPr/>
            <p:nvPr/>
          </p:nvSpPr>
          <p:spPr>
            <a:xfrm>
              <a:off x="5490753" y="3579441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6127403" y="405795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O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7360" y="2823676"/>
            <a:ext cx="1601892" cy="1380091"/>
            <a:chOff x="4137360" y="2823676"/>
            <a:chExt cx="1601892" cy="1380091"/>
          </a:xfrm>
          <a:solidFill>
            <a:schemeClr val="accent1"/>
          </a:solidFill>
        </p:grpSpPr>
        <p:sp>
          <p:nvSpPr>
            <p:cNvPr id="7" name="六边形 6"/>
            <p:cNvSpPr/>
            <p:nvPr/>
          </p:nvSpPr>
          <p:spPr>
            <a:xfrm>
              <a:off x="4137360" y="2823676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792493" y="334942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T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7325747" y="224757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8615804" y="3046697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595194" y="4455501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227871" y="373467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029175" y="5050339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90448" y="2831824"/>
            <a:ext cx="2809472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844146" y="1406208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15804" y="3557671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57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3346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6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3AA200"/>
      </a:accent1>
      <a:accent2>
        <a:srgbClr val="6FCD00"/>
      </a:accent2>
      <a:accent3>
        <a:srgbClr val="A9E6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276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12</cp:revision>
  <dcterms:created xsi:type="dcterms:W3CDTF">2015-07-29T10:05:36Z</dcterms:created>
  <dcterms:modified xsi:type="dcterms:W3CDTF">2016-03-01T09:43:03Z</dcterms:modified>
</cp:coreProperties>
</file>