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2" r:id="rId5"/>
    <p:sldMasterId id="2147493464" r:id="rId6"/>
    <p:sldMasterId id="2147493466" r:id="rId7"/>
  </p:sldMasterIdLst>
  <p:sldIdLst>
    <p:sldId id="266" r:id="rId8"/>
    <p:sldId id="273" r:id="rId9"/>
    <p:sldId id="274" r:id="rId10"/>
    <p:sldId id="275" r:id="rId11"/>
    <p:sldId id="27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3"/>
    <a:srgbClr val="632E62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7" autoAdjust="0"/>
    <p:restoredTop sz="94611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3017" y="293033"/>
            <a:ext cx="7235161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83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551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8" y="293033"/>
            <a:ext cx="646875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7675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1943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7"/>
            <a:ext cx="959624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8942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4674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70253" y="6079631"/>
            <a:ext cx="646875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3017" y="293033"/>
            <a:ext cx="7235161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83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551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8" y="293033"/>
            <a:ext cx="646875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7675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1943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7"/>
            <a:ext cx="959624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8942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4674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70253" y="6079631"/>
            <a:ext cx="646875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5179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3017" y="293033"/>
            <a:ext cx="7235161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83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551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8" y="293033"/>
            <a:ext cx="646875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7675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1943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7"/>
            <a:ext cx="959624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8942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4674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70253" y="6079631"/>
            <a:ext cx="646875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58934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426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5399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5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3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  <p:sldLayoutId id="2147493468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ORGANIZATION STRUCTION</a:t>
            </a:r>
            <a:endParaRPr kumimoji="1" lang="zh-CN" altLang="en-US" dirty="0"/>
          </a:p>
        </p:txBody>
      </p:sp>
      <p:cxnSp>
        <p:nvCxnSpPr>
          <p:cNvPr id="57" name="直线连接符 56"/>
          <p:cNvCxnSpPr/>
          <p:nvPr/>
        </p:nvCxnSpPr>
        <p:spPr>
          <a:xfrm>
            <a:off x="2303915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2303915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H="1">
            <a:off x="2286812" y="2664383"/>
            <a:ext cx="762036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9889674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4832502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7361089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1658357" y="2875412"/>
            <a:ext cx="1291117" cy="1293060"/>
            <a:chOff x="1658357" y="2875412"/>
            <a:chExt cx="1291117" cy="1293060"/>
          </a:xfrm>
        </p:grpSpPr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7" name="矩形 46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pic>
        <p:nvPicPr>
          <p:cNvPr id="31" name="图片 3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74" name="组 73"/>
          <p:cNvGrpSpPr/>
          <p:nvPr/>
        </p:nvGrpSpPr>
        <p:grpSpPr>
          <a:xfrm>
            <a:off x="5303372" y="1126625"/>
            <a:ext cx="1565668" cy="1670072"/>
            <a:chOff x="752172" y="1548012"/>
            <a:chExt cx="1565668" cy="1670072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6" name="矩形 75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cxnSp>
        <p:nvCxnSpPr>
          <p:cNvPr id="81" name="直线连接符 80"/>
          <p:cNvCxnSpPr/>
          <p:nvPr/>
        </p:nvCxnSpPr>
        <p:spPr>
          <a:xfrm>
            <a:off x="4826141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/>
          <p:nvPr/>
        </p:nvCxnSpPr>
        <p:spPr>
          <a:xfrm>
            <a:off x="7395226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>
            <a:off x="9917452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组 3"/>
          <p:cNvGrpSpPr/>
          <p:nvPr/>
        </p:nvGrpSpPr>
        <p:grpSpPr>
          <a:xfrm>
            <a:off x="4186941" y="2875412"/>
            <a:ext cx="1291117" cy="1293060"/>
            <a:chOff x="1658357" y="2875412"/>
            <a:chExt cx="1291117" cy="129306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5" name="矩形 44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46" name="组 3"/>
          <p:cNvGrpSpPr/>
          <p:nvPr/>
        </p:nvGrpSpPr>
        <p:grpSpPr>
          <a:xfrm>
            <a:off x="6719664" y="2875412"/>
            <a:ext cx="1291117" cy="1293060"/>
            <a:chOff x="1658357" y="2875412"/>
            <a:chExt cx="1291117" cy="129306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9" name="矩形 48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50" name="组 3"/>
          <p:cNvGrpSpPr/>
          <p:nvPr/>
        </p:nvGrpSpPr>
        <p:grpSpPr>
          <a:xfrm>
            <a:off x="9244115" y="2875412"/>
            <a:ext cx="1291117" cy="1293060"/>
            <a:chOff x="1658357" y="2875412"/>
            <a:chExt cx="1291117" cy="1293060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2" name="矩形 51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03" name="组 3"/>
          <p:cNvGrpSpPr/>
          <p:nvPr/>
        </p:nvGrpSpPr>
        <p:grpSpPr>
          <a:xfrm>
            <a:off x="1658357" y="4398761"/>
            <a:ext cx="1291117" cy="1293060"/>
            <a:chOff x="1658357" y="2875412"/>
            <a:chExt cx="1291117" cy="1293060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矩形 104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06" name="组 3"/>
          <p:cNvGrpSpPr/>
          <p:nvPr/>
        </p:nvGrpSpPr>
        <p:grpSpPr>
          <a:xfrm>
            <a:off x="4186941" y="4398761"/>
            <a:ext cx="1291117" cy="1293060"/>
            <a:chOff x="1658357" y="2875412"/>
            <a:chExt cx="1291117" cy="1293060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08" name="矩形 107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09" name="组 3"/>
          <p:cNvGrpSpPr/>
          <p:nvPr/>
        </p:nvGrpSpPr>
        <p:grpSpPr>
          <a:xfrm>
            <a:off x="6719664" y="4398761"/>
            <a:ext cx="1291117" cy="1293060"/>
            <a:chOff x="1658357" y="2875412"/>
            <a:chExt cx="1291117" cy="1293060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11" name="矩形 110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12" name="组 3"/>
          <p:cNvGrpSpPr/>
          <p:nvPr/>
        </p:nvGrpSpPr>
        <p:grpSpPr>
          <a:xfrm>
            <a:off x="9244115" y="4398761"/>
            <a:ext cx="1291117" cy="1293060"/>
            <a:chOff x="1658357" y="2875412"/>
            <a:chExt cx="1291117" cy="1293060"/>
          </a:xfrm>
        </p:grpSpPr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14" name="矩形 113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ORGANIZATION STRUCTION</a:t>
            </a:r>
            <a:endParaRPr kumimoji="1" lang="zh-CN" altLang="en-US" dirty="0"/>
          </a:p>
        </p:txBody>
      </p:sp>
      <p:cxnSp>
        <p:nvCxnSpPr>
          <p:cNvPr id="57" name="直线连接符 56"/>
          <p:cNvCxnSpPr/>
          <p:nvPr/>
        </p:nvCxnSpPr>
        <p:spPr>
          <a:xfrm>
            <a:off x="2303915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2303915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H="1">
            <a:off x="2286812" y="2664383"/>
            <a:ext cx="762036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9889674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4832502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7361089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1658357" y="2875412"/>
            <a:ext cx="1291117" cy="1293060"/>
            <a:chOff x="1658357" y="2875412"/>
            <a:chExt cx="1291117" cy="1293060"/>
          </a:xfrm>
        </p:grpSpPr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7" name="矩形 46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pic>
        <p:nvPicPr>
          <p:cNvPr id="31" name="图片 3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74" name="组 73"/>
          <p:cNvGrpSpPr/>
          <p:nvPr/>
        </p:nvGrpSpPr>
        <p:grpSpPr>
          <a:xfrm>
            <a:off x="5303372" y="1126625"/>
            <a:ext cx="1565668" cy="1670072"/>
            <a:chOff x="752172" y="1548012"/>
            <a:chExt cx="1565668" cy="1670072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6" name="矩形 75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cxnSp>
        <p:nvCxnSpPr>
          <p:cNvPr id="81" name="直线连接符 80"/>
          <p:cNvCxnSpPr/>
          <p:nvPr/>
        </p:nvCxnSpPr>
        <p:spPr>
          <a:xfrm>
            <a:off x="4826141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/>
          <p:nvPr/>
        </p:nvCxnSpPr>
        <p:spPr>
          <a:xfrm>
            <a:off x="7395226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>
            <a:off x="9917452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组 3"/>
          <p:cNvGrpSpPr/>
          <p:nvPr/>
        </p:nvGrpSpPr>
        <p:grpSpPr>
          <a:xfrm>
            <a:off x="4186941" y="2875412"/>
            <a:ext cx="1291117" cy="1293060"/>
            <a:chOff x="1658357" y="2875412"/>
            <a:chExt cx="1291117" cy="129306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5" name="矩形 44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46" name="组 3"/>
          <p:cNvGrpSpPr/>
          <p:nvPr/>
        </p:nvGrpSpPr>
        <p:grpSpPr>
          <a:xfrm>
            <a:off x="6719664" y="2875412"/>
            <a:ext cx="1291117" cy="1293060"/>
            <a:chOff x="1658357" y="2875412"/>
            <a:chExt cx="1291117" cy="129306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9" name="矩形 48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50" name="组 3"/>
          <p:cNvGrpSpPr/>
          <p:nvPr/>
        </p:nvGrpSpPr>
        <p:grpSpPr>
          <a:xfrm>
            <a:off x="9244115" y="2875412"/>
            <a:ext cx="1291117" cy="1293060"/>
            <a:chOff x="1658357" y="2875412"/>
            <a:chExt cx="1291117" cy="1293060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2" name="矩形 51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03" name="组 3"/>
          <p:cNvGrpSpPr/>
          <p:nvPr/>
        </p:nvGrpSpPr>
        <p:grpSpPr>
          <a:xfrm>
            <a:off x="1658357" y="4398761"/>
            <a:ext cx="1291117" cy="1293060"/>
            <a:chOff x="1658357" y="2875412"/>
            <a:chExt cx="1291117" cy="1293060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矩形 104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06" name="组 3"/>
          <p:cNvGrpSpPr/>
          <p:nvPr/>
        </p:nvGrpSpPr>
        <p:grpSpPr>
          <a:xfrm>
            <a:off x="4186941" y="4398761"/>
            <a:ext cx="1291117" cy="1293060"/>
            <a:chOff x="1658357" y="2875412"/>
            <a:chExt cx="1291117" cy="1293060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08" name="矩形 107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09" name="组 3"/>
          <p:cNvGrpSpPr/>
          <p:nvPr/>
        </p:nvGrpSpPr>
        <p:grpSpPr>
          <a:xfrm>
            <a:off x="6719664" y="4398761"/>
            <a:ext cx="1291117" cy="1293060"/>
            <a:chOff x="1658357" y="2875412"/>
            <a:chExt cx="1291117" cy="1293060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11" name="矩形 110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12" name="组 3"/>
          <p:cNvGrpSpPr/>
          <p:nvPr/>
        </p:nvGrpSpPr>
        <p:grpSpPr>
          <a:xfrm>
            <a:off x="9244115" y="4398761"/>
            <a:ext cx="1291117" cy="1293060"/>
            <a:chOff x="1658357" y="2875412"/>
            <a:chExt cx="1291117" cy="1293060"/>
          </a:xfrm>
        </p:grpSpPr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14" name="矩形 113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740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ORGANIZATION STRUCTION</a:t>
            </a:r>
            <a:endParaRPr kumimoji="1" lang="zh-CN" altLang="en-US" dirty="0"/>
          </a:p>
        </p:txBody>
      </p:sp>
      <p:cxnSp>
        <p:nvCxnSpPr>
          <p:cNvPr id="57" name="直线连接符 56"/>
          <p:cNvCxnSpPr/>
          <p:nvPr/>
        </p:nvCxnSpPr>
        <p:spPr>
          <a:xfrm>
            <a:off x="2303915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2303915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H="1">
            <a:off x="2286812" y="2664383"/>
            <a:ext cx="762036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9889674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4832502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7361089" y="2661074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1658357" y="2875412"/>
            <a:ext cx="1291117" cy="1293060"/>
            <a:chOff x="1658357" y="2875412"/>
            <a:chExt cx="1291117" cy="1293060"/>
          </a:xfrm>
        </p:grpSpPr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7" name="矩形 46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pic>
        <p:nvPicPr>
          <p:cNvPr id="31" name="图片 3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74" name="组 73"/>
          <p:cNvGrpSpPr/>
          <p:nvPr/>
        </p:nvGrpSpPr>
        <p:grpSpPr>
          <a:xfrm>
            <a:off x="5303372" y="1126625"/>
            <a:ext cx="1565668" cy="1670072"/>
            <a:chOff x="752172" y="1548012"/>
            <a:chExt cx="1565668" cy="1670072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6" name="矩形 75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cxnSp>
        <p:nvCxnSpPr>
          <p:cNvPr id="81" name="直线连接符 80"/>
          <p:cNvCxnSpPr/>
          <p:nvPr/>
        </p:nvCxnSpPr>
        <p:spPr>
          <a:xfrm>
            <a:off x="4826141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/>
          <p:nvPr/>
        </p:nvCxnSpPr>
        <p:spPr>
          <a:xfrm>
            <a:off x="7395226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>
            <a:off x="9917452" y="4069530"/>
            <a:ext cx="0" cy="329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组 3"/>
          <p:cNvGrpSpPr/>
          <p:nvPr/>
        </p:nvGrpSpPr>
        <p:grpSpPr>
          <a:xfrm>
            <a:off x="4186941" y="2875412"/>
            <a:ext cx="1291117" cy="1293060"/>
            <a:chOff x="1658357" y="2875412"/>
            <a:chExt cx="1291117" cy="129306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5" name="矩形 44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46" name="组 3"/>
          <p:cNvGrpSpPr/>
          <p:nvPr/>
        </p:nvGrpSpPr>
        <p:grpSpPr>
          <a:xfrm>
            <a:off x="6719664" y="2875412"/>
            <a:ext cx="1291117" cy="1293060"/>
            <a:chOff x="1658357" y="2875412"/>
            <a:chExt cx="1291117" cy="129306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49" name="矩形 48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50" name="组 3"/>
          <p:cNvGrpSpPr/>
          <p:nvPr/>
        </p:nvGrpSpPr>
        <p:grpSpPr>
          <a:xfrm>
            <a:off x="9244115" y="2875412"/>
            <a:ext cx="1291117" cy="1293060"/>
            <a:chOff x="1658357" y="2875412"/>
            <a:chExt cx="1291117" cy="1293060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52" name="矩形 51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03" name="组 3"/>
          <p:cNvGrpSpPr/>
          <p:nvPr/>
        </p:nvGrpSpPr>
        <p:grpSpPr>
          <a:xfrm>
            <a:off x="1658357" y="4398761"/>
            <a:ext cx="1291117" cy="1293060"/>
            <a:chOff x="1658357" y="2875412"/>
            <a:chExt cx="1291117" cy="1293060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05" name="矩形 104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06" name="组 3"/>
          <p:cNvGrpSpPr/>
          <p:nvPr/>
        </p:nvGrpSpPr>
        <p:grpSpPr>
          <a:xfrm>
            <a:off x="4186941" y="4398761"/>
            <a:ext cx="1291117" cy="1293060"/>
            <a:chOff x="1658357" y="2875412"/>
            <a:chExt cx="1291117" cy="1293060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08" name="矩形 107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09" name="组 3"/>
          <p:cNvGrpSpPr/>
          <p:nvPr/>
        </p:nvGrpSpPr>
        <p:grpSpPr>
          <a:xfrm>
            <a:off x="6719664" y="4398761"/>
            <a:ext cx="1291117" cy="1293060"/>
            <a:chOff x="1658357" y="2875412"/>
            <a:chExt cx="1291117" cy="1293060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11" name="矩形 110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12" name="组 3"/>
          <p:cNvGrpSpPr/>
          <p:nvPr/>
        </p:nvGrpSpPr>
        <p:grpSpPr>
          <a:xfrm>
            <a:off x="9244115" y="4398761"/>
            <a:ext cx="1291117" cy="1293060"/>
            <a:chOff x="1658357" y="2875412"/>
            <a:chExt cx="1291117" cy="1293060"/>
          </a:xfrm>
        </p:grpSpPr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14" name="矩形 113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5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70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05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64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648</TotalTime>
  <Words>60</Words>
  <Application>Microsoft Office PowerPoint</Application>
  <PresentationFormat>自定义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83</cp:revision>
  <dcterms:created xsi:type="dcterms:W3CDTF">2010-04-12T23:12:02Z</dcterms:created>
  <dcterms:modified xsi:type="dcterms:W3CDTF">2016-02-29T11:59:23Z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