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56" r:id="rId3"/>
    <p:sldMasterId id="2147483651" r:id="rId4"/>
  </p:sldMasterIdLst>
  <p:handoutMasterIdLst>
    <p:handoutMasterId r:id="rId10"/>
  </p:handoutMasterIdLst>
  <p:sldIdLst>
    <p:sldId id="268" r:id="rId5"/>
    <p:sldId id="274" r:id="rId6"/>
    <p:sldId id="275" r:id="rId7"/>
    <p:sldId id="272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8AB833"/>
    <a:srgbClr val="C0CF3A"/>
    <a:srgbClr val="029676"/>
    <a:srgbClr val="4AB5C4"/>
    <a:srgbClr val="0989B1"/>
    <a:srgbClr val="1CADE4"/>
    <a:srgbClr val="2683C6"/>
    <a:srgbClr val="42BA97"/>
    <a:srgbClr val="27C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2264"/>
  </p:normalViewPr>
  <p:slideViewPr>
    <p:cSldViewPr snapToGrid="0">
      <p:cViewPr varScale="1">
        <p:scale>
          <a:sx n="102" d="100"/>
          <a:sy n="102" d="100"/>
        </p:scale>
        <p:origin x="3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086D7-18D1-4BA4-B6CB-5E0E87E68F07}" type="datetimeFigureOut">
              <a:rPr lang="zh-CN" altLang="en-US" smtClean="0"/>
              <a:t>2016/3/1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6453-FF5F-44F6-9BA5-5A1187D0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4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70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6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275771" y="116114"/>
            <a:ext cx="116115" cy="566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49285" y="116114"/>
            <a:ext cx="116115" cy="5660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22799" y="116114"/>
            <a:ext cx="116115" cy="5660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797210" y="116114"/>
            <a:ext cx="116115" cy="5660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4614838" y="116114"/>
            <a:ext cx="116115" cy="56605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801175" y="116114"/>
            <a:ext cx="116115" cy="5660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4988406" y="116114"/>
            <a:ext cx="116115" cy="56605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71622" y="134357"/>
            <a:ext cx="3572100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1800" b="1"/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88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4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5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1" y="759875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309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24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24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7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2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918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7" y="2788088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7750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2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42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9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66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063" y="5105400"/>
            <a:ext cx="215265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76382" y="4533900"/>
            <a:ext cx="215265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21701" y="3962400"/>
            <a:ext cx="2152650" cy="57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3676" y="3387057"/>
            <a:ext cx="2152650" cy="57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61272" y="2815557"/>
            <a:ext cx="2152650" cy="5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914" y="357814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4233" y="297828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29552" y="2378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32939" y="18069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28995" y="1235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951626" y="5232930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TextBox 41"/>
          <p:cNvSpPr txBox="1"/>
          <p:nvPr/>
        </p:nvSpPr>
        <p:spPr>
          <a:xfrm>
            <a:off x="2990589" y="4594595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5121701" y="406356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TextBox 41"/>
          <p:cNvSpPr txBox="1"/>
          <p:nvPr/>
        </p:nvSpPr>
        <p:spPr>
          <a:xfrm>
            <a:off x="7297883" y="3487542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TextBox 41"/>
          <p:cNvSpPr txBox="1"/>
          <p:nvPr/>
        </p:nvSpPr>
        <p:spPr>
          <a:xfrm>
            <a:off x="9514632" y="291664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063" y="5105400"/>
            <a:ext cx="215265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76382" y="4533900"/>
            <a:ext cx="215265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21701" y="3962400"/>
            <a:ext cx="2152650" cy="57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3676" y="3387057"/>
            <a:ext cx="2152650" cy="57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61272" y="2815557"/>
            <a:ext cx="2152650" cy="5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914" y="357814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4233" y="297828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29552" y="2378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32939" y="18069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28995" y="1235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951626" y="5232930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TextBox 41"/>
          <p:cNvSpPr txBox="1"/>
          <p:nvPr/>
        </p:nvSpPr>
        <p:spPr>
          <a:xfrm>
            <a:off x="2990589" y="4594595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5121701" y="406356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TextBox 41"/>
          <p:cNvSpPr txBox="1"/>
          <p:nvPr/>
        </p:nvSpPr>
        <p:spPr>
          <a:xfrm>
            <a:off x="7297883" y="3487542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TextBox 41"/>
          <p:cNvSpPr txBox="1"/>
          <p:nvPr/>
        </p:nvSpPr>
        <p:spPr>
          <a:xfrm>
            <a:off x="9514632" y="291664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CLICK HERE TO ADD YOUR TITLE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1063" y="5105400"/>
            <a:ext cx="2152650" cy="5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76382" y="4533900"/>
            <a:ext cx="2152650" cy="57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21701" y="3962400"/>
            <a:ext cx="2152650" cy="57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83676" y="3387057"/>
            <a:ext cx="2152650" cy="57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461272" y="2815557"/>
            <a:ext cx="2152650" cy="57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38914" y="357814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4233" y="297828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29552" y="2378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232939" y="18069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428995" y="1235426"/>
            <a:ext cx="22033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面板中可以对字体、字号、颜色、行距等进行修改。</a:t>
            </a:r>
          </a:p>
        </p:txBody>
      </p:sp>
      <p:sp>
        <p:nvSpPr>
          <p:cNvPr id="13" name="TextBox 41"/>
          <p:cNvSpPr txBox="1"/>
          <p:nvPr/>
        </p:nvSpPr>
        <p:spPr>
          <a:xfrm>
            <a:off x="951626" y="5232930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4" name="TextBox 41"/>
          <p:cNvSpPr txBox="1"/>
          <p:nvPr/>
        </p:nvSpPr>
        <p:spPr>
          <a:xfrm>
            <a:off x="2990589" y="4594595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5" name="TextBox 41"/>
          <p:cNvSpPr txBox="1"/>
          <p:nvPr/>
        </p:nvSpPr>
        <p:spPr>
          <a:xfrm>
            <a:off x="5121701" y="406356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6" name="TextBox 41"/>
          <p:cNvSpPr txBox="1"/>
          <p:nvPr/>
        </p:nvSpPr>
        <p:spPr>
          <a:xfrm>
            <a:off x="7297883" y="3487542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17" name="TextBox 41"/>
          <p:cNvSpPr txBox="1"/>
          <p:nvPr/>
        </p:nvSpPr>
        <p:spPr>
          <a:xfrm>
            <a:off x="9514632" y="2916649"/>
            <a:ext cx="2124236" cy="369316"/>
          </a:xfrm>
          <a:prstGeom prst="rect">
            <a:avLst/>
          </a:prstGeom>
          <a:noFill/>
          <a:effectLst/>
        </p:spPr>
        <p:txBody>
          <a:bodyPr wrap="square" lIns="91424" tIns="45712" rIns="91424" bIns="45712" rtlCol="0">
            <a:spAutoFit/>
          </a:bodyPr>
          <a:lstStyle/>
          <a:p>
            <a:pPr defTabSz="914220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pic>
        <p:nvPicPr>
          <p:cNvPr id="18" name="图片 1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875" y="277222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5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9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5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F0"/>
      </a:accent5>
      <a:accent6>
        <a:srgbClr val="0070C0"/>
      </a:accent6>
      <a:hlink>
        <a:srgbClr val="7030A0"/>
      </a:hlink>
      <a:folHlink>
        <a:srgbClr val="954F7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2.xml><?xml version="1.0" encoding="utf-8"?>
<a:theme xmlns:a="http://schemas.openxmlformats.org/drawingml/2006/main" name="1_Office 主题">
  <a:themeElements>
    <a:clrScheme name="蓝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3.xml><?xml version="1.0" encoding="utf-8"?>
<a:theme xmlns:a="http://schemas.openxmlformats.org/drawingml/2006/main" name="2_Office 主题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PLUS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台阶关系图表-清新时尚-彩虹色.pptx" id="{E2B02666-D7EA-45BE-A5A4-DA98D25D5B06}" vid="{BC19B296-2768-4A16-ABFB-B4756B1F0B72}"/>
    </a:ext>
  </a:extLst>
</a:theme>
</file>

<file path=ppt/theme/theme4.xml><?xml version="1.0" encoding="utf-8"?>
<a:theme xmlns:a="http://schemas.openxmlformats.org/drawingml/2006/main" name="2_Office Theme">
  <a:themeElements>
    <a:clrScheme name="自定义 14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TF91000003</Template>
  <TotalTime>13</TotalTime>
  <Words>663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微软雅黑</vt:lpstr>
      <vt:lpstr>Arial</vt:lpstr>
      <vt:lpstr>Century Gothic</vt:lpstr>
      <vt:lpstr>Segoe UI Light</vt:lpstr>
      <vt:lpstr>Office 主题</vt:lpstr>
      <vt:lpstr>1_Office 主题</vt:lpstr>
      <vt:lpstr>2_Office 主题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刘云轩</cp:lastModifiedBy>
  <cp:revision>10</cp:revision>
  <dcterms:created xsi:type="dcterms:W3CDTF">2016-01-28T03:20:51Z</dcterms:created>
  <dcterms:modified xsi:type="dcterms:W3CDTF">2016-03-01T04:32:26Z</dcterms:modified>
</cp:coreProperties>
</file>