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83" r:id="rId2"/>
  </p:sldMasterIdLst>
  <p:handoutMasterIdLst>
    <p:handoutMasterId r:id="rId7"/>
  </p:handoutMasterIdLst>
  <p:sldIdLst>
    <p:sldId id="260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03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1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37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48D24-83EE-A94E-8DE7-E6BBCB8DAAF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8538-FA0E-5245-AF08-3FAE5D4332A7}" type="datetimeFigureOut">
              <a:rPr kumimoji="1" lang="zh-CN" altLang="en-US" smtClean="0"/>
              <a:t>2016/2/29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 userDrawn="1"/>
        </p:nvSpPr>
        <p:spPr>
          <a:xfrm>
            <a:off x="0" y="6242257"/>
            <a:ext cx="12188952" cy="615742"/>
          </a:xfrm>
          <a:prstGeom prst="rect">
            <a:avLst/>
          </a:prstGeom>
          <a:solidFill>
            <a:srgbClr val="A5471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88900" dist="76200" dir="16200000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 userDrawn="1">
            <p:extLst/>
          </p:nvPr>
        </p:nvGraphicFramePr>
        <p:xfrm>
          <a:off x="676509" y="1538868"/>
          <a:ext cx="10838982" cy="4594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31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4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4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76275" y="334537"/>
            <a:ext cx="10839216" cy="8592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9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27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11106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00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>
            <a:spLocks/>
          </p:cNvSpPr>
          <p:nvPr/>
        </p:nvSpPr>
        <p:spPr>
          <a:xfrm>
            <a:off x="676275" y="334537"/>
            <a:ext cx="10839216" cy="85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数学学科实用</a:t>
            </a:r>
            <a:r>
              <a:rPr lang="en-US" altLang="zh-CN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icon-</a:t>
            </a:r>
            <a:r>
              <a:rPr lang="zh-CN" altLang="en-US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扁平简约</a:t>
            </a:r>
          </a:p>
        </p:txBody>
      </p:sp>
      <p:sp>
        <p:nvSpPr>
          <p:cNvPr id="4" name="angle"/>
          <p:cNvSpPr>
            <a:spLocks/>
          </p:cNvSpPr>
          <p:nvPr/>
        </p:nvSpPr>
        <p:spPr bwMode="auto">
          <a:xfrm>
            <a:off x="2627250" y="4932514"/>
            <a:ext cx="798060" cy="762712"/>
          </a:xfrm>
          <a:custGeom>
            <a:avLst/>
            <a:gdLst>
              <a:gd name="T0" fmla="*/ 410 w 429"/>
              <a:gd name="T1" fmla="*/ 410 h 410"/>
              <a:gd name="T2" fmla="*/ 0 w 429"/>
              <a:gd name="T3" fmla="*/ 410 h 410"/>
              <a:gd name="T4" fmla="*/ 391 w 429"/>
              <a:gd name="T5" fmla="*/ 0 h 410"/>
              <a:gd name="T6" fmla="*/ 429 w 429"/>
              <a:gd name="T7" fmla="*/ 35 h 410"/>
              <a:gd name="T8" fmla="*/ 118 w 429"/>
              <a:gd name="T9" fmla="*/ 359 h 410"/>
              <a:gd name="T10" fmla="*/ 410 w 429"/>
              <a:gd name="T11" fmla="*/ 359 h 410"/>
              <a:gd name="T12" fmla="*/ 410 w 429"/>
              <a:gd name="T13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9" h="410">
                <a:moveTo>
                  <a:pt x="410" y="410"/>
                </a:moveTo>
                <a:lnTo>
                  <a:pt x="0" y="410"/>
                </a:lnTo>
                <a:lnTo>
                  <a:pt x="391" y="0"/>
                </a:lnTo>
                <a:lnTo>
                  <a:pt x="429" y="35"/>
                </a:lnTo>
                <a:lnTo>
                  <a:pt x="118" y="359"/>
                </a:lnTo>
                <a:lnTo>
                  <a:pt x="410" y="359"/>
                </a:lnTo>
                <a:lnTo>
                  <a:pt x="410" y="4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measured angle"/>
          <p:cNvSpPr>
            <a:spLocks noEditPoints="1"/>
          </p:cNvSpPr>
          <p:nvPr/>
        </p:nvSpPr>
        <p:spPr bwMode="auto">
          <a:xfrm>
            <a:off x="4062934" y="4903355"/>
            <a:ext cx="798060" cy="762712"/>
          </a:xfrm>
          <a:custGeom>
            <a:avLst/>
            <a:gdLst>
              <a:gd name="T0" fmla="*/ 105 w 204"/>
              <a:gd name="T1" fmla="*/ 150 h 195"/>
              <a:gd name="T2" fmla="*/ 91 w 204"/>
              <a:gd name="T3" fmla="*/ 135 h 195"/>
              <a:gd name="T4" fmla="*/ 204 w 204"/>
              <a:gd name="T5" fmla="*/ 17 h 195"/>
              <a:gd name="T6" fmla="*/ 187 w 204"/>
              <a:gd name="T7" fmla="*/ 0 h 195"/>
              <a:gd name="T8" fmla="*/ 0 w 204"/>
              <a:gd name="T9" fmla="*/ 195 h 195"/>
              <a:gd name="T10" fmla="*/ 195 w 204"/>
              <a:gd name="T11" fmla="*/ 195 h 195"/>
              <a:gd name="T12" fmla="*/ 195 w 204"/>
              <a:gd name="T13" fmla="*/ 171 h 195"/>
              <a:gd name="T14" fmla="*/ 109 w 204"/>
              <a:gd name="T15" fmla="*/ 171 h 195"/>
              <a:gd name="T16" fmla="*/ 105 w 204"/>
              <a:gd name="T17" fmla="*/ 150 h 195"/>
              <a:gd name="T18" fmla="*/ 80 w 204"/>
              <a:gd name="T19" fmla="*/ 147 h 195"/>
              <a:gd name="T20" fmla="*/ 91 w 204"/>
              <a:gd name="T21" fmla="*/ 157 h 195"/>
              <a:gd name="T22" fmla="*/ 93 w 204"/>
              <a:gd name="T23" fmla="*/ 171 h 195"/>
              <a:gd name="T24" fmla="*/ 56 w 204"/>
              <a:gd name="T25" fmla="*/ 171 h 195"/>
              <a:gd name="T26" fmla="*/ 80 w 204"/>
              <a:gd name="T27" fmla="*/ 14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4" h="195">
                <a:moveTo>
                  <a:pt x="105" y="150"/>
                </a:moveTo>
                <a:cubicBezTo>
                  <a:pt x="102" y="144"/>
                  <a:pt x="97" y="139"/>
                  <a:pt x="91" y="135"/>
                </a:cubicBezTo>
                <a:cubicBezTo>
                  <a:pt x="204" y="17"/>
                  <a:pt x="204" y="17"/>
                  <a:pt x="204" y="17"/>
                </a:cubicBezTo>
                <a:cubicBezTo>
                  <a:pt x="187" y="0"/>
                  <a:pt x="187" y="0"/>
                  <a:pt x="187" y="0"/>
                </a:cubicBezTo>
                <a:cubicBezTo>
                  <a:pt x="0" y="195"/>
                  <a:pt x="0" y="195"/>
                  <a:pt x="0" y="195"/>
                </a:cubicBezTo>
                <a:cubicBezTo>
                  <a:pt x="195" y="195"/>
                  <a:pt x="195" y="195"/>
                  <a:pt x="195" y="195"/>
                </a:cubicBezTo>
                <a:cubicBezTo>
                  <a:pt x="195" y="171"/>
                  <a:pt x="195" y="171"/>
                  <a:pt x="195" y="171"/>
                </a:cubicBezTo>
                <a:cubicBezTo>
                  <a:pt x="109" y="171"/>
                  <a:pt x="109" y="171"/>
                  <a:pt x="109" y="171"/>
                </a:cubicBezTo>
                <a:cubicBezTo>
                  <a:pt x="110" y="164"/>
                  <a:pt x="109" y="157"/>
                  <a:pt x="105" y="150"/>
                </a:cubicBezTo>
                <a:close/>
                <a:moveTo>
                  <a:pt x="80" y="147"/>
                </a:moveTo>
                <a:cubicBezTo>
                  <a:pt x="85" y="149"/>
                  <a:pt x="89" y="153"/>
                  <a:pt x="91" y="157"/>
                </a:cubicBezTo>
                <a:cubicBezTo>
                  <a:pt x="93" y="162"/>
                  <a:pt x="94" y="167"/>
                  <a:pt x="93" y="171"/>
                </a:cubicBezTo>
                <a:cubicBezTo>
                  <a:pt x="56" y="171"/>
                  <a:pt x="56" y="171"/>
                  <a:pt x="56" y="171"/>
                </a:cubicBezTo>
                <a:lnTo>
                  <a:pt x="80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ight angle"/>
          <p:cNvSpPr>
            <a:spLocks/>
          </p:cNvSpPr>
          <p:nvPr/>
        </p:nvSpPr>
        <p:spPr bwMode="auto">
          <a:xfrm>
            <a:off x="7338956" y="4980492"/>
            <a:ext cx="745972" cy="742252"/>
          </a:xfrm>
          <a:custGeom>
            <a:avLst/>
            <a:gdLst>
              <a:gd name="T0" fmla="*/ 401 w 401"/>
              <a:gd name="T1" fmla="*/ 349 h 399"/>
              <a:gd name="T2" fmla="*/ 50 w 401"/>
              <a:gd name="T3" fmla="*/ 349 h 399"/>
              <a:gd name="T4" fmla="*/ 50 w 401"/>
              <a:gd name="T5" fmla="*/ 0 h 399"/>
              <a:gd name="T6" fmla="*/ 0 w 401"/>
              <a:gd name="T7" fmla="*/ 0 h 399"/>
              <a:gd name="T8" fmla="*/ 0 w 401"/>
              <a:gd name="T9" fmla="*/ 349 h 399"/>
              <a:gd name="T10" fmla="*/ 0 w 401"/>
              <a:gd name="T11" fmla="*/ 399 h 399"/>
              <a:gd name="T12" fmla="*/ 0 w 401"/>
              <a:gd name="T13" fmla="*/ 399 h 399"/>
              <a:gd name="T14" fmla="*/ 50 w 401"/>
              <a:gd name="T15" fmla="*/ 399 h 399"/>
              <a:gd name="T16" fmla="*/ 50 w 401"/>
              <a:gd name="T17" fmla="*/ 399 h 399"/>
              <a:gd name="T18" fmla="*/ 401 w 401"/>
              <a:gd name="T19" fmla="*/ 399 h 399"/>
              <a:gd name="T20" fmla="*/ 401 w 401"/>
              <a:gd name="T21" fmla="*/ 34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" h="399">
                <a:moveTo>
                  <a:pt x="401" y="349"/>
                </a:moveTo>
                <a:lnTo>
                  <a:pt x="50" y="349"/>
                </a:lnTo>
                <a:lnTo>
                  <a:pt x="50" y="0"/>
                </a:lnTo>
                <a:lnTo>
                  <a:pt x="0" y="0"/>
                </a:lnTo>
                <a:lnTo>
                  <a:pt x="0" y="349"/>
                </a:lnTo>
                <a:lnTo>
                  <a:pt x="0" y="399"/>
                </a:lnTo>
                <a:lnTo>
                  <a:pt x="0" y="399"/>
                </a:lnTo>
                <a:lnTo>
                  <a:pt x="50" y="399"/>
                </a:lnTo>
                <a:lnTo>
                  <a:pt x="50" y="399"/>
                </a:lnTo>
                <a:lnTo>
                  <a:pt x="401" y="399"/>
                </a:lnTo>
                <a:lnTo>
                  <a:pt x="401" y="3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pproximately equal"/>
          <p:cNvSpPr>
            <a:spLocks/>
          </p:cNvSpPr>
          <p:nvPr/>
        </p:nvSpPr>
        <p:spPr bwMode="auto">
          <a:xfrm>
            <a:off x="10265196" y="5284710"/>
            <a:ext cx="931757" cy="279286"/>
          </a:xfrm>
          <a:custGeom>
            <a:avLst/>
            <a:gdLst>
              <a:gd name="T0" fmla="*/ 175 w 184"/>
              <a:gd name="T1" fmla="*/ 0 h 55"/>
              <a:gd name="T2" fmla="*/ 184 w 184"/>
              <a:gd name="T3" fmla="*/ 0 h 55"/>
              <a:gd name="T4" fmla="*/ 170 w 184"/>
              <a:gd name="T5" fmla="*/ 41 h 55"/>
              <a:gd name="T6" fmla="*/ 139 w 184"/>
              <a:gd name="T7" fmla="*/ 55 h 55"/>
              <a:gd name="T8" fmla="*/ 120 w 184"/>
              <a:gd name="T9" fmla="*/ 52 h 55"/>
              <a:gd name="T10" fmla="*/ 75 w 184"/>
              <a:gd name="T11" fmla="*/ 35 h 55"/>
              <a:gd name="T12" fmla="*/ 40 w 184"/>
              <a:gd name="T13" fmla="*/ 24 h 55"/>
              <a:gd name="T14" fmla="*/ 20 w 184"/>
              <a:gd name="T15" fmla="*/ 31 h 55"/>
              <a:gd name="T16" fmla="*/ 10 w 184"/>
              <a:gd name="T17" fmla="*/ 55 h 55"/>
              <a:gd name="T18" fmla="*/ 0 w 184"/>
              <a:gd name="T19" fmla="*/ 55 h 55"/>
              <a:gd name="T20" fmla="*/ 14 w 184"/>
              <a:gd name="T21" fmla="*/ 14 h 55"/>
              <a:gd name="T22" fmla="*/ 44 w 184"/>
              <a:gd name="T23" fmla="*/ 0 h 55"/>
              <a:gd name="T24" fmla="*/ 62 w 184"/>
              <a:gd name="T25" fmla="*/ 2 h 55"/>
              <a:gd name="T26" fmla="*/ 109 w 184"/>
              <a:gd name="T27" fmla="*/ 20 h 55"/>
              <a:gd name="T28" fmla="*/ 134 w 184"/>
              <a:gd name="T29" fmla="*/ 30 h 55"/>
              <a:gd name="T30" fmla="*/ 145 w 184"/>
              <a:gd name="T31" fmla="*/ 31 h 55"/>
              <a:gd name="T32" fmla="*/ 165 w 184"/>
              <a:gd name="T33" fmla="*/ 23 h 55"/>
              <a:gd name="T34" fmla="*/ 175 w 184"/>
              <a:gd name="T3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" h="55">
                <a:moveTo>
                  <a:pt x="175" y="0"/>
                </a:moveTo>
                <a:cubicBezTo>
                  <a:pt x="184" y="0"/>
                  <a:pt x="184" y="0"/>
                  <a:pt x="184" y="0"/>
                </a:cubicBezTo>
                <a:cubicBezTo>
                  <a:pt x="184" y="18"/>
                  <a:pt x="179" y="32"/>
                  <a:pt x="170" y="41"/>
                </a:cubicBezTo>
                <a:cubicBezTo>
                  <a:pt x="162" y="50"/>
                  <a:pt x="151" y="55"/>
                  <a:pt x="139" y="55"/>
                </a:cubicBezTo>
                <a:cubicBezTo>
                  <a:pt x="133" y="55"/>
                  <a:pt x="127" y="54"/>
                  <a:pt x="120" y="52"/>
                </a:cubicBezTo>
                <a:cubicBezTo>
                  <a:pt x="113" y="50"/>
                  <a:pt x="98" y="44"/>
                  <a:pt x="75" y="35"/>
                </a:cubicBezTo>
                <a:cubicBezTo>
                  <a:pt x="59" y="28"/>
                  <a:pt x="47" y="24"/>
                  <a:pt x="40" y="24"/>
                </a:cubicBezTo>
                <a:cubicBezTo>
                  <a:pt x="32" y="24"/>
                  <a:pt x="26" y="27"/>
                  <a:pt x="20" y="31"/>
                </a:cubicBezTo>
                <a:cubicBezTo>
                  <a:pt x="15" y="36"/>
                  <a:pt x="12" y="44"/>
                  <a:pt x="1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1" y="36"/>
                  <a:pt x="5" y="22"/>
                  <a:pt x="14" y="14"/>
                </a:cubicBezTo>
                <a:cubicBezTo>
                  <a:pt x="22" y="5"/>
                  <a:pt x="32" y="0"/>
                  <a:pt x="44" y="0"/>
                </a:cubicBezTo>
                <a:cubicBezTo>
                  <a:pt x="50" y="0"/>
                  <a:pt x="56" y="1"/>
                  <a:pt x="62" y="2"/>
                </a:cubicBezTo>
                <a:cubicBezTo>
                  <a:pt x="73" y="6"/>
                  <a:pt x="89" y="12"/>
                  <a:pt x="109" y="20"/>
                </a:cubicBezTo>
                <a:cubicBezTo>
                  <a:pt x="120" y="25"/>
                  <a:pt x="128" y="28"/>
                  <a:pt x="134" y="30"/>
                </a:cubicBezTo>
                <a:cubicBezTo>
                  <a:pt x="137" y="31"/>
                  <a:pt x="141" y="31"/>
                  <a:pt x="145" y="31"/>
                </a:cubicBezTo>
                <a:cubicBezTo>
                  <a:pt x="153" y="31"/>
                  <a:pt x="160" y="28"/>
                  <a:pt x="165" y="23"/>
                </a:cubicBezTo>
                <a:cubicBezTo>
                  <a:pt x="171" y="18"/>
                  <a:pt x="174" y="10"/>
                  <a:pt x="1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caret"/>
          <p:cNvSpPr>
            <a:spLocks/>
          </p:cNvSpPr>
          <p:nvPr/>
        </p:nvSpPr>
        <p:spPr bwMode="auto">
          <a:xfrm>
            <a:off x="10344238" y="3487670"/>
            <a:ext cx="794183" cy="637291"/>
          </a:xfrm>
          <a:custGeom>
            <a:avLst/>
            <a:gdLst>
              <a:gd name="T0" fmla="*/ 0 w 1144"/>
              <a:gd name="T1" fmla="*/ 918 h 918"/>
              <a:gd name="T2" fmla="*/ 525 w 1144"/>
              <a:gd name="T3" fmla="*/ 0 h 918"/>
              <a:gd name="T4" fmla="*/ 629 w 1144"/>
              <a:gd name="T5" fmla="*/ 0 h 918"/>
              <a:gd name="T6" fmla="*/ 1144 w 1144"/>
              <a:gd name="T7" fmla="*/ 918 h 918"/>
              <a:gd name="T8" fmla="*/ 941 w 1144"/>
              <a:gd name="T9" fmla="*/ 918 h 918"/>
              <a:gd name="T10" fmla="*/ 564 w 1144"/>
              <a:gd name="T11" fmla="*/ 264 h 918"/>
              <a:gd name="T12" fmla="*/ 193 w 1144"/>
              <a:gd name="T13" fmla="*/ 918 h 918"/>
              <a:gd name="T14" fmla="*/ 0 w 1144"/>
              <a:gd name="T15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4" h="918">
                <a:moveTo>
                  <a:pt x="0" y="918"/>
                </a:moveTo>
                <a:lnTo>
                  <a:pt x="525" y="0"/>
                </a:lnTo>
                <a:lnTo>
                  <a:pt x="629" y="0"/>
                </a:lnTo>
                <a:lnTo>
                  <a:pt x="1144" y="918"/>
                </a:lnTo>
                <a:lnTo>
                  <a:pt x="941" y="918"/>
                </a:lnTo>
                <a:lnTo>
                  <a:pt x="564" y="264"/>
                </a:lnTo>
                <a:lnTo>
                  <a:pt x="193" y="918"/>
                </a:lnTo>
                <a:lnTo>
                  <a:pt x="0" y="9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9" name="spherical angle"/>
          <p:cNvGrpSpPr/>
          <p:nvPr/>
        </p:nvGrpSpPr>
        <p:grpSpPr>
          <a:xfrm>
            <a:off x="5500678" y="5045436"/>
            <a:ext cx="1022245" cy="649550"/>
            <a:chOff x="1560513" y="1931988"/>
            <a:chExt cx="914400" cy="581025"/>
          </a:xfrm>
          <a:solidFill>
            <a:schemeClr val="bg1"/>
          </a:solidFill>
        </p:grpSpPr>
        <p:sp>
          <p:nvSpPr>
            <p:cNvPr id="10" name="spherical angle piece"/>
            <p:cNvSpPr>
              <a:spLocks/>
            </p:cNvSpPr>
            <p:nvPr/>
          </p:nvSpPr>
          <p:spPr bwMode="auto">
            <a:xfrm>
              <a:off x="2344738" y="2043113"/>
              <a:ext cx="84138" cy="363538"/>
            </a:xfrm>
            <a:custGeom>
              <a:avLst/>
              <a:gdLst>
                <a:gd name="T0" fmla="*/ 9 w 25"/>
                <a:gd name="T1" fmla="*/ 54 h 109"/>
                <a:gd name="T2" fmla="*/ 0 w 25"/>
                <a:gd name="T3" fmla="*/ 104 h 109"/>
                <a:gd name="T4" fmla="*/ 15 w 25"/>
                <a:gd name="T5" fmla="*/ 109 h 109"/>
                <a:gd name="T6" fmla="*/ 25 w 25"/>
                <a:gd name="T7" fmla="*/ 54 h 109"/>
                <a:gd name="T8" fmla="*/ 15 w 25"/>
                <a:gd name="T9" fmla="*/ 0 h 109"/>
                <a:gd name="T10" fmla="*/ 0 w 25"/>
                <a:gd name="T11" fmla="*/ 5 h 109"/>
                <a:gd name="T12" fmla="*/ 9 w 25"/>
                <a:gd name="T13" fmla="*/ 5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09">
                  <a:moveTo>
                    <a:pt x="9" y="54"/>
                  </a:moveTo>
                  <a:cubicBezTo>
                    <a:pt x="9" y="74"/>
                    <a:pt x="5" y="91"/>
                    <a:pt x="0" y="104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21" y="94"/>
                    <a:pt x="25" y="75"/>
                    <a:pt x="25" y="54"/>
                  </a:cubicBezTo>
                  <a:cubicBezTo>
                    <a:pt x="25" y="34"/>
                    <a:pt x="21" y="15"/>
                    <a:pt x="1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18"/>
                    <a:pt x="9" y="35"/>
                    <a:pt x="9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spherical angle piece"/>
            <p:cNvSpPr>
              <a:spLocks/>
            </p:cNvSpPr>
            <p:nvPr/>
          </p:nvSpPr>
          <p:spPr bwMode="auto">
            <a:xfrm>
              <a:off x="1560513" y="1931988"/>
              <a:ext cx="914400" cy="581025"/>
            </a:xfrm>
            <a:custGeom>
              <a:avLst/>
              <a:gdLst>
                <a:gd name="T0" fmla="*/ 494 w 576"/>
                <a:gd name="T1" fmla="*/ 80 h 366"/>
                <a:gd name="T2" fmla="*/ 526 w 576"/>
                <a:gd name="T3" fmla="*/ 70 h 366"/>
                <a:gd name="T4" fmla="*/ 576 w 576"/>
                <a:gd name="T5" fmla="*/ 53 h 366"/>
                <a:gd name="T6" fmla="*/ 576 w 576"/>
                <a:gd name="T7" fmla="*/ 0 h 366"/>
                <a:gd name="T8" fmla="*/ 0 w 576"/>
                <a:gd name="T9" fmla="*/ 191 h 366"/>
                <a:gd name="T10" fmla="*/ 576 w 576"/>
                <a:gd name="T11" fmla="*/ 366 h 366"/>
                <a:gd name="T12" fmla="*/ 576 w 576"/>
                <a:gd name="T13" fmla="*/ 313 h 366"/>
                <a:gd name="T14" fmla="*/ 526 w 576"/>
                <a:gd name="T15" fmla="*/ 299 h 366"/>
                <a:gd name="T16" fmla="*/ 494 w 576"/>
                <a:gd name="T17" fmla="*/ 288 h 366"/>
                <a:gd name="T18" fmla="*/ 166 w 576"/>
                <a:gd name="T19" fmla="*/ 189 h 366"/>
                <a:gd name="T20" fmla="*/ 494 w 576"/>
                <a:gd name="T21" fmla="*/ 8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6" h="366">
                  <a:moveTo>
                    <a:pt x="494" y="80"/>
                  </a:moveTo>
                  <a:lnTo>
                    <a:pt x="526" y="70"/>
                  </a:lnTo>
                  <a:lnTo>
                    <a:pt x="576" y="53"/>
                  </a:lnTo>
                  <a:lnTo>
                    <a:pt x="576" y="0"/>
                  </a:lnTo>
                  <a:lnTo>
                    <a:pt x="0" y="191"/>
                  </a:lnTo>
                  <a:lnTo>
                    <a:pt x="576" y="366"/>
                  </a:lnTo>
                  <a:lnTo>
                    <a:pt x="576" y="313"/>
                  </a:lnTo>
                  <a:lnTo>
                    <a:pt x="526" y="299"/>
                  </a:lnTo>
                  <a:lnTo>
                    <a:pt x="494" y="288"/>
                  </a:lnTo>
                  <a:lnTo>
                    <a:pt x="166" y="189"/>
                  </a:lnTo>
                  <a:lnTo>
                    <a:pt x="49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minus sign"/>
          <p:cNvSpPr>
            <a:spLocks noChangeArrowheads="1"/>
          </p:cNvSpPr>
          <p:nvPr/>
        </p:nvSpPr>
        <p:spPr bwMode="auto">
          <a:xfrm>
            <a:off x="2719702" y="2287603"/>
            <a:ext cx="646821" cy="150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plus sign"/>
          <p:cNvSpPr>
            <a:spLocks/>
          </p:cNvSpPr>
          <p:nvPr/>
        </p:nvSpPr>
        <p:spPr bwMode="auto">
          <a:xfrm>
            <a:off x="1052049" y="1980815"/>
            <a:ext cx="783714" cy="776870"/>
          </a:xfrm>
          <a:custGeom>
            <a:avLst/>
            <a:gdLst>
              <a:gd name="T0" fmla="*/ 0 w 229"/>
              <a:gd name="T1" fmla="*/ 93 h 227"/>
              <a:gd name="T2" fmla="*/ 92 w 229"/>
              <a:gd name="T3" fmla="*/ 93 h 227"/>
              <a:gd name="T4" fmla="*/ 92 w 229"/>
              <a:gd name="T5" fmla="*/ 0 h 227"/>
              <a:gd name="T6" fmla="*/ 136 w 229"/>
              <a:gd name="T7" fmla="*/ 0 h 227"/>
              <a:gd name="T8" fmla="*/ 136 w 229"/>
              <a:gd name="T9" fmla="*/ 93 h 227"/>
              <a:gd name="T10" fmla="*/ 229 w 229"/>
              <a:gd name="T11" fmla="*/ 93 h 227"/>
              <a:gd name="T12" fmla="*/ 229 w 229"/>
              <a:gd name="T13" fmla="*/ 137 h 227"/>
              <a:gd name="T14" fmla="*/ 136 w 229"/>
              <a:gd name="T15" fmla="*/ 137 h 227"/>
              <a:gd name="T16" fmla="*/ 136 w 229"/>
              <a:gd name="T17" fmla="*/ 227 h 227"/>
              <a:gd name="T18" fmla="*/ 92 w 229"/>
              <a:gd name="T19" fmla="*/ 227 h 227"/>
              <a:gd name="T20" fmla="*/ 92 w 229"/>
              <a:gd name="T21" fmla="*/ 137 h 227"/>
              <a:gd name="T22" fmla="*/ 0 w 229"/>
              <a:gd name="T23" fmla="*/ 137 h 227"/>
              <a:gd name="T24" fmla="*/ 0 w 229"/>
              <a:gd name="T25" fmla="*/ 9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" h="227">
                <a:moveTo>
                  <a:pt x="0" y="93"/>
                </a:moveTo>
                <a:lnTo>
                  <a:pt x="92" y="93"/>
                </a:lnTo>
                <a:lnTo>
                  <a:pt x="92" y="0"/>
                </a:lnTo>
                <a:lnTo>
                  <a:pt x="136" y="0"/>
                </a:lnTo>
                <a:lnTo>
                  <a:pt x="136" y="93"/>
                </a:lnTo>
                <a:lnTo>
                  <a:pt x="229" y="93"/>
                </a:lnTo>
                <a:lnTo>
                  <a:pt x="229" y="137"/>
                </a:lnTo>
                <a:lnTo>
                  <a:pt x="136" y="137"/>
                </a:lnTo>
                <a:lnTo>
                  <a:pt x="136" y="227"/>
                </a:lnTo>
                <a:lnTo>
                  <a:pt x="92" y="227"/>
                </a:lnTo>
                <a:lnTo>
                  <a:pt x="92" y="137"/>
                </a:lnTo>
                <a:lnTo>
                  <a:pt x="0" y="137"/>
                </a:lnTo>
                <a:lnTo>
                  <a:pt x="0" y="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multiplication sign"/>
          <p:cNvSpPr>
            <a:spLocks/>
          </p:cNvSpPr>
          <p:nvPr/>
        </p:nvSpPr>
        <p:spPr bwMode="auto">
          <a:xfrm>
            <a:off x="4250462" y="2027506"/>
            <a:ext cx="663932" cy="663932"/>
          </a:xfrm>
          <a:custGeom>
            <a:avLst/>
            <a:gdLst>
              <a:gd name="T0" fmla="*/ 32 w 194"/>
              <a:gd name="T1" fmla="*/ 0 h 194"/>
              <a:gd name="T2" fmla="*/ 97 w 194"/>
              <a:gd name="T3" fmla="*/ 65 h 194"/>
              <a:gd name="T4" fmla="*/ 162 w 194"/>
              <a:gd name="T5" fmla="*/ 0 h 194"/>
              <a:gd name="T6" fmla="*/ 192 w 194"/>
              <a:gd name="T7" fmla="*/ 32 h 194"/>
              <a:gd name="T8" fmla="*/ 126 w 194"/>
              <a:gd name="T9" fmla="*/ 97 h 194"/>
              <a:gd name="T10" fmla="*/ 194 w 194"/>
              <a:gd name="T11" fmla="*/ 162 h 194"/>
              <a:gd name="T12" fmla="*/ 162 w 194"/>
              <a:gd name="T13" fmla="*/ 194 h 194"/>
              <a:gd name="T14" fmla="*/ 97 w 194"/>
              <a:gd name="T15" fmla="*/ 128 h 194"/>
              <a:gd name="T16" fmla="*/ 32 w 194"/>
              <a:gd name="T17" fmla="*/ 194 h 194"/>
              <a:gd name="T18" fmla="*/ 0 w 194"/>
              <a:gd name="T19" fmla="*/ 162 h 194"/>
              <a:gd name="T20" fmla="*/ 66 w 194"/>
              <a:gd name="T21" fmla="*/ 97 h 194"/>
              <a:gd name="T22" fmla="*/ 0 w 194"/>
              <a:gd name="T23" fmla="*/ 32 h 194"/>
              <a:gd name="T24" fmla="*/ 32 w 194"/>
              <a:gd name="T25" fmla="*/ 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4" h="194">
                <a:moveTo>
                  <a:pt x="32" y="0"/>
                </a:moveTo>
                <a:lnTo>
                  <a:pt x="97" y="65"/>
                </a:lnTo>
                <a:lnTo>
                  <a:pt x="162" y="0"/>
                </a:lnTo>
                <a:lnTo>
                  <a:pt x="192" y="32"/>
                </a:lnTo>
                <a:lnTo>
                  <a:pt x="126" y="97"/>
                </a:lnTo>
                <a:lnTo>
                  <a:pt x="194" y="162"/>
                </a:lnTo>
                <a:lnTo>
                  <a:pt x="162" y="194"/>
                </a:lnTo>
                <a:lnTo>
                  <a:pt x="97" y="128"/>
                </a:lnTo>
                <a:lnTo>
                  <a:pt x="32" y="194"/>
                </a:lnTo>
                <a:lnTo>
                  <a:pt x="0" y="162"/>
                </a:lnTo>
                <a:lnTo>
                  <a:pt x="66" y="97"/>
                </a:lnTo>
                <a:lnTo>
                  <a:pt x="0" y="32"/>
                </a:lnTo>
                <a:lnTo>
                  <a:pt x="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equal sign"/>
          <p:cNvSpPr>
            <a:spLocks noEditPoints="1"/>
          </p:cNvSpPr>
          <p:nvPr/>
        </p:nvSpPr>
        <p:spPr bwMode="auto">
          <a:xfrm>
            <a:off x="8729861" y="2045303"/>
            <a:ext cx="783714" cy="489394"/>
          </a:xfrm>
          <a:custGeom>
            <a:avLst/>
            <a:gdLst>
              <a:gd name="T0" fmla="*/ 0 w 229"/>
              <a:gd name="T1" fmla="*/ 0 h 143"/>
              <a:gd name="T2" fmla="*/ 229 w 229"/>
              <a:gd name="T3" fmla="*/ 0 h 143"/>
              <a:gd name="T4" fmla="*/ 229 w 229"/>
              <a:gd name="T5" fmla="*/ 44 h 143"/>
              <a:gd name="T6" fmla="*/ 0 w 229"/>
              <a:gd name="T7" fmla="*/ 44 h 143"/>
              <a:gd name="T8" fmla="*/ 0 w 229"/>
              <a:gd name="T9" fmla="*/ 0 h 143"/>
              <a:gd name="T10" fmla="*/ 0 w 229"/>
              <a:gd name="T11" fmla="*/ 99 h 143"/>
              <a:gd name="T12" fmla="*/ 229 w 229"/>
              <a:gd name="T13" fmla="*/ 99 h 143"/>
              <a:gd name="T14" fmla="*/ 229 w 229"/>
              <a:gd name="T15" fmla="*/ 143 h 143"/>
              <a:gd name="T16" fmla="*/ 0 w 229"/>
              <a:gd name="T17" fmla="*/ 143 h 143"/>
              <a:gd name="T18" fmla="*/ 0 w 229"/>
              <a:gd name="T19" fmla="*/ 99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9" h="143">
                <a:moveTo>
                  <a:pt x="0" y="0"/>
                </a:moveTo>
                <a:lnTo>
                  <a:pt x="229" y="0"/>
                </a:lnTo>
                <a:lnTo>
                  <a:pt x="229" y="44"/>
                </a:lnTo>
                <a:lnTo>
                  <a:pt x="0" y="44"/>
                </a:lnTo>
                <a:lnTo>
                  <a:pt x="0" y="0"/>
                </a:lnTo>
                <a:close/>
                <a:moveTo>
                  <a:pt x="0" y="99"/>
                </a:moveTo>
                <a:lnTo>
                  <a:pt x="229" y="99"/>
                </a:lnTo>
                <a:lnTo>
                  <a:pt x="229" y="143"/>
                </a:lnTo>
                <a:lnTo>
                  <a:pt x="0" y="143"/>
                </a:lnTo>
                <a:lnTo>
                  <a:pt x="0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division slach sign"/>
          <p:cNvSpPr>
            <a:spLocks/>
          </p:cNvSpPr>
          <p:nvPr/>
        </p:nvSpPr>
        <p:spPr bwMode="auto">
          <a:xfrm>
            <a:off x="7325709" y="1881031"/>
            <a:ext cx="691311" cy="876116"/>
          </a:xfrm>
          <a:custGeom>
            <a:avLst/>
            <a:gdLst>
              <a:gd name="T0" fmla="*/ 166 w 202"/>
              <a:gd name="T1" fmla="*/ 0 h 256"/>
              <a:gd name="T2" fmla="*/ 202 w 202"/>
              <a:gd name="T3" fmla="*/ 25 h 256"/>
              <a:gd name="T4" fmla="*/ 35 w 202"/>
              <a:gd name="T5" fmla="*/ 256 h 256"/>
              <a:gd name="T6" fmla="*/ 0 w 202"/>
              <a:gd name="T7" fmla="*/ 229 h 256"/>
              <a:gd name="T8" fmla="*/ 166 w 202"/>
              <a:gd name="T9" fmla="*/ 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56">
                <a:moveTo>
                  <a:pt x="166" y="0"/>
                </a:moveTo>
                <a:lnTo>
                  <a:pt x="202" y="25"/>
                </a:lnTo>
                <a:lnTo>
                  <a:pt x="35" y="256"/>
                </a:lnTo>
                <a:lnTo>
                  <a:pt x="0" y="229"/>
                </a:lnTo>
                <a:lnTo>
                  <a:pt x="1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less than"/>
          <p:cNvSpPr>
            <a:spLocks/>
          </p:cNvSpPr>
          <p:nvPr/>
        </p:nvSpPr>
        <p:spPr bwMode="auto">
          <a:xfrm>
            <a:off x="2654056" y="3499289"/>
            <a:ext cx="641220" cy="641220"/>
          </a:xfrm>
          <a:custGeom>
            <a:avLst/>
            <a:gdLst>
              <a:gd name="T0" fmla="*/ 229 w 229"/>
              <a:gd name="T1" fmla="*/ 229 h 229"/>
              <a:gd name="T2" fmla="*/ 0 w 229"/>
              <a:gd name="T3" fmla="*/ 135 h 229"/>
              <a:gd name="T4" fmla="*/ 0 w 229"/>
              <a:gd name="T5" fmla="*/ 95 h 229"/>
              <a:gd name="T6" fmla="*/ 229 w 229"/>
              <a:gd name="T7" fmla="*/ 0 h 229"/>
              <a:gd name="T8" fmla="*/ 229 w 229"/>
              <a:gd name="T9" fmla="*/ 46 h 229"/>
              <a:gd name="T10" fmla="*/ 61 w 229"/>
              <a:gd name="T11" fmla="*/ 114 h 229"/>
              <a:gd name="T12" fmla="*/ 229 w 229"/>
              <a:gd name="T13" fmla="*/ 183 h 229"/>
              <a:gd name="T14" fmla="*/ 229 w 229"/>
              <a:gd name="T15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" h="229">
                <a:moveTo>
                  <a:pt x="229" y="229"/>
                </a:moveTo>
                <a:lnTo>
                  <a:pt x="0" y="135"/>
                </a:lnTo>
                <a:lnTo>
                  <a:pt x="0" y="95"/>
                </a:lnTo>
                <a:lnTo>
                  <a:pt x="229" y="0"/>
                </a:lnTo>
                <a:lnTo>
                  <a:pt x="229" y="46"/>
                </a:lnTo>
                <a:lnTo>
                  <a:pt x="61" y="114"/>
                </a:lnTo>
                <a:lnTo>
                  <a:pt x="229" y="183"/>
                </a:lnTo>
                <a:lnTo>
                  <a:pt x="229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greater than"/>
          <p:cNvSpPr>
            <a:spLocks/>
          </p:cNvSpPr>
          <p:nvPr/>
        </p:nvSpPr>
        <p:spPr bwMode="auto">
          <a:xfrm>
            <a:off x="1123296" y="3496490"/>
            <a:ext cx="641220" cy="646820"/>
          </a:xfrm>
          <a:custGeom>
            <a:avLst/>
            <a:gdLst>
              <a:gd name="T0" fmla="*/ 0 w 229"/>
              <a:gd name="T1" fmla="*/ 0 h 231"/>
              <a:gd name="T2" fmla="*/ 229 w 229"/>
              <a:gd name="T3" fmla="*/ 95 h 231"/>
              <a:gd name="T4" fmla="*/ 229 w 229"/>
              <a:gd name="T5" fmla="*/ 135 h 231"/>
              <a:gd name="T6" fmla="*/ 0 w 229"/>
              <a:gd name="T7" fmla="*/ 231 h 231"/>
              <a:gd name="T8" fmla="*/ 0 w 229"/>
              <a:gd name="T9" fmla="*/ 183 h 231"/>
              <a:gd name="T10" fmla="*/ 168 w 229"/>
              <a:gd name="T11" fmla="*/ 116 h 231"/>
              <a:gd name="T12" fmla="*/ 0 w 229"/>
              <a:gd name="T13" fmla="*/ 48 h 231"/>
              <a:gd name="T14" fmla="*/ 0 w 229"/>
              <a:gd name="T15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" h="231">
                <a:moveTo>
                  <a:pt x="0" y="0"/>
                </a:moveTo>
                <a:lnTo>
                  <a:pt x="229" y="95"/>
                </a:lnTo>
                <a:lnTo>
                  <a:pt x="229" y="135"/>
                </a:lnTo>
                <a:lnTo>
                  <a:pt x="0" y="231"/>
                </a:lnTo>
                <a:lnTo>
                  <a:pt x="0" y="183"/>
                </a:lnTo>
                <a:lnTo>
                  <a:pt x="168" y="116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less than or equal to"/>
          <p:cNvSpPr>
            <a:spLocks noEditPoints="1"/>
          </p:cNvSpPr>
          <p:nvPr/>
        </p:nvSpPr>
        <p:spPr bwMode="auto">
          <a:xfrm>
            <a:off x="4190511" y="3409663"/>
            <a:ext cx="635620" cy="781224"/>
          </a:xfrm>
          <a:custGeom>
            <a:avLst/>
            <a:gdLst>
              <a:gd name="T0" fmla="*/ 227 w 227"/>
              <a:gd name="T1" fmla="*/ 231 h 279"/>
              <a:gd name="T2" fmla="*/ 0 w 227"/>
              <a:gd name="T3" fmla="*/ 134 h 279"/>
              <a:gd name="T4" fmla="*/ 0 w 227"/>
              <a:gd name="T5" fmla="*/ 94 h 279"/>
              <a:gd name="T6" fmla="*/ 227 w 227"/>
              <a:gd name="T7" fmla="*/ 0 h 279"/>
              <a:gd name="T8" fmla="*/ 227 w 227"/>
              <a:gd name="T9" fmla="*/ 48 h 279"/>
              <a:gd name="T10" fmla="*/ 59 w 227"/>
              <a:gd name="T11" fmla="*/ 115 h 279"/>
              <a:gd name="T12" fmla="*/ 227 w 227"/>
              <a:gd name="T13" fmla="*/ 183 h 279"/>
              <a:gd name="T14" fmla="*/ 227 w 227"/>
              <a:gd name="T15" fmla="*/ 231 h 279"/>
              <a:gd name="T16" fmla="*/ 0 w 227"/>
              <a:gd name="T17" fmla="*/ 235 h 279"/>
              <a:gd name="T18" fmla="*/ 227 w 227"/>
              <a:gd name="T19" fmla="*/ 235 h 279"/>
              <a:gd name="T20" fmla="*/ 227 w 227"/>
              <a:gd name="T21" fmla="*/ 279 h 279"/>
              <a:gd name="T22" fmla="*/ 0 w 227"/>
              <a:gd name="T23" fmla="*/ 279 h 279"/>
              <a:gd name="T24" fmla="*/ 0 w 227"/>
              <a:gd name="T25" fmla="*/ 235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7" h="279">
                <a:moveTo>
                  <a:pt x="227" y="231"/>
                </a:moveTo>
                <a:lnTo>
                  <a:pt x="0" y="134"/>
                </a:lnTo>
                <a:lnTo>
                  <a:pt x="0" y="94"/>
                </a:lnTo>
                <a:lnTo>
                  <a:pt x="227" y="0"/>
                </a:lnTo>
                <a:lnTo>
                  <a:pt x="227" y="48"/>
                </a:lnTo>
                <a:lnTo>
                  <a:pt x="59" y="115"/>
                </a:lnTo>
                <a:lnTo>
                  <a:pt x="227" y="183"/>
                </a:lnTo>
                <a:lnTo>
                  <a:pt x="227" y="231"/>
                </a:lnTo>
                <a:close/>
                <a:moveTo>
                  <a:pt x="0" y="235"/>
                </a:moveTo>
                <a:lnTo>
                  <a:pt x="227" y="235"/>
                </a:lnTo>
                <a:lnTo>
                  <a:pt x="227" y="279"/>
                </a:lnTo>
                <a:lnTo>
                  <a:pt x="0" y="279"/>
                </a:lnTo>
                <a:lnTo>
                  <a:pt x="0" y="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greater than or equal to"/>
          <p:cNvSpPr>
            <a:spLocks noEditPoints="1"/>
          </p:cNvSpPr>
          <p:nvPr/>
        </p:nvSpPr>
        <p:spPr bwMode="auto">
          <a:xfrm>
            <a:off x="5775273" y="3401058"/>
            <a:ext cx="641220" cy="781224"/>
          </a:xfrm>
          <a:custGeom>
            <a:avLst/>
            <a:gdLst>
              <a:gd name="T0" fmla="*/ 0 w 229"/>
              <a:gd name="T1" fmla="*/ 0 h 279"/>
              <a:gd name="T2" fmla="*/ 229 w 229"/>
              <a:gd name="T3" fmla="*/ 94 h 279"/>
              <a:gd name="T4" fmla="*/ 229 w 229"/>
              <a:gd name="T5" fmla="*/ 134 h 279"/>
              <a:gd name="T6" fmla="*/ 0 w 229"/>
              <a:gd name="T7" fmla="*/ 231 h 279"/>
              <a:gd name="T8" fmla="*/ 0 w 229"/>
              <a:gd name="T9" fmla="*/ 183 h 279"/>
              <a:gd name="T10" fmla="*/ 168 w 229"/>
              <a:gd name="T11" fmla="*/ 115 h 279"/>
              <a:gd name="T12" fmla="*/ 0 w 229"/>
              <a:gd name="T13" fmla="*/ 48 h 279"/>
              <a:gd name="T14" fmla="*/ 0 w 229"/>
              <a:gd name="T15" fmla="*/ 0 h 279"/>
              <a:gd name="T16" fmla="*/ 0 w 229"/>
              <a:gd name="T17" fmla="*/ 235 h 279"/>
              <a:gd name="T18" fmla="*/ 229 w 229"/>
              <a:gd name="T19" fmla="*/ 235 h 279"/>
              <a:gd name="T20" fmla="*/ 229 w 229"/>
              <a:gd name="T21" fmla="*/ 279 h 279"/>
              <a:gd name="T22" fmla="*/ 0 w 229"/>
              <a:gd name="T23" fmla="*/ 279 h 279"/>
              <a:gd name="T24" fmla="*/ 0 w 229"/>
              <a:gd name="T25" fmla="*/ 235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" h="279">
                <a:moveTo>
                  <a:pt x="0" y="0"/>
                </a:moveTo>
                <a:lnTo>
                  <a:pt x="229" y="94"/>
                </a:lnTo>
                <a:lnTo>
                  <a:pt x="229" y="134"/>
                </a:lnTo>
                <a:lnTo>
                  <a:pt x="0" y="231"/>
                </a:lnTo>
                <a:lnTo>
                  <a:pt x="0" y="183"/>
                </a:lnTo>
                <a:lnTo>
                  <a:pt x="168" y="115"/>
                </a:lnTo>
                <a:lnTo>
                  <a:pt x="0" y="48"/>
                </a:lnTo>
                <a:lnTo>
                  <a:pt x="0" y="0"/>
                </a:lnTo>
                <a:close/>
                <a:moveTo>
                  <a:pt x="0" y="235"/>
                </a:moveTo>
                <a:lnTo>
                  <a:pt x="229" y="235"/>
                </a:lnTo>
                <a:lnTo>
                  <a:pt x="229" y="279"/>
                </a:lnTo>
                <a:lnTo>
                  <a:pt x="0" y="279"/>
                </a:lnTo>
                <a:lnTo>
                  <a:pt x="0" y="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1" name="much greater than sign"/>
          <p:cNvGrpSpPr/>
          <p:nvPr/>
        </p:nvGrpSpPr>
        <p:grpSpPr>
          <a:xfrm>
            <a:off x="8739124" y="3521665"/>
            <a:ext cx="935228" cy="557218"/>
            <a:chOff x="5597525" y="4532313"/>
            <a:chExt cx="530225" cy="315913"/>
          </a:xfrm>
          <a:solidFill>
            <a:schemeClr val="bg1"/>
          </a:solidFill>
        </p:grpSpPr>
        <p:sp>
          <p:nvSpPr>
            <p:cNvPr id="22" name="much greater than piece"/>
            <p:cNvSpPr>
              <a:spLocks/>
            </p:cNvSpPr>
            <p:nvPr/>
          </p:nvSpPr>
          <p:spPr bwMode="auto">
            <a:xfrm>
              <a:off x="5772150" y="4532313"/>
              <a:ext cx="355600" cy="315913"/>
            </a:xfrm>
            <a:custGeom>
              <a:avLst/>
              <a:gdLst>
                <a:gd name="T0" fmla="*/ 0 w 224"/>
                <a:gd name="T1" fmla="*/ 0 h 199"/>
                <a:gd name="T2" fmla="*/ 224 w 224"/>
                <a:gd name="T3" fmla="*/ 90 h 199"/>
                <a:gd name="T4" fmla="*/ 224 w 224"/>
                <a:gd name="T5" fmla="*/ 107 h 199"/>
                <a:gd name="T6" fmla="*/ 0 w 224"/>
                <a:gd name="T7" fmla="*/ 199 h 199"/>
                <a:gd name="T8" fmla="*/ 0 w 224"/>
                <a:gd name="T9" fmla="*/ 172 h 199"/>
                <a:gd name="T10" fmla="*/ 174 w 224"/>
                <a:gd name="T11" fmla="*/ 99 h 199"/>
                <a:gd name="T12" fmla="*/ 0 w 224"/>
                <a:gd name="T13" fmla="*/ 27 h 199"/>
                <a:gd name="T14" fmla="*/ 0 w 224"/>
                <a:gd name="T1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199">
                  <a:moveTo>
                    <a:pt x="0" y="0"/>
                  </a:moveTo>
                  <a:lnTo>
                    <a:pt x="224" y="90"/>
                  </a:lnTo>
                  <a:lnTo>
                    <a:pt x="224" y="107"/>
                  </a:lnTo>
                  <a:lnTo>
                    <a:pt x="0" y="199"/>
                  </a:lnTo>
                  <a:lnTo>
                    <a:pt x="0" y="172"/>
                  </a:lnTo>
                  <a:lnTo>
                    <a:pt x="174" y="99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much greater than piece"/>
            <p:cNvSpPr>
              <a:spLocks/>
            </p:cNvSpPr>
            <p:nvPr/>
          </p:nvSpPr>
          <p:spPr bwMode="auto">
            <a:xfrm>
              <a:off x="5597525" y="4532313"/>
              <a:ext cx="354013" cy="315913"/>
            </a:xfrm>
            <a:custGeom>
              <a:avLst/>
              <a:gdLst>
                <a:gd name="T0" fmla="*/ 0 w 223"/>
                <a:gd name="T1" fmla="*/ 0 h 199"/>
                <a:gd name="T2" fmla="*/ 223 w 223"/>
                <a:gd name="T3" fmla="*/ 90 h 199"/>
                <a:gd name="T4" fmla="*/ 223 w 223"/>
                <a:gd name="T5" fmla="*/ 107 h 199"/>
                <a:gd name="T6" fmla="*/ 0 w 223"/>
                <a:gd name="T7" fmla="*/ 199 h 199"/>
                <a:gd name="T8" fmla="*/ 0 w 223"/>
                <a:gd name="T9" fmla="*/ 172 h 199"/>
                <a:gd name="T10" fmla="*/ 173 w 223"/>
                <a:gd name="T11" fmla="*/ 99 h 199"/>
                <a:gd name="T12" fmla="*/ 0 w 223"/>
                <a:gd name="T13" fmla="*/ 27 h 199"/>
                <a:gd name="T14" fmla="*/ 0 w 223"/>
                <a:gd name="T1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199">
                  <a:moveTo>
                    <a:pt x="0" y="0"/>
                  </a:moveTo>
                  <a:lnTo>
                    <a:pt x="223" y="90"/>
                  </a:lnTo>
                  <a:lnTo>
                    <a:pt x="223" y="107"/>
                  </a:lnTo>
                  <a:lnTo>
                    <a:pt x="0" y="199"/>
                  </a:lnTo>
                  <a:lnTo>
                    <a:pt x="0" y="172"/>
                  </a:lnTo>
                  <a:lnTo>
                    <a:pt x="173" y="99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4" name="much less than sign"/>
          <p:cNvGrpSpPr/>
          <p:nvPr/>
        </p:nvGrpSpPr>
        <p:grpSpPr>
          <a:xfrm>
            <a:off x="7118246" y="3521665"/>
            <a:ext cx="938026" cy="557218"/>
            <a:chOff x="4883152" y="4532313"/>
            <a:chExt cx="531811" cy="315913"/>
          </a:xfrm>
          <a:solidFill>
            <a:schemeClr val="bg1"/>
          </a:solidFill>
        </p:grpSpPr>
        <p:sp>
          <p:nvSpPr>
            <p:cNvPr id="25" name="much less than piece"/>
            <p:cNvSpPr>
              <a:spLocks/>
            </p:cNvSpPr>
            <p:nvPr/>
          </p:nvSpPr>
          <p:spPr bwMode="auto">
            <a:xfrm>
              <a:off x="4883152" y="4532313"/>
              <a:ext cx="357188" cy="315913"/>
            </a:xfrm>
            <a:custGeom>
              <a:avLst/>
              <a:gdLst>
                <a:gd name="T0" fmla="*/ 225 w 225"/>
                <a:gd name="T1" fmla="*/ 199 h 199"/>
                <a:gd name="T2" fmla="*/ 0 w 225"/>
                <a:gd name="T3" fmla="*/ 109 h 199"/>
                <a:gd name="T4" fmla="*/ 0 w 225"/>
                <a:gd name="T5" fmla="*/ 92 h 199"/>
                <a:gd name="T6" fmla="*/ 225 w 225"/>
                <a:gd name="T7" fmla="*/ 0 h 199"/>
                <a:gd name="T8" fmla="*/ 225 w 225"/>
                <a:gd name="T9" fmla="*/ 27 h 199"/>
                <a:gd name="T10" fmla="*/ 51 w 225"/>
                <a:gd name="T11" fmla="*/ 101 h 199"/>
                <a:gd name="T12" fmla="*/ 225 w 225"/>
                <a:gd name="T13" fmla="*/ 172 h 199"/>
                <a:gd name="T14" fmla="*/ 225 w 225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199">
                  <a:moveTo>
                    <a:pt x="225" y="199"/>
                  </a:moveTo>
                  <a:lnTo>
                    <a:pt x="0" y="109"/>
                  </a:lnTo>
                  <a:lnTo>
                    <a:pt x="0" y="92"/>
                  </a:lnTo>
                  <a:lnTo>
                    <a:pt x="225" y="0"/>
                  </a:lnTo>
                  <a:lnTo>
                    <a:pt x="225" y="27"/>
                  </a:lnTo>
                  <a:lnTo>
                    <a:pt x="51" y="101"/>
                  </a:lnTo>
                  <a:lnTo>
                    <a:pt x="225" y="172"/>
                  </a:lnTo>
                  <a:lnTo>
                    <a:pt x="225" y="1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much less than piece"/>
            <p:cNvSpPr>
              <a:spLocks/>
            </p:cNvSpPr>
            <p:nvPr/>
          </p:nvSpPr>
          <p:spPr bwMode="auto">
            <a:xfrm>
              <a:off x="5060950" y="4532313"/>
              <a:ext cx="354013" cy="315913"/>
            </a:xfrm>
            <a:custGeom>
              <a:avLst/>
              <a:gdLst>
                <a:gd name="T0" fmla="*/ 223 w 223"/>
                <a:gd name="T1" fmla="*/ 199 h 199"/>
                <a:gd name="T2" fmla="*/ 0 w 223"/>
                <a:gd name="T3" fmla="*/ 109 h 199"/>
                <a:gd name="T4" fmla="*/ 0 w 223"/>
                <a:gd name="T5" fmla="*/ 92 h 199"/>
                <a:gd name="T6" fmla="*/ 223 w 223"/>
                <a:gd name="T7" fmla="*/ 0 h 199"/>
                <a:gd name="T8" fmla="*/ 223 w 223"/>
                <a:gd name="T9" fmla="*/ 27 h 199"/>
                <a:gd name="T10" fmla="*/ 50 w 223"/>
                <a:gd name="T11" fmla="*/ 101 h 199"/>
                <a:gd name="T12" fmla="*/ 223 w 223"/>
                <a:gd name="T13" fmla="*/ 172 h 199"/>
                <a:gd name="T14" fmla="*/ 223 w 2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199">
                  <a:moveTo>
                    <a:pt x="223" y="199"/>
                  </a:moveTo>
                  <a:lnTo>
                    <a:pt x="0" y="109"/>
                  </a:lnTo>
                  <a:lnTo>
                    <a:pt x="0" y="92"/>
                  </a:lnTo>
                  <a:lnTo>
                    <a:pt x="223" y="0"/>
                  </a:lnTo>
                  <a:lnTo>
                    <a:pt x="223" y="27"/>
                  </a:lnTo>
                  <a:lnTo>
                    <a:pt x="50" y="101"/>
                  </a:lnTo>
                  <a:lnTo>
                    <a:pt x="223" y="172"/>
                  </a:lnTo>
                  <a:lnTo>
                    <a:pt x="223" y="1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divide sign"/>
          <p:cNvGrpSpPr/>
          <p:nvPr/>
        </p:nvGrpSpPr>
        <p:grpSpPr>
          <a:xfrm>
            <a:off x="5796641" y="1993284"/>
            <a:ext cx="646821" cy="739223"/>
            <a:chOff x="1120775" y="84138"/>
            <a:chExt cx="300038" cy="342900"/>
          </a:xfrm>
          <a:solidFill>
            <a:schemeClr val="bg1"/>
          </a:solidFill>
        </p:grpSpPr>
        <p:sp>
          <p:nvSpPr>
            <p:cNvPr id="28" name="divide sign piece"/>
            <p:cNvSpPr>
              <a:spLocks noChangeArrowheads="1"/>
            </p:cNvSpPr>
            <p:nvPr/>
          </p:nvSpPr>
          <p:spPr bwMode="auto">
            <a:xfrm>
              <a:off x="1120775" y="220663"/>
              <a:ext cx="300038" cy="698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divide sign piece"/>
            <p:cNvSpPr>
              <a:spLocks noChangeArrowheads="1"/>
            </p:cNvSpPr>
            <p:nvPr/>
          </p:nvSpPr>
          <p:spPr bwMode="auto">
            <a:xfrm>
              <a:off x="1223963" y="84138"/>
              <a:ext cx="93663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divide sign piece"/>
            <p:cNvSpPr>
              <a:spLocks noChangeArrowheads="1"/>
            </p:cNvSpPr>
            <p:nvPr/>
          </p:nvSpPr>
          <p:spPr bwMode="auto">
            <a:xfrm>
              <a:off x="1223963" y="333375"/>
              <a:ext cx="93663" cy="936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not equal sign"/>
          <p:cNvSpPr>
            <a:spLocks/>
          </p:cNvSpPr>
          <p:nvPr/>
        </p:nvSpPr>
        <p:spPr bwMode="auto">
          <a:xfrm>
            <a:off x="10404340" y="1848518"/>
            <a:ext cx="783714" cy="872695"/>
          </a:xfrm>
          <a:custGeom>
            <a:avLst/>
            <a:gdLst>
              <a:gd name="T0" fmla="*/ 229 w 229"/>
              <a:gd name="T1" fmla="*/ 101 h 255"/>
              <a:gd name="T2" fmla="*/ 229 w 229"/>
              <a:gd name="T3" fmla="*/ 57 h 255"/>
              <a:gd name="T4" fmla="*/ 194 w 229"/>
              <a:gd name="T5" fmla="*/ 57 h 255"/>
              <a:gd name="T6" fmla="*/ 217 w 229"/>
              <a:gd name="T7" fmla="*/ 26 h 255"/>
              <a:gd name="T8" fmla="*/ 181 w 229"/>
              <a:gd name="T9" fmla="*/ 0 h 255"/>
              <a:gd name="T10" fmla="*/ 139 w 229"/>
              <a:gd name="T11" fmla="*/ 57 h 255"/>
              <a:gd name="T12" fmla="*/ 0 w 229"/>
              <a:gd name="T13" fmla="*/ 57 h 255"/>
              <a:gd name="T14" fmla="*/ 0 w 229"/>
              <a:gd name="T15" fmla="*/ 101 h 255"/>
              <a:gd name="T16" fmla="*/ 108 w 229"/>
              <a:gd name="T17" fmla="*/ 101 h 255"/>
              <a:gd name="T18" fmla="*/ 68 w 229"/>
              <a:gd name="T19" fmla="*/ 154 h 255"/>
              <a:gd name="T20" fmla="*/ 0 w 229"/>
              <a:gd name="T21" fmla="*/ 154 h 255"/>
              <a:gd name="T22" fmla="*/ 0 w 229"/>
              <a:gd name="T23" fmla="*/ 198 h 255"/>
              <a:gd name="T24" fmla="*/ 36 w 229"/>
              <a:gd name="T25" fmla="*/ 198 h 255"/>
              <a:gd name="T26" fmla="*/ 15 w 229"/>
              <a:gd name="T27" fmla="*/ 230 h 255"/>
              <a:gd name="T28" fmla="*/ 49 w 229"/>
              <a:gd name="T29" fmla="*/ 255 h 255"/>
              <a:gd name="T30" fmla="*/ 91 w 229"/>
              <a:gd name="T31" fmla="*/ 198 h 255"/>
              <a:gd name="T32" fmla="*/ 229 w 229"/>
              <a:gd name="T33" fmla="*/ 198 h 255"/>
              <a:gd name="T34" fmla="*/ 229 w 229"/>
              <a:gd name="T35" fmla="*/ 154 h 255"/>
              <a:gd name="T36" fmla="*/ 122 w 229"/>
              <a:gd name="T37" fmla="*/ 154 h 255"/>
              <a:gd name="T38" fmla="*/ 162 w 229"/>
              <a:gd name="T39" fmla="*/ 101 h 255"/>
              <a:gd name="T40" fmla="*/ 229 w 229"/>
              <a:gd name="T41" fmla="*/ 101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9" h="255">
                <a:moveTo>
                  <a:pt x="229" y="101"/>
                </a:moveTo>
                <a:lnTo>
                  <a:pt x="229" y="57"/>
                </a:lnTo>
                <a:lnTo>
                  <a:pt x="194" y="57"/>
                </a:lnTo>
                <a:lnTo>
                  <a:pt x="217" y="26"/>
                </a:lnTo>
                <a:lnTo>
                  <a:pt x="181" y="0"/>
                </a:lnTo>
                <a:lnTo>
                  <a:pt x="139" y="57"/>
                </a:lnTo>
                <a:lnTo>
                  <a:pt x="0" y="57"/>
                </a:lnTo>
                <a:lnTo>
                  <a:pt x="0" y="101"/>
                </a:lnTo>
                <a:lnTo>
                  <a:pt x="108" y="101"/>
                </a:lnTo>
                <a:lnTo>
                  <a:pt x="68" y="154"/>
                </a:lnTo>
                <a:lnTo>
                  <a:pt x="0" y="154"/>
                </a:lnTo>
                <a:lnTo>
                  <a:pt x="0" y="198"/>
                </a:lnTo>
                <a:lnTo>
                  <a:pt x="36" y="198"/>
                </a:lnTo>
                <a:lnTo>
                  <a:pt x="15" y="230"/>
                </a:lnTo>
                <a:lnTo>
                  <a:pt x="49" y="255"/>
                </a:lnTo>
                <a:lnTo>
                  <a:pt x="91" y="198"/>
                </a:lnTo>
                <a:lnTo>
                  <a:pt x="229" y="198"/>
                </a:lnTo>
                <a:lnTo>
                  <a:pt x="229" y="154"/>
                </a:lnTo>
                <a:lnTo>
                  <a:pt x="122" y="154"/>
                </a:lnTo>
                <a:lnTo>
                  <a:pt x="162" y="101"/>
                </a:lnTo>
                <a:lnTo>
                  <a:pt x="229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pi symbol"/>
          <p:cNvSpPr>
            <a:spLocks/>
          </p:cNvSpPr>
          <p:nvPr/>
        </p:nvSpPr>
        <p:spPr bwMode="auto">
          <a:xfrm>
            <a:off x="8766660" y="5045436"/>
            <a:ext cx="710116" cy="700893"/>
          </a:xfrm>
          <a:custGeom>
            <a:avLst/>
            <a:gdLst>
              <a:gd name="T0" fmla="*/ 1431 w 1431"/>
              <a:gd name="T1" fmla="*/ 0 h 1412"/>
              <a:gd name="T2" fmla="*/ 1431 w 1431"/>
              <a:gd name="T3" fmla="*/ 300 h 1412"/>
              <a:gd name="T4" fmla="*/ 1119 w 1431"/>
              <a:gd name="T5" fmla="*/ 300 h 1412"/>
              <a:gd name="T6" fmla="*/ 1067 w 1431"/>
              <a:gd name="T7" fmla="*/ 915 h 1412"/>
              <a:gd name="T8" fmla="*/ 1205 w 1431"/>
              <a:gd name="T9" fmla="*/ 1144 h 1412"/>
              <a:gd name="T10" fmla="*/ 1364 w 1431"/>
              <a:gd name="T11" fmla="*/ 897 h 1412"/>
              <a:gd name="T12" fmla="*/ 1418 w 1431"/>
              <a:gd name="T13" fmla="*/ 897 h 1412"/>
              <a:gd name="T14" fmla="*/ 1307 w 1431"/>
              <a:gd name="T15" fmla="*/ 1301 h 1412"/>
              <a:gd name="T16" fmla="*/ 1062 w 1431"/>
              <a:gd name="T17" fmla="*/ 1390 h 1412"/>
              <a:gd name="T18" fmla="*/ 915 w 1431"/>
              <a:gd name="T19" fmla="*/ 1290 h 1412"/>
              <a:gd name="T20" fmla="*/ 835 w 1431"/>
              <a:gd name="T21" fmla="*/ 916 h 1412"/>
              <a:gd name="T22" fmla="*/ 847 w 1431"/>
              <a:gd name="T23" fmla="*/ 662 h 1412"/>
              <a:gd name="T24" fmla="*/ 886 w 1431"/>
              <a:gd name="T25" fmla="*/ 300 h 1412"/>
              <a:gd name="T26" fmla="*/ 599 w 1431"/>
              <a:gd name="T27" fmla="*/ 300 h 1412"/>
              <a:gd name="T28" fmla="*/ 563 w 1431"/>
              <a:gd name="T29" fmla="*/ 751 h 1412"/>
              <a:gd name="T30" fmla="*/ 497 w 1431"/>
              <a:gd name="T31" fmla="*/ 1157 h 1412"/>
              <a:gd name="T32" fmla="*/ 322 w 1431"/>
              <a:gd name="T33" fmla="*/ 1391 h 1412"/>
              <a:gd name="T34" fmla="*/ 132 w 1431"/>
              <a:gd name="T35" fmla="*/ 1248 h 1412"/>
              <a:gd name="T36" fmla="*/ 210 w 1431"/>
              <a:gd name="T37" fmla="*/ 1032 h 1412"/>
              <a:gd name="T38" fmla="*/ 360 w 1431"/>
              <a:gd name="T39" fmla="*/ 300 h 1412"/>
              <a:gd name="T40" fmla="*/ 310 w 1431"/>
              <a:gd name="T41" fmla="*/ 300 h 1412"/>
              <a:gd name="T42" fmla="*/ 142 w 1431"/>
              <a:gd name="T43" fmla="*/ 348 h 1412"/>
              <a:gd name="T44" fmla="*/ 54 w 1431"/>
              <a:gd name="T45" fmla="*/ 468 h 1412"/>
              <a:gd name="T46" fmla="*/ 0 w 1431"/>
              <a:gd name="T47" fmla="*/ 468 h 1412"/>
              <a:gd name="T48" fmla="*/ 142 w 1431"/>
              <a:gd name="T49" fmla="*/ 163 h 1412"/>
              <a:gd name="T50" fmla="*/ 300 w 1431"/>
              <a:gd name="T51" fmla="*/ 23 h 1412"/>
              <a:gd name="T52" fmla="*/ 515 w 1431"/>
              <a:gd name="T53" fmla="*/ 0 h 1412"/>
              <a:gd name="T54" fmla="*/ 1431 w 1431"/>
              <a:gd name="T55" fmla="*/ 0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31" h="1412">
                <a:moveTo>
                  <a:pt x="1431" y="0"/>
                </a:moveTo>
                <a:cubicBezTo>
                  <a:pt x="1431" y="300"/>
                  <a:pt x="1431" y="300"/>
                  <a:pt x="1431" y="300"/>
                </a:cubicBezTo>
                <a:cubicBezTo>
                  <a:pt x="1119" y="300"/>
                  <a:pt x="1119" y="300"/>
                  <a:pt x="1119" y="300"/>
                </a:cubicBezTo>
                <a:cubicBezTo>
                  <a:pt x="1084" y="595"/>
                  <a:pt x="1067" y="800"/>
                  <a:pt x="1067" y="915"/>
                </a:cubicBezTo>
                <a:cubicBezTo>
                  <a:pt x="1067" y="1006"/>
                  <a:pt x="1078" y="1154"/>
                  <a:pt x="1205" y="1144"/>
                </a:cubicBezTo>
                <a:cubicBezTo>
                  <a:pt x="1322" y="1134"/>
                  <a:pt x="1354" y="991"/>
                  <a:pt x="1364" y="897"/>
                </a:cubicBezTo>
                <a:cubicBezTo>
                  <a:pt x="1418" y="897"/>
                  <a:pt x="1418" y="897"/>
                  <a:pt x="1418" y="897"/>
                </a:cubicBezTo>
                <a:cubicBezTo>
                  <a:pt x="1411" y="1082"/>
                  <a:pt x="1374" y="1216"/>
                  <a:pt x="1307" y="1301"/>
                </a:cubicBezTo>
                <a:cubicBezTo>
                  <a:pt x="1249" y="1376"/>
                  <a:pt x="1155" y="1412"/>
                  <a:pt x="1062" y="1390"/>
                </a:cubicBezTo>
                <a:cubicBezTo>
                  <a:pt x="1001" y="1376"/>
                  <a:pt x="953" y="1339"/>
                  <a:pt x="915" y="1290"/>
                </a:cubicBezTo>
                <a:cubicBezTo>
                  <a:pt x="862" y="1219"/>
                  <a:pt x="835" y="1095"/>
                  <a:pt x="835" y="916"/>
                </a:cubicBezTo>
                <a:cubicBezTo>
                  <a:pt x="835" y="842"/>
                  <a:pt x="839" y="757"/>
                  <a:pt x="847" y="662"/>
                </a:cubicBezTo>
                <a:cubicBezTo>
                  <a:pt x="848" y="642"/>
                  <a:pt x="861" y="521"/>
                  <a:pt x="886" y="300"/>
                </a:cubicBezTo>
                <a:cubicBezTo>
                  <a:pt x="886" y="300"/>
                  <a:pt x="599" y="300"/>
                  <a:pt x="599" y="300"/>
                </a:cubicBezTo>
                <a:cubicBezTo>
                  <a:pt x="588" y="451"/>
                  <a:pt x="577" y="601"/>
                  <a:pt x="563" y="751"/>
                </a:cubicBezTo>
                <a:cubicBezTo>
                  <a:pt x="550" y="888"/>
                  <a:pt x="538" y="1026"/>
                  <a:pt x="497" y="1157"/>
                </a:cubicBezTo>
                <a:cubicBezTo>
                  <a:pt x="469" y="1247"/>
                  <a:pt x="426" y="1367"/>
                  <a:pt x="322" y="1391"/>
                </a:cubicBezTo>
                <a:cubicBezTo>
                  <a:pt x="229" y="1412"/>
                  <a:pt x="132" y="1346"/>
                  <a:pt x="132" y="1248"/>
                </a:cubicBezTo>
                <a:cubicBezTo>
                  <a:pt x="132" y="1197"/>
                  <a:pt x="158" y="1125"/>
                  <a:pt x="210" y="1032"/>
                </a:cubicBezTo>
                <a:cubicBezTo>
                  <a:pt x="336" y="809"/>
                  <a:pt x="355" y="551"/>
                  <a:pt x="360" y="300"/>
                </a:cubicBezTo>
                <a:cubicBezTo>
                  <a:pt x="310" y="300"/>
                  <a:pt x="310" y="300"/>
                  <a:pt x="310" y="300"/>
                </a:cubicBezTo>
                <a:cubicBezTo>
                  <a:pt x="243" y="300"/>
                  <a:pt x="187" y="316"/>
                  <a:pt x="142" y="348"/>
                </a:cubicBezTo>
                <a:cubicBezTo>
                  <a:pt x="110" y="371"/>
                  <a:pt x="80" y="411"/>
                  <a:pt x="54" y="468"/>
                </a:cubicBezTo>
                <a:cubicBezTo>
                  <a:pt x="0" y="468"/>
                  <a:pt x="0" y="468"/>
                  <a:pt x="0" y="468"/>
                </a:cubicBezTo>
                <a:cubicBezTo>
                  <a:pt x="39" y="339"/>
                  <a:pt x="86" y="237"/>
                  <a:pt x="142" y="163"/>
                </a:cubicBezTo>
                <a:cubicBezTo>
                  <a:pt x="197" y="89"/>
                  <a:pt x="250" y="43"/>
                  <a:pt x="300" y="23"/>
                </a:cubicBezTo>
                <a:cubicBezTo>
                  <a:pt x="339" y="8"/>
                  <a:pt x="410" y="0"/>
                  <a:pt x="515" y="0"/>
                </a:cubicBezTo>
                <a:lnTo>
                  <a:pt x="14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square root"/>
          <p:cNvSpPr>
            <a:spLocks/>
          </p:cNvSpPr>
          <p:nvPr/>
        </p:nvSpPr>
        <p:spPr bwMode="auto">
          <a:xfrm>
            <a:off x="932654" y="4980492"/>
            <a:ext cx="1022504" cy="800476"/>
          </a:xfrm>
          <a:custGeom>
            <a:avLst/>
            <a:gdLst>
              <a:gd name="T0" fmla="*/ 2077 w 2077"/>
              <a:gd name="T1" fmla="*/ 2 h 1626"/>
              <a:gd name="T2" fmla="*/ 695 w 2077"/>
              <a:gd name="T3" fmla="*/ 0 h 1626"/>
              <a:gd name="T4" fmla="*/ 536 w 2077"/>
              <a:gd name="T5" fmla="*/ 1029 h 1626"/>
              <a:gd name="T6" fmla="*/ 310 w 2077"/>
              <a:gd name="T7" fmla="*/ 567 h 1626"/>
              <a:gd name="T8" fmla="*/ 0 w 2077"/>
              <a:gd name="T9" fmla="*/ 719 h 1626"/>
              <a:gd name="T10" fmla="*/ 74 w 2077"/>
              <a:gd name="T11" fmla="*/ 868 h 1626"/>
              <a:gd name="T12" fmla="*/ 209 w 2077"/>
              <a:gd name="T13" fmla="*/ 802 h 1626"/>
              <a:gd name="T14" fmla="*/ 608 w 2077"/>
              <a:gd name="T15" fmla="*/ 1626 h 1626"/>
              <a:gd name="T16" fmla="*/ 839 w 2077"/>
              <a:gd name="T17" fmla="*/ 159 h 1626"/>
              <a:gd name="T18" fmla="*/ 2077 w 2077"/>
              <a:gd name="T19" fmla="*/ 159 h 1626"/>
              <a:gd name="T20" fmla="*/ 2077 w 2077"/>
              <a:gd name="T21" fmla="*/ 2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7" h="1626">
                <a:moveTo>
                  <a:pt x="2077" y="2"/>
                </a:moveTo>
                <a:lnTo>
                  <a:pt x="695" y="0"/>
                </a:lnTo>
                <a:lnTo>
                  <a:pt x="536" y="1029"/>
                </a:lnTo>
                <a:lnTo>
                  <a:pt x="310" y="567"/>
                </a:lnTo>
                <a:lnTo>
                  <a:pt x="0" y="719"/>
                </a:lnTo>
                <a:lnTo>
                  <a:pt x="74" y="868"/>
                </a:lnTo>
                <a:lnTo>
                  <a:pt x="209" y="802"/>
                </a:lnTo>
                <a:lnTo>
                  <a:pt x="608" y="1626"/>
                </a:lnTo>
                <a:lnTo>
                  <a:pt x="839" y="159"/>
                </a:lnTo>
                <a:lnTo>
                  <a:pt x="2077" y="159"/>
                </a:lnTo>
                <a:lnTo>
                  <a:pt x="2077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>
            <a:spLocks/>
          </p:cNvSpPr>
          <p:nvPr/>
        </p:nvSpPr>
        <p:spPr>
          <a:xfrm>
            <a:off x="676275" y="334537"/>
            <a:ext cx="10839216" cy="85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数学学科实用</a:t>
            </a:r>
            <a:r>
              <a:rPr lang="en-US" altLang="zh-CN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icon-</a:t>
            </a:r>
            <a:r>
              <a:rPr lang="zh-CN" altLang="en-US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扁平简约</a:t>
            </a:r>
          </a:p>
        </p:txBody>
      </p:sp>
      <p:grpSp>
        <p:nvGrpSpPr>
          <p:cNvPr id="34" name="arrow"/>
          <p:cNvGrpSpPr/>
          <p:nvPr/>
        </p:nvGrpSpPr>
        <p:grpSpPr>
          <a:xfrm>
            <a:off x="5617753" y="2187349"/>
            <a:ext cx="956260" cy="410378"/>
            <a:chOff x="5715000" y="1689100"/>
            <a:chExt cx="784226" cy="336550"/>
          </a:xfrm>
          <a:solidFill>
            <a:schemeClr val="bg1"/>
          </a:solidFill>
        </p:grpSpPr>
        <p:sp>
          <p:nvSpPr>
            <p:cNvPr id="35" name="arrow"/>
            <p:cNvSpPr>
              <a:spLocks noChangeArrowheads="1"/>
            </p:cNvSpPr>
            <p:nvPr/>
          </p:nvSpPr>
          <p:spPr bwMode="auto">
            <a:xfrm>
              <a:off x="5754688" y="1841500"/>
              <a:ext cx="704850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arrow"/>
            <p:cNvSpPr>
              <a:spLocks/>
            </p:cNvSpPr>
            <p:nvPr/>
          </p:nvSpPr>
          <p:spPr bwMode="auto">
            <a:xfrm>
              <a:off x="5715000" y="1689100"/>
              <a:ext cx="273050" cy="336550"/>
            </a:xfrm>
            <a:custGeom>
              <a:avLst/>
              <a:gdLst>
                <a:gd name="T0" fmla="*/ 80 w 82"/>
                <a:gd name="T1" fmla="*/ 99 h 101"/>
                <a:gd name="T2" fmla="*/ 79 w 82"/>
                <a:gd name="T3" fmla="*/ 92 h 101"/>
                <a:gd name="T4" fmla="*/ 14 w 82"/>
                <a:gd name="T5" fmla="*/ 51 h 101"/>
                <a:gd name="T6" fmla="*/ 79 w 82"/>
                <a:gd name="T7" fmla="*/ 10 h 101"/>
                <a:gd name="T8" fmla="*/ 80 w 82"/>
                <a:gd name="T9" fmla="*/ 3 h 101"/>
                <a:gd name="T10" fmla="*/ 74 w 82"/>
                <a:gd name="T11" fmla="*/ 1 h 101"/>
                <a:gd name="T12" fmla="*/ 2 w 82"/>
                <a:gd name="T13" fmla="*/ 47 h 101"/>
                <a:gd name="T14" fmla="*/ 0 w 82"/>
                <a:gd name="T15" fmla="*/ 51 h 101"/>
                <a:gd name="T16" fmla="*/ 2 w 82"/>
                <a:gd name="T17" fmla="*/ 55 h 101"/>
                <a:gd name="T18" fmla="*/ 74 w 82"/>
                <a:gd name="T19" fmla="*/ 100 h 101"/>
                <a:gd name="T20" fmla="*/ 76 w 82"/>
                <a:gd name="T21" fmla="*/ 101 h 101"/>
                <a:gd name="T22" fmla="*/ 80 w 82"/>
                <a:gd name="T23" fmla="*/ 9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01">
                  <a:moveTo>
                    <a:pt x="80" y="99"/>
                  </a:moveTo>
                  <a:cubicBezTo>
                    <a:pt x="82" y="97"/>
                    <a:pt x="81" y="93"/>
                    <a:pt x="79" y="9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1" y="8"/>
                    <a:pt x="82" y="5"/>
                    <a:pt x="80" y="3"/>
                  </a:cubicBezTo>
                  <a:cubicBezTo>
                    <a:pt x="79" y="1"/>
                    <a:pt x="76" y="0"/>
                    <a:pt x="74" y="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3"/>
                    <a:pt x="1" y="54"/>
                    <a:pt x="2" y="55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1"/>
                    <a:pt x="75" y="101"/>
                    <a:pt x="76" y="101"/>
                  </a:cubicBezTo>
                  <a:cubicBezTo>
                    <a:pt x="78" y="101"/>
                    <a:pt x="80" y="100"/>
                    <a:pt x="80" y="9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arrow"/>
            <p:cNvSpPr>
              <a:spLocks/>
            </p:cNvSpPr>
            <p:nvPr/>
          </p:nvSpPr>
          <p:spPr bwMode="auto">
            <a:xfrm>
              <a:off x="6224588" y="1689100"/>
              <a:ext cx="274638" cy="336550"/>
            </a:xfrm>
            <a:custGeom>
              <a:avLst/>
              <a:gdLst>
                <a:gd name="T0" fmla="*/ 1 w 82"/>
                <a:gd name="T1" fmla="*/ 99 h 101"/>
                <a:gd name="T2" fmla="*/ 3 w 82"/>
                <a:gd name="T3" fmla="*/ 92 h 101"/>
                <a:gd name="T4" fmla="*/ 67 w 82"/>
                <a:gd name="T5" fmla="*/ 51 h 101"/>
                <a:gd name="T6" fmla="*/ 3 w 82"/>
                <a:gd name="T7" fmla="*/ 10 h 101"/>
                <a:gd name="T8" fmla="*/ 1 w 82"/>
                <a:gd name="T9" fmla="*/ 3 h 101"/>
                <a:gd name="T10" fmla="*/ 8 w 82"/>
                <a:gd name="T11" fmla="*/ 1 h 101"/>
                <a:gd name="T12" fmla="*/ 79 w 82"/>
                <a:gd name="T13" fmla="*/ 47 h 101"/>
                <a:gd name="T14" fmla="*/ 82 w 82"/>
                <a:gd name="T15" fmla="*/ 51 h 101"/>
                <a:gd name="T16" fmla="*/ 79 w 82"/>
                <a:gd name="T17" fmla="*/ 55 h 101"/>
                <a:gd name="T18" fmla="*/ 8 w 82"/>
                <a:gd name="T19" fmla="*/ 100 h 101"/>
                <a:gd name="T20" fmla="*/ 6 w 82"/>
                <a:gd name="T21" fmla="*/ 101 h 101"/>
                <a:gd name="T22" fmla="*/ 1 w 82"/>
                <a:gd name="T23" fmla="*/ 9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01">
                  <a:moveTo>
                    <a:pt x="1" y="99"/>
                  </a:moveTo>
                  <a:cubicBezTo>
                    <a:pt x="0" y="97"/>
                    <a:pt x="1" y="93"/>
                    <a:pt x="3" y="92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8"/>
                    <a:pt x="82" y="49"/>
                    <a:pt x="82" y="51"/>
                  </a:cubicBezTo>
                  <a:cubicBezTo>
                    <a:pt x="82" y="53"/>
                    <a:pt x="81" y="54"/>
                    <a:pt x="79" y="5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7" y="101"/>
                    <a:pt x="7" y="101"/>
                    <a:pt x="6" y="101"/>
                  </a:cubicBezTo>
                  <a:cubicBezTo>
                    <a:pt x="4" y="101"/>
                    <a:pt x="2" y="100"/>
                    <a:pt x="1" y="9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8" name="line"/>
          <p:cNvSpPr>
            <a:spLocks noChangeArrowheads="1"/>
          </p:cNvSpPr>
          <p:nvPr/>
        </p:nvSpPr>
        <p:spPr bwMode="auto">
          <a:xfrm>
            <a:off x="4000527" y="2330156"/>
            <a:ext cx="1075476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arrow"/>
          <p:cNvGrpSpPr/>
          <p:nvPr/>
        </p:nvGrpSpPr>
        <p:grpSpPr>
          <a:xfrm>
            <a:off x="4059430" y="3725615"/>
            <a:ext cx="812842" cy="348831"/>
            <a:chOff x="6772275" y="1689100"/>
            <a:chExt cx="784225" cy="336550"/>
          </a:xfrm>
          <a:solidFill>
            <a:schemeClr val="bg1"/>
          </a:solidFill>
        </p:grpSpPr>
        <p:sp>
          <p:nvSpPr>
            <p:cNvPr id="40" name="arrow"/>
            <p:cNvSpPr>
              <a:spLocks noChangeArrowheads="1"/>
            </p:cNvSpPr>
            <p:nvPr/>
          </p:nvSpPr>
          <p:spPr bwMode="auto">
            <a:xfrm>
              <a:off x="6772275" y="1841500"/>
              <a:ext cx="744538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arrow"/>
            <p:cNvSpPr>
              <a:spLocks/>
            </p:cNvSpPr>
            <p:nvPr/>
          </p:nvSpPr>
          <p:spPr bwMode="auto">
            <a:xfrm>
              <a:off x="7283450" y="1689100"/>
              <a:ext cx="273050" cy="336550"/>
            </a:xfrm>
            <a:custGeom>
              <a:avLst/>
              <a:gdLst>
                <a:gd name="T0" fmla="*/ 1 w 82"/>
                <a:gd name="T1" fmla="*/ 99 h 101"/>
                <a:gd name="T2" fmla="*/ 3 w 82"/>
                <a:gd name="T3" fmla="*/ 92 h 101"/>
                <a:gd name="T4" fmla="*/ 67 w 82"/>
                <a:gd name="T5" fmla="*/ 51 h 101"/>
                <a:gd name="T6" fmla="*/ 3 w 82"/>
                <a:gd name="T7" fmla="*/ 10 h 101"/>
                <a:gd name="T8" fmla="*/ 1 w 82"/>
                <a:gd name="T9" fmla="*/ 3 h 101"/>
                <a:gd name="T10" fmla="*/ 8 w 82"/>
                <a:gd name="T11" fmla="*/ 1 h 101"/>
                <a:gd name="T12" fmla="*/ 79 w 82"/>
                <a:gd name="T13" fmla="*/ 47 h 101"/>
                <a:gd name="T14" fmla="*/ 82 w 82"/>
                <a:gd name="T15" fmla="*/ 51 h 101"/>
                <a:gd name="T16" fmla="*/ 79 w 82"/>
                <a:gd name="T17" fmla="*/ 55 h 101"/>
                <a:gd name="T18" fmla="*/ 8 w 82"/>
                <a:gd name="T19" fmla="*/ 100 h 101"/>
                <a:gd name="T20" fmla="*/ 6 w 82"/>
                <a:gd name="T21" fmla="*/ 101 h 101"/>
                <a:gd name="T22" fmla="*/ 1 w 82"/>
                <a:gd name="T23" fmla="*/ 9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01">
                  <a:moveTo>
                    <a:pt x="1" y="99"/>
                  </a:moveTo>
                  <a:cubicBezTo>
                    <a:pt x="0" y="97"/>
                    <a:pt x="0" y="93"/>
                    <a:pt x="3" y="92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5"/>
                    <a:pt x="1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8"/>
                    <a:pt x="82" y="49"/>
                    <a:pt x="82" y="51"/>
                  </a:cubicBezTo>
                  <a:cubicBezTo>
                    <a:pt x="82" y="53"/>
                    <a:pt x="81" y="54"/>
                    <a:pt x="79" y="5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7" y="101"/>
                    <a:pt x="6" y="101"/>
                    <a:pt x="6" y="101"/>
                  </a:cubicBezTo>
                  <a:cubicBezTo>
                    <a:pt x="4" y="101"/>
                    <a:pt x="2" y="100"/>
                    <a:pt x="1" y="9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arc"/>
          <p:cNvSpPr>
            <a:spLocks/>
          </p:cNvSpPr>
          <p:nvPr/>
        </p:nvSpPr>
        <p:spPr bwMode="auto">
          <a:xfrm>
            <a:off x="1120701" y="2078946"/>
            <a:ext cx="749136" cy="313592"/>
          </a:xfrm>
          <a:custGeom>
            <a:avLst/>
            <a:gdLst>
              <a:gd name="T0" fmla="*/ 184 w 184"/>
              <a:gd name="T1" fmla="*/ 77 h 77"/>
              <a:gd name="T2" fmla="*/ 174 w 184"/>
              <a:gd name="T3" fmla="*/ 77 h 77"/>
              <a:gd name="T4" fmla="*/ 92 w 184"/>
              <a:gd name="T5" fmla="*/ 10 h 77"/>
              <a:gd name="T6" fmla="*/ 10 w 184"/>
              <a:gd name="T7" fmla="*/ 77 h 77"/>
              <a:gd name="T8" fmla="*/ 0 w 184"/>
              <a:gd name="T9" fmla="*/ 77 h 77"/>
              <a:gd name="T10" fmla="*/ 92 w 184"/>
              <a:gd name="T11" fmla="*/ 0 h 77"/>
              <a:gd name="T12" fmla="*/ 184 w 184"/>
              <a:gd name="T13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77">
                <a:moveTo>
                  <a:pt x="184" y="77"/>
                </a:moveTo>
                <a:cubicBezTo>
                  <a:pt x="174" y="77"/>
                  <a:pt x="174" y="77"/>
                  <a:pt x="174" y="77"/>
                </a:cubicBezTo>
                <a:cubicBezTo>
                  <a:pt x="174" y="40"/>
                  <a:pt x="137" y="10"/>
                  <a:pt x="92" y="10"/>
                </a:cubicBezTo>
                <a:cubicBezTo>
                  <a:pt x="47" y="10"/>
                  <a:pt x="10" y="40"/>
                  <a:pt x="1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41" y="0"/>
                  <a:pt x="92" y="0"/>
                </a:cubicBezTo>
                <a:cubicBezTo>
                  <a:pt x="143" y="0"/>
                  <a:pt x="184" y="34"/>
                  <a:pt x="184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perpendicular"/>
          <p:cNvSpPr>
            <a:spLocks/>
          </p:cNvSpPr>
          <p:nvPr/>
        </p:nvSpPr>
        <p:spPr bwMode="auto">
          <a:xfrm>
            <a:off x="10617394" y="3508140"/>
            <a:ext cx="375099" cy="614916"/>
          </a:xfrm>
          <a:custGeom>
            <a:avLst/>
            <a:gdLst>
              <a:gd name="T0" fmla="*/ 244 w 244"/>
              <a:gd name="T1" fmla="*/ 349 h 400"/>
              <a:gd name="T2" fmla="*/ 213 w 244"/>
              <a:gd name="T3" fmla="*/ 349 h 400"/>
              <a:gd name="T4" fmla="*/ 148 w 244"/>
              <a:gd name="T5" fmla="*/ 349 h 400"/>
              <a:gd name="T6" fmla="*/ 148 w 244"/>
              <a:gd name="T7" fmla="*/ 349 h 400"/>
              <a:gd name="T8" fmla="*/ 148 w 244"/>
              <a:gd name="T9" fmla="*/ 0 h 400"/>
              <a:gd name="T10" fmla="*/ 97 w 244"/>
              <a:gd name="T11" fmla="*/ 0 h 400"/>
              <a:gd name="T12" fmla="*/ 97 w 244"/>
              <a:gd name="T13" fmla="*/ 349 h 400"/>
              <a:gd name="T14" fmla="*/ 97 w 244"/>
              <a:gd name="T15" fmla="*/ 349 h 400"/>
              <a:gd name="T16" fmla="*/ 0 w 244"/>
              <a:gd name="T17" fmla="*/ 349 h 400"/>
              <a:gd name="T18" fmla="*/ 0 w 244"/>
              <a:gd name="T19" fmla="*/ 400 h 400"/>
              <a:gd name="T20" fmla="*/ 97 w 244"/>
              <a:gd name="T21" fmla="*/ 400 h 400"/>
              <a:gd name="T22" fmla="*/ 148 w 244"/>
              <a:gd name="T23" fmla="*/ 400 h 400"/>
              <a:gd name="T24" fmla="*/ 213 w 244"/>
              <a:gd name="T25" fmla="*/ 400 h 400"/>
              <a:gd name="T26" fmla="*/ 244 w 244"/>
              <a:gd name="T27" fmla="*/ 400 h 400"/>
              <a:gd name="T28" fmla="*/ 244 w 244"/>
              <a:gd name="T29" fmla="*/ 400 h 400"/>
              <a:gd name="T30" fmla="*/ 244 w 244"/>
              <a:gd name="T31" fmla="*/ 349 h 400"/>
              <a:gd name="T32" fmla="*/ 244 w 244"/>
              <a:gd name="T33" fmla="*/ 34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4" h="400">
                <a:moveTo>
                  <a:pt x="244" y="349"/>
                </a:moveTo>
                <a:lnTo>
                  <a:pt x="213" y="349"/>
                </a:lnTo>
                <a:lnTo>
                  <a:pt x="148" y="349"/>
                </a:lnTo>
                <a:lnTo>
                  <a:pt x="148" y="349"/>
                </a:lnTo>
                <a:lnTo>
                  <a:pt x="148" y="0"/>
                </a:lnTo>
                <a:lnTo>
                  <a:pt x="97" y="0"/>
                </a:lnTo>
                <a:lnTo>
                  <a:pt x="97" y="349"/>
                </a:lnTo>
                <a:lnTo>
                  <a:pt x="97" y="349"/>
                </a:lnTo>
                <a:lnTo>
                  <a:pt x="0" y="349"/>
                </a:lnTo>
                <a:lnTo>
                  <a:pt x="0" y="400"/>
                </a:lnTo>
                <a:lnTo>
                  <a:pt x="97" y="400"/>
                </a:lnTo>
                <a:lnTo>
                  <a:pt x="148" y="400"/>
                </a:lnTo>
                <a:lnTo>
                  <a:pt x="213" y="400"/>
                </a:lnTo>
                <a:lnTo>
                  <a:pt x="244" y="400"/>
                </a:lnTo>
                <a:lnTo>
                  <a:pt x="244" y="400"/>
                </a:lnTo>
                <a:lnTo>
                  <a:pt x="244" y="349"/>
                </a:lnTo>
                <a:lnTo>
                  <a:pt x="244" y="3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4" name="parallel"/>
          <p:cNvGrpSpPr/>
          <p:nvPr/>
        </p:nvGrpSpPr>
        <p:grpSpPr>
          <a:xfrm>
            <a:off x="7463369" y="3605014"/>
            <a:ext cx="289866" cy="626233"/>
            <a:chOff x="1187450" y="2789238"/>
            <a:chExt cx="296863" cy="641350"/>
          </a:xfrm>
          <a:solidFill>
            <a:schemeClr val="bg1"/>
          </a:solidFill>
        </p:grpSpPr>
        <p:sp>
          <p:nvSpPr>
            <p:cNvPr id="45" name="parallel piece"/>
            <p:cNvSpPr>
              <a:spLocks/>
            </p:cNvSpPr>
            <p:nvPr/>
          </p:nvSpPr>
          <p:spPr bwMode="auto">
            <a:xfrm>
              <a:off x="1187450" y="2789238"/>
              <a:ext cx="79375" cy="641350"/>
            </a:xfrm>
            <a:custGeom>
              <a:avLst/>
              <a:gdLst>
                <a:gd name="T0" fmla="*/ 50 w 50"/>
                <a:gd name="T1" fmla="*/ 404 h 404"/>
                <a:gd name="T2" fmla="*/ 50 w 50"/>
                <a:gd name="T3" fmla="*/ 404 h 404"/>
                <a:gd name="T4" fmla="*/ 50 w 50"/>
                <a:gd name="T5" fmla="*/ 0 h 404"/>
                <a:gd name="T6" fmla="*/ 0 w 50"/>
                <a:gd name="T7" fmla="*/ 0 h 404"/>
                <a:gd name="T8" fmla="*/ 0 w 50"/>
                <a:gd name="T9" fmla="*/ 404 h 404"/>
                <a:gd name="T10" fmla="*/ 0 w 50"/>
                <a:gd name="T11" fmla="*/ 404 h 404"/>
                <a:gd name="T12" fmla="*/ 50 w 50"/>
                <a:gd name="T13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04">
                  <a:moveTo>
                    <a:pt x="50" y="404"/>
                  </a:moveTo>
                  <a:lnTo>
                    <a:pt x="50" y="40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50" y="4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parallel piece"/>
            <p:cNvSpPr>
              <a:spLocks/>
            </p:cNvSpPr>
            <p:nvPr/>
          </p:nvSpPr>
          <p:spPr bwMode="auto">
            <a:xfrm>
              <a:off x="1403350" y="2789238"/>
              <a:ext cx="80963" cy="641350"/>
            </a:xfrm>
            <a:custGeom>
              <a:avLst/>
              <a:gdLst>
                <a:gd name="T0" fmla="*/ 51 w 51"/>
                <a:gd name="T1" fmla="*/ 404 h 404"/>
                <a:gd name="T2" fmla="*/ 51 w 51"/>
                <a:gd name="T3" fmla="*/ 404 h 404"/>
                <a:gd name="T4" fmla="*/ 51 w 51"/>
                <a:gd name="T5" fmla="*/ 0 h 404"/>
                <a:gd name="T6" fmla="*/ 0 w 51"/>
                <a:gd name="T7" fmla="*/ 0 h 404"/>
                <a:gd name="T8" fmla="*/ 0 w 51"/>
                <a:gd name="T9" fmla="*/ 404 h 404"/>
                <a:gd name="T10" fmla="*/ 0 w 51"/>
                <a:gd name="T11" fmla="*/ 404 h 404"/>
                <a:gd name="T12" fmla="*/ 51 w 51"/>
                <a:gd name="T13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404">
                  <a:moveTo>
                    <a:pt x="51" y="404"/>
                  </a:moveTo>
                  <a:lnTo>
                    <a:pt x="51" y="404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51" y="4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7" name="euqivalence sign"/>
          <p:cNvGrpSpPr/>
          <p:nvPr/>
        </p:nvGrpSpPr>
        <p:grpSpPr>
          <a:xfrm>
            <a:off x="2634328" y="2087313"/>
            <a:ext cx="601708" cy="482560"/>
            <a:chOff x="869950" y="4568825"/>
            <a:chExt cx="641350" cy="514351"/>
          </a:xfrm>
          <a:solidFill>
            <a:schemeClr val="bg1"/>
          </a:solidFill>
        </p:grpSpPr>
        <p:sp>
          <p:nvSpPr>
            <p:cNvPr id="48" name="equivalence sign piece"/>
            <p:cNvSpPr>
              <a:spLocks/>
            </p:cNvSpPr>
            <p:nvPr/>
          </p:nvSpPr>
          <p:spPr bwMode="auto">
            <a:xfrm>
              <a:off x="869950" y="4568825"/>
              <a:ext cx="641350" cy="82550"/>
            </a:xfrm>
            <a:custGeom>
              <a:avLst/>
              <a:gdLst>
                <a:gd name="T0" fmla="*/ 0 w 404"/>
                <a:gd name="T1" fmla="*/ 52 h 52"/>
                <a:gd name="T2" fmla="*/ 0 w 404"/>
                <a:gd name="T3" fmla="*/ 52 h 52"/>
                <a:gd name="T4" fmla="*/ 404 w 404"/>
                <a:gd name="T5" fmla="*/ 50 h 52"/>
                <a:gd name="T6" fmla="*/ 401 w 404"/>
                <a:gd name="T7" fmla="*/ 0 h 52"/>
                <a:gd name="T8" fmla="*/ 0 w 404"/>
                <a:gd name="T9" fmla="*/ 2 h 52"/>
                <a:gd name="T10" fmla="*/ 0 w 404"/>
                <a:gd name="T11" fmla="*/ 2 h 52"/>
                <a:gd name="T12" fmla="*/ 0 w 404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4" h="52">
                  <a:moveTo>
                    <a:pt x="0" y="52"/>
                  </a:moveTo>
                  <a:lnTo>
                    <a:pt x="0" y="52"/>
                  </a:lnTo>
                  <a:lnTo>
                    <a:pt x="404" y="50"/>
                  </a:lnTo>
                  <a:lnTo>
                    <a:pt x="40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equivalence sign piece"/>
            <p:cNvSpPr>
              <a:spLocks/>
            </p:cNvSpPr>
            <p:nvPr/>
          </p:nvSpPr>
          <p:spPr bwMode="auto">
            <a:xfrm>
              <a:off x="869950" y="4784725"/>
              <a:ext cx="641350" cy="80963"/>
            </a:xfrm>
            <a:custGeom>
              <a:avLst/>
              <a:gdLst>
                <a:gd name="T0" fmla="*/ 0 w 404"/>
                <a:gd name="T1" fmla="*/ 51 h 51"/>
                <a:gd name="T2" fmla="*/ 0 w 404"/>
                <a:gd name="T3" fmla="*/ 51 h 51"/>
                <a:gd name="T4" fmla="*/ 404 w 404"/>
                <a:gd name="T5" fmla="*/ 51 h 51"/>
                <a:gd name="T6" fmla="*/ 404 w 404"/>
                <a:gd name="T7" fmla="*/ 0 h 51"/>
                <a:gd name="T8" fmla="*/ 0 w 404"/>
                <a:gd name="T9" fmla="*/ 0 h 51"/>
                <a:gd name="T10" fmla="*/ 0 w 404"/>
                <a:gd name="T11" fmla="*/ 0 h 51"/>
                <a:gd name="T12" fmla="*/ 0 w 404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4" h="51">
                  <a:moveTo>
                    <a:pt x="0" y="51"/>
                  </a:moveTo>
                  <a:lnTo>
                    <a:pt x="0" y="51"/>
                  </a:lnTo>
                  <a:lnTo>
                    <a:pt x="404" y="51"/>
                  </a:lnTo>
                  <a:lnTo>
                    <a:pt x="40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equivalence sign piece"/>
            <p:cNvSpPr>
              <a:spLocks/>
            </p:cNvSpPr>
            <p:nvPr/>
          </p:nvSpPr>
          <p:spPr bwMode="auto">
            <a:xfrm>
              <a:off x="869950" y="5002213"/>
              <a:ext cx="641350" cy="80963"/>
            </a:xfrm>
            <a:custGeom>
              <a:avLst/>
              <a:gdLst>
                <a:gd name="T0" fmla="*/ 0 w 404"/>
                <a:gd name="T1" fmla="*/ 51 h 51"/>
                <a:gd name="T2" fmla="*/ 0 w 404"/>
                <a:gd name="T3" fmla="*/ 51 h 51"/>
                <a:gd name="T4" fmla="*/ 404 w 404"/>
                <a:gd name="T5" fmla="*/ 51 h 51"/>
                <a:gd name="T6" fmla="*/ 404 w 404"/>
                <a:gd name="T7" fmla="*/ 0 h 51"/>
                <a:gd name="T8" fmla="*/ 0 w 404"/>
                <a:gd name="T9" fmla="*/ 0 h 51"/>
                <a:gd name="T10" fmla="*/ 0 w 404"/>
                <a:gd name="T11" fmla="*/ 0 h 51"/>
                <a:gd name="T12" fmla="*/ 0 w 404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4" h="51">
                  <a:moveTo>
                    <a:pt x="0" y="51"/>
                  </a:moveTo>
                  <a:lnTo>
                    <a:pt x="0" y="51"/>
                  </a:lnTo>
                  <a:lnTo>
                    <a:pt x="404" y="51"/>
                  </a:lnTo>
                  <a:lnTo>
                    <a:pt x="40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1" name="congruent to"/>
          <p:cNvGrpSpPr/>
          <p:nvPr/>
        </p:nvGrpSpPr>
        <p:grpSpPr>
          <a:xfrm>
            <a:off x="10370567" y="2027163"/>
            <a:ext cx="623016" cy="601370"/>
            <a:chOff x="1881188" y="2789238"/>
            <a:chExt cx="639763" cy="617537"/>
          </a:xfrm>
          <a:solidFill>
            <a:schemeClr val="bg1"/>
          </a:solidFill>
        </p:grpSpPr>
        <p:sp>
          <p:nvSpPr>
            <p:cNvPr id="52" name="congruent to piece"/>
            <p:cNvSpPr>
              <a:spLocks/>
            </p:cNvSpPr>
            <p:nvPr/>
          </p:nvSpPr>
          <p:spPr bwMode="auto">
            <a:xfrm>
              <a:off x="1881188" y="3109913"/>
              <a:ext cx="639763" cy="80963"/>
            </a:xfrm>
            <a:custGeom>
              <a:avLst/>
              <a:gdLst>
                <a:gd name="T0" fmla="*/ 0 w 403"/>
                <a:gd name="T1" fmla="*/ 51 h 51"/>
                <a:gd name="T2" fmla="*/ 0 w 403"/>
                <a:gd name="T3" fmla="*/ 51 h 51"/>
                <a:gd name="T4" fmla="*/ 403 w 403"/>
                <a:gd name="T5" fmla="*/ 51 h 51"/>
                <a:gd name="T6" fmla="*/ 403 w 403"/>
                <a:gd name="T7" fmla="*/ 0 h 51"/>
                <a:gd name="T8" fmla="*/ 0 w 403"/>
                <a:gd name="T9" fmla="*/ 0 h 51"/>
                <a:gd name="T10" fmla="*/ 0 w 403"/>
                <a:gd name="T11" fmla="*/ 0 h 51"/>
                <a:gd name="T12" fmla="*/ 0 w 403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51">
                  <a:moveTo>
                    <a:pt x="0" y="51"/>
                  </a:moveTo>
                  <a:lnTo>
                    <a:pt x="0" y="51"/>
                  </a:lnTo>
                  <a:lnTo>
                    <a:pt x="403" y="51"/>
                  </a:lnTo>
                  <a:lnTo>
                    <a:pt x="40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congruent to piece"/>
            <p:cNvSpPr>
              <a:spLocks/>
            </p:cNvSpPr>
            <p:nvPr/>
          </p:nvSpPr>
          <p:spPr bwMode="auto">
            <a:xfrm>
              <a:off x="1881188" y="3327400"/>
              <a:ext cx="639763" cy="79375"/>
            </a:xfrm>
            <a:custGeom>
              <a:avLst/>
              <a:gdLst>
                <a:gd name="T0" fmla="*/ 0 w 403"/>
                <a:gd name="T1" fmla="*/ 50 h 50"/>
                <a:gd name="T2" fmla="*/ 0 w 403"/>
                <a:gd name="T3" fmla="*/ 50 h 50"/>
                <a:gd name="T4" fmla="*/ 403 w 403"/>
                <a:gd name="T5" fmla="*/ 50 h 50"/>
                <a:gd name="T6" fmla="*/ 403 w 403"/>
                <a:gd name="T7" fmla="*/ 0 h 50"/>
                <a:gd name="T8" fmla="*/ 0 w 403"/>
                <a:gd name="T9" fmla="*/ 0 h 50"/>
                <a:gd name="T10" fmla="*/ 0 w 403"/>
                <a:gd name="T11" fmla="*/ 0 h 50"/>
                <a:gd name="T12" fmla="*/ 0 w 403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50">
                  <a:moveTo>
                    <a:pt x="0" y="50"/>
                  </a:moveTo>
                  <a:lnTo>
                    <a:pt x="0" y="50"/>
                  </a:lnTo>
                  <a:lnTo>
                    <a:pt x="403" y="50"/>
                  </a:lnTo>
                  <a:lnTo>
                    <a:pt x="40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congruent to piece"/>
            <p:cNvSpPr>
              <a:spLocks/>
            </p:cNvSpPr>
            <p:nvPr/>
          </p:nvSpPr>
          <p:spPr bwMode="auto">
            <a:xfrm>
              <a:off x="1908175" y="2789238"/>
              <a:ext cx="612775" cy="184150"/>
            </a:xfrm>
            <a:custGeom>
              <a:avLst/>
              <a:gdLst>
                <a:gd name="T0" fmla="*/ 175 w 184"/>
                <a:gd name="T1" fmla="*/ 0 h 55"/>
                <a:gd name="T2" fmla="*/ 184 w 184"/>
                <a:gd name="T3" fmla="*/ 0 h 55"/>
                <a:gd name="T4" fmla="*/ 170 w 184"/>
                <a:gd name="T5" fmla="*/ 41 h 55"/>
                <a:gd name="T6" fmla="*/ 139 w 184"/>
                <a:gd name="T7" fmla="*/ 55 h 55"/>
                <a:gd name="T8" fmla="*/ 120 w 184"/>
                <a:gd name="T9" fmla="*/ 52 h 55"/>
                <a:gd name="T10" fmla="*/ 75 w 184"/>
                <a:gd name="T11" fmla="*/ 35 h 55"/>
                <a:gd name="T12" fmla="*/ 40 w 184"/>
                <a:gd name="T13" fmla="*/ 24 h 55"/>
                <a:gd name="T14" fmla="*/ 20 w 184"/>
                <a:gd name="T15" fmla="*/ 31 h 55"/>
                <a:gd name="T16" fmla="*/ 10 w 184"/>
                <a:gd name="T17" fmla="*/ 55 h 55"/>
                <a:gd name="T18" fmla="*/ 0 w 184"/>
                <a:gd name="T19" fmla="*/ 55 h 55"/>
                <a:gd name="T20" fmla="*/ 14 w 184"/>
                <a:gd name="T21" fmla="*/ 14 h 55"/>
                <a:gd name="T22" fmla="*/ 44 w 184"/>
                <a:gd name="T23" fmla="*/ 0 h 55"/>
                <a:gd name="T24" fmla="*/ 62 w 184"/>
                <a:gd name="T25" fmla="*/ 2 h 55"/>
                <a:gd name="T26" fmla="*/ 109 w 184"/>
                <a:gd name="T27" fmla="*/ 20 h 55"/>
                <a:gd name="T28" fmla="*/ 134 w 184"/>
                <a:gd name="T29" fmla="*/ 30 h 55"/>
                <a:gd name="T30" fmla="*/ 145 w 184"/>
                <a:gd name="T31" fmla="*/ 31 h 55"/>
                <a:gd name="T32" fmla="*/ 165 w 184"/>
                <a:gd name="T33" fmla="*/ 23 h 55"/>
                <a:gd name="T34" fmla="*/ 175 w 184"/>
                <a:gd name="T3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" h="55">
                  <a:moveTo>
                    <a:pt x="175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184" y="18"/>
                    <a:pt x="179" y="32"/>
                    <a:pt x="170" y="41"/>
                  </a:cubicBezTo>
                  <a:cubicBezTo>
                    <a:pt x="162" y="50"/>
                    <a:pt x="151" y="55"/>
                    <a:pt x="139" y="55"/>
                  </a:cubicBezTo>
                  <a:cubicBezTo>
                    <a:pt x="133" y="55"/>
                    <a:pt x="127" y="54"/>
                    <a:pt x="120" y="52"/>
                  </a:cubicBezTo>
                  <a:cubicBezTo>
                    <a:pt x="113" y="50"/>
                    <a:pt x="98" y="44"/>
                    <a:pt x="75" y="35"/>
                  </a:cubicBezTo>
                  <a:cubicBezTo>
                    <a:pt x="59" y="28"/>
                    <a:pt x="47" y="24"/>
                    <a:pt x="40" y="24"/>
                  </a:cubicBezTo>
                  <a:cubicBezTo>
                    <a:pt x="32" y="24"/>
                    <a:pt x="26" y="27"/>
                    <a:pt x="20" y="31"/>
                  </a:cubicBezTo>
                  <a:cubicBezTo>
                    <a:pt x="15" y="36"/>
                    <a:pt x="12" y="44"/>
                    <a:pt x="1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6"/>
                    <a:pt x="5" y="22"/>
                    <a:pt x="14" y="14"/>
                  </a:cubicBezTo>
                  <a:cubicBezTo>
                    <a:pt x="22" y="5"/>
                    <a:pt x="32" y="0"/>
                    <a:pt x="44" y="0"/>
                  </a:cubicBezTo>
                  <a:cubicBezTo>
                    <a:pt x="50" y="0"/>
                    <a:pt x="56" y="1"/>
                    <a:pt x="62" y="2"/>
                  </a:cubicBezTo>
                  <a:cubicBezTo>
                    <a:pt x="73" y="6"/>
                    <a:pt x="89" y="12"/>
                    <a:pt x="109" y="20"/>
                  </a:cubicBezTo>
                  <a:cubicBezTo>
                    <a:pt x="120" y="25"/>
                    <a:pt x="128" y="28"/>
                    <a:pt x="134" y="30"/>
                  </a:cubicBezTo>
                  <a:cubicBezTo>
                    <a:pt x="137" y="31"/>
                    <a:pt x="141" y="31"/>
                    <a:pt x="145" y="31"/>
                  </a:cubicBezTo>
                  <a:cubicBezTo>
                    <a:pt x="153" y="31"/>
                    <a:pt x="160" y="28"/>
                    <a:pt x="165" y="23"/>
                  </a:cubicBezTo>
                  <a:cubicBezTo>
                    <a:pt x="171" y="18"/>
                    <a:pt x="174" y="1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5" name="approximately equal"/>
          <p:cNvGrpSpPr/>
          <p:nvPr/>
        </p:nvGrpSpPr>
        <p:grpSpPr>
          <a:xfrm>
            <a:off x="5690996" y="3665213"/>
            <a:ext cx="661816" cy="522307"/>
            <a:chOff x="3589338" y="2789238"/>
            <a:chExt cx="617538" cy="487363"/>
          </a:xfrm>
          <a:solidFill>
            <a:schemeClr val="bg1"/>
          </a:solidFill>
        </p:grpSpPr>
        <p:sp>
          <p:nvSpPr>
            <p:cNvPr id="56" name="approximately equal"/>
            <p:cNvSpPr>
              <a:spLocks/>
            </p:cNvSpPr>
            <p:nvPr/>
          </p:nvSpPr>
          <p:spPr bwMode="auto">
            <a:xfrm>
              <a:off x="3589338" y="2789238"/>
              <a:ext cx="617538" cy="184150"/>
            </a:xfrm>
            <a:custGeom>
              <a:avLst/>
              <a:gdLst>
                <a:gd name="T0" fmla="*/ 175 w 185"/>
                <a:gd name="T1" fmla="*/ 0 h 55"/>
                <a:gd name="T2" fmla="*/ 185 w 185"/>
                <a:gd name="T3" fmla="*/ 0 h 55"/>
                <a:gd name="T4" fmla="*/ 171 w 185"/>
                <a:gd name="T5" fmla="*/ 41 h 55"/>
                <a:gd name="T6" fmla="*/ 139 w 185"/>
                <a:gd name="T7" fmla="*/ 55 h 55"/>
                <a:gd name="T8" fmla="*/ 120 w 185"/>
                <a:gd name="T9" fmla="*/ 52 h 55"/>
                <a:gd name="T10" fmla="*/ 76 w 185"/>
                <a:gd name="T11" fmla="*/ 35 h 55"/>
                <a:gd name="T12" fmla="*/ 40 w 185"/>
                <a:gd name="T13" fmla="*/ 24 h 55"/>
                <a:gd name="T14" fmla="*/ 21 w 185"/>
                <a:gd name="T15" fmla="*/ 31 h 55"/>
                <a:gd name="T16" fmla="*/ 10 w 185"/>
                <a:gd name="T17" fmla="*/ 55 h 55"/>
                <a:gd name="T18" fmla="*/ 0 w 185"/>
                <a:gd name="T19" fmla="*/ 55 h 55"/>
                <a:gd name="T20" fmla="*/ 14 w 185"/>
                <a:gd name="T21" fmla="*/ 14 h 55"/>
                <a:gd name="T22" fmla="*/ 44 w 185"/>
                <a:gd name="T23" fmla="*/ 0 h 55"/>
                <a:gd name="T24" fmla="*/ 62 w 185"/>
                <a:gd name="T25" fmla="*/ 2 h 55"/>
                <a:gd name="T26" fmla="*/ 109 w 185"/>
                <a:gd name="T27" fmla="*/ 20 h 55"/>
                <a:gd name="T28" fmla="*/ 134 w 185"/>
                <a:gd name="T29" fmla="*/ 30 h 55"/>
                <a:gd name="T30" fmla="*/ 145 w 185"/>
                <a:gd name="T31" fmla="*/ 31 h 55"/>
                <a:gd name="T32" fmla="*/ 165 w 185"/>
                <a:gd name="T33" fmla="*/ 23 h 55"/>
                <a:gd name="T34" fmla="*/ 175 w 185"/>
                <a:gd name="T3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55">
                  <a:moveTo>
                    <a:pt x="175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84" y="18"/>
                    <a:pt x="179" y="32"/>
                    <a:pt x="171" y="41"/>
                  </a:cubicBezTo>
                  <a:cubicBezTo>
                    <a:pt x="162" y="50"/>
                    <a:pt x="152" y="55"/>
                    <a:pt x="139" y="55"/>
                  </a:cubicBezTo>
                  <a:cubicBezTo>
                    <a:pt x="133" y="55"/>
                    <a:pt x="127" y="54"/>
                    <a:pt x="120" y="52"/>
                  </a:cubicBezTo>
                  <a:cubicBezTo>
                    <a:pt x="113" y="50"/>
                    <a:pt x="99" y="44"/>
                    <a:pt x="76" y="35"/>
                  </a:cubicBezTo>
                  <a:cubicBezTo>
                    <a:pt x="59" y="28"/>
                    <a:pt x="47" y="24"/>
                    <a:pt x="40" y="24"/>
                  </a:cubicBezTo>
                  <a:cubicBezTo>
                    <a:pt x="32" y="24"/>
                    <a:pt x="26" y="27"/>
                    <a:pt x="21" y="31"/>
                  </a:cubicBezTo>
                  <a:cubicBezTo>
                    <a:pt x="16" y="36"/>
                    <a:pt x="12" y="44"/>
                    <a:pt x="1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6"/>
                    <a:pt x="6" y="22"/>
                    <a:pt x="14" y="14"/>
                  </a:cubicBezTo>
                  <a:cubicBezTo>
                    <a:pt x="22" y="5"/>
                    <a:pt x="33" y="0"/>
                    <a:pt x="44" y="0"/>
                  </a:cubicBezTo>
                  <a:cubicBezTo>
                    <a:pt x="50" y="0"/>
                    <a:pt x="56" y="1"/>
                    <a:pt x="62" y="2"/>
                  </a:cubicBezTo>
                  <a:cubicBezTo>
                    <a:pt x="73" y="6"/>
                    <a:pt x="89" y="12"/>
                    <a:pt x="109" y="20"/>
                  </a:cubicBezTo>
                  <a:cubicBezTo>
                    <a:pt x="120" y="25"/>
                    <a:pt x="128" y="28"/>
                    <a:pt x="134" y="30"/>
                  </a:cubicBezTo>
                  <a:cubicBezTo>
                    <a:pt x="138" y="31"/>
                    <a:pt x="141" y="31"/>
                    <a:pt x="145" y="31"/>
                  </a:cubicBezTo>
                  <a:cubicBezTo>
                    <a:pt x="153" y="31"/>
                    <a:pt x="160" y="28"/>
                    <a:pt x="165" y="23"/>
                  </a:cubicBezTo>
                  <a:cubicBezTo>
                    <a:pt x="171" y="18"/>
                    <a:pt x="174" y="1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approximately equal"/>
            <p:cNvSpPr>
              <a:spLocks/>
            </p:cNvSpPr>
            <p:nvPr/>
          </p:nvSpPr>
          <p:spPr bwMode="auto">
            <a:xfrm>
              <a:off x="3589338" y="3094038"/>
              <a:ext cx="617538" cy="182563"/>
            </a:xfrm>
            <a:custGeom>
              <a:avLst/>
              <a:gdLst>
                <a:gd name="T0" fmla="*/ 175 w 185"/>
                <a:gd name="T1" fmla="*/ 0 h 55"/>
                <a:gd name="T2" fmla="*/ 185 w 185"/>
                <a:gd name="T3" fmla="*/ 0 h 55"/>
                <a:gd name="T4" fmla="*/ 171 w 185"/>
                <a:gd name="T5" fmla="*/ 41 h 55"/>
                <a:gd name="T6" fmla="*/ 139 w 185"/>
                <a:gd name="T7" fmla="*/ 55 h 55"/>
                <a:gd name="T8" fmla="*/ 120 w 185"/>
                <a:gd name="T9" fmla="*/ 52 h 55"/>
                <a:gd name="T10" fmla="*/ 76 w 185"/>
                <a:gd name="T11" fmla="*/ 35 h 55"/>
                <a:gd name="T12" fmla="*/ 40 w 185"/>
                <a:gd name="T13" fmla="*/ 24 h 55"/>
                <a:gd name="T14" fmla="*/ 21 w 185"/>
                <a:gd name="T15" fmla="*/ 31 h 55"/>
                <a:gd name="T16" fmla="*/ 10 w 185"/>
                <a:gd name="T17" fmla="*/ 55 h 55"/>
                <a:gd name="T18" fmla="*/ 0 w 185"/>
                <a:gd name="T19" fmla="*/ 55 h 55"/>
                <a:gd name="T20" fmla="*/ 14 w 185"/>
                <a:gd name="T21" fmla="*/ 13 h 55"/>
                <a:gd name="T22" fmla="*/ 44 w 185"/>
                <a:gd name="T23" fmla="*/ 0 h 55"/>
                <a:gd name="T24" fmla="*/ 62 w 185"/>
                <a:gd name="T25" fmla="*/ 2 h 55"/>
                <a:gd name="T26" fmla="*/ 109 w 185"/>
                <a:gd name="T27" fmla="*/ 20 h 55"/>
                <a:gd name="T28" fmla="*/ 134 w 185"/>
                <a:gd name="T29" fmla="*/ 29 h 55"/>
                <a:gd name="T30" fmla="*/ 145 w 185"/>
                <a:gd name="T31" fmla="*/ 31 h 55"/>
                <a:gd name="T32" fmla="*/ 165 w 185"/>
                <a:gd name="T33" fmla="*/ 23 h 55"/>
                <a:gd name="T34" fmla="*/ 175 w 185"/>
                <a:gd name="T3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55">
                  <a:moveTo>
                    <a:pt x="175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84" y="18"/>
                    <a:pt x="179" y="32"/>
                    <a:pt x="171" y="41"/>
                  </a:cubicBezTo>
                  <a:cubicBezTo>
                    <a:pt x="162" y="50"/>
                    <a:pt x="152" y="55"/>
                    <a:pt x="139" y="55"/>
                  </a:cubicBezTo>
                  <a:cubicBezTo>
                    <a:pt x="133" y="55"/>
                    <a:pt x="127" y="54"/>
                    <a:pt x="120" y="52"/>
                  </a:cubicBezTo>
                  <a:cubicBezTo>
                    <a:pt x="113" y="50"/>
                    <a:pt x="99" y="44"/>
                    <a:pt x="76" y="35"/>
                  </a:cubicBezTo>
                  <a:cubicBezTo>
                    <a:pt x="59" y="28"/>
                    <a:pt x="47" y="24"/>
                    <a:pt x="40" y="24"/>
                  </a:cubicBezTo>
                  <a:cubicBezTo>
                    <a:pt x="32" y="24"/>
                    <a:pt x="26" y="27"/>
                    <a:pt x="21" y="31"/>
                  </a:cubicBezTo>
                  <a:cubicBezTo>
                    <a:pt x="16" y="36"/>
                    <a:pt x="12" y="44"/>
                    <a:pt x="1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6"/>
                    <a:pt x="6" y="22"/>
                    <a:pt x="14" y="13"/>
                  </a:cubicBezTo>
                  <a:cubicBezTo>
                    <a:pt x="22" y="4"/>
                    <a:pt x="33" y="0"/>
                    <a:pt x="44" y="0"/>
                  </a:cubicBezTo>
                  <a:cubicBezTo>
                    <a:pt x="50" y="0"/>
                    <a:pt x="56" y="1"/>
                    <a:pt x="62" y="2"/>
                  </a:cubicBezTo>
                  <a:cubicBezTo>
                    <a:pt x="73" y="5"/>
                    <a:pt x="89" y="11"/>
                    <a:pt x="109" y="20"/>
                  </a:cubicBezTo>
                  <a:cubicBezTo>
                    <a:pt x="120" y="25"/>
                    <a:pt x="128" y="28"/>
                    <a:pt x="134" y="29"/>
                  </a:cubicBezTo>
                  <a:cubicBezTo>
                    <a:pt x="138" y="30"/>
                    <a:pt x="141" y="31"/>
                    <a:pt x="145" y="31"/>
                  </a:cubicBezTo>
                  <a:cubicBezTo>
                    <a:pt x="153" y="31"/>
                    <a:pt x="160" y="28"/>
                    <a:pt x="165" y="23"/>
                  </a:cubicBezTo>
                  <a:cubicBezTo>
                    <a:pt x="171" y="18"/>
                    <a:pt x="174" y="1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8" name="equal by definition sign two"/>
          <p:cNvGrpSpPr/>
          <p:nvPr/>
        </p:nvGrpSpPr>
        <p:grpSpPr>
          <a:xfrm>
            <a:off x="1161243" y="3465854"/>
            <a:ext cx="557004" cy="743132"/>
            <a:chOff x="1766888" y="4227513"/>
            <a:chExt cx="641350" cy="855663"/>
          </a:xfrm>
          <a:solidFill>
            <a:schemeClr val="bg1"/>
          </a:solidFill>
        </p:grpSpPr>
        <p:sp>
          <p:nvSpPr>
            <p:cNvPr id="59" name="equal by definition piece"/>
            <p:cNvSpPr>
              <a:spLocks/>
            </p:cNvSpPr>
            <p:nvPr/>
          </p:nvSpPr>
          <p:spPr bwMode="auto">
            <a:xfrm>
              <a:off x="1766888" y="4784725"/>
              <a:ext cx="641350" cy="80963"/>
            </a:xfrm>
            <a:custGeom>
              <a:avLst/>
              <a:gdLst>
                <a:gd name="T0" fmla="*/ 0 w 404"/>
                <a:gd name="T1" fmla="*/ 51 h 51"/>
                <a:gd name="T2" fmla="*/ 0 w 404"/>
                <a:gd name="T3" fmla="*/ 51 h 51"/>
                <a:gd name="T4" fmla="*/ 404 w 404"/>
                <a:gd name="T5" fmla="*/ 51 h 51"/>
                <a:gd name="T6" fmla="*/ 404 w 404"/>
                <a:gd name="T7" fmla="*/ 0 h 51"/>
                <a:gd name="T8" fmla="*/ 0 w 404"/>
                <a:gd name="T9" fmla="*/ 0 h 51"/>
                <a:gd name="T10" fmla="*/ 0 w 404"/>
                <a:gd name="T11" fmla="*/ 0 h 51"/>
                <a:gd name="T12" fmla="*/ 0 w 404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4" h="51">
                  <a:moveTo>
                    <a:pt x="0" y="51"/>
                  </a:moveTo>
                  <a:lnTo>
                    <a:pt x="0" y="51"/>
                  </a:lnTo>
                  <a:lnTo>
                    <a:pt x="404" y="51"/>
                  </a:lnTo>
                  <a:lnTo>
                    <a:pt x="40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equal by definition piece"/>
            <p:cNvSpPr>
              <a:spLocks/>
            </p:cNvSpPr>
            <p:nvPr/>
          </p:nvSpPr>
          <p:spPr bwMode="auto">
            <a:xfrm>
              <a:off x="1766888" y="5002213"/>
              <a:ext cx="641350" cy="80963"/>
            </a:xfrm>
            <a:custGeom>
              <a:avLst/>
              <a:gdLst>
                <a:gd name="T0" fmla="*/ 0 w 404"/>
                <a:gd name="T1" fmla="*/ 51 h 51"/>
                <a:gd name="T2" fmla="*/ 0 w 404"/>
                <a:gd name="T3" fmla="*/ 51 h 51"/>
                <a:gd name="T4" fmla="*/ 404 w 404"/>
                <a:gd name="T5" fmla="*/ 51 h 51"/>
                <a:gd name="T6" fmla="*/ 404 w 404"/>
                <a:gd name="T7" fmla="*/ 0 h 51"/>
                <a:gd name="T8" fmla="*/ 0 w 404"/>
                <a:gd name="T9" fmla="*/ 0 h 51"/>
                <a:gd name="T10" fmla="*/ 0 w 404"/>
                <a:gd name="T11" fmla="*/ 0 h 51"/>
                <a:gd name="T12" fmla="*/ 0 w 404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4" h="51">
                  <a:moveTo>
                    <a:pt x="0" y="51"/>
                  </a:moveTo>
                  <a:lnTo>
                    <a:pt x="0" y="51"/>
                  </a:lnTo>
                  <a:lnTo>
                    <a:pt x="404" y="51"/>
                  </a:lnTo>
                  <a:lnTo>
                    <a:pt x="40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equal by definition piece"/>
            <p:cNvSpPr>
              <a:spLocks noEditPoints="1"/>
            </p:cNvSpPr>
            <p:nvPr/>
          </p:nvSpPr>
          <p:spPr bwMode="auto">
            <a:xfrm>
              <a:off x="1787525" y="4227513"/>
              <a:ext cx="600075" cy="465138"/>
            </a:xfrm>
            <a:custGeom>
              <a:avLst/>
              <a:gdLst>
                <a:gd name="T0" fmla="*/ 378 w 378"/>
                <a:gd name="T1" fmla="*/ 293 h 293"/>
                <a:gd name="T2" fmla="*/ 0 w 378"/>
                <a:gd name="T3" fmla="*/ 293 h 293"/>
                <a:gd name="T4" fmla="*/ 189 w 378"/>
                <a:gd name="T5" fmla="*/ 0 h 293"/>
                <a:gd name="T6" fmla="*/ 378 w 378"/>
                <a:gd name="T7" fmla="*/ 293 h 293"/>
                <a:gd name="T8" fmla="*/ 78 w 378"/>
                <a:gd name="T9" fmla="*/ 251 h 293"/>
                <a:gd name="T10" fmla="*/ 301 w 378"/>
                <a:gd name="T11" fmla="*/ 251 h 293"/>
                <a:gd name="T12" fmla="*/ 189 w 378"/>
                <a:gd name="T13" fmla="*/ 78 h 293"/>
                <a:gd name="T14" fmla="*/ 78 w 378"/>
                <a:gd name="T15" fmla="*/ 25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8" h="293">
                  <a:moveTo>
                    <a:pt x="378" y="293"/>
                  </a:moveTo>
                  <a:lnTo>
                    <a:pt x="0" y="293"/>
                  </a:lnTo>
                  <a:lnTo>
                    <a:pt x="189" y="0"/>
                  </a:lnTo>
                  <a:lnTo>
                    <a:pt x="378" y="293"/>
                  </a:lnTo>
                  <a:close/>
                  <a:moveTo>
                    <a:pt x="78" y="251"/>
                  </a:moveTo>
                  <a:lnTo>
                    <a:pt x="301" y="251"/>
                  </a:lnTo>
                  <a:lnTo>
                    <a:pt x="189" y="78"/>
                  </a:lnTo>
                  <a:lnTo>
                    <a:pt x="78" y="2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2" name="equal by definition sign one"/>
          <p:cNvGrpSpPr/>
          <p:nvPr/>
        </p:nvGrpSpPr>
        <p:grpSpPr>
          <a:xfrm>
            <a:off x="2709234" y="3635968"/>
            <a:ext cx="624783" cy="573018"/>
            <a:chOff x="2689225" y="4294188"/>
            <a:chExt cx="823913" cy="755650"/>
          </a:xfrm>
          <a:solidFill>
            <a:schemeClr val="bg1"/>
          </a:solidFill>
        </p:grpSpPr>
        <p:sp>
          <p:nvSpPr>
            <p:cNvPr id="63" name="equal by definition piece"/>
            <p:cNvSpPr>
              <a:spLocks/>
            </p:cNvSpPr>
            <p:nvPr/>
          </p:nvSpPr>
          <p:spPr bwMode="auto">
            <a:xfrm>
              <a:off x="2874963" y="4521200"/>
              <a:ext cx="638175" cy="84138"/>
            </a:xfrm>
            <a:custGeom>
              <a:avLst/>
              <a:gdLst>
                <a:gd name="T0" fmla="*/ 0 w 402"/>
                <a:gd name="T1" fmla="*/ 53 h 53"/>
                <a:gd name="T2" fmla="*/ 0 w 402"/>
                <a:gd name="T3" fmla="*/ 53 h 53"/>
                <a:gd name="T4" fmla="*/ 402 w 402"/>
                <a:gd name="T5" fmla="*/ 51 h 53"/>
                <a:gd name="T6" fmla="*/ 402 w 402"/>
                <a:gd name="T7" fmla="*/ 0 h 53"/>
                <a:gd name="T8" fmla="*/ 0 w 402"/>
                <a:gd name="T9" fmla="*/ 3 h 53"/>
                <a:gd name="T10" fmla="*/ 0 w 402"/>
                <a:gd name="T11" fmla="*/ 3 h 53"/>
                <a:gd name="T12" fmla="*/ 0 w 402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53">
                  <a:moveTo>
                    <a:pt x="0" y="53"/>
                  </a:moveTo>
                  <a:lnTo>
                    <a:pt x="0" y="53"/>
                  </a:lnTo>
                  <a:lnTo>
                    <a:pt x="402" y="51"/>
                  </a:lnTo>
                  <a:lnTo>
                    <a:pt x="40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equal by definition piece"/>
            <p:cNvSpPr>
              <a:spLocks/>
            </p:cNvSpPr>
            <p:nvPr/>
          </p:nvSpPr>
          <p:spPr bwMode="auto">
            <a:xfrm>
              <a:off x="2874963" y="4738688"/>
              <a:ext cx="638175" cy="84138"/>
            </a:xfrm>
            <a:custGeom>
              <a:avLst/>
              <a:gdLst>
                <a:gd name="T0" fmla="*/ 0 w 402"/>
                <a:gd name="T1" fmla="*/ 53 h 53"/>
                <a:gd name="T2" fmla="*/ 0 w 402"/>
                <a:gd name="T3" fmla="*/ 53 h 53"/>
                <a:gd name="T4" fmla="*/ 402 w 402"/>
                <a:gd name="T5" fmla="*/ 51 h 53"/>
                <a:gd name="T6" fmla="*/ 402 w 402"/>
                <a:gd name="T7" fmla="*/ 0 h 53"/>
                <a:gd name="T8" fmla="*/ 0 w 402"/>
                <a:gd name="T9" fmla="*/ 2 h 53"/>
                <a:gd name="T10" fmla="*/ 0 w 402"/>
                <a:gd name="T11" fmla="*/ 2 h 53"/>
                <a:gd name="T12" fmla="*/ 0 w 402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53">
                  <a:moveTo>
                    <a:pt x="0" y="53"/>
                  </a:moveTo>
                  <a:lnTo>
                    <a:pt x="0" y="53"/>
                  </a:lnTo>
                  <a:lnTo>
                    <a:pt x="402" y="51"/>
                  </a:lnTo>
                  <a:lnTo>
                    <a:pt x="40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equal by definition piece"/>
            <p:cNvSpPr>
              <a:spLocks noChangeArrowheads="1"/>
            </p:cNvSpPr>
            <p:nvPr/>
          </p:nvSpPr>
          <p:spPr bwMode="auto">
            <a:xfrm>
              <a:off x="2689225" y="4294188"/>
              <a:ext cx="146050" cy="1508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equal by definition piece"/>
            <p:cNvSpPr>
              <a:spLocks noChangeArrowheads="1"/>
            </p:cNvSpPr>
            <p:nvPr/>
          </p:nvSpPr>
          <p:spPr bwMode="auto">
            <a:xfrm>
              <a:off x="2689225" y="4899025"/>
              <a:ext cx="146050" cy="1508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7" name="arcsecond"/>
          <p:cNvSpPr>
            <a:spLocks noEditPoints="1"/>
          </p:cNvSpPr>
          <p:nvPr/>
        </p:nvSpPr>
        <p:spPr bwMode="auto">
          <a:xfrm>
            <a:off x="8856414" y="2248634"/>
            <a:ext cx="561262" cy="208763"/>
          </a:xfrm>
          <a:custGeom>
            <a:avLst/>
            <a:gdLst>
              <a:gd name="T0" fmla="*/ 0 w 164"/>
              <a:gd name="T1" fmla="*/ 61 h 61"/>
              <a:gd name="T2" fmla="*/ 27 w 164"/>
              <a:gd name="T3" fmla="*/ 0 h 61"/>
              <a:gd name="T4" fmla="*/ 88 w 164"/>
              <a:gd name="T5" fmla="*/ 0 h 61"/>
              <a:gd name="T6" fmla="*/ 36 w 164"/>
              <a:gd name="T7" fmla="*/ 61 h 61"/>
              <a:gd name="T8" fmla="*/ 0 w 164"/>
              <a:gd name="T9" fmla="*/ 61 h 61"/>
              <a:gd name="T10" fmla="*/ 75 w 164"/>
              <a:gd name="T11" fmla="*/ 61 h 61"/>
              <a:gd name="T12" fmla="*/ 105 w 164"/>
              <a:gd name="T13" fmla="*/ 0 h 61"/>
              <a:gd name="T14" fmla="*/ 164 w 164"/>
              <a:gd name="T15" fmla="*/ 0 h 61"/>
              <a:gd name="T16" fmla="*/ 113 w 164"/>
              <a:gd name="T17" fmla="*/ 61 h 61"/>
              <a:gd name="T18" fmla="*/ 75 w 164"/>
              <a:gd name="T19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" h="61">
                <a:moveTo>
                  <a:pt x="0" y="61"/>
                </a:moveTo>
                <a:lnTo>
                  <a:pt x="27" y="0"/>
                </a:lnTo>
                <a:lnTo>
                  <a:pt x="88" y="0"/>
                </a:lnTo>
                <a:lnTo>
                  <a:pt x="36" y="61"/>
                </a:lnTo>
                <a:lnTo>
                  <a:pt x="0" y="61"/>
                </a:lnTo>
                <a:close/>
                <a:moveTo>
                  <a:pt x="75" y="61"/>
                </a:moveTo>
                <a:lnTo>
                  <a:pt x="105" y="0"/>
                </a:lnTo>
                <a:lnTo>
                  <a:pt x="164" y="0"/>
                </a:lnTo>
                <a:lnTo>
                  <a:pt x="113" y="61"/>
                </a:lnTo>
                <a:lnTo>
                  <a:pt x="75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8" name="arcminute"/>
          <p:cNvSpPr>
            <a:spLocks/>
          </p:cNvSpPr>
          <p:nvPr/>
        </p:nvSpPr>
        <p:spPr bwMode="auto">
          <a:xfrm>
            <a:off x="7457720" y="2261446"/>
            <a:ext cx="301165" cy="208763"/>
          </a:xfrm>
          <a:custGeom>
            <a:avLst/>
            <a:gdLst>
              <a:gd name="T0" fmla="*/ 0 w 88"/>
              <a:gd name="T1" fmla="*/ 61 h 61"/>
              <a:gd name="T2" fmla="*/ 30 w 88"/>
              <a:gd name="T3" fmla="*/ 0 h 61"/>
              <a:gd name="T4" fmla="*/ 88 w 88"/>
              <a:gd name="T5" fmla="*/ 0 h 61"/>
              <a:gd name="T6" fmla="*/ 38 w 88"/>
              <a:gd name="T7" fmla="*/ 61 h 61"/>
              <a:gd name="T8" fmla="*/ 0 w 88"/>
              <a:gd name="T9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61">
                <a:moveTo>
                  <a:pt x="0" y="61"/>
                </a:moveTo>
                <a:lnTo>
                  <a:pt x="30" y="0"/>
                </a:lnTo>
                <a:lnTo>
                  <a:pt x="88" y="0"/>
                </a:lnTo>
                <a:lnTo>
                  <a:pt x="38" y="61"/>
                </a:lnTo>
                <a:lnTo>
                  <a:pt x="0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9" name="degree"/>
          <p:cNvSpPr/>
          <p:nvPr/>
        </p:nvSpPr>
        <p:spPr>
          <a:xfrm>
            <a:off x="8955523" y="3721858"/>
            <a:ext cx="283080" cy="28308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图片 6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8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49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17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12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Tw Cen MT</vt:lpstr>
      <vt:lpstr>Office 主题</vt:lpstr>
      <vt:lpstr>2_Office 主题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26</cp:revision>
  <dcterms:created xsi:type="dcterms:W3CDTF">2015-08-18T02:51:41Z</dcterms:created>
  <dcterms:modified xsi:type="dcterms:W3CDTF">2016-02-29T09:03:19Z</dcterms:modified>
  <cp:category/>
</cp:coreProperties>
</file>