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0" r:id="rId2"/>
    <p:sldMasterId id="2147483685" r:id="rId3"/>
    <p:sldMasterId id="2147483688" r:id="rId4"/>
  </p:sldMasterIdLst>
  <p:sldIdLst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676"/>
    <a:srgbClr val="E53D9A"/>
    <a:srgbClr val="741A36"/>
    <a:srgbClr val="4F3434"/>
    <a:srgbClr val="E73A1C"/>
    <a:srgbClr val="A9D18E"/>
    <a:srgbClr val="92D050"/>
    <a:srgbClr val="21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1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99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94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546" y="759873"/>
            <a:ext cx="662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255" y="759874"/>
            <a:ext cx="140181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2469" y="759874"/>
            <a:ext cx="7073424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546" y="182446"/>
            <a:ext cx="7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68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2616" y="4093452"/>
            <a:ext cx="32956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4" y="2862560"/>
            <a:ext cx="304760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1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8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633"/>
            <a:ext cx="12225465" cy="29869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96114" y="1715633"/>
            <a:ext cx="6995886" cy="298699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8329249" y="1566644"/>
            <a:ext cx="1019988" cy="672887"/>
          </a:xfrm>
          <a:prstGeom prst="wedgeRectCallout">
            <a:avLst>
              <a:gd name="adj1" fmla="val -20833"/>
              <a:gd name="adj2" fmla="val 77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2177" y="5182044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cxnSp>
        <p:nvCxnSpPr>
          <p:cNvPr id="58" name="直接连接符 57"/>
          <p:cNvCxnSpPr>
            <a:stCxn id="54" idx="6"/>
          </p:cNvCxnSpPr>
          <p:nvPr/>
        </p:nvCxnSpPr>
        <p:spPr>
          <a:xfrm flipH="1" flipV="1">
            <a:off x="6128355" y="2494858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6128355" y="3002960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6128355" y="3539155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6128355" y="4062343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14331" y="3526611"/>
            <a:ext cx="552229" cy="5244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8355" y="3976915"/>
            <a:ext cx="171954" cy="171954"/>
            <a:chOff x="6128355" y="3976915"/>
            <a:chExt cx="171954" cy="171954"/>
          </a:xfrm>
        </p:grpSpPr>
        <p:sp>
          <p:nvSpPr>
            <p:cNvPr id="11" name="椭圆 10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6766560" y="3347360"/>
            <a:ext cx="638205" cy="1792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680584" y="3452487"/>
            <a:ext cx="171954" cy="171954"/>
            <a:chOff x="6128355" y="3976915"/>
            <a:chExt cx="171954" cy="171954"/>
          </a:xfrm>
        </p:grpSpPr>
        <p:sp>
          <p:nvSpPr>
            <p:cNvPr id="22" name="椭圆 21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404765" y="2802504"/>
            <a:ext cx="335835" cy="544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318789" y="3273236"/>
            <a:ext cx="171954" cy="171954"/>
            <a:chOff x="6128355" y="3976915"/>
            <a:chExt cx="171954" cy="171954"/>
          </a:xfrm>
        </p:grpSpPr>
        <p:sp>
          <p:nvSpPr>
            <p:cNvPr id="27" name="椭圆 26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 flipV="1">
            <a:off x="7740600" y="2613037"/>
            <a:ext cx="892860" cy="1894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654624" y="2728379"/>
            <a:ext cx="171954" cy="171954"/>
            <a:chOff x="6128355" y="3976915"/>
            <a:chExt cx="171954" cy="171954"/>
          </a:xfrm>
        </p:grpSpPr>
        <p:sp>
          <p:nvSpPr>
            <p:cNvPr id="32" name="椭圆 31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8633460" y="2613037"/>
            <a:ext cx="659534" cy="3968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8547484" y="2538911"/>
            <a:ext cx="171954" cy="171954"/>
            <a:chOff x="6128355" y="3976915"/>
            <a:chExt cx="171954" cy="171954"/>
          </a:xfrm>
        </p:grpSpPr>
        <p:sp>
          <p:nvSpPr>
            <p:cNvPr id="37" name="椭圆 36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9292994" y="3002351"/>
            <a:ext cx="892860" cy="2067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207018" y="2928225"/>
            <a:ext cx="171954" cy="171954"/>
            <a:chOff x="6128355" y="3976915"/>
            <a:chExt cx="171954" cy="171954"/>
          </a:xfrm>
        </p:grpSpPr>
        <p:sp>
          <p:nvSpPr>
            <p:cNvPr id="43" name="椭圆 42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 flipV="1">
            <a:off x="10185854" y="2494858"/>
            <a:ext cx="691696" cy="7047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0099878" y="3125454"/>
            <a:ext cx="171954" cy="171954"/>
            <a:chOff x="6128355" y="3976915"/>
            <a:chExt cx="171954" cy="171954"/>
          </a:xfrm>
        </p:grpSpPr>
        <p:sp>
          <p:nvSpPr>
            <p:cNvPr id="49" name="椭圆 48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808306" y="2413528"/>
            <a:ext cx="171954" cy="171954"/>
            <a:chOff x="6128355" y="3976915"/>
            <a:chExt cx="171954" cy="171954"/>
          </a:xfrm>
        </p:grpSpPr>
        <p:sp>
          <p:nvSpPr>
            <p:cNvPr id="53" name="椭圆 52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45" name="图片 4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633"/>
            <a:ext cx="12225465" cy="29869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96114" y="1715633"/>
            <a:ext cx="6995886" cy="2986996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8329249" y="1566644"/>
            <a:ext cx="1019988" cy="672887"/>
          </a:xfrm>
          <a:prstGeom prst="wedgeRectCallout">
            <a:avLst>
              <a:gd name="adj1" fmla="val -20833"/>
              <a:gd name="adj2" fmla="val 7759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2177" y="5182044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cxnSp>
        <p:nvCxnSpPr>
          <p:cNvPr id="58" name="直接连接符 57"/>
          <p:cNvCxnSpPr>
            <a:stCxn id="54" idx="6"/>
          </p:cNvCxnSpPr>
          <p:nvPr/>
        </p:nvCxnSpPr>
        <p:spPr>
          <a:xfrm flipH="1" flipV="1">
            <a:off x="6128355" y="2494858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6128355" y="3002960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6128355" y="3539155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6128355" y="4062343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14331" y="3526611"/>
            <a:ext cx="552229" cy="5244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8355" y="3976915"/>
            <a:ext cx="171954" cy="171954"/>
            <a:chOff x="6128355" y="3976915"/>
            <a:chExt cx="171954" cy="171954"/>
          </a:xfrm>
        </p:grpSpPr>
        <p:sp>
          <p:nvSpPr>
            <p:cNvPr id="11" name="椭圆 10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6766560" y="3347360"/>
            <a:ext cx="638205" cy="1792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680584" y="3452487"/>
            <a:ext cx="171954" cy="171954"/>
            <a:chOff x="6128355" y="3976915"/>
            <a:chExt cx="171954" cy="171954"/>
          </a:xfrm>
        </p:grpSpPr>
        <p:sp>
          <p:nvSpPr>
            <p:cNvPr id="22" name="椭圆 21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404765" y="2802504"/>
            <a:ext cx="335835" cy="544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318789" y="3273236"/>
            <a:ext cx="171954" cy="171954"/>
            <a:chOff x="6128355" y="3976915"/>
            <a:chExt cx="171954" cy="171954"/>
          </a:xfrm>
        </p:grpSpPr>
        <p:sp>
          <p:nvSpPr>
            <p:cNvPr id="27" name="椭圆 26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 flipV="1">
            <a:off x="7740600" y="2613037"/>
            <a:ext cx="892860" cy="1894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654624" y="2728379"/>
            <a:ext cx="171954" cy="171954"/>
            <a:chOff x="6128355" y="3976915"/>
            <a:chExt cx="171954" cy="171954"/>
          </a:xfrm>
        </p:grpSpPr>
        <p:sp>
          <p:nvSpPr>
            <p:cNvPr id="32" name="椭圆 31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8633460" y="2613037"/>
            <a:ext cx="659534" cy="3968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8547484" y="2538911"/>
            <a:ext cx="171954" cy="171954"/>
            <a:chOff x="6128355" y="3976915"/>
            <a:chExt cx="171954" cy="171954"/>
          </a:xfrm>
        </p:grpSpPr>
        <p:sp>
          <p:nvSpPr>
            <p:cNvPr id="37" name="椭圆 36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9292994" y="3002351"/>
            <a:ext cx="892860" cy="2067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207018" y="2928225"/>
            <a:ext cx="171954" cy="171954"/>
            <a:chOff x="6128355" y="3976915"/>
            <a:chExt cx="171954" cy="171954"/>
          </a:xfrm>
        </p:grpSpPr>
        <p:sp>
          <p:nvSpPr>
            <p:cNvPr id="43" name="椭圆 42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 flipV="1">
            <a:off x="10185854" y="2494858"/>
            <a:ext cx="691696" cy="7047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0099878" y="3125454"/>
            <a:ext cx="171954" cy="171954"/>
            <a:chOff x="6128355" y="3976915"/>
            <a:chExt cx="171954" cy="171954"/>
          </a:xfrm>
        </p:grpSpPr>
        <p:sp>
          <p:nvSpPr>
            <p:cNvPr id="49" name="椭圆 48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808306" y="2413528"/>
            <a:ext cx="171954" cy="171954"/>
            <a:chOff x="6128355" y="3976915"/>
            <a:chExt cx="171954" cy="171954"/>
          </a:xfrm>
        </p:grpSpPr>
        <p:sp>
          <p:nvSpPr>
            <p:cNvPr id="53" name="椭圆 52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45" name="图片 4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1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57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633"/>
            <a:ext cx="12225465" cy="29869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96114" y="1715633"/>
            <a:ext cx="6995886" cy="298699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8329249" y="1566644"/>
            <a:ext cx="1019988" cy="672887"/>
          </a:xfrm>
          <a:prstGeom prst="wedgeRectCallout">
            <a:avLst>
              <a:gd name="adj1" fmla="val -20833"/>
              <a:gd name="adj2" fmla="val 7759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12177" y="5182044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cxnSp>
        <p:nvCxnSpPr>
          <p:cNvPr id="58" name="直接连接符 57"/>
          <p:cNvCxnSpPr>
            <a:stCxn id="54" idx="6"/>
          </p:cNvCxnSpPr>
          <p:nvPr/>
        </p:nvCxnSpPr>
        <p:spPr>
          <a:xfrm flipH="1" flipV="1">
            <a:off x="6128355" y="2494858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6128355" y="3002960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6128355" y="3539155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6128355" y="4062343"/>
            <a:ext cx="4822170" cy="464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14331" y="3526611"/>
            <a:ext cx="552229" cy="5244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8355" y="3976915"/>
            <a:ext cx="171954" cy="171954"/>
            <a:chOff x="6128355" y="3976915"/>
            <a:chExt cx="171954" cy="171954"/>
          </a:xfrm>
        </p:grpSpPr>
        <p:sp>
          <p:nvSpPr>
            <p:cNvPr id="11" name="椭圆 10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6766560" y="3347360"/>
            <a:ext cx="638205" cy="1792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680584" y="3452487"/>
            <a:ext cx="171954" cy="171954"/>
            <a:chOff x="6128355" y="3976915"/>
            <a:chExt cx="171954" cy="171954"/>
          </a:xfrm>
        </p:grpSpPr>
        <p:sp>
          <p:nvSpPr>
            <p:cNvPr id="22" name="椭圆 21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404765" y="2802504"/>
            <a:ext cx="335835" cy="544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318789" y="3273236"/>
            <a:ext cx="171954" cy="171954"/>
            <a:chOff x="6128355" y="3976915"/>
            <a:chExt cx="171954" cy="171954"/>
          </a:xfrm>
        </p:grpSpPr>
        <p:sp>
          <p:nvSpPr>
            <p:cNvPr id="27" name="椭圆 26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 flipV="1">
            <a:off x="7740600" y="2613037"/>
            <a:ext cx="892860" cy="1894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654624" y="2728379"/>
            <a:ext cx="171954" cy="171954"/>
            <a:chOff x="6128355" y="3976915"/>
            <a:chExt cx="171954" cy="171954"/>
          </a:xfrm>
        </p:grpSpPr>
        <p:sp>
          <p:nvSpPr>
            <p:cNvPr id="32" name="椭圆 31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8633460" y="2613037"/>
            <a:ext cx="659534" cy="3968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8547484" y="2538911"/>
            <a:ext cx="171954" cy="171954"/>
            <a:chOff x="6128355" y="3976915"/>
            <a:chExt cx="171954" cy="171954"/>
          </a:xfrm>
        </p:grpSpPr>
        <p:sp>
          <p:nvSpPr>
            <p:cNvPr id="37" name="椭圆 36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9292994" y="3002351"/>
            <a:ext cx="892860" cy="2067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207018" y="2928225"/>
            <a:ext cx="171954" cy="171954"/>
            <a:chOff x="6128355" y="3976915"/>
            <a:chExt cx="171954" cy="171954"/>
          </a:xfrm>
        </p:grpSpPr>
        <p:sp>
          <p:nvSpPr>
            <p:cNvPr id="43" name="椭圆 42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 flipV="1">
            <a:off x="10185854" y="2494858"/>
            <a:ext cx="691696" cy="7047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0099878" y="3125454"/>
            <a:ext cx="171954" cy="171954"/>
            <a:chOff x="6128355" y="3976915"/>
            <a:chExt cx="171954" cy="171954"/>
          </a:xfrm>
        </p:grpSpPr>
        <p:sp>
          <p:nvSpPr>
            <p:cNvPr id="49" name="椭圆 48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808306" y="2413528"/>
            <a:ext cx="171954" cy="171954"/>
            <a:chOff x="6128355" y="3976915"/>
            <a:chExt cx="171954" cy="171954"/>
          </a:xfrm>
        </p:grpSpPr>
        <p:sp>
          <p:nvSpPr>
            <p:cNvPr id="53" name="椭圆 52"/>
            <p:cNvSpPr/>
            <p:nvPr/>
          </p:nvSpPr>
          <p:spPr>
            <a:xfrm>
              <a:off x="6128355" y="3976915"/>
              <a:ext cx="171954" cy="1719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158089" y="4006649"/>
              <a:ext cx="112485" cy="11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45" name="图片 4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1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57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74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2395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F5AD"/>
      </a:accent1>
      <a:accent2>
        <a:srgbClr val="00B0F0"/>
      </a:accent2>
      <a:accent3>
        <a:srgbClr val="FFC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411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HelveticaNeueLT Pro 67 MdCn</vt:lpstr>
      <vt:lpstr>Hiragino Sans GB W3</vt:lpstr>
      <vt:lpstr>News Gothic MT</vt:lpstr>
      <vt:lpstr>微软雅黑</vt:lpstr>
      <vt:lpstr>Arial</vt:lpstr>
      <vt:lpstr>Calibri</vt:lpstr>
      <vt:lpstr>Century Gothic</vt:lpstr>
      <vt:lpstr>Segoe UI Light</vt:lpstr>
      <vt:lpstr>4_Office 主题</vt:lpstr>
      <vt:lpstr>5_Office 主题</vt:lpstr>
      <vt:lpstr>3_Office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28</cp:revision>
  <dcterms:created xsi:type="dcterms:W3CDTF">2015-07-24T09:25:54Z</dcterms:created>
  <dcterms:modified xsi:type="dcterms:W3CDTF">2016-03-01T04:38:32Z</dcterms:modified>
</cp:coreProperties>
</file>