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73" r:id="rId4"/>
  </p:sldMasterIdLst>
  <p:sldIdLst>
    <p:sldId id="272" r:id="rId5"/>
    <p:sldId id="276" r:id="rId6"/>
    <p:sldId id="277" r:id="rId7"/>
    <p:sldId id="274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  <a:srgbClr val="37A76F"/>
    <a:srgbClr val="44C1A3"/>
    <a:srgbClr val="10CF9B"/>
    <a:srgbClr val="0BD0D9"/>
    <a:srgbClr val="0F6FC6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15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06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58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273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25571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6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13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2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637326" y="1516113"/>
            <a:ext cx="3742222" cy="1038479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37326" y="5009178"/>
            <a:ext cx="5846959" cy="103847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37326" y="3844824"/>
            <a:ext cx="5135549" cy="1038479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37326" y="2680468"/>
            <a:ext cx="4554548" cy="1038479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2836340"/>
            <a:ext cx="3021028" cy="378365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3340582"/>
            <a:ext cx="3021029" cy="378365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3844824"/>
            <a:ext cx="3021028" cy="378365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49066"/>
            <a:ext cx="3021030" cy="37836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8" name="任意多边形 10"/>
          <p:cNvSpPr/>
          <p:nvPr/>
        </p:nvSpPr>
        <p:spPr>
          <a:xfrm>
            <a:off x="3015695" y="1519919"/>
            <a:ext cx="1636990" cy="1690028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40" name="任意多边形 11"/>
          <p:cNvSpPr/>
          <p:nvPr/>
        </p:nvSpPr>
        <p:spPr>
          <a:xfrm flipV="1">
            <a:off x="3001322" y="4349064"/>
            <a:ext cx="1636004" cy="1690028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41" name="流程图: 手动输入 12"/>
          <p:cNvSpPr/>
          <p:nvPr/>
        </p:nvSpPr>
        <p:spPr>
          <a:xfrm>
            <a:off x="3014676" y="2680468"/>
            <a:ext cx="1630895" cy="103372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42" name="流程图: 手动输入 12"/>
          <p:cNvSpPr/>
          <p:nvPr/>
        </p:nvSpPr>
        <p:spPr>
          <a:xfrm flipV="1">
            <a:off x="3004821" y="3840754"/>
            <a:ext cx="1643915" cy="103372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35616" y="1574888"/>
            <a:ext cx="34963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35616" y="2774517"/>
            <a:ext cx="34963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60284" y="3919144"/>
            <a:ext cx="34963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760284" y="5064232"/>
            <a:ext cx="34963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09787" y="4387018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400" b="1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400" b="1" kern="0" dirty="0">
              <a:solidFill>
                <a:sysClr val="window" lastClr="FFFFFF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8563" y="387725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400" b="1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400" b="1" kern="0" dirty="0">
              <a:solidFill>
                <a:sysClr val="window" lastClr="FFFFFF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21011" y="336749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400" b="1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400" b="1" kern="0" dirty="0">
              <a:solidFill>
                <a:sysClr val="window" lastClr="FFFFFF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32234" y="28577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400" b="1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400" b="1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637326" y="1516113"/>
            <a:ext cx="3742222" cy="1038479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37326" y="5009178"/>
            <a:ext cx="5846959" cy="103847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37326" y="3844824"/>
            <a:ext cx="5135549" cy="1038479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37326" y="2680468"/>
            <a:ext cx="4554548" cy="1038479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2836340"/>
            <a:ext cx="3021028" cy="378365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3340582"/>
            <a:ext cx="3021029" cy="378365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3844824"/>
            <a:ext cx="3021028" cy="378365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49066"/>
            <a:ext cx="3021030" cy="37836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8" name="任意多边形 10"/>
          <p:cNvSpPr/>
          <p:nvPr/>
        </p:nvSpPr>
        <p:spPr>
          <a:xfrm>
            <a:off x="3015695" y="1519919"/>
            <a:ext cx="1636990" cy="1690028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40" name="任意多边形 11"/>
          <p:cNvSpPr/>
          <p:nvPr/>
        </p:nvSpPr>
        <p:spPr>
          <a:xfrm flipV="1">
            <a:off x="3001322" y="4349064"/>
            <a:ext cx="1636004" cy="1690028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41" name="流程图: 手动输入 12"/>
          <p:cNvSpPr/>
          <p:nvPr/>
        </p:nvSpPr>
        <p:spPr>
          <a:xfrm>
            <a:off x="3014676" y="2680468"/>
            <a:ext cx="1630895" cy="103372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42" name="流程图: 手动输入 12"/>
          <p:cNvSpPr/>
          <p:nvPr/>
        </p:nvSpPr>
        <p:spPr>
          <a:xfrm flipV="1">
            <a:off x="3004821" y="3840754"/>
            <a:ext cx="1643915" cy="103372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35616" y="1574888"/>
            <a:ext cx="34963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35616" y="2774517"/>
            <a:ext cx="34963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60284" y="3919144"/>
            <a:ext cx="34963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760284" y="5064232"/>
            <a:ext cx="34963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09787" y="4387018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400" b="1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400" b="1" kern="0" dirty="0">
              <a:solidFill>
                <a:sysClr val="window" lastClr="FFFFFF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8563" y="387725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400" b="1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400" b="1" kern="0" dirty="0">
              <a:solidFill>
                <a:sysClr val="window" lastClr="FFFFFF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21011" y="336749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400" b="1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400" b="1" kern="0" dirty="0">
              <a:solidFill>
                <a:sysClr val="window" lastClr="FFFFFF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32234" y="28577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400" b="1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400" b="1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7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637326" y="1516113"/>
            <a:ext cx="3742222" cy="1038479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37326" y="5009178"/>
            <a:ext cx="5846959" cy="103847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37326" y="3844824"/>
            <a:ext cx="5135549" cy="1038479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37326" y="2680468"/>
            <a:ext cx="4554548" cy="1038479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2836340"/>
            <a:ext cx="3021028" cy="378365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3340582"/>
            <a:ext cx="3021029" cy="378365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3844824"/>
            <a:ext cx="3021028" cy="378365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49066"/>
            <a:ext cx="3021030" cy="37836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38" name="任意多边形 10"/>
          <p:cNvSpPr/>
          <p:nvPr/>
        </p:nvSpPr>
        <p:spPr>
          <a:xfrm>
            <a:off x="3015695" y="1519919"/>
            <a:ext cx="1636990" cy="1690028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40" name="任意多边形 11"/>
          <p:cNvSpPr/>
          <p:nvPr/>
        </p:nvSpPr>
        <p:spPr>
          <a:xfrm flipV="1">
            <a:off x="3001322" y="4349064"/>
            <a:ext cx="1636004" cy="1690028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41" name="流程图: 手动输入 12"/>
          <p:cNvSpPr/>
          <p:nvPr/>
        </p:nvSpPr>
        <p:spPr>
          <a:xfrm>
            <a:off x="3014676" y="2680468"/>
            <a:ext cx="1630895" cy="103372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42" name="流程图: 手动输入 12"/>
          <p:cNvSpPr/>
          <p:nvPr/>
        </p:nvSpPr>
        <p:spPr>
          <a:xfrm flipV="1">
            <a:off x="3004821" y="3840754"/>
            <a:ext cx="1643915" cy="103372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35616" y="1574888"/>
            <a:ext cx="34963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35616" y="2774517"/>
            <a:ext cx="34963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60284" y="3919144"/>
            <a:ext cx="34963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760284" y="5064232"/>
            <a:ext cx="34963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09787" y="4387018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400" b="1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400" b="1" kern="0" dirty="0">
              <a:solidFill>
                <a:sysClr val="window" lastClr="FFFFFF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8563" y="387725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400" b="1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400" b="1" kern="0" dirty="0">
              <a:solidFill>
                <a:sysClr val="window" lastClr="FFFFFF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21011" y="336749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400" b="1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400" b="1" kern="0" dirty="0">
              <a:solidFill>
                <a:sysClr val="window" lastClr="FFFFFF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32234" y="28577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400" b="1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400" b="1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4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52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4598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1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E2143"/>
      </a:accent1>
      <a:accent2>
        <a:srgbClr val="A92D54"/>
      </a:accent2>
      <a:accent3>
        <a:srgbClr val="BB3963"/>
      </a:accent3>
      <a:accent4>
        <a:srgbClr val="E23F75"/>
      </a:accent4>
      <a:accent5>
        <a:srgbClr val="F94C84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1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E2143"/>
      </a:accent1>
      <a:accent2>
        <a:srgbClr val="A92D54"/>
      </a:accent2>
      <a:accent3>
        <a:srgbClr val="BB3963"/>
      </a:accent3>
      <a:accent4>
        <a:srgbClr val="E23F75"/>
      </a:accent4>
      <a:accent5>
        <a:srgbClr val="F94C84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420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36</cp:revision>
  <dcterms:created xsi:type="dcterms:W3CDTF">2015-07-29T10:05:36Z</dcterms:created>
  <dcterms:modified xsi:type="dcterms:W3CDTF">2016-03-01T04:30:14Z</dcterms:modified>
</cp:coreProperties>
</file>