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2" r:id="rId4"/>
    <p:sldMasterId id="2147493496" r:id="rId5"/>
    <p:sldMasterId id="2147493509" r:id="rId6"/>
    <p:sldMasterId id="2147493522" r:id="rId7"/>
  </p:sldMasterIdLst>
  <p:sldIdLst>
    <p:sldId id="260" r:id="rId8"/>
    <p:sldId id="271" r:id="rId9"/>
    <p:sldId id="272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91466"/>
  </p:normalViewPr>
  <p:slideViewPr>
    <p:cSldViewPr snapToGrid="0" snapToObjects="1">
      <p:cViewPr varScale="1">
        <p:scale>
          <a:sx n="100" d="100"/>
          <a:sy n="100" d="100"/>
        </p:scale>
        <p:origin x="72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9686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3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9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8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3" r:id="rId1"/>
    <p:sldLayoutId id="21474935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633" y="3603369"/>
            <a:ext cx="12192000" cy="60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919303" y="1335286"/>
            <a:ext cx="2604580" cy="2378920"/>
            <a:chOff x="919303" y="1335286"/>
            <a:chExt cx="2604580" cy="2378920"/>
          </a:xfrm>
        </p:grpSpPr>
        <p:sp>
          <p:nvSpPr>
            <p:cNvPr id="30" name="椭圆 29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38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8"/>
              <p:cNvSpPr txBox="1"/>
              <p:nvPr/>
            </p:nvSpPr>
            <p:spPr>
              <a:xfrm>
                <a:off x="1031383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031383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9" name="直线连接符 8"/>
            <p:cNvCxnSpPr>
              <a:stCxn id="38" idx="4"/>
              <a:endCxn id="30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3483128" y="3492533"/>
            <a:ext cx="2604580" cy="2386340"/>
            <a:chOff x="3483128" y="3492533"/>
            <a:chExt cx="2604580" cy="2386340"/>
          </a:xfrm>
        </p:grpSpPr>
        <p:sp>
          <p:nvSpPr>
            <p:cNvPr id="31" name="椭圆 3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570189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0188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5" name="直线连接符 74"/>
            <p:cNvCxnSpPr>
              <a:stCxn id="31" idx="4"/>
              <a:endCxn id="4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6033171" y="1335286"/>
            <a:ext cx="2604580" cy="2378920"/>
            <a:chOff x="6033171" y="1335286"/>
            <a:chExt cx="2604580" cy="2378920"/>
          </a:xfrm>
        </p:grpSpPr>
        <p:sp>
          <p:nvSpPr>
            <p:cNvPr id="32" name="椭圆 31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4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6100051" y="1829147"/>
                <a:ext cx="2408275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85">
                  <a:lnSpc>
                    <a:spcPct val="130000"/>
                  </a:lnSpc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00051" y="1467497"/>
                <a:ext cx="20954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67" b="1" dirty="0">
                    <a:solidFill>
                      <a:schemeClr val="bg1"/>
                    </a:solidFill>
                    <a:latin typeface="Century Gothic"/>
                    <a:ea typeface="微软雅黑" charset="0"/>
                  </a:rPr>
                  <a:t>点击此处添加标题</a:t>
                </a:r>
              </a:p>
            </p:txBody>
          </p:sp>
        </p:grpSp>
        <p:cxnSp>
          <p:nvCxnSpPr>
            <p:cNvPr id="76" name="直线连接符 75"/>
            <p:cNvCxnSpPr>
              <a:stCxn id="40" idx="4"/>
              <a:endCxn id="32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603883" y="3492533"/>
            <a:ext cx="2604580" cy="2433114"/>
            <a:chOff x="8603883" y="3492533"/>
            <a:chExt cx="2604580" cy="2433114"/>
          </a:xfrm>
        </p:grpSpPr>
        <p:sp>
          <p:nvSpPr>
            <p:cNvPr id="33" name="椭圆 32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8603883" y="4110502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709555" y="4862573"/>
              <a:ext cx="2408275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09555" y="4500923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7" b="1" dirty="0">
                  <a:solidFill>
                    <a:schemeClr val="bg1"/>
                  </a:solidFill>
                  <a:latin typeface="Century Gothic"/>
                  <a:ea typeface="微软雅黑" charset="0"/>
                </a:rPr>
                <a:t>点击此处添加标题</a:t>
              </a:r>
            </a:p>
          </p:txBody>
        </p:sp>
        <p:cxnSp>
          <p:nvCxnSpPr>
            <p:cNvPr id="77" name="直线连接符 76"/>
            <p:cNvCxnSpPr>
              <a:stCxn id="45" idx="4"/>
              <a:endCxn id="33" idx="4"/>
            </p:cNvCxnSpPr>
            <p:nvPr/>
          </p:nvCxnSpPr>
          <p:spPr>
            <a:xfrm flipH="1" flipV="1">
              <a:off x="9100047" y="3714205"/>
              <a:ext cx="5311" cy="396296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1611468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165581" y="313758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6756319" y="313298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65399" y="316299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333</Words>
  <Application>Microsoft Office PowerPoint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79</cp:revision>
  <dcterms:created xsi:type="dcterms:W3CDTF">2010-04-12T23:12:02Z</dcterms:created>
  <dcterms:modified xsi:type="dcterms:W3CDTF">2016-03-01T05:16:49Z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