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66" r:id="rId7"/>
  </p:sldMasterIdLst>
  <p:sldIdLst>
    <p:sldId id="260" r:id="rId8"/>
    <p:sldId id="273" r:id="rId9"/>
    <p:sldId id="274" r:id="rId10"/>
    <p:sldId id="275" r:id="rId11"/>
    <p:sldId id="27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3"/>
    <a:srgbClr val="632E62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7" autoAdjust="0"/>
    <p:restoredTop sz="94611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5179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893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42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850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5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3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19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68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52172" y="1548949"/>
            <a:ext cx="1565668" cy="1670072"/>
            <a:chOff x="752172" y="1548012"/>
            <a:chExt cx="1565668" cy="167007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33" name="矩形 32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2690688" y="1548949"/>
            <a:ext cx="1565668" cy="1670072"/>
            <a:chOff x="752172" y="1548012"/>
            <a:chExt cx="1565668" cy="167007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2" name="矩形 4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4629203" y="1548949"/>
            <a:ext cx="1565668" cy="1670072"/>
            <a:chOff x="752172" y="1548012"/>
            <a:chExt cx="1565668" cy="167007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6" name="矩形 4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567718" y="1548949"/>
            <a:ext cx="1565668" cy="1670072"/>
            <a:chOff x="752172" y="1548012"/>
            <a:chExt cx="1565668" cy="1670072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0" name="矩形 4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506234" y="1548949"/>
            <a:ext cx="1565668" cy="1670072"/>
            <a:chOff x="752172" y="1548012"/>
            <a:chExt cx="1565668" cy="167007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5" name="矩形 54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1734944" y="3697907"/>
            <a:ext cx="1565668" cy="1670072"/>
            <a:chOff x="752172" y="1548012"/>
            <a:chExt cx="1565668" cy="167007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8" name="矩形 57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3673460" y="3697907"/>
            <a:ext cx="1565668" cy="1670072"/>
            <a:chOff x="752172" y="1548012"/>
            <a:chExt cx="1565668" cy="167007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2" name="矩形 6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611975" y="3697907"/>
            <a:ext cx="1565668" cy="1670072"/>
            <a:chOff x="752172" y="1548012"/>
            <a:chExt cx="1565668" cy="1670072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6" name="矩形 6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7550490" y="3697907"/>
            <a:ext cx="1565668" cy="1670072"/>
            <a:chOff x="752172" y="1548012"/>
            <a:chExt cx="1565668" cy="1670072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1" name="矩形 70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9489006" y="3697907"/>
            <a:ext cx="1565668" cy="1670072"/>
            <a:chOff x="752172" y="1548012"/>
            <a:chExt cx="1565668" cy="1670072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89" name="矩形 88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2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52172" y="1548949"/>
            <a:ext cx="1565668" cy="1670072"/>
            <a:chOff x="752172" y="1548012"/>
            <a:chExt cx="1565668" cy="167007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33" name="矩形 32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2690688" y="1548949"/>
            <a:ext cx="1565668" cy="1670072"/>
            <a:chOff x="752172" y="1548012"/>
            <a:chExt cx="1565668" cy="167007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2" name="矩形 4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4629203" y="1548949"/>
            <a:ext cx="1565668" cy="1670072"/>
            <a:chOff x="752172" y="1548012"/>
            <a:chExt cx="1565668" cy="167007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6" name="矩形 4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567718" y="1548949"/>
            <a:ext cx="1565668" cy="1670072"/>
            <a:chOff x="752172" y="1548012"/>
            <a:chExt cx="1565668" cy="1670072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0" name="矩形 4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506234" y="1548949"/>
            <a:ext cx="1565668" cy="1670072"/>
            <a:chOff x="752172" y="1548012"/>
            <a:chExt cx="1565668" cy="167007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5" name="矩形 54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1734944" y="3697907"/>
            <a:ext cx="1565668" cy="1670072"/>
            <a:chOff x="752172" y="1548012"/>
            <a:chExt cx="1565668" cy="167007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8" name="矩形 57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3673460" y="3697907"/>
            <a:ext cx="1565668" cy="1670072"/>
            <a:chOff x="752172" y="1548012"/>
            <a:chExt cx="1565668" cy="167007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2" name="矩形 6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611975" y="3697907"/>
            <a:ext cx="1565668" cy="1670072"/>
            <a:chOff x="752172" y="1548012"/>
            <a:chExt cx="1565668" cy="1670072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6" name="矩形 6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7550490" y="3697907"/>
            <a:ext cx="1565668" cy="1670072"/>
            <a:chOff x="752172" y="1548012"/>
            <a:chExt cx="1565668" cy="1670072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1" name="矩形 70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9489006" y="3697907"/>
            <a:ext cx="1565668" cy="1670072"/>
            <a:chOff x="752172" y="1548012"/>
            <a:chExt cx="1565668" cy="1670072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89" name="矩形 88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5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52172" y="1548949"/>
            <a:ext cx="1565668" cy="1670072"/>
            <a:chOff x="752172" y="1548012"/>
            <a:chExt cx="1565668" cy="167007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33" name="矩形 32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2690688" y="1548949"/>
            <a:ext cx="1565668" cy="1670072"/>
            <a:chOff x="752172" y="1548012"/>
            <a:chExt cx="1565668" cy="167007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2" name="矩形 4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4629203" y="1548949"/>
            <a:ext cx="1565668" cy="1670072"/>
            <a:chOff x="752172" y="1548012"/>
            <a:chExt cx="1565668" cy="167007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6" name="矩形 4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567718" y="1548949"/>
            <a:ext cx="1565668" cy="1670072"/>
            <a:chOff x="752172" y="1548012"/>
            <a:chExt cx="1565668" cy="1670072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0" name="矩形 4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506234" y="1548949"/>
            <a:ext cx="1565668" cy="1670072"/>
            <a:chOff x="752172" y="1548012"/>
            <a:chExt cx="1565668" cy="167007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5" name="矩形 54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1734944" y="3697907"/>
            <a:ext cx="1565668" cy="1670072"/>
            <a:chOff x="752172" y="1548012"/>
            <a:chExt cx="1565668" cy="167007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8" name="矩形 57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3673460" y="3697907"/>
            <a:ext cx="1565668" cy="1670072"/>
            <a:chOff x="752172" y="1548012"/>
            <a:chExt cx="1565668" cy="167007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2" name="矩形 61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611975" y="3697907"/>
            <a:ext cx="1565668" cy="1670072"/>
            <a:chOff x="752172" y="1548012"/>
            <a:chExt cx="1565668" cy="1670072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66" name="矩形 6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7550490" y="3697907"/>
            <a:ext cx="1565668" cy="1670072"/>
            <a:chOff x="752172" y="1548012"/>
            <a:chExt cx="1565668" cy="1670072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1" name="矩形 70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9489006" y="3697907"/>
            <a:ext cx="1565668" cy="1670072"/>
            <a:chOff x="752172" y="1548012"/>
            <a:chExt cx="1565668" cy="1670072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89" name="矩形 88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4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4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3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4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2006/metadata/properties"/>
    <ds:schemaRef ds:uri="http://schemas.microsoft.com/sharepoint/v3/field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647</TotalTime>
  <Words>66</Words>
  <Application>Microsoft Office PowerPoint</Application>
  <PresentationFormat>自定义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83</cp:revision>
  <dcterms:created xsi:type="dcterms:W3CDTF">2010-04-12T23:12:02Z</dcterms:created>
  <dcterms:modified xsi:type="dcterms:W3CDTF">2016-02-29T11:59:50Z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