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77" r:id="rId3"/>
    <p:sldMasterId id="2147483674" r:id="rId4"/>
  </p:sldMasterIdLst>
  <p:sldIdLst>
    <p:sldId id="270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97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2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9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492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4_Office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40</cp:revision>
  <dcterms:created xsi:type="dcterms:W3CDTF">2015-07-29T10:05:36Z</dcterms:created>
  <dcterms:modified xsi:type="dcterms:W3CDTF">2016-02-26T09:11:48Z</dcterms:modified>
</cp:coreProperties>
</file>