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5" r:id="rId5"/>
    <p:sldMasterId id="2147493467" r:id="rId6"/>
    <p:sldMasterId id="2147493462" r:id="rId7"/>
  </p:sldMasterIdLst>
  <p:sldIdLst>
    <p:sldId id="264" r:id="rId8"/>
    <p:sldId id="269" r:id="rId9"/>
    <p:sldId id="270" r:id="rId10"/>
    <p:sldId id="265" r:id="rId11"/>
    <p:sldId id="26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6" autoAdjust="0"/>
    <p:restoredTop sz="94603" autoAdjust="0"/>
  </p:normalViewPr>
  <p:slideViewPr>
    <p:cSldViewPr snapToGrid="0" snapToObjects="1">
      <p:cViewPr varScale="1">
        <p:scale>
          <a:sx n="100" d="100"/>
          <a:sy n="100" d="100"/>
        </p:scale>
        <p:origin x="72" y="156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58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9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719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0717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8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48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87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  <p:sldLayoutId id="2147493464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 128"/>
          <p:cNvGrpSpPr/>
          <p:nvPr/>
        </p:nvGrpSpPr>
        <p:grpSpPr>
          <a:xfrm>
            <a:off x="7613948" y="3213667"/>
            <a:ext cx="1615279" cy="949439"/>
            <a:chOff x="3902075" y="4498975"/>
            <a:chExt cx="831850" cy="488950"/>
          </a:xfrm>
          <a:solidFill>
            <a:schemeClr val="tx2"/>
          </a:solidFill>
          <a:effectLst/>
        </p:grpSpPr>
        <p:sp>
          <p:nvSpPr>
            <p:cNvPr id="130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1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2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3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4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5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137" name="燕尾形 136"/>
          <p:cNvSpPr/>
          <p:nvPr/>
        </p:nvSpPr>
        <p:spPr>
          <a:xfrm>
            <a:off x="1053986" y="1131403"/>
            <a:ext cx="237893" cy="237931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38" name="文本框 8"/>
          <p:cNvSpPr txBox="1"/>
          <p:nvPr/>
        </p:nvSpPr>
        <p:spPr>
          <a:xfrm>
            <a:off x="1246719" y="1466715"/>
            <a:ext cx="411479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39" name="矩形 138"/>
          <p:cNvSpPr/>
          <p:nvPr/>
        </p:nvSpPr>
        <p:spPr>
          <a:xfrm>
            <a:off x="1359033" y="1107715"/>
            <a:ext cx="365996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NO.1</a:t>
            </a:r>
            <a:r>
              <a:rPr lang="zh-CN" altLang="en-US" sz="1600" b="1" dirty="0">
                <a:solidFill>
                  <a:schemeClr val="bg1"/>
                </a:solidFill>
              </a:rPr>
              <a:t> 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40" name="燕尾形 139"/>
          <p:cNvSpPr/>
          <p:nvPr/>
        </p:nvSpPr>
        <p:spPr>
          <a:xfrm>
            <a:off x="1053986" y="2812162"/>
            <a:ext cx="237893" cy="23793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1" name="文本框 8"/>
          <p:cNvSpPr txBox="1"/>
          <p:nvPr/>
        </p:nvSpPr>
        <p:spPr>
          <a:xfrm>
            <a:off x="1246719" y="3147474"/>
            <a:ext cx="411479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2" name="矩形 141"/>
          <p:cNvSpPr/>
          <p:nvPr/>
        </p:nvSpPr>
        <p:spPr>
          <a:xfrm>
            <a:off x="1359033" y="2788474"/>
            <a:ext cx="3659964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NO.2</a:t>
            </a:r>
            <a:r>
              <a:rPr lang="zh-CN" altLang="en-US" sz="1600" b="1" dirty="0">
                <a:solidFill>
                  <a:schemeClr val="bg1"/>
                </a:solidFill>
              </a:rPr>
              <a:t> 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43" name="燕尾形 142"/>
          <p:cNvSpPr/>
          <p:nvPr/>
        </p:nvSpPr>
        <p:spPr>
          <a:xfrm>
            <a:off x="1053986" y="4492919"/>
            <a:ext cx="237893" cy="237931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4" name="文本框 8"/>
          <p:cNvSpPr txBox="1"/>
          <p:nvPr/>
        </p:nvSpPr>
        <p:spPr>
          <a:xfrm>
            <a:off x="1246719" y="4828231"/>
            <a:ext cx="411479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5" name="矩形 144"/>
          <p:cNvSpPr/>
          <p:nvPr/>
        </p:nvSpPr>
        <p:spPr>
          <a:xfrm>
            <a:off x="1359033" y="4469231"/>
            <a:ext cx="3659964" cy="33855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NO.3</a:t>
            </a:r>
            <a:r>
              <a:rPr lang="zh-CN" altLang="en-US" sz="1600" b="1" dirty="0">
                <a:solidFill>
                  <a:schemeClr val="bg1"/>
                </a:solidFill>
              </a:rPr>
              <a:t> 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00373" y="2716610"/>
            <a:ext cx="1952295" cy="3408847"/>
            <a:chOff x="4574684" y="2037457"/>
            <a:chExt cx="1464221" cy="2556635"/>
          </a:xfrm>
        </p:grpSpPr>
        <p:sp>
          <p:nvSpPr>
            <p:cNvPr id="127" name="下弧形箭头 126"/>
            <p:cNvSpPr/>
            <p:nvPr/>
          </p:nvSpPr>
          <p:spPr>
            <a:xfrm rot="14400000">
              <a:off x="3930944" y="2681197"/>
              <a:ext cx="2556635" cy="1269155"/>
            </a:xfrm>
            <a:prstGeom prst="curvedDownArrow">
              <a:avLst>
                <a:gd name="adj1" fmla="val 62168"/>
                <a:gd name="adj2" fmla="val 115702"/>
                <a:gd name="adj3" fmla="val 25000"/>
              </a:avLst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46" name="Freeform 217"/>
            <p:cNvSpPr>
              <a:spLocks noEditPoints="1"/>
            </p:cNvSpPr>
            <p:nvPr/>
          </p:nvSpPr>
          <p:spPr bwMode="auto">
            <a:xfrm rot="3247206">
              <a:off x="4783149" y="2670927"/>
              <a:ext cx="338542" cy="24621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9" name="矩形 158"/>
            <p:cNvSpPr/>
            <p:nvPr/>
          </p:nvSpPr>
          <p:spPr>
            <a:xfrm rot="21095453">
              <a:off x="5219931" y="3833183"/>
              <a:ext cx="818974" cy="2539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STEP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ONE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39393" y="1214568"/>
            <a:ext cx="3408847" cy="1692208"/>
            <a:chOff x="5203949" y="910926"/>
            <a:chExt cx="2556635" cy="1269156"/>
          </a:xfrm>
        </p:grpSpPr>
        <p:sp>
          <p:nvSpPr>
            <p:cNvPr id="126" name="下弧形箭头 125"/>
            <p:cNvSpPr/>
            <p:nvPr/>
          </p:nvSpPr>
          <p:spPr>
            <a:xfrm>
              <a:off x="5203949" y="910926"/>
              <a:ext cx="2556635" cy="1269156"/>
            </a:xfrm>
            <a:prstGeom prst="curvedDownArrow">
              <a:avLst>
                <a:gd name="adj1" fmla="val 62168"/>
                <a:gd name="adj2" fmla="val 115702"/>
                <a:gd name="adj3" fmla="val 25000"/>
              </a:avLst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6810350" y="1232408"/>
              <a:ext cx="396430" cy="475110"/>
              <a:chOff x="1536700" y="911225"/>
              <a:chExt cx="831850" cy="996950"/>
            </a:xfrm>
            <a:solidFill>
              <a:schemeClr val="tx1"/>
            </a:solidFill>
          </p:grpSpPr>
          <p:sp>
            <p:nvSpPr>
              <p:cNvPr id="149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0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1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2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3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4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5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6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7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8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</p:grpSp>
        <p:sp>
          <p:nvSpPr>
            <p:cNvPr id="160" name="矩形 159"/>
            <p:cNvSpPr/>
            <p:nvPr/>
          </p:nvSpPr>
          <p:spPr>
            <a:xfrm rot="17202459">
              <a:off x="5296167" y="1438332"/>
              <a:ext cx="827390" cy="2539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STEP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TWO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994751" y="2943729"/>
            <a:ext cx="1692207" cy="3408847"/>
            <a:chOff x="6745467" y="2207796"/>
            <a:chExt cx="1269155" cy="2556635"/>
          </a:xfrm>
        </p:grpSpPr>
        <p:sp>
          <p:nvSpPr>
            <p:cNvPr id="128" name="下弧形箭头 127"/>
            <p:cNvSpPr/>
            <p:nvPr/>
          </p:nvSpPr>
          <p:spPr>
            <a:xfrm rot="7200000">
              <a:off x="6101727" y="2851536"/>
              <a:ext cx="2556635" cy="1269155"/>
            </a:xfrm>
            <a:prstGeom prst="curvedDownArrow">
              <a:avLst>
                <a:gd name="adj1" fmla="val 62168"/>
                <a:gd name="adj2" fmla="val 115702"/>
                <a:gd name="adj3" fmla="val 25000"/>
              </a:avLst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47" name="Freeform 119"/>
            <p:cNvSpPr>
              <a:spLocks noEditPoints="1"/>
            </p:cNvSpPr>
            <p:nvPr/>
          </p:nvSpPr>
          <p:spPr bwMode="auto">
            <a:xfrm>
              <a:off x="6778577" y="3735299"/>
              <a:ext cx="332804" cy="33280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1" name="矩形 160"/>
            <p:cNvSpPr/>
            <p:nvPr/>
          </p:nvSpPr>
          <p:spPr>
            <a:xfrm rot="3046796">
              <a:off x="7303609" y="2692434"/>
              <a:ext cx="913952" cy="2539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STEP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THREE</a:t>
              </a:r>
            </a:p>
          </p:txBody>
        </p:sp>
      </p:grpSp>
      <p:pic>
        <p:nvPicPr>
          <p:cNvPr id="43" name="图片 4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58" y="62770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 128"/>
          <p:cNvGrpSpPr/>
          <p:nvPr/>
        </p:nvGrpSpPr>
        <p:grpSpPr>
          <a:xfrm>
            <a:off x="7613948" y="3213667"/>
            <a:ext cx="1615279" cy="949439"/>
            <a:chOff x="3902075" y="4498975"/>
            <a:chExt cx="831850" cy="488950"/>
          </a:xfrm>
          <a:solidFill>
            <a:schemeClr val="tx2"/>
          </a:solidFill>
          <a:effectLst/>
        </p:grpSpPr>
        <p:sp>
          <p:nvSpPr>
            <p:cNvPr id="130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1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2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3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4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5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137" name="燕尾形 136"/>
          <p:cNvSpPr/>
          <p:nvPr/>
        </p:nvSpPr>
        <p:spPr>
          <a:xfrm>
            <a:off x="1053986" y="1131403"/>
            <a:ext cx="237893" cy="237931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38" name="文本框 8"/>
          <p:cNvSpPr txBox="1"/>
          <p:nvPr/>
        </p:nvSpPr>
        <p:spPr>
          <a:xfrm>
            <a:off x="1246719" y="1466715"/>
            <a:ext cx="411479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39" name="矩形 138"/>
          <p:cNvSpPr/>
          <p:nvPr/>
        </p:nvSpPr>
        <p:spPr>
          <a:xfrm>
            <a:off x="1359033" y="1107715"/>
            <a:ext cx="365996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NO.1</a:t>
            </a:r>
            <a:r>
              <a:rPr lang="zh-CN" altLang="en-US" sz="1600" b="1" dirty="0">
                <a:solidFill>
                  <a:schemeClr val="bg1"/>
                </a:solidFill>
              </a:rPr>
              <a:t> 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40" name="燕尾形 139"/>
          <p:cNvSpPr/>
          <p:nvPr/>
        </p:nvSpPr>
        <p:spPr>
          <a:xfrm>
            <a:off x="1053986" y="2812162"/>
            <a:ext cx="237893" cy="23793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1" name="文本框 8"/>
          <p:cNvSpPr txBox="1"/>
          <p:nvPr/>
        </p:nvSpPr>
        <p:spPr>
          <a:xfrm>
            <a:off x="1246719" y="3147474"/>
            <a:ext cx="411479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2" name="矩形 141"/>
          <p:cNvSpPr/>
          <p:nvPr/>
        </p:nvSpPr>
        <p:spPr>
          <a:xfrm>
            <a:off x="1359033" y="2788474"/>
            <a:ext cx="3659964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NO.2</a:t>
            </a:r>
            <a:r>
              <a:rPr lang="zh-CN" altLang="en-US" sz="1600" b="1" dirty="0">
                <a:solidFill>
                  <a:schemeClr val="bg1"/>
                </a:solidFill>
              </a:rPr>
              <a:t> 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43" name="燕尾形 142"/>
          <p:cNvSpPr/>
          <p:nvPr/>
        </p:nvSpPr>
        <p:spPr>
          <a:xfrm>
            <a:off x="1053986" y="4492919"/>
            <a:ext cx="237893" cy="237931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4" name="文本框 8"/>
          <p:cNvSpPr txBox="1"/>
          <p:nvPr/>
        </p:nvSpPr>
        <p:spPr>
          <a:xfrm>
            <a:off x="1246719" y="4828231"/>
            <a:ext cx="411479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5" name="矩形 144"/>
          <p:cNvSpPr/>
          <p:nvPr/>
        </p:nvSpPr>
        <p:spPr>
          <a:xfrm>
            <a:off x="1359033" y="4469231"/>
            <a:ext cx="3659964" cy="33855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NO.3</a:t>
            </a:r>
            <a:r>
              <a:rPr lang="zh-CN" altLang="en-US" sz="1600" b="1" dirty="0">
                <a:solidFill>
                  <a:schemeClr val="bg1"/>
                </a:solidFill>
              </a:rPr>
              <a:t> 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00373" y="2716610"/>
            <a:ext cx="1952295" cy="3408847"/>
            <a:chOff x="4574684" y="2037457"/>
            <a:chExt cx="1464221" cy="2556635"/>
          </a:xfrm>
        </p:grpSpPr>
        <p:sp>
          <p:nvSpPr>
            <p:cNvPr id="127" name="下弧形箭头 126"/>
            <p:cNvSpPr/>
            <p:nvPr/>
          </p:nvSpPr>
          <p:spPr>
            <a:xfrm rot="14400000">
              <a:off x="3930944" y="2681197"/>
              <a:ext cx="2556635" cy="1269155"/>
            </a:xfrm>
            <a:prstGeom prst="curvedDownArrow">
              <a:avLst>
                <a:gd name="adj1" fmla="val 62168"/>
                <a:gd name="adj2" fmla="val 115702"/>
                <a:gd name="adj3" fmla="val 25000"/>
              </a:avLst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46" name="Freeform 217"/>
            <p:cNvSpPr>
              <a:spLocks noEditPoints="1"/>
            </p:cNvSpPr>
            <p:nvPr/>
          </p:nvSpPr>
          <p:spPr bwMode="auto">
            <a:xfrm rot="3247206">
              <a:off x="4783149" y="2670927"/>
              <a:ext cx="338542" cy="24621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9" name="矩形 158"/>
            <p:cNvSpPr/>
            <p:nvPr/>
          </p:nvSpPr>
          <p:spPr>
            <a:xfrm rot="21095453">
              <a:off x="5219931" y="3833183"/>
              <a:ext cx="818974" cy="2539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STEP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ONE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39393" y="1214568"/>
            <a:ext cx="3408847" cy="1692208"/>
            <a:chOff x="5203949" y="910926"/>
            <a:chExt cx="2556635" cy="1269156"/>
          </a:xfrm>
        </p:grpSpPr>
        <p:sp>
          <p:nvSpPr>
            <p:cNvPr id="126" name="下弧形箭头 125"/>
            <p:cNvSpPr/>
            <p:nvPr/>
          </p:nvSpPr>
          <p:spPr>
            <a:xfrm>
              <a:off x="5203949" y="910926"/>
              <a:ext cx="2556635" cy="1269156"/>
            </a:xfrm>
            <a:prstGeom prst="curvedDownArrow">
              <a:avLst>
                <a:gd name="adj1" fmla="val 62168"/>
                <a:gd name="adj2" fmla="val 115702"/>
                <a:gd name="adj3" fmla="val 25000"/>
              </a:avLst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6810350" y="1232408"/>
              <a:ext cx="396430" cy="475110"/>
              <a:chOff x="1536700" y="911225"/>
              <a:chExt cx="831850" cy="996950"/>
            </a:xfrm>
            <a:solidFill>
              <a:schemeClr val="tx1"/>
            </a:solidFill>
          </p:grpSpPr>
          <p:sp>
            <p:nvSpPr>
              <p:cNvPr id="149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0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1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2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3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4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5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6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7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8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</p:grpSp>
        <p:sp>
          <p:nvSpPr>
            <p:cNvPr id="160" name="矩形 159"/>
            <p:cNvSpPr/>
            <p:nvPr/>
          </p:nvSpPr>
          <p:spPr>
            <a:xfrm rot="17202459">
              <a:off x="5296167" y="1438332"/>
              <a:ext cx="827390" cy="2539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STEP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TWO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994751" y="2943729"/>
            <a:ext cx="1692207" cy="3408847"/>
            <a:chOff x="6745467" y="2207796"/>
            <a:chExt cx="1269155" cy="2556635"/>
          </a:xfrm>
        </p:grpSpPr>
        <p:sp>
          <p:nvSpPr>
            <p:cNvPr id="128" name="下弧形箭头 127"/>
            <p:cNvSpPr/>
            <p:nvPr/>
          </p:nvSpPr>
          <p:spPr>
            <a:xfrm rot="7200000">
              <a:off x="6101727" y="2851536"/>
              <a:ext cx="2556635" cy="1269155"/>
            </a:xfrm>
            <a:prstGeom prst="curvedDownArrow">
              <a:avLst>
                <a:gd name="adj1" fmla="val 62168"/>
                <a:gd name="adj2" fmla="val 115702"/>
                <a:gd name="adj3" fmla="val 25000"/>
              </a:avLst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47" name="Freeform 119"/>
            <p:cNvSpPr>
              <a:spLocks noEditPoints="1"/>
            </p:cNvSpPr>
            <p:nvPr/>
          </p:nvSpPr>
          <p:spPr bwMode="auto">
            <a:xfrm>
              <a:off x="6778577" y="3735299"/>
              <a:ext cx="332804" cy="33280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1" name="矩形 160"/>
            <p:cNvSpPr/>
            <p:nvPr/>
          </p:nvSpPr>
          <p:spPr>
            <a:xfrm rot="3046796">
              <a:off x="7303609" y="2692434"/>
              <a:ext cx="913952" cy="2539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STEP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THREE</a:t>
              </a:r>
            </a:p>
          </p:txBody>
        </p:sp>
      </p:grpSp>
      <p:pic>
        <p:nvPicPr>
          <p:cNvPr id="43" name="图片 4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58" y="62770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1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 128"/>
          <p:cNvGrpSpPr/>
          <p:nvPr/>
        </p:nvGrpSpPr>
        <p:grpSpPr>
          <a:xfrm>
            <a:off x="7613948" y="3213667"/>
            <a:ext cx="1615279" cy="949439"/>
            <a:chOff x="3902075" y="4498975"/>
            <a:chExt cx="831850" cy="488950"/>
          </a:xfrm>
          <a:solidFill>
            <a:schemeClr val="tx2"/>
          </a:solidFill>
          <a:effectLst/>
        </p:grpSpPr>
        <p:sp>
          <p:nvSpPr>
            <p:cNvPr id="130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1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2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3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4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5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137" name="燕尾形 136"/>
          <p:cNvSpPr/>
          <p:nvPr/>
        </p:nvSpPr>
        <p:spPr>
          <a:xfrm>
            <a:off x="1053986" y="1131403"/>
            <a:ext cx="237893" cy="237931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38" name="文本框 8"/>
          <p:cNvSpPr txBox="1"/>
          <p:nvPr/>
        </p:nvSpPr>
        <p:spPr>
          <a:xfrm>
            <a:off x="1246719" y="1466715"/>
            <a:ext cx="411479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39" name="矩形 138"/>
          <p:cNvSpPr/>
          <p:nvPr/>
        </p:nvSpPr>
        <p:spPr>
          <a:xfrm>
            <a:off x="1359033" y="1107715"/>
            <a:ext cx="365996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NO.1</a:t>
            </a:r>
            <a:r>
              <a:rPr lang="zh-CN" altLang="en-US" sz="1600" b="1" dirty="0">
                <a:solidFill>
                  <a:schemeClr val="bg1"/>
                </a:solidFill>
              </a:rPr>
              <a:t> 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40" name="燕尾形 139"/>
          <p:cNvSpPr/>
          <p:nvPr/>
        </p:nvSpPr>
        <p:spPr>
          <a:xfrm>
            <a:off x="1053986" y="2812162"/>
            <a:ext cx="237893" cy="23793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1" name="文本框 8"/>
          <p:cNvSpPr txBox="1"/>
          <p:nvPr/>
        </p:nvSpPr>
        <p:spPr>
          <a:xfrm>
            <a:off x="1246719" y="3147474"/>
            <a:ext cx="411479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2" name="矩形 141"/>
          <p:cNvSpPr/>
          <p:nvPr/>
        </p:nvSpPr>
        <p:spPr>
          <a:xfrm>
            <a:off x="1359033" y="2788474"/>
            <a:ext cx="3659964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NO.2</a:t>
            </a:r>
            <a:r>
              <a:rPr lang="zh-CN" altLang="en-US" sz="1600" b="1" dirty="0">
                <a:solidFill>
                  <a:schemeClr val="bg1"/>
                </a:solidFill>
              </a:rPr>
              <a:t> 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43" name="燕尾形 142"/>
          <p:cNvSpPr/>
          <p:nvPr/>
        </p:nvSpPr>
        <p:spPr>
          <a:xfrm>
            <a:off x="1053986" y="4492919"/>
            <a:ext cx="237893" cy="237931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4" name="文本框 8"/>
          <p:cNvSpPr txBox="1"/>
          <p:nvPr/>
        </p:nvSpPr>
        <p:spPr>
          <a:xfrm>
            <a:off x="1246719" y="4828231"/>
            <a:ext cx="411479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5" name="矩形 144"/>
          <p:cNvSpPr/>
          <p:nvPr/>
        </p:nvSpPr>
        <p:spPr>
          <a:xfrm>
            <a:off x="1359033" y="4469231"/>
            <a:ext cx="3659964" cy="33855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bg1"/>
                </a:solidFill>
              </a:rPr>
              <a:t>NO.3</a:t>
            </a:r>
            <a:r>
              <a:rPr lang="zh-CN" altLang="en-US" sz="1600" b="1" dirty="0">
                <a:solidFill>
                  <a:schemeClr val="bg1"/>
                </a:solidFill>
              </a:rPr>
              <a:t> 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00373" y="2716610"/>
            <a:ext cx="1952295" cy="3408847"/>
            <a:chOff x="4574684" y="2037457"/>
            <a:chExt cx="1464221" cy="2556635"/>
          </a:xfrm>
        </p:grpSpPr>
        <p:sp>
          <p:nvSpPr>
            <p:cNvPr id="127" name="下弧形箭头 126"/>
            <p:cNvSpPr/>
            <p:nvPr/>
          </p:nvSpPr>
          <p:spPr>
            <a:xfrm rot="14400000">
              <a:off x="3930944" y="2681197"/>
              <a:ext cx="2556635" cy="1269155"/>
            </a:xfrm>
            <a:prstGeom prst="curvedDownArrow">
              <a:avLst>
                <a:gd name="adj1" fmla="val 62168"/>
                <a:gd name="adj2" fmla="val 115702"/>
                <a:gd name="adj3" fmla="val 25000"/>
              </a:avLst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46" name="Freeform 217"/>
            <p:cNvSpPr>
              <a:spLocks noEditPoints="1"/>
            </p:cNvSpPr>
            <p:nvPr/>
          </p:nvSpPr>
          <p:spPr bwMode="auto">
            <a:xfrm rot="3247206">
              <a:off x="4783149" y="2670927"/>
              <a:ext cx="338542" cy="24621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9" name="矩形 158"/>
            <p:cNvSpPr/>
            <p:nvPr/>
          </p:nvSpPr>
          <p:spPr>
            <a:xfrm rot="21095453">
              <a:off x="5219931" y="3833183"/>
              <a:ext cx="818974" cy="2539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STEP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ONE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39393" y="1214568"/>
            <a:ext cx="3408847" cy="1692208"/>
            <a:chOff x="5203949" y="910926"/>
            <a:chExt cx="2556635" cy="1269156"/>
          </a:xfrm>
        </p:grpSpPr>
        <p:sp>
          <p:nvSpPr>
            <p:cNvPr id="126" name="下弧形箭头 125"/>
            <p:cNvSpPr/>
            <p:nvPr/>
          </p:nvSpPr>
          <p:spPr>
            <a:xfrm>
              <a:off x="5203949" y="910926"/>
              <a:ext cx="2556635" cy="1269156"/>
            </a:xfrm>
            <a:prstGeom prst="curvedDownArrow">
              <a:avLst>
                <a:gd name="adj1" fmla="val 62168"/>
                <a:gd name="adj2" fmla="val 115702"/>
                <a:gd name="adj3" fmla="val 25000"/>
              </a:avLst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6810350" y="1232408"/>
              <a:ext cx="396430" cy="475110"/>
              <a:chOff x="1536700" y="911225"/>
              <a:chExt cx="831850" cy="996950"/>
            </a:xfrm>
            <a:solidFill>
              <a:schemeClr val="tx1"/>
            </a:solidFill>
          </p:grpSpPr>
          <p:sp>
            <p:nvSpPr>
              <p:cNvPr id="149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0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1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2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3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4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5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6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7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158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</p:grpSp>
        <p:sp>
          <p:nvSpPr>
            <p:cNvPr id="160" name="矩形 159"/>
            <p:cNvSpPr/>
            <p:nvPr/>
          </p:nvSpPr>
          <p:spPr>
            <a:xfrm rot="17202459">
              <a:off x="5296167" y="1438332"/>
              <a:ext cx="827390" cy="2539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STEP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TWO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994751" y="2943729"/>
            <a:ext cx="1692207" cy="3408847"/>
            <a:chOff x="6745467" y="2207796"/>
            <a:chExt cx="1269155" cy="2556635"/>
          </a:xfrm>
        </p:grpSpPr>
        <p:sp>
          <p:nvSpPr>
            <p:cNvPr id="128" name="下弧形箭头 127"/>
            <p:cNvSpPr/>
            <p:nvPr/>
          </p:nvSpPr>
          <p:spPr>
            <a:xfrm rot="7200000">
              <a:off x="6101727" y="2851536"/>
              <a:ext cx="2556635" cy="1269155"/>
            </a:xfrm>
            <a:prstGeom prst="curvedDownArrow">
              <a:avLst>
                <a:gd name="adj1" fmla="val 62168"/>
                <a:gd name="adj2" fmla="val 115702"/>
                <a:gd name="adj3" fmla="val 25000"/>
              </a:avLst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47" name="Freeform 119"/>
            <p:cNvSpPr>
              <a:spLocks noEditPoints="1"/>
            </p:cNvSpPr>
            <p:nvPr/>
          </p:nvSpPr>
          <p:spPr bwMode="auto">
            <a:xfrm>
              <a:off x="6778577" y="3735299"/>
              <a:ext cx="332804" cy="33280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1" name="矩形 160"/>
            <p:cNvSpPr/>
            <p:nvPr/>
          </p:nvSpPr>
          <p:spPr>
            <a:xfrm rot="3046796">
              <a:off x="7303609" y="2692434"/>
              <a:ext cx="913952" cy="2539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STEP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THREE</a:t>
              </a:r>
            </a:p>
          </p:txBody>
        </p:sp>
      </p:grpSp>
      <p:pic>
        <p:nvPicPr>
          <p:cNvPr id="43" name="图片 4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58" y="62770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6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25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97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342</Words>
  <Application>Microsoft Office PowerPoint</Application>
  <PresentationFormat>自定义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3_Office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94</cp:revision>
  <dcterms:created xsi:type="dcterms:W3CDTF">2010-04-12T23:12:02Z</dcterms:created>
  <dcterms:modified xsi:type="dcterms:W3CDTF">2016-03-01T02:38:01Z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