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81" r:id="rId4"/>
    <p:sldId id="277" r:id="rId5"/>
  </p:sldIdLst>
  <p:sldSz cx="9144000" cy="5143500" type="screen16x9"/>
  <p:notesSz cx="6858000" cy="9144000"/>
  <p:defaultTextStyle>
    <a:defPPr>
      <a:defRPr lang="zh-CN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996"/>
    <a:srgbClr val="4BAFC8"/>
    <a:srgbClr val="5082BE"/>
    <a:srgbClr val="F5B90F"/>
    <a:srgbClr val="73B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2991" autoAdjust="0"/>
  </p:normalViewPr>
  <p:slideViewPr>
    <p:cSldViewPr>
      <p:cViewPr>
        <p:scale>
          <a:sx n="75" d="100"/>
          <a:sy n="75" d="100"/>
        </p:scale>
        <p:origin x="-1068" y="-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1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3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7035B6DF-BB0D-444C-9634-CCDA78E63692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29" tIns="45714" rIns="91429" bIns="45714"/>
          <a:lstStyle/>
          <a:p>
            <a:fld id="{0210CD4F-9D1A-4F3B-A674-582DCF5F79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rfree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699792" y="4899193"/>
            <a:ext cx="4032448" cy="276999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altLang="zh-CN" sz="1200" dirty="0" smtClean="0">
                <a:hlinkClick r:id="rId6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948426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8" y="4684880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28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3" indent="-228572" algn="l" defTabSz="9142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8" indent="-228572" algn="l" defTabSz="9142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5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9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3" indent="-228572" algn="l" defTabSz="9142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2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5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7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ourfreetemplates.com/terms-of-use/" TargetMode="External"/><Relationship Id="rId2" Type="http://schemas.openxmlformats.org/officeDocument/2006/relationships/hyperlink" Target="yourfreetemplates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World map with outline</a:t>
            </a:r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1515480" y="1074541"/>
            <a:ext cx="6098953" cy="3956039"/>
            <a:chOff x="1755679" y="1629284"/>
            <a:chExt cx="6488112" cy="4208463"/>
          </a:xfrm>
        </p:grpSpPr>
        <p:sp>
          <p:nvSpPr>
            <p:cNvPr id="93" name="Freeform 83"/>
            <p:cNvSpPr>
              <a:spLocks/>
            </p:cNvSpPr>
            <p:nvPr/>
          </p:nvSpPr>
          <p:spPr bwMode="auto">
            <a:xfrm rot="290201">
              <a:off x="4363941" y="2989772"/>
              <a:ext cx="192087" cy="128588"/>
            </a:xfrm>
            <a:custGeom>
              <a:avLst/>
              <a:gdLst/>
              <a:ahLst/>
              <a:cxnLst>
                <a:cxn ang="0">
                  <a:pos x="2024" y="0"/>
                </a:cxn>
                <a:cxn ang="0">
                  <a:pos x="1944" y="112"/>
                </a:cxn>
                <a:cxn ang="0">
                  <a:pos x="1856" y="272"/>
                </a:cxn>
                <a:cxn ang="0">
                  <a:pos x="1712" y="224"/>
                </a:cxn>
                <a:cxn ang="0">
                  <a:pos x="1632" y="256"/>
                </a:cxn>
                <a:cxn ang="0">
                  <a:pos x="1512" y="192"/>
                </a:cxn>
                <a:cxn ang="0">
                  <a:pos x="1512" y="296"/>
                </a:cxn>
                <a:cxn ang="0">
                  <a:pos x="1552" y="440"/>
                </a:cxn>
                <a:cxn ang="0">
                  <a:pos x="1472" y="360"/>
                </a:cxn>
                <a:cxn ang="0">
                  <a:pos x="1424" y="272"/>
                </a:cxn>
                <a:cxn ang="0">
                  <a:pos x="1272" y="176"/>
                </a:cxn>
                <a:cxn ang="0">
                  <a:pos x="1200" y="328"/>
                </a:cxn>
                <a:cxn ang="0">
                  <a:pos x="1120" y="400"/>
                </a:cxn>
                <a:cxn ang="0">
                  <a:pos x="1056" y="224"/>
                </a:cxn>
                <a:cxn ang="0">
                  <a:pos x="912" y="256"/>
                </a:cxn>
                <a:cxn ang="0">
                  <a:pos x="968" y="376"/>
                </a:cxn>
                <a:cxn ang="0">
                  <a:pos x="904" y="512"/>
                </a:cxn>
                <a:cxn ang="0">
                  <a:pos x="784" y="416"/>
                </a:cxn>
                <a:cxn ang="0">
                  <a:pos x="664" y="504"/>
                </a:cxn>
                <a:cxn ang="0">
                  <a:pos x="704" y="368"/>
                </a:cxn>
                <a:cxn ang="0">
                  <a:pos x="616" y="168"/>
                </a:cxn>
                <a:cxn ang="0">
                  <a:pos x="480" y="24"/>
                </a:cxn>
                <a:cxn ang="0">
                  <a:pos x="480" y="240"/>
                </a:cxn>
                <a:cxn ang="0">
                  <a:pos x="400" y="208"/>
                </a:cxn>
                <a:cxn ang="0">
                  <a:pos x="312" y="96"/>
                </a:cxn>
                <a:cxn ang="0">
                  <a:pos x="216" y="200"/>
                </a:cxn>
                <a:cxn ang="0">
                  <a:pos x="80" y="344"/>
                </a:cxn>
                <a:cxn ang="0">
                  <a:pos x="0" y="464"/>
                </a:cxn>
                <a:cxn ang="0">
                  <a:pos x="160" y="456"/>
                </a:cxn>
                <a:cxn ang="0">
                  <a:pos x="336" y="424"/>
                </a:cxn>
                <a:cxn ang="0">
                  <a:pos x="504" y="472"/>
                </a:cxn>
                <a:cxn ang="0">
                  <a:pos x="488" y="552"/>
                </a:cxn>
                <a:cxn ang="0">
                  <a:pos x="416" y="656"/>
                </a:cxn>
                <a:cxn ang="0">
                  <a:pos x="568" y="680"/>
                </a:cxn>
                <a:cxn ang="0">
                  <a:pos x="432" y="768"/>
                </a:cxn>
                <a:cxn ang="0">
                  <a:pos x="208" y="768"/>
                </a:cxn>
                <a:cxn ang="0">
                  <a:pos x="184" y="832"/>
                </a:cxn>
                <a:cxn ang="0">
                  <a:pos x="360" y="880"/>
                </a:cxn>
                <a:cxn ang="0">
                  <a:pos x="448" y="1024"/>
                </a:cxn>
                <a:cxn ang="0">
                  <a:pos x="456" y="1152"/>
                </a:cxn>
                <a:cxn ang="0">
                  <a:pos x="296" y="1272"/>
                </a:cxn>
                <a:cxn ang="0">
                  <a:pos x="232" y="1384"/>
                </a:cxn>
                <a:cxn ang="0">
                  <a:pos x="416" y="1368"/>
                </a:cxn>
                <a:cxn ang="0">
                  <a:pos x="688" y="1392"/>
                </a:cxn>
                <a:cxn ang="0">
                  <a:pos x="800" y="1568"/>
                </a:cxn>
                <a:cxn ang="0">
                  <a:pos x="990" y="1582"/>
                </a:cxn>
                <a:cxn ang="0">
                  <a:pos x="1232" y="1664"/>
                </a:cxn>
                <a:cxn ang="0">
                  <a:pos x="1432" y="1520"/>
                </a:cxn>
                <a:cxn ang="0">
                  <a:pos x="1664" y="1368"/>
                </a:cxn>
                <a:cxn ang="0">
                  <a:pos x="1784" y="1424"/>
                </a:cxn>
                <a:cxn ang="0">
                  <a:pos x="1960" y="1272"/>
                </a:cxn>
                <a:cxn ang="0">
                  <a:pos x="2152" y="1192"/>
                </a:cxn>
                <a:cxn ang="0">
                  <a:pos x="2304" y="1056"/>
                </a:cxn>
                <a:cxn ang="0">
                  <a:pos x="2416" y="1008"/>
                </a:cxn>
                <a:cxn ang="0">
                  <a:pos x="2488" y="824"/>
                </a:cxn>
                <a:cxn ang="0">
                  <a:pos x="2536" y="688"/>
                </a:cxn>
                <a:cxn ang="0">
                  <a:pos x="2584" y="560"/>
                </a:cxn>
                <a:cxn ang="0">
                  <a:pos x="2408" y="472"/>
                </a:cxn>
                <a:cxn ang="0">
                  <a:pos x="2384" y="376"/>
                </a:cxn>
                <a:cxn ang="0">
                  <a:pos x="2272" y="296"/>
                </a:cxn>
                <a:cxn ang="0">
                  <a:pos x="2224" y="216"/>
                </a:cxn>
                <a:cxn ang="0">
                  <a:pos x="2104" y="48"/>
                </a:cxn>
              </a:cxnLst>
              <a:rect l="0" t="0" r="r" b="b"/>
              <a:pathLst>
                <a:path w="2600" h="1664">
                  <a:moveTo>
                    <a:pt x="2104" y="48"/>
                  </a:moveTo>
                  <a:lnTo>
                    <a:pt x="2024" y="0"/>
                  </a:lnTo>
                  <a:lnTo>
                    <a:pt x="1952" y="40"/>
                  </a:lnTo>
                  <a:lnTo>
                    <a:pt x="1944" y="112"/>
                  </a:lnTo>
                  <a:lnTo>
                    <a:pt x="1952" y="216"/>
                  </a:lnTo>
                  <a:lnTo>
                    <a:pt x="1856" y="272"/>
                  </a:lnTo>
                  <a:lnTo>
                    <a:pt x="1792" y="216"/>
                  </a:lnTo>
                  <a:lnTo>
                    <a:pt x="1712" y="224"/>
                  </a:lnTo>
                  <a:lnTo>
                    <a:pt x="1680" y="296"/>
                  </a:lnTo>
                  <a:lnTo>
                    <a:pt x="1632" y="256"/>
                  </a:lnTo>
                  <a:lnTo>
                    <a:pt x="1600" y="200"/>
                  </a:lnTo>
                  <a:lnTo>
                    <a:pt x="1512" y="192"/>
                  </a:lnTo>
                  <a:lnTo>
                    <a:pt x="1480" y="248"/>
                  </a:lnTo>
                  <a:lnTo>
                    <a:pt x="1512" y="296"/>
                  </a:lnTo>
                  <a:lnTo>
                    <a:pt x="1552" y="376"/>
                  </a:lnTo>
                  <a:lnTo>
                    <a:pt x="1552" y="440"/>
                  </a:lnTo>
                  <a:lnTo>
                    <a:pt x="1480" y="432"/>
                  </a:lnTo>
                  <a:lnTo>
                    <a:pt x="1472" y="360"/>
                  </a:lnTo>
                  <a:lnTo>
                    <a:pt x="1400" y="336"/>
                  </a:lnTo>
                  <a:lnTo>
                    <a:pt x="1424" y="272"/>
                  </a:lnTo>
                  <a:lnTo>
                    <a:pt x="1360" y="160"/>
                  </a:lnTo>
                  <a:lnTo>
                    <a:pt x="1272" y="176"/>
                  </a:lnTo>
                  <a:lnTo>
                    <a:pt x="1200" y="248"/>
                  </a:lnTo>
                  <a:lnTo>
                    <a:pt x="1200" y="328"/>
                  </a:lnTo>
                  <a:lnTo>
                    <a:pt x="1200" y="392"/>
                  </a:lnTo>
                  <a:lnTo>
                    <a:pt x="1120" y="400"/>
                  </a:lnTo>
                  <a:lnTo>
                    <a:pt x="1088" y="304"/>
                  </a:lnTo>
                  <a:lnTo>
                    <a:pt x="1056" y="224"/>
                  </a:lnTo>
                  <a:lnTo>
                    <a:pt x="976" y="184"/>
                  </a:lnTo>
                  <a:lnTo>
                    <a:pt x="912" y="256"/>
                  </a:lnTo>
                  <a:lnTo>
                    <a:pt x="960" y="312"/>
                  </a:lnTo>
                  <a:lnTo>
                    <a:pt x="968" y="376"/>
                  </a:lnTo>
                  <a:lnTo>
                    <a:pt x="944" y="456"/>
                  </a:lnTo>
                  <a:lnTo>
                    <a:pt x="904" y="512"/>
                  </a:lnTo>
                  <a:lnTo>
                    <a:pt x="848" y="432"/>
                  </a:lnTo>
                  <a:lnTo>
                    <a:pt x="784" y="416"/>
                  </a:lnTo>
                  <a:lnTo>
                    <a:pt x="768" y="512"/>
                  </a:lnTo>
                  <a:lnTo>
                    <a:pt x="664" y="504"/>
                  </a:lnTo>
                  <a:lnTo>
                    <a:pt x="696" y="456"/>
                  </a:lnTo>
                  <a:lnTo>
                    <a:pt x="704" y="368"/>
                  </a:lnTo>
                  <a:lnTo>
                    <a:pt x="696" y="248"/>
                  </a:lnTo>
                  <a:lnTo>
                    <a:pt x="616" y="168"/>
                  </a:lnTo>
                  <a:lnTo>
                    <a:pt x="560" y="104"/>
                  </a:lnTo>
                  <a:lnTo>
                    <a:pt x="480" y="24"/>
                  </a:lnTo>
                  <a:lnTo>
                    <a:pt x="488" y="128"/>
                  </a:lnTo>
                  <a:lnTo>
                    <a:pt x="480" y="240"/>
                  </a:lnTo>
                  <a:lnTo>
                    <a:pt x="416" y="296"/>
                  </a:lnTo>
                  <a:lnTo>
                    <a:pt x="400" y="208"/>
                  </a:lnTo>
                  <a:lnTo>
                    <a:pt x="320" y="216"/>
                  </a:lnTo>
                  <a:lnTo>
                    <a:pt x="312" y="96"/>
                  </a:lnTo>
                  <a:lnTo>
                    <a:pt x="232" y="80"/>
                  </a:lnTo>
                  <a:lnTo>
                    <a:pt x="216" y="200"/>
                  </a:lnTo>
                  <a:lnTo>
                    <a:pt x="144" y="240"/>
                  </a:lnTo>
                  <a:lnTo>
                    <a:pt x="80" y="344"/>
                  </a:lnTo>
                  <a:lnTo>
                    <a:pt x="88" y="400"/>
                  </a:lnTo>
                  <a:lnTo>
                    <a:pt x="0" y="464"/>
                  </a:lnTo>
                  <a:lnTo>
                    <a:pt x="32" y="520"/>
                  </a:lnTo>
                  <a:lnTo>
                    <a:pt x="160" y="456"/>
                  </a:lnTo>
                  <a:lnTo>
                    <a:pt x="256" y="432"/>
                  </a:lnTo>
                  <a:lnTo>
                    <a:pt x="336" y="424"/>
                  </a:lnTo>
                  <a:lnTo>
                    <a:pt x="416" y="448"/>
                  </a:lnTo>
                  <a:lnTo>
                    <a:pt x="504" y="472"/>
                  </a:lnTo>
                  <a:lnTo>
                    <a:pt x="568" y="544"/>
                  </a:lnTo>
                  <a:lnTo>
                    <a:pt x="488" y="552"/>
                  </a:lnTo>
                  <a:lnTo>
                    <a:pt x="392" y="616"/>
                  </a:lnTo>
                  <a:lnTo>
                    <a:pt x="416" y="656"/>
                  </a:lnTo>
                  <a:lnTo>
                    <a:pt x="488" y="672"/>
                  </a:lnTo>
                  <a:lnTo>
                    <a:pt x="568" y="680"/>
                  </a:lnTo>
                  <a:lnTo>
                    <a:pt x="512" y="752"/>
                  </a:lnTo>
                  <a:lnTo>
                    <a:pt x="432" y="768"/>
                  </a:lnTo>
                  <a:lnTo>
                    <a:pt x="336" y="760"/>
                  </a:lnTo>
                  <a:lnTo>
                    <a:pt x="208" y="768"/>
                  </a:lnTo>
                  <a:lnTo>
                    <a:pt x="104" y="776"/>
                  </a:lnTo>
                  <a:lnTo>
                    <a:pt x="184" y="832"/>
                  </a:lnTo>
                  <a:lnTo>
                    <a:pt x="264" y="848"/>
                  </a:lnTo>
                  <a:lnTo>
                    <a:pt x="360" y="880"/>
                  </a:lnTo>
                  <a:lnTo>
                    <a:pt x="368" y="992"/>
                  </a:lnTo>
                  <a:lnTo>
                    <a:pt x="448" y="1024"/>
                  </a:lnTo>
                  <a:lnTo>
                    <a:pt x="512" y="1072"/>
                  </a:lnTo>
                  <a:lnTo>
                    <a:pt x="456" y="1152"/>
                  </a:lnTo>
                  <a:lnTo>
                    <a:pt x="384" y="1232"/>
                  </a:lnTo>
                  <a:lnTo>
                    <a:pt x="296" y="1272"/>
                  </a:lnTo>
                  <a:lnTo>
                    <a:pt x="200" y="1304"/>
                  </a:lnTo>
                  <a:lnTo>
                    <a:pt x="232" y="1384"/>
                  </a:lnTo>
                  <a:lnTo>
                    <a:pt x="312" y="1384"/>
                  </a:lnTo>
                  <a:lnTo>
                    <a:pt x="416" y="1368"/>
                  </a:lnTo>
                  <a:lnTo>
                    <a:pt x="576" y="1328"/>
                  </a:lnTo>
                  <a:lnTo>
                    <a:pt x="688" y="1392"/>
                  </a:lnTo>
                  <a:lnTo>
                    <a:pt x="744" y="1480"/>
                  </a:lnTo>
                  <a:lnTo>
                    <a:pt x="800" y="1568"/>
                  </a:lnTo>
                  <a:lnTo>
                    <a:pt x="912" y="1552"/>
                  </a:lnTo>
                  <a:lnTo>
                    <a:pt x="990" y="1582"/>
                  </a:lnTo>
                  <a:lnTo>
                    <a:pt x="1120" y="1632"/>
                  </a:lnTo>
                  <a:lnTo>
                    <a:pt x="1232" y="1664"/>
                  </a:lnTo>
                  <a:lnTo>
                    <a:pt x="1288" y="1600"/>
                  </a:lnTo>
                  <a:lnTo>
                    <a:pt x="1432" y="1520"/>
                  </a:lnTo>
                  <a:lnTo>
                    <a:pt x="1544" y="1424"/>
                  </a:lnTo>
                  <a:lnTo>
                    <a:pt x="1664" y="1368"/>
                  </a:lnTo>
                  <a:lnTo>
                    <a:pt x="1712" y="1424"/>
                  </a:lnTo>
                  <a:lnTo>
                    <a:pt x="1784" y="1424"/>
                  </a:lnTo>
                  <a:lnTo>
                    <a:pt x="1832" y="1336"/>
                  </a:lnTo>
                  <a:lnTo>
                    <a:pt x="1960" y="1272"/>
                  </a:lnTo>
                  <a:lnTo>
                    <a:pt x="2072" y="1264"/>
                  </a:lnTo>
                  <a:lnTo>
                    <a:pt x="2152" y="1192"/>
                  </a:lnTo>
                  <a:lnTo>
                    <a:pt x="2250" y="1162"/>
                  </a:lnTo>
                  <a:lnTo>
                    <a:pt x="2304" y="1056"/>
                  </a:lnTo>
                  <a:lnTo>
                    <a:pt x="2320" y="976"/>
                  </a:lnTo>
                  <a:lnTo>
                    <a:pt x="2416" y="1008"/>
                  </a:lnTo>
                  <a:lnTo>
                    <a:pt x="2432" y="944"/>
                  </a:lnTo>
                  <a:lnTo>
                    <a:pt x="2488" y="824"/>
                  </a:lnTo>
                  <a:lnTo>
                    <a:pt x="2600" y="776"/>
                  </a:lnTo>
                  <a:lnTo>
                    <a:pt x="2536" y="688"/>
                  </a:lnTo>
                  <a:lnTo>
                    <a:pt x="2600" y="632"/>
                  </a:lnTo>
                  <a:lnTo>
                    <a:pt x="2584" y="560"/>
                  </a:lnTo>
                  <a:lnTo>
                    <a:pt x="2520" y="532"/>
                  </a:lnTo>
                  <a:lnTo>
                    <a:pt x="2408" y="472"/>
                  </a:lnTo>
                  <a:lnTo>
                    <a:pt x="2320" y="432"/>
                  </a:lnTo>
                  <a:lnTo>
                    <a:pt x="2384" y="376"/>
                  </a:lnTo>
                  <a:lnTo>
                    <a:pt x="2360" y="296"/>
                  </a:lnTo>
                  <a:lnTo>
                    <a:pt x="2272" y="296"/>
                  </a:lnTo>
                  <a:lnTo>
                    <a:pt x="2280" y="160"/>
                  </a:lnTo>
                  <a:lnTo>
                    <a:pt x="2224" y="216"/>
                  </a:lnTo>
                  <a:lnTo>
                    <a:pt x="2144" y="184"/>
                  </a:lnTo>
                  <a:lnTo>
                    <a:pt x="2104" y="4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84"/>
            <p:cNvSpPr>
              <a:spLocks/>
            </p:cNvSpPr>
            <p:nvPr/>
          </p:nvSpPr>
          <p:spPr bwMode="auto">
            <a:xfrm>
              <a:off x="3492404" y="1629284"/>
              <a:ext cx="1106487" cy="1647825"/>
            </a:xfrm>
            <a:custGeom>
              <a:avLst/>
              <a:gdLst/>
              <a:ahLst/>
              <a:cxnLst>
                <a:cxn ang="0">
                  <a:pos x="829177" y="3039412"/>
                </a:cxn>
                <a:cxn ang="0">
                  <a:pos x="507660" y="2521330"/>
                </a:cxn>
                <a:cxn ang="0">
                  <a:pos x="829177" y="2141404"/>
                </a:cxn>
                <a:cxn ang="0">
                  <a:pos x="1184539" y="1813286"/>
                </a:cxn>
                <a:cxn ang="0">
                  <a:pos x="1302993" y="1381551"/>
                </a:cxn>
                <a:cxn ang="0">
                  <a:pos x="1805012" y="1175757"/>
                </a:cxn>
                <a:cxn ang="0">
                  <a:pos x="2436766" y="1001624"/>
                </a:cxn>
                <a:cxn ang="0">
                  <a:pos x="2809049" y="1536975"/>
                </a:cxn>
                <a:cxn ang="0">
                  <a:pos x="2859815" y="1105241"/>
                </a:cxn>
                <a:cxn ang="0">
                  <a:pos x="2555220" y="880739"/>
                </a:cxn>
                <a:cxn ang="0">
                  <a:pos x="2724439" y="449004"/>
                </a:cxn>
                <a:cxn ang="0">
                  <a:pos x="3519773" y="120886"/>
                </a:cxn>
                <a:cxn ang="0">
                  <a:pos x="4382794" y="34539"/>
                </a:cxn>
                <a:cxn ang="0">
                  <a:pos x="4786101" y="402952"/>
                </a:cxn>
                <a:cxn ang="0">
                  <a:pos x="5306452" y="981477"/>
                </a:cxn>
                <a:cxn ang="0">
                  <a:pos x="4822765" y="1416090"/>
                </a:cxn>
                <a:cxn ang="0">
                  <a:pos x="5059673" y="1433359"/>
                </a:cxn>
                <a:cxn ang="0">
                  <a:pos x="5279659" y="1657861"/>
                </a:cxn>
                <a:cxn ang="0">
                  <a:pos x="5398113" y="1692400"/>
                </a:cxn>
                <a:cxn ang="0">
                  <a:pos x="5636431" y="1512510"/>
                </a:cxn>
                <a:cxn ang="0">
                  <a:pos x="6110246" y="1561440"/>
                </a:cxn>
                <a:cxn ang="0">
                  <a:pos x="6358120" y="2015094"/>
                </a:cxn>
                <a:cxn ang="0">
                  <a:pos x="5959913" y="2546036"/>
                </a:cxn>
                <a:cxn ang="0">
                  <a:pos x="5664946" y="2973739"/>
                </a:cxn>
                <a:cxn ang="0">
                  <a:pos x="5719631" y="3367530"/>
                </a:cxn>
                <a:cxn ang="0">
                  <a:pos x="5533489" y="3833804"/>
                </a:cxn>
                <a:cxn ang="0">
                  <a:pos x="5753475" y="4351885"/>
                </a:cxn>
                <a:cxn ang="0">
                  <a:pos x="5567333" y="4852698"/>
                </a:cxn>
                <a:cxn ang="0">
                  <a:pos x="5618099" y="5474395"/>
                </a:cxn>
                <a:cxn ang="0">
                  <a:pos x="5296581" y="5906130"/>
                </a:cxn>
                <a:cxn ang="0">
                  <a:pos x="5245815" y="6355134"/>
                </a:cxn>
                <a:cxn ang="0">
                  <a:pos x="5431957" y="6786869"/>
                </a:cxn>
                <a:cxn ang="0">
                  <a:pos x="5093517" y="7201334"/>
                </a:cxn>
                <a:cxn ang="0">
                  <a:pos x="4535092" y="7563991"/>
                </a:cxn>
                <a:cxn ang="0">
                  <a:pos x="4112042" y="7909379"/>
                </a:cxn>
                <a:cxn ang="0">
                  <a:pos x="3621305" y="8237497"/>
                </a:cxn>
                <a:cxn ang="0">
                  <a:pos x="3384397" y="8703771"/>
                </a:cxn>
                <a:cxn ang="0">
                  <a:pos x="3232099" y="9204583"/>
                </a:cxn>
                <a:cxn ang="0">
                  <a:pos x="2910581" y="9619048"/>
                </a:cxn>
                <a:cxn ang="0">
                  <a:pos x="2419844" y="9204583"/>
                </a:cxn>
                <a:cxn ang="0">
                  <a:pos x="2115248" y="8289305"/>
                </a:cxn>
                <a:cxn ang="0">
                  <a:pos x="2013716" y="7633069"/>
                </a:cxn>
                <a:cxn ang="0">
                  <a:pos x="2250624" y="7201334"/>
                </a:cxn>
                <a:cxn ang="0">
                  <a:pos x="1844496" y="7080448"/>
                </a:cxn>
                <a:cxn ang="0">
                  <a:pos x="2233702" y="6804138"/>
                </a:cxn>
                <a:cxn ang="0">
                  <a:pos x="1709120" y="6303326"/>
                </a:cxn>
                <a:cxn ang="0">
                  <a:pos x="1675276" y="5837053"/>
                </a:cxn>
                <a:cxn ang="0">
                  <a:pos x="1539901" y="5008122"/>
                </a:cxn>
                <a:cxn ang="0">
                  <a:pos x="964553" y="4818159"/>
                </a:cxn>
                <a:cxn ang="0">
                  <a:pos x="321518" y="4766351"/>
                </a:cxn>
                <a:cxn ang="0">
                  <a:pos x="67688" y="4248269"/>
                </a:cxn>
                <a:cxn ang="0">
                  <a:pos x="203064" y="3937420"/>
                </a:cxn>
                <a:cxn ang="0">
                  <a:pos x="84610" y="3609302"/>
                </a:cxn>
                <a:cxn ang="0">
                  <a:pos x="659957" y="3263914"/>
                </a:cxn>
              </a:cxnLst>
              <a:rect l="0" t="0" r="r" b="b"/>
              <a:pathLst>
                <a:path w="6476107" h="9653587">
                  <a:moveTo>
                    <a:pt x="659957" y="3263914"/>
                  </a:moveTo>
                  <a:lnTo>
                    <a:pt x="778411" y="3177567"/>
                  </a:lnTo>
                  <a:lnTo>
                    <a:pt x="829177" y="3039412"/>
                  </a:lnTo>
                  <a:lnTo>
                    <a:pt x="810845" y="2816349"/>
                  </a:lnTo>
                  <a:lnTo>
                    <a:pt x="527402" y="2719928"/>
                  </a:lnTo>
                  <a:lnTo>
                    <a:pt x="507660" y="2521330"/>
                  </a:lnTo>
                  <a:lnTo>
                    <a:pt x="643035" y="2365906"/>
                  </a:lnTo>
                  <a:lnTo>
                    <a:pt x="778411" y="2262290"/>
                  </a:lnTo>
                  <a:lnTo>
                    <a:pt x="829177" y="2141404"/>
                  </a:lnTo>
                  <a:lnTo>
                    <a:pt x="964553" y="2003249"/>
                  </a:lnTo>
                  <a:lnTo>
                    <a:pt x="1142234" y="1947123"/>
                  </a:lnTo>
                  <a:lnTo>
                    <a:pt x="1184539" y="1813286"/>
                  </a:lnTo>
                  <a:lnTo>
                    <a:pt x="1095698" y="1610370"/>
                  </a:lnTo>
                  <a:lnTo>
                    <a:pt x="1095698" y="1610370"/>
                  </a:lnTo>
                  <a:lnTo>
                    <a:pt x="1302993" y="1381551"/>
                  </a:lnTo>
                  <a:lnTo>
                    <a:pt x="1472213" y="1347012"/>
                  </a:lnTo>
                  <a:lnTo>
                    <a:pt x="1607588" y="1191588"/>
                  </a:lnTo>
                  <a:lnTo>
                    <a:pt x="1805012" y="1175757"/>
                  </a:lnTo>
                  <a:lnTo>
                    <a:pt x="2064482" y="1139780"/>
                  </a:lnTo>
                  <a:lnTo>
                    <a:pt x="2216780" y="1018894"/>
                  </a:lnTo>
                  <a:lnTo>
                    <a:pt x="2436766" y="1001624"/>
                  </a:lnTo>
                  <a:lnTo>
                    <a:pt x="2605986" y="1174318"/>
                  </a:lnTo>
                  <a:lnTo>
                    <a:pt x="2673673" y="1312473"/>
                  </a:lnTo>
                  <a:lnTo>
                    <a:pt x="2809049" y="1536975"/>
                  </a:lnTo>
                  <a:lnTo>
                    <a:pt x="2842893" y="1329743"/>
                  </a:lnTo>
                  <a:lnTo>
                    <a:pt x="2792127" y="1243396"/>
                  </a:lnTo>
                  <a:lnTo>
                    <a:pt x="2859815" y="1105241"/>
                  </a:lnTo>
                  <a:lnTo>
                    <a:pt x="2809049" y="1001624"/>
                  </a:lnTo>
                  <a:lnTo>
                    <a:pt x="2724439" y="846200"/>
                  </a:lnTo>
                  <a:lnTo>
                    <a:pt x="2555220" y="880739"/>
                  </a:lnTo>
                  <a:lnTo>
                    <a:pt x="2521376" y="759853"/>
                  </a:lnTo>
                  <a:lnTo>
                    <a:pt x="2538298" y="569890"/>
                  </a:lnTo>
                  <a:lnTo>
                    <a:pt x="2724439" y="449004"/>
                  </a:lnTo>
                  <a:lnTo>
                    <a:pt x="2988140" y="402952"/>
                  </a:lnTo>
                  <a:lnTo>
                    <a:pt x="3232099" y="207233"/>
                  </a:lnTo>
                  <a:lnTo>
                    <a:pt x="3519773" y="120886"/>
                  </a:lnTo>
                  <a:lnTo>
                    <a:pt x="3739758" y="17269"/>
                  </a:lnTo>
                  <a:lnTo>
                    <a:pt x="4044354" y="0"/>
                  </a:lnTo>
                  <a:lnTo>
                    <a:pt x="4382794" y="34539"/>
                  </a:lnTo>
                  <a:lnTo>
                    <a:pt x="4585858" y="138155"/>
                  </a:lnTo>
                  <a:lnTo>
                    <a:pt x="4822765" y="241771"/>
                  </a:lnTo>
                  <a:lnTo>
                    <a:pt x="4786101" y="402952"/>
                  </a:lnTo>
                  <a:lnTo>
                    <a:pt x="4991985" y="604429"/>
                  </a:lnTo>
                  <a:lnTo>
                    <a:pt x="5195049" y="777122"/>
                  </a:lnTo>
                  <a:lnTo>
                    <a:pt x="5306452" y="981477"/>
                  </a:lnTo>
                  <a:lnTo>
                    <a:pt x="5025829" y="1260665"/>
                  </a:lnTo>
                  <a:lnTo>
                    <a:pt x="4805843" y="1295204"/>
                  </a:lnTo>
                  <a:lnTo>
                    <a:pt x="4822765" y="1416090"/>
                  </a:lnTo>
                  <a:lnTo>
                    <a:pt x="4873531" y="1554245"/>
                  </a:lnTo>
                  <a:lnTo>
                    <a:pt x="5025829" y="1536975"/>
                  </a:lnTo>
                  <a:lnTo>
                    <a:pt x="5059673" y="1433359"/>
                  </a:lnTo>
                  <a:lnTo>
                    <a:pt x="5144283" y="1381551"/>
                  </a:lnTo>
                  <a:lnTo>
                    <a:pt x="5262737" y="1450628"/>
                  </a:lnTo>
                  <a:lnTo>
                    <a:pt x="5279659" y="1657861"/>
                  </a:lnTo>
                  <a:lnTo>
                    <a:pt x="5228893" y="1813286"/>
                  </a:lnTo>
                  <a:lnTo>
                    <a:pt x="5178127" y="1968710"/>
                  </a:lnTo>
                  <a:lnTo>
                    <a:pt x="5398113" y="1692400"/>
                  </a:lnTo>
                  <a:lnTo>
                    <a:pt x="5601177" y="1726939"/>
                  </a:lnTo>
                  <a:lnTo>
                    <a:pt x="5584255" y="1657861"/>
                  </a:lnTo>
                  <a:lnTo>
                    <a:pt x="5636431" y="1512510"/>
                  </a:lnTo>
                  <a:lnTo>
                    <a:pt x="5736553" y="1416090"/>
                  </a:lnTo>
                  <a:lnTo>
                    <a:pt x="5939616" y="1450628"/>
                  </a:lnTo>
                  <a:lnTo>
                    <a:pt x="6110246" y="1561440"/>
                  </a:lnTo>
                  <a:lnTo>
                    <a:pt x="6278056" y="1657861"/>
                  </a:lnTo>
                  <a:lnTo>
                    <a:pt x="6476107" y="1823365"/>
                  </a:lnTo>
                  <a:lnTo>
                    <a:pt x="6358120" y="2015094"/>
                  </a:lnTo>
                  <a:lnTo>
                    <a:pt x="6225384" y="2206823"/>
                  </a:lnTo>
                  <a:lnTo>
                    <a:pt x="6063152" y="2398552"/>
                  </a:lnTo>
                  <a:lnTo>
                    <a:pt x="5959913" y="2546036"/>
                  </a:lnTo>
                  <a:lnTo>
                    <a:pt x="5945165" y="2708268"/>
                  </a:lnTo>
                  <a:lnTo>
                    <a:pt x="5827178" y="2929494"/>
                  </a:lnTo>
                  <a:lnTo>
                    <a:pt x="5664946" y="2973739"/>
                  </a:lnTo>
                  <a:lnTo>
                    <a:pt x="5589895" y="3107050"/>
                  </a:lnTo>
                  <a:lnTo>
                    <a:pt x="5635021" y="3212106"/>
                  </a:lnTo>
                  <a:lnTo>
                    <a:pt x="5719631" y="3367530"/>
                  </a:lnTo>
                  <a:lnTo>
                    <a:pt x="5533489" y="3402069"/>
                  </a:lnTo>
                  <a:lnTo>
                    <a:pt x="5651943" y="3661110"/>
                  </a:lnTo>
                  <a:lnTo>
                    <a:pt x="5533489" y="3833804"/>
                  </a:lnTo>
                  <a:lnTo>
                    <a:pt x="5651943" y="4092845"/>
                  </a:lnTo>
                  <a:lnTo>
                    <a:pt x="5651943" y="4265538"/>
                  </a:lnTo>
                  <a:lnTo>
                    <a:pt x="5753475" y="4351885"/>
                  </a:lnTo>
                  <a:lnTo>
                    <a:pt x="5685787" y="4541849"/>
                  </a:lnTo>
                  <a:lnTo>
                    <a:pt x="5651943" y="4731812"/>
                  </a:lnTo>
                  <a:lnTo>
                    <a:pt x="5567333" y="4852698"/>
                  </a:lnTo>
                  <a:lnTo>
                    <a:pt x="5635021" y="5094469"/>
                  </a:lnTo>
                  <a:lnTo>
                    <a:pt x="5702709" y="5336240"/>
                  </a:lnTo>
                  <a:lnTo>
                    <a:pt x="5618099" y="5474395"/>
                  </a:lnTo>
                  <a:lnTo>
                    <a:pt x="5516567" y="5629820"/>
                  </a:lnTo>
                  <a:lnTo>
                    <a:pt x="5495414" y="5809709"/>
                  </a:lnTo>
                  <a:lnTo>
                    <a:pt x="5296581" y="5906130"/>
                  </a:lnTo>
                  <a:lnTo>
                    <a:pt x="5296581" y="6027016"/>
                  </a:lnTo>
                  <a:lnTo>
                    <a:pt x="5364269" y="6182440"/>
                  </a:lnTo>
                  <a:lnTo>
                    <a:pt x="5245815" y="6355134"/>
                  </a:lnTo>
                  <a:lnTo>
                    <a:pt x="5306452" y="6486094"/>
                  </a:lnTo>
                  <a:lnTo>
                    <a:pt x="5415035" y="6683253"/>
                  </a:lnTo>
                  <a:lnTo>
                    <a:pt x="5431957" y="6786869"/>
                  </a:lnTo>
                  <a:lnTo>
                    <a:pt x="5381191" y="6907755"/>
                  </a:lnTo>
                  <a:lnTo>
                    <a:pt x="5306452" y="7064618"/>
                  </a:lnTo>
                  <a:lnTo>
                    <a:pt x="5093517" y="7201334"/>
                  </a:lnTo>
                  <a:lnTo>
                    <a:pt x="4907375" y="7391297"/>
                  </a:lnTo>
                  <a:lnTo>
                    <a:pt x="4687390" y="7494914"/>
                  </a:lnTo>
                  <a:lnTo>
                    <a:pt x="4535092" y="7563991"/>
                  </a:lnTo>
                  <a:lnTo>
                    <a:pt x="4281262" y="7615799"/>
                  </a:lnTo>
                  <a:lnTo>
                    <a:pt x="4230496" y="7736685"/>
                  </a:lnTo>
                  <a:lnTo>
                    <a:pt x="4112042" y="7909379"/>
                  </a:lnTo>
                  <a:lnTo>
                    <a:pt x="3942822" y="8082073"/>
                  </a:lnTo>
                  <a:lnTo>
                    <a:pt x="3790524" y="8254767"/>
                  </a:lnTo>
                  <a:lnTo>
                    <a:pt x="3621305" y="8237497"/>
                  </a:lnTo>
                  <a:lnTo>
                    <a:pt x="3519773" y="8375652"/>
                  </a:lnTo>
                  <a:lnTo>
                    <a:pt x="3366065" y="8464878"/>
                  </a:lnTo>
                  <a:lnTo>
                    <a:pt x="3384397" y="8703771"/>
                  </a:lnTo>
                  <a:lnTo>
                    <a:pt x="3333631" y="8876465"/>
                  </a:lnTo>
                  <a:lnTo>
                    <a:pt x="3181333" y="8962812"/>
                  </a:lnTo>
                  <a:lnTo>
                    <a:pt x="3232099" y="9204583"/>
                  </a:lnTo>
                  <a:lnTo>
                    <a:pt x="3164411" y="9429085"/>
                  </a:lnTo>
                  <a:lnTo>
                    <a:pt x="3079801" y="9653587"/>
                  </a:lnTo>
                  <a:lnTo>
                    <a:pt x="2910581" y="9619048"/>
                  </a:lnTo>
                  <a:lnTo>
                    <a:pt x="2825971" y="9394546"/>
                  </a:lnTo>
                  <a:lnTo>
                    <a:pt x="2639829" y="9411816"/>
                  </a:lnTo>
                  <a:lnTo>
                    <a:pt x="2419844" y="9204583"/>
                  </a:lnTo>
                  <a:lnTo>
                    <a:pt x="2318312" y="8980081"/>
                  </a:lnTo>
                  <a:lnTo>
                    <a:pt x="2199858" y="8651963"/>
                  </a:lnTo>
                  <a:lnTo>
                    <a:pt x="2115248" y="8289305"/>
                  </a:lnTo>
                  <a:lnTo>
                    <a:pt x="1979872" y="8116612"/>
                  </a:lnTo>
                  <a:lnTo>
                    <a:pt x="1946028" y="7788493"/>
                  </a:lnTo>
                  <a:lnTo>
                    <a:pt x="2013716" y="7633069"/>
                  </a:lnTo>
                  <a:lnTo>
                    <a:pt x="2047560" y="7356759"/>
                  </a:lnTo>
                  <a:lnTo>
                    <a:pt x="2216780" y="7339489"/>
                  </a:lnTo>
                  <a:lnTo>
                    <a:pt x="2250624" y="7201334"/>
                  </a:lnTo>
                  <a:lnTo>
                    <a:pt x="2081404" y="7184065"/>
                  </a:lnTo>
                  <a:lnTo>
                    <a:pt x="1929106" y="7270412"/>
                  </a:lnTo>
                  <a:lnTo>
                    <a:pt x="1844496" y="7080448"/>
                  </a:lnTo>
                  <a:lnTo>
                    <a:pt x="1912184" y="6804138"/>
                  </a:lnTo>
                  <a:lnTo>
                    <a:pt x="1996794" y="6735061"/>
                  </a:lnTo>
                  <a:lnTo>
                    <a:pt x="2233702" y="6804138"/>
                  </a:lnTo>
                  <a:lnTo>
                    <a:pt x="2081404" y="6614175"/>
                  </a:lnTo>
                  <a:lnTo>
                    <a:pt x="1827574" y="6579636"/>
                  </a:lnTo>
                  <a:lnTo>
                    <a:pt x="1709120" y="6303326"/>
                  </a:lnTo>
                  <a:lnTo>
                    <a:pt x="1742964" y="6130632"/>
                  </a:lnTo>
                  <a:lnTo>
                    <a:pt x="1776808" y="5923400"/>
                  </a:lnTo>
                  <a:lnTo>
                    <a:pt x="1675276" y="5837053"/>
                  </a:lnTo>
                  <a:lnTo>
                    <a:pt x="1675276" y="5491665"/>
                  </a:lnTo>
                  <a:lnTo>
                    <a:pt x="1590666" y="5284432"/>
                  </a:lnTo>
                  <a:lnTo>
                    <a:pt x="1539901" y="5008122"/>
                  </a:lnTo>
                  <a:lnTo>
                    <a:pt x="1387603" y="4904506"/>
                  </a:lnTo>
                  <a:lnTo>
                    <a:pt x="1150695" y="4800889"/>
                  </a:lnTo>
                  <a:lnTo>
                    <a:pt x="964553" y="4818159"/>
                  </a:lnTo>
                  <a:lnTo>
                    <a:pt x="710723" y="4869967"/>
                  </a:lnTo>
                  <a:lnTo>
                    <a:pt x="524582" y="4869967"/>
                  </a:lnTo>
                  <a:lnTo>
                    <a:pt x="321518" y="4766351"/>
                  </a:lnTo>
                  <a:lnTo>
                    <a:pt x="270752" y="4559118"/>
                  </a:lnTo>
                  <a:lnTo>
                    <a:pt x="101532" y="4409450"/>
                  </a:lnTo>
                  <a:lnTo>
                    <a:pt x="67688" y="4248269"/>
                  </a:lnTo>
                  <a:lnTo>
                    <a:pt x="169220" y="4161922"/>
                  </a:lnTo>
                  <a:lnTo>
                    <a:pt x="355362" y="4127383"/>
                  </a:lnTo>
                  <a:lnTo>
                    <a:pt x="203064" y="3937420"/>
                  </a:lnTo>
                  <a:lnTo>
                    <a:pt x="16922" y="3902881"/>
                  </a:lnTo>
                  <a:lnTo>
                    <a:pt x="0" y="3730187"/>
                  </a:lnTo>
                  <a:lnTo>
                    <a:pt x="84610" y="3609302"/>
                  </a:lnTo>
                  <a:lnTo>
                    <a:pt x="243959" y="3540224"/>
                  </a:lnTo>
                  <a:lnTo>
                    <a:pt x="439972" y="3298453"/>
                  </a:lnTo>
                  <a:lnTo>
                    <a:pt x="659957" y="3263914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3046316" y="1711834"/>
              <a:ext cx="641350" cy="860425"/>
            </a:xfrm>
            <a:custGeom>
              <a:avLst/>
              <a:gdLst/>
              <a:ahLst/>
              <a:cxnLst>
                <a:cxn ang="0">
                  <a:pos x="1264" y="2517"/>
                </a:cxn>
                <a:cxn ang="0">
                  <a:pos x="1171" y="2360"/>
                </a:cxn>
                <a:cxn ang="0">
                  <a:pos x="1254" y="2264"/>
                </a:cxn>
                <a:cxn ang="0">
                  <a:pos x="1401" y="2070"/>
                </a:cxn>
                <a:cxn ang="0">
                  <a:pos x="1531" y="1889"/>
                </a:cxn>
                <a:cxn ang="0">
                  <a:pos x="1494" y="1776"/>
                </a:cxn>
                <a:cxn ang="0">
                  <a:pos x="1507" y="1608"/>
                </a:cxn>
                <a:cxn ang="0">
                  <a:pos x="1711" y="1470"/>
                </a:cxn>
                <a:cxn ang="0">
                  <a:pos x="1768" y="1298"/>
                </a:cxn>
                <a:cxn ang="0">
                  <a:pos x="2086" y="864"/>
                </a:cxn>
                <a:cxn ang="0">
                  <a:pos x="1990" y="845"/>
                </a:cxn>
                <a:cxn ang="0">
                  <a:pos x="1842" y="894"/>
                </a:cxn>
                <a:cxn ang="0">
                  <a:pos x="2023" y="750"/>
                </a:cxn>
                <a:cxn ang="0">
                  <a:pos x="2346" y="477"/>
                </a:cxn>
                <a:cxn ang="0">
                  <a:pos x="2199" y="312"/>
                </a:cxn>
                <a:cxn ang="0">
                  <a:pos x="2149" y="146"/>
                </a:cxn>
                <a:cxn ang="0">
                  <a:pos x="1945" y="123"/>
                </a:cxn>
                <a:cxn ang="0">
                  <a:pos x="1668" y="3"/>
                </a:cxn>
                <a:cxn ang="0">
                  <a:pos x="1398" y="15"/>
                </a:cxn>
                <a:cxn ang="0">
                  <a:pos x="1043" y="93"/>
                </a:cxn>
                <a:cxn ang="0">
                  <a:pos x="888" y="273"/>
                </a:cxn>
                <a:cxn ang="0">
                  <a:pos x="733" y="330"/>
                </a:cxn>
                <a:cxn ang="0">
                  <a:pos x="604" y="470"/>
                </a:cxn>
                <a:cxn ang="0">
                  <a:pos x="435" y="614"/>
                </a:cxn>
                <a:cxn ang="0">
                  <a:pos x="430" y="747"/>
                </a:cxn>
                <a:cxn ang="0">
                  <a:pos x="438" y="959"/>
                </a:cxn>
                <a:cxn ang="0">
                  <a:pos x="610" y="1194"/>
                </a:cxn>
                <a:cxn ang="0">
                  <a:pos x="1000" y="1203"/>
                </a:cxn>
                <a:cxn ang="0">
                  <a:pos x="1099" y="1184"/>
                </a:cxn>
                <a:cxn ang="0">
                  <a:pos x="631" y="1292"/>
                </a:cxn>
                <a:cxn ang="0">
                  <a:pos x="375" y="1043"/>
                </a:cxn>
                <a:cxn ang="0">
                  <a:pos x="186" y="869"/>
                </a:cxn>
                <a:cxn ang="0">
                  <a:pos x="145" y="1034"/>
                </a:cxn>
                <a:cxn ang="0">
                  <a:pos x="61" y="1463"/>
                </a:cxn>
                <a:cxn ang="0">
                  <a:pos x="265" y="1624"/>
                </a:cxn>
                <a:cxn ang="0">
                  <a:pos x="207" y="1896"/>
                </a:cxn>
                <a:cxn ang="0">
                  <a:pos x="483" y="2041"/>
                </a:cxn>
                <a:cxn ang="0">
                  <a:pos x="700" y="2100"/>
                </a:cxn>
                <a:cxn ang="0">
                  <a:pos x="577" y="2176"/>
                </a:cxn>
                <a:cxn ang="0">
                  <a:pos x="625" y="2380"/>
                </a:cxn>
                <a:cxn ang="0">
                  <a:pos x="295" y="2539"/>
                </a:cxn>
                <a:cxn ang="0">
                  <a:pos x="0" y="2451"/>
                </a:cxn>
                <a:cxn ang="0">
                  <a:pos x="227" y="2633"/>
                </a:cxn>
                <a:cxn ang="0">
                  <a:pos x="292" y="2851"/>
                </a:cxn>
                <a:cxn ang="0">
                  <a:pos x="358" y="3069"/>
                </a:cxn>
                <a:cxn ang="0">
                  <a:pos x="700" y="3097"/>
                </a:cxn>
                <a:cxn ang="0">
                  <a:pos x="1098" y="3069"/>
                </a:cxn>
                <a:cxn ang="0">
                  <a:pos x="1089" y="2769"/>
                </a:cxn>
                <a:cxn ang="0">
                  <a:pos x="628" y="2791"/>
                </a:cxn>
                <a:cxn ang="0">
                  <a:pos x="544" y="2587"/>
                </a:cxn>
                <a:cxn ang="0">
                  <a:pos x="802" y="2656"/>
                </a:cxn>
                <a:cxn ang="0">
                  <a:pos x="985" y="2598"/>
                </a:cxn>
                <a:cxn ang="0">
                  <a:pos x="1120" y="2671"/>
                </a:cxn>
                <a:cxn ang="0">
                  <a:pos x="1201" y="2663"/>
                </a:cxn>
              </a:cxnLst>
              <a:rect l="0" t="0" r="r" b="b"/>
              <a:pathLst>
                <a:path w="2346" h="3126">
                  <a:moveTo>
                    <a:pt x="1168" y="2627"/>
                  </a:moveTo>
                  <a:lnTo>
                    <a:pt x="1191" y="2595"/>
                  </a:lnTo>
                  <a:lnTo>
                    <a:pt x="1245" y="2571"/>
                  </a:lnTo>
                  <a:lnTo>
                    <a:pt x="1264" y="2517"/>
                  </a:lnTo>
                  <a:lnTo>
                    <a:pt x="1255" y="2451"/>
                  </a:lnTo>
                  <a:lnTo>
                    <a:pt x="1204" y="2435"/>
                  </a:lnTo>
                  <a:lnTo>
                    <a:pt x="1150" y="2403"/>
                  </a:lnTo>
                  <a:lnTo>
                    <a:pt x="1171" y="2360"/>
                  </a:lnTo>
                  <a:lnTo>
                    <a:pt x="1210" y="2342"/>
                  </a:lnTo>
                  <a:lnTo>
                    <a:pt x="1242" y="2304"/>
                  </a:lnTo>
                  <a:lnTo>
                    <a:pt x="1225" y="2270"/>
                  </a:lnTo>
                  <a:lnTo>
                    <a:pt x="1254" y="2264"/>
                  </a:lnTo>
                  <a:lnTo>
                    <a:pt x="1263" y="2210"/>
                  </a:lnTo>
                  <a:lnTo>
                    <a:pt x="1338" y="2175"/>
                  </a:lnTo>
                  <a:lnTo>
                    <a:pt x="1401" y="2115"/>
                  </a:lnTo>
                  <a:lnTo>
                    <a:pt x="1401" y="2070"/>
                  </a:lnTo>
                  <a:lnTo>
                    <a:pt x="1446" y="2048"/>
                  </a:lnTo>
                  <a:lnTo>
                    <a:pt x="1411" y="1952"/>
                  </a:lnTo>
                  <a:lnTo>
                    <a:pt x="1456" y="1923"/>
                  </a:lnTo>
                  <a:lnTo>
                    <a:pt x="1531" y="1889"/>
                  </a:lnTo>
                  <a:lnTo>
                    <a:pt x="1528" y="1856"/>
                  </a:lnTo>
                  <a:lnTo>
                    <a:pt x="1488" y="1850"/>
                  </a:lnTo>
                  <a:lnTo>
                    <a:pt x="1452" y="1820"/>
                  </a:lnTo>
                  <a:lnTo>
                    <a:pt x="1494" y="1776"/>
                  </a:lnTo>
                  <a:lnTo>
                    <a:pt x="1488" y="1728"/>
                  </a:lnTo>
                  <a:lnTo>
                    <a:pt x="1449" y="1691"/>
                  </a:lnTo>
                  <a:lnTo>
                    <a:pt x="1462" y="1652"/>
                  </a:lnTo>
                  <a:lnTo>
                    <a:pt x="1507" y="1608"/>
                  </a:lnTo>
                  <a:lnTo>
                    <a:pt x="1564" y="1583"/>
                  </a:lnTo>
                  <a:lnTo>
                    <a:pt x="1621" y="1554"/>
                  </a:lnTo>
                  <a:lnTo>
                    <a:pt x="1681" y="1509"/>
                  </a:lnTo>
                  <a:lnTo>
                    <a:pt x="1711" y="1470"/>
                  </a:lnTo>
                  <a:lnTo>
                    <a:pt x="1744" y="1425"/>
                  </a:lnTo>
                  <a:lnTo>
                    <a:pt x="1723" y="1380"/>
                  </a:lnTo>
                  <a:lnTo>
                    <a:pt x="1764" y="1371"/>
                  </a:lnTo>
                  <a:lnTo>
                    <a:pt x="1768" y="1298"/>
                  </a:lnTo>
                  <a:lnTo>
                    <a:pt x="1888" y="1118"/>
                  </a:lnTo>
                  <a:lnTo>
                    <a:pt x="1962" y="1073"/>
                  </a:lnTo>
                  <a:lnTo>
                    <a:pt x="2013" y="965"/>
                  </a:lnTo>
                  <a:lnTo>
                    <a:pt x="2086" y="864"/>
                  </a:lnTo>
                  <a:lnTo>
                    <a:pt x="2140" y="816"/>
                  </a:lnTo>
                  <a:lnTo>
                    <a:pt x="2103" y="789"/>
                  </a:lnTo>
                  <a:lnTo>
                    <a:pt x="2056" y="810"/>
                  </a:lnTo>
                  <a:lnTo>
                    <a:pt x="1990" y="845"/>
                  </a:lnTo>
                  <a:lnTo>
                    <a:pt x="1887" y="894"/>
                  </a:lnTo>
                  <a:lnTo>
                    <a:pt x="1771" y="974"/>
                  </a:lnTo>
                  <a:lnTo>
                    <a:pt x="1768" y="948"/>
                  </a:lnTo>
                  <a:lnTo>
                    <a:pt x="1842" y="894"/>
                  </a:lnTo>
                  <a:lnTo>
                    <a:pt x="1908" y="825"/>
                  </a:lnTo>
                  <a:lnTo>
                    <a:pt x="1861" y="791"/>
                  </a:lnTo>
                  <a:lnTo>
                    <a:pt x="1945" y="764"/>
                  </a:lnTo>
                  <a:lnTo>
                    <a:pt x="2023" y="750"/>
                  </a:lnTo>
                  <a:lnTo>
                    <a:pt x="2092" y="698"/>
                  </a:lnTo>
                  <a:lnTo>
                    <a:pt x="2151" y="678"/>
                  </a:lnTo>
                  <a:lnTo>
                    <a:pt x="2253" y="578"/>
                  </a:lnTo>
                  <a:lnTo>
                    <a:pt x="2346" y="477"/>
                  </a:lnTo>
                  <a:lnTo>
                    <a:pt x="2338" y="416"/>
                  </a:lnTo>
                  <a:lnTo>
                    <a:pt x="2317" y="342"/>
                  </a:lnTo>
                  <a:lnTo>
                    <a:pt x="2269" y="306"/>
                  </a:lnTo>
                  <a:lnTo>
                    <a:pt x="2199" y="312"/>
                  </a:lnTo>
                  <a:lnTo>
                    <a:pt x="2200" y="246"/>
                  </a:lnTo>
                  <a:lnTo>
                    <a:pt x="2152" y="213"/>
                  </a:lnTo>
                  <a:lnTo>
                    <a:pt x="2188" y="173"/>
                  </a:lnTo>
                  <a:lnTo>
                    <a:pt x="2149" y="146"/>
                  </a:lnTo>
                  <a:lnTo>
                    <a:pt x="2109" y="107"/>
                  </a:lnTo>
                  <a:lnTo>
                    <a:pt x="2037" y="83"/>
                  </a:lnTo>
                  <a:lnTo>
                    <a:pt x="2001" y="150"/>
                  </a:lnTo>
                  <a:lnTo>
                    <a:pt x="1945" y="123"/>
                  </a:lnTo>
                  <a:lnTo>
                    <a:pt x="1902" y="66"/>
                  </a:lnTo>
                  <a:lnTo>
                    <a:pt x="1798" y="68"/>
                  </a:lnTo>
                  <a:lnTo>
                    <a:pt x="1717" y="32"/>
                  </a:lnTo>
                  <a:lnTo>
                    <a:pt x="1668" y="3"/>
                  </a:lnTo>
                  <a:lnTo>
                    <a:pt x="1602" y="36"/>
                  </a:lnTo>
                  <a:lnTo>
                    <a:pt x="1560" y="0"/>
                  </a:lnTo>
                  <a:lnTo>
                    <a:pt x="1482" y="3"/>
                  </a:lnTo>
                  <a:lnTo>
                    <a:pt x="1398" y="15"/>
                  </a:lnTo>
                  <a:lnTo>
                    <a:pt x="1309" y="47"/>
                  </a:lnTo>
                  <a:lnTo>
                    <a:pt x="1237" y="65"/>
                  </a:lnTo>
                  <a:lnTo>
                    <a:pt x="1134" y="108"/>
                  </a:lnTo>
                  <a:lnTo>
                    <a:pt x="1043" y="93"/>
                  </a:lnTo>
                  <a:lnTo>
                    <a:pt x="991" y="150"/>
                  </a:lnTo>
                  <a:lnTo>
                    <a:pt x="924" y="143"/>
                  </a:lnTo>
                  <a:lnTo>
                    <a:pt x="948" y="258"/>
                  </a:lnTo>
                  <a:lnTo>
                    <a:pt x="888" y="273"/>
                  </a:lnTo>
                  <a:lnTo>
                    <a:pt x="859" y="375"/>
                  </a:lnTo>
                  <a:lnTo>
                    <a:pt x="924" y="470"/>
                  </a:lnTo>
                  <a:lnTo>
                    <a:pt x="909" y="513"/>
                  </a:lnTo>
                  <a:lnTo>
                    <a:pt x="733" y="330"/>
                  </a:lnTo>
                  <a:lnTo>
                    <a:pt x="703" y="332"/>
                  </a:lnTo>
                  <a:lnTo>
                    <a:pt x="669" y="357"/>
                  </a:lnTo>
                  <a:lnTo>
                    <a:pt x="667" y="432"/>
                  </a:lnTo>
                  <a:lnTo>
                    <a:pt x="604" y="470"/>
                  </a:lnTo>
                  <a:lnTo>
                    <a:pt x="646" y="536"/>
                  </a:lnTo>
                  <a:lnTo>
                    <a:pt x="631" y="585"/>
                  </a:lnTo>
                  <a:lnTo>
                    <a:pt x="556" y="524"/>
                  </a:lnTo>
                  <a:lnTo>
                    <a:pt x="435" y="614"/>
                  </a:lnTo>
                  <a:lnTo>
                    <a:pt x="367" y="663"/>
                  </a:lnTo>
                  <a:lnTo>
                    <a:pt x="324" y="723"/>
                  </a:lnTo>
                  <a:lnTo>
                    <a:pt x="340" y="818"/>
                  </a:lnTo>
                  <a:lnTo>
                    <a:pt x="430" y="747"/>
                  </a:lnTo>
                  <a:lnTo>
                    <a:pt x="460" y="797"/>
                  </a:lnTo>
                  <a:lnTo>
                    <a:pt x="400" y="857"/>
                  </a:lnTo>
                  <a:lnTo>
                    <a:pt x="478" y="921"/>
                  </a:lnTo>
                  <a:lnTo>
                    <a:pt x="438" y="959"/>
                  </a:lnTo>
                  <a:lnTo>
                    <a:pt x="447" y="1031"/>
                  </a:lnTo>
                  <a:lnTo>
                    <a:pt x="520" y="1058"/>
                  </a:lnTo>
                  <a:lnTo>
                    <a:pt x="507" y="1127"/>
                  </a:lnTo>
                  <a:lnTo>
                    <a:pt x="610" y="1194"/>
                  </a:lnTo>
                  <a:lnTo>
                    <a:pt x="676" y="1203"/>
                  </a:lnTo>
                  <a:lnTo>
                    <a:pt x="763" y="1263"/>
                  </a:lnTo>
                  <a:lnTo>
                    <a:pt x="852" y="1223"/>
                  </a:lnTo>
                  <a:lnTo>
                    <a:pt x="1000" y="1203"/>
                  </a:lnTo>
                  <a:lnTo>
                    <a:pt x="1053" y="1161"/>
                  </a:lnTo>
                  <a:lnTo>
                    <a:pt x="1123" y="1092"/>
                  </a:lnTo>
                  <a:lnTo>
                    <a:pt x="1180" y="1103"/>
                  </a:lnTo>
                  <a:lnTo>
                    <a:pt x="1099" y="1184"/>
                  </a:lnTo>
                  <a:lnTo>
                    <a:pt x="1021" y="1265"/>
                  </a:lnTo>
                  <a:lnTo>
                    <a:pt x="894" y="1316"/>
                  </a:lnTo>
                  <a:lnTo>
                    <a:pt x="816" y="1317"/>
                  </a:lnTo>
                  <a:lnTo>
                    <a:pt x="631" y="1292"/>
                  </a:lnTo>
                  <a:lnTo>
                    <a:pt x="544" y="1227"/>
                  </a:lnTo>
                  <a:lnTo>
                    <a:pt x="466" y="1233"/>
                  </a:lnTo>
                  <a:lnTo>
                    <a:pt x="421" y="1155"/>
                  </a:lnTo>
                  <a:lnTo>
                    <a:pt x="375" y="1043"/>
                  </a:lnTo>
                  <a:lnTo>
                    <a:pt x="370" y="950"/>
                  </a:lnTo>
                  <a:lnTo>
                    <a:pt x="307" y="911"/>
                  </a:lnTo>
                  <a:lnTo>
                    <a:pt x="271" y="867"/>
                  </a:lnTo>
                  <a:lnTo>
                    <a:pt x="186" y="869"/>
                  </a:lnTo>
                  <a:lnTo>
                    <a:pt x="153" y="902"/>
                  </a:lnTo>
                  <a:lnTo>
                    <a:pt x="136" y="974"/>
                  </a:lnTo>
                  <a:lnTo>
                    <a:pt x="216" y="1017"/>
                  </a:lnTo>
                  <a:lnTo>
                    <a:pt x="145" y="1034"/>
                  </a:lnTo>
                  <a:lnTo>
                    <a:pt x="112" y="1152"/>
                  </a:lnTo>
                  <a:lnTo>
                    <a:pt x="85" y="1202"/>
                  </a:lnTo>
                  <a:lnTo>
                    <a:pt x="60" y="1362"/>
                  </a:lnTo>
                  <a:lnTo>
                    <a:pt x="61" y="1463"/>
                  </a:lnTo>
                  <a:lnTo>
                    <a:pt x="130" y="1561"/>
                  </a:lnTo>
                  <a:lnTo>
                    <a:pt x="100" y="1618"/>
                  </a:lnTo>
                  <a:lnTo>
                    <a:pt x="181" y="1680"/>
                  </a:lnTo>
                  <a:lnTo>
                    <a:pt x="265" y="1624"/>
                  </a:lnTo>
                  <a:lnTo>
                    <a:pt x="315" y="1671"/>
                  </a:lnTo>
                  <a:lnTo>
                    <a:pt x="234" y="1748"/>
                  </a:lnTo>
                  <a:lnTo>
                    <a:pt x="190" y="1809"/>
                  </a:lnTo>
                  <a:lnTo>
                    <a:pt x="207" y="1896"/>
                  </a:lnTo>
                  <a:lnTo>
                    <a:pt x="297" y="1934"/>
                  </a:lnTo>
                  <a:lnTo>
                    <a:pt x="244" y="1977"/>
                  </a:lnTo>
                  <a:lnTo>
                    <a:pt x="408" y="2088"/>
                  </a:lnTo>
                  <a:lnTo>
                    <a:pt x="483" y="2041"/>
                  </a:lnTo>
                  <a:lnTo>
                    <a:pt x="520" y="2085"/>
                  </a:lnTo>
                  <a:lnTo>
                    <a:pt x="568" y="2034"/>
                  </a:lnTo>
                  <a:lnTo>
                    <a:pt x="628" y="2085"/>
                  </a:lnTo>
                  <a:lnTo>
                    <a:pt x="700" y="2100"/>
                  </a:lnTo>
                  <a:lnTo>
                    <a:pt x="754" y="2167"/>
                  </a:lnTo>
                  <a:lnTo>
                    <a:pt x="715" y="2203"/>
                  </a:lnTo>
                  <a:lnTo>
                    <a:pt x="643" y="2148"/>
                  </a:lnTo>
                  <a:lnTo>
                    <a:pt x="577" y="2176"/>
                  </a:lnTo>
                  <a:lnTo>
                    <a:pt x="556" y="2239"/>
                  </a:lnTo>
                  <a:lnTo>
                    <a:pt x="579" y="2313"/>
                  </a:lnTo>
                  <a:lnTo>
                    <a:pt x="634" y="2350"/>
                  </a:lnTo>
                  <a:lnTo>
                    <a:pt x="625" y="2380"/>
                  </a:lnTo>
                  <a:lnTo>
                    <a:pt x="559" y="2383"/>
                  </a:lnTo>
                  <a:lnTo>
                    <a:pt x="475" y="2452"/>
                  </a:lnTo>
                  <a:lnTo>
                    <a:pt x="408" y="2502"/>
                  </a:lnTo>
                  <a:lnTo>
                    <a:pt x="295" y="2539"/>
                  </a:lnTo>
                  <a:lnTo>
                    <a:pt x="201" y="2443"/>
                  </a:lnTo>
                  <a:lnTo>
                    <a:pt x="136" y="2397"/>
                  </a:lnTo>
                  <a:lnTo>
                    <a:pt x="37" y="2401"/>
                  </a:lnTo>
                  <a:lnTo>
                    <a:pt x="0" y="2451"/>
                  </a:lnTo>
                  <a:lnTo>
                    <a:pt x="43" y="2557"/>
                  </a:lnTo>
                  <a:lnTo>
                    <a:pt x="139" y="2662"/>
                  </a:lnTo>
                  <a:lnTo>
                    <a:pt x="198" y="2664"/>
                  </a:lnTo>
                  <a:lnTo>
                    <a:pt x="227" y="2633"/>
                  </a:lnTo>
                  <a:lnTo>
                    <a:pt x="277" y="2667"/>
                  </a:lnTo>
                  <a:lnTo>
                    <a:pt x="300" y="2761"/>
                  </a:lnTo>
                  <a:lnTo>
                    <a:pt x="328" y="2811"/>
                  </a:lnTo>
                  <a:lnTo>
                    <a:pt x="292" y="2851"/>
                  </a:lnTo>
                  <a:lnTo>
                    <a:pt x="289" y="2922"/>
                  </a:lnTo>
                  <a:lnTo>
                    <a:pt x="339" y="2974"/>
                  </a:lnTo>
                  <a:lnTo>
                    <a:pt x="319" y="3028"/>
                  </a:lnTo>
                  <a:lnTo>
                    <a:pt x="358" y="3069"/>
                  </a:lnTo>
                  <a:lnTo>
                    <a:pt x="409" y="3067"/>
                  </a:lnTo>
                  <a:lnTo>
                    <a:pt x="529" y="3078"/>
                  </a:lnTo>
                  <a:lnTo>
                    <a:pt x="574" y="3126"/>
                  </a:lnTo>
                  <a:lnTo>
                    <a:pt x="700" y="3097"/>
                  </a:lnTo>
                  <a:lnTo>
                    <a:pt x="856" y="3090"/>
                  </a:lnTo>
                  <a:lnTo>
                    <a:pt x="895" y="3058"/>
                  </a:lnTo>
                  <a:lnTo>
                    <a:pt x="973" y="3114"/>
                  </a:lnTo>
                  <a:lnTo>
                    <a:pt x="1098" y="3069"/>
                  </a:lnTo>
                  <a:lnTo>
                    <a:pt x="1144" y="3006"/>
                  </a:lnTo>
                  <a:lnTo>
                    <a:pt x="1159" y="2926"/>
                  </a:lnTo>
                  <a:lnTo>
                    <a:pt x="1131" y="2841"/>
                  </a:lnTo>
                  <a:lnTo>
                    <a:pt x="1089" y="2769"/>
                  </a:lnTo>
                  <a:lnTo>
                    <a:pt x="987" y="2736"/>
                  </a:lnTo>
                  <a:lnTo>
                    <a:pt x="802" y="2767"/>
                  </a:lnTo>
                  <a:lnTo>
                    <a:pt x="681" y="2856"/>
                  </a:lnTo>
                  <a:lnTo>
                    <a:pt x="628" y="2791"/>
                  </a:lnTo>
                  <a:lnTo>
                    <a:pt x="591" y="2826"/>
                  </a:lnTo>
                  <a:lnTo>
                    <a:pt x="520" y="2788"/>
                  </a:lnTo>
                  <a:lnTo>
                    <a:pt x="453" y="2723"/>
                  </a:lnTo>
                  <a:lnTo>
                    <a:pt x="544" y="2587"/>
                  </a:lnTo>
                  <a:lnTo>
                    <a:pt x="600" y="2626"/>
                  </a:lnTo>
                  <a:lnTo>
                    <a:pt x="645" y="2581"/>
                  </a:lnTo>
                  <a:lnTo>
                    <a:pt x="756" y="2659"/>
                  </a:lnTo>
                  <a:lnTo>
                    <a:pt x="802" y="2656"/>
                  </a:lnTo>
                  <a:lnTo>
                    <a:pt x="816" y="2607"/>
                  </a:lnTo>
                  <a:lnTo>
                    <a:pt x="862" y="2587"/>
                  </a:lnTo>
                  <a:lnTo>
                    <a:pt x="928" y="2620"/>
                  </a:lnTo>
                  <a:lnTo>
                    <a:pt x="985" y="2598"/>
                  </a:lnTo>
                  <a:lnTo>
                    <a:pt x="1026" y="2602"/>
                  </a:lnTo>
                  <a:lnTo>
                    <a:pt x="1048" y="2683"/>
                  </a:lnTo>
                  <a:lnTo>
                    <a:pt x="1101" y="2653"/>
                  </a:lnTo>
                  <a:lnTo>
                    <a:pt x="1120" y="2671"/>
                  </a:lnTo>
                  <a:lnTo>
                    <a:pt x="1095" y="2728"/>
                  </a:lnTo>
                  <a:lnTo>
                    <a:pt x="1149" y="2767"/>
                  </a:lnTo>
                  <a:lnTo>
                    <a:pt x="1203" y="2712"/>
                  </a:lnTo>
                  <a:lnTo>
                    <a:pt x="1201" y="2663"/>
                  </a:lnTo>
                  <a:lnTo>
                    <a:pt x="1168" y="262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2655791" y="2388109"/>
              <a:ext cx="223837" cy="185738"/>
            </a:xfrm>
            <a:custGeom>
              <a:avLst/>
              <a:gdLst/>
              <a:ahLst/>
              <a:cxnLst>
                <a:cxn ang="0">
                  <a:pos x="273" y="665"/>
                </a:cxn>
                <a:cxn ang="0">
                  <a:pos x="215" y="581"/>
                </a:cxn>
                <a:cxn ang="0">
                  <a:pos x="296" y="551"/>
                </a:cxn>
                <a:cxn ang="0">
                  <a:pos x="356" y="524"/>
                </a:cxn>
                <a:cxn ang="0">
                  <a:pos x="326" y="482"/>
                </a:cxn>
                <a:cxn ang="0">
                  <a:pos x="270" y="491"/>
                </a:cxn>
                <a:cxn ang="0">
                  <a:pos x="167" y="546"/>
                </a:cxn>
                <a:cxn ang="0">
                  <a:pos x="109" y="533"/>
                </a:cxn>
                <a:cxn ang="0">
                  <a:pos x="0" y="432"/>
                </a:cxn>
                <a:cxn ang="0">
                  <a:pos x="42" y="375"/>
                </a:cxn>
                <a:cxn ang="0">
                  <a:pos x="41" y="317"/>
                </a:cxn>
                <a:cxn ang="0">
                  <a:pos x="109" y="170"/>
                </a:cxn>
                <a:cxn ang="0">
                  <a:pos x="200" y="80"/>
                </a:cxn>
                <a:cxn ang="0">
                  <a:pos x="239" y="147"/>
                </a:cxn>
                <a:cxn ang="0">
                  <a:pos x="299" y="179"/>
                </a:cxn>
                <a:cxn ang="0">
                  <a:pos x="408" y="297"/>
                </a:cxn>
                <a:cxn ang="0">
                  <a:pos x="441" y="377"/>
                </a:cxn>
                <a:cxn ang="0">
                  <a:pos x="572" y="374"/>
                </a:cxn>
                <a:cxn ang="0">
                  <a:pos x="534" y="275"/>
                </a:cxn>
                <a:cxn ang="0">
                  <a:pos x="546" y="218"/>
                </a:cxn>
                <a:cxn ang="0">
                  <a:pos x="471" y="132"/>
                </a:cxn>
                <a:cxn ang="0">
                  <a:pos x="516" y="99"/>
                </a:cxn>
                <a:cxn ang="0">
                  <a:pos x="531" y="38"/>
                </a:cxn>
                <a:cxn ang="0">
                  <a:pos x="593" y="0"/>
                </a:cxn>
                <a:cxn ang="0">
                  <a:pos x="650" y="62"/>
                </a:cxn>
                <a:cxn ang="0">
                  <a:pos x="633" y="119"/>
                </a:cxn>
                <a:cxn ang="0">
                  <a:pos x="653" y="194"/>
                </a:cxn>
                <a:cxn ang="0">
                  <a:pos x="678" y="273"/>
                </a:cxn>
                <a:cxn ang="0">
                  <a:pos x="771" y="228"/>
                </a:cxn>
                <a:cxn ang="0">
                  <a:pos x="824" y="279"/>
                </a:cxn>
                <a:cxn ang="0">
                  <a:pos x="821" y="353"/>
                </a:cxn>
                <a:cxn ang="0">
                  <a:pos x="788" y="521"/>
                </a:cxn>
                <a:cxn ang="0">
                  <a:pos x="726" y="555"/>
                </a:cxn>
                <a:cxn ang="0">
                  <a:pos x="641" y="548"/>
                </a:cxn>
                <a:cxn ang="0">
                  <a:pos x="576" y="515"/>
                </a:cxn>
                <a:cxn ang="0">
                  <a:pos x="456" y="597"/>
                </a:cxn>
                <a:cxn ang="0">
                  <a:pos x="371" y="668"/>
                </a:cxn>
                <a:cxn ang="0">
                  <a:pos x="273" y="665"/>
                </a:cxn>
              </a:cxnLst>
              <a:rect l="0" t="0" r="r" b="b"/>
              <a:pathLst>
                <a:path w="824" h="668">
                  <a:moveTo>
                    <a:pt x="273" y="665"/>
                  </a:moveTo>
                  <a:lnTo>
                    <a:pt x="215" y="581"/>
                  </a:lnTo>
                  <a:lnTo>
                    <a:pt x="296" y="551"/>
                  </a:lnTo>
                  <a:lnTo>
                    <a:pt x="356" y="524"/>
                  </a:lnTo>
                  <a:lnTo>
                    <a:pt x="326" y="482"/>
                  </a:lnTo>
                  <a:lnTo>
                    <a:pt x="270" y="491"/>
                  </a:lnTo>
                  <a:lnTo>
                    <a:pt x="167" y="546"/>
                  </a:lnTo>
                  <a:lnTo>
                    <a:pt x="109" y="533"/>
                  </a:lnTo>
                  <a:lnTo>
                    <a:pt x="0" y="432"/>
                  </a:lnTo>
                  <a:lnTo>
                    <a:pt x="42" y="375"/>
                  </a:lnTo>
                  <a:lnTo>
                    <a:pt x="41" y="317"/>
                  </a:lnTo>
                  <a:lnTo>
                    <a:pt x="109" y="170"/>
                  </a:lnTo>
                  <a:lnTo>
                    <a:pt x="200" y="80"/>
                  </a:lnTo>
                  <a:lnTo>
                    <a:pt x="239" y="147"/>
                  </a:lnTo>
                  <a:lnTo>
                    <a:pt x="299" y="179"/>
                  </a:lnTo>
                  <a:lnTo>
                    <a:pt x="408" y="297"/>
                  </a:lnTo>
                  <a:lnTo>
                    <a:pt x="441" y="377"/>
                  </a:lnTo>
                  <a:lnTo>
                    <a:pt x="572" y="374"/>
                  </a:lnTo>
                  <a:lnTo>
                    <a:pt x="534" y="275"/>
                  </a:lnTo>
                  <a:lnTo>
                    <a:pt x="546" y="218"/>
                  </a:lnTo>
                  <a:lnTo>
                    <a:pt x="471" y="132"/>
                  </a:lnTo>
                  <a:lnTo>
                    <a:pt x="516" y="99"/>
                  </a:lnTo>
                  <a:lnTo>
                    <a:pt x="531" y="38"/>
                  </a:lnTo>
                  <a:lnTo>
                    <a:pt x="593" y="0"/>
                  </a:lnTo>
                  <a:lnTo>
                    <a:pt x="650" y="62"/>
                  </a:lnTo>
                  <a:lnTo>
                    <a:pt x="633" y="119"/>
                  </a:lnTo>
                  <a:lnTo>
                    <a:pt x="653" y="194"/>
                  </a:lnTo>
                  <a:lnTo>
                    <a:pt x="678" y="273"/>
                  </a:lnTo>
                  <a:lnTo>
                    <a:pt x="771" y="228"/>
                  </a:lnTo>
                  <a:lnTo>
                    <a:pt x="824" y="279"/>
                  </a:lnTo>
                  <a:lnTo>
                    <a:pt x="821" y="353"/>
                  </a:lnTo>
                  <a:lnTo>
                    <a:pt x="788" y="521"/>
                  </a:lnTo>
                  <a:lnTo>
                    <a:pt x="726" y="555"/>
                  </a:lnTo>
                  <a:lnTo>
                    <a:pt x="641" y="548"/>
                  </a:lnTo>
                  <a:lnTo>
                    <a:pt x="576" y="515"/>
                  </a:lnTo>
                  <a:lnTo>
                    <a:pt x="456" y="597"/>
                  </a:lnTo>
                  <a:lnTo>
                    <a:pt x="371" y="668"/>
                  </a:lnTo>
                  <a:lnTo>
                    <a:pt x="273" y="66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87"/>
            <p:cNvSpPr>
              <a:spLocks/>
            </p:cNvSpPr>
            <p:nvPr/>
          </p:nvSpPr>
          <p:spPr bwMode="auto">
            <a:xfrm>
              <a:off x="2879629" y="2161097"/>
              <a:ext cx="128587" cy="160338"/>
            </a:xfrm>
            <a:custGeom>
              <a:avLst/>
              <a:gdLst/>
              <a:ahLst/>
              <a:cxnLst>
                <a:cxn ang="0">
                  <a:pos x="413288" y="935038"/>
                </a:cxn>
                <a:cxn ang="0">
                  <a:pos x="340640" y="855495"/>
                </a:cxn>
                <a:cxn ang="0">
                  <a:pos x="435890" y="808418"/>
                </a:cxn>
                <a:cxn ang="0">
                  <a:pos x="561814" y="792185"/>
                </a:cxn>
                <a:cxn ang="0">
                  <a:pos x="544055" y="715888"/>
                </a:cxn>
                <a:cxn ang="0">
                  <a:pos x="455263" y="706148"/>
                </a:cxn>
                <a:cxn ang="0">
                  <a:pos x="330953" y="740238"/>
                </a:cxn>
                <a:cxn ang="0">
                  <a:pos x="237318" y="652579"/>
                </a:cxn>
                <a:cxn ang="0">
                  <a:pos x="145297" y="696409"/>
                </a:cxn>
                <a:cxn ang="0">
                  <a:pos x="135610" y="628229"/>
                </a:cxn>
                <a:cxn ang="0">
                  <a:pos x="103322" y="482129"/>
                </a:cxn>
                <a:cxn ang="0">
                  <a:pos x="205030" y="462649"/>
                </a:cxn>
                <a:cxn ang="0">
                  <a:pos x="179199" y="365249"/>
                </a:cxn>
                <a:cxn ang="0">
                  <a:pos x="111394" y="334406"/>
                </a:cxn>
                <a:cxn ang="0">
                  <a:pos x="0" y="277589"/>
                </a:cxn>
                <a:cxn ang="0">
                  <a:pos x="59733" y="22727"/>
                </a:cxn>
                <a:cxn ang="0">
                  <a:pos x="116237" y="47077"/>
                </a:cxn>
                <a:cxn ang="0">
                  <a:pos x="200186" y="0"/>
                </a:cxn>
                <a:cxn ang="0">
                  <a:pos x="348712" y="63310"/>
                </a:cxn>
                <a:cxn ang="0">
                  <a:pos x="329339" y="233760"/>
                </a:cxn>
                <a:cxn ang="0">
                  <a:pos x="461720" y="198046"/>
                </a:cxn>
                <a:cxn ang="0">
                  <a:pos x="529525" y="331159"/>
                </a:cxn>
                <a:cxn ang="0">
                  <a:pos x="698826" y="368550"/>
                </a:cxn>
                <a:cxn ang="0">
                  <a:pos x="727401" y="516188"/>
                </a:cxn>
                <a:cxn ang="0">
                  <a:pos x="728097" y="662319"/>
                </a:cxn>
                <a:cxn ang="0">
                  <a:pos x="762000" y="816535"/>
                </a:cxn>
                <a:cxn ang="0">
                  <a:pos x="636076" y="879845"/>
                </a:cxn>
                <a:cxn ang="0">
                  <a:pos x="529525" y="923675"/>
                </a:cxn>
                <a:cxn ang="0">
                  <a:pos x="413288" y="935038"/>
                </a:cxn>
              </a:cxnLst>
              <a:rect l="0" t="0" r="r" b="b"/>
              <a:pathLst>
                <a:path w="762000" h="935038">
                  <a:moveTo>
                    <a:pt x="413288" y="935038"/>
                  </a:moveTo>
                  <a:lnTo>
                    <a:pt x="340640" y="855495"/>
                  </a:lnTo>
                  <a:lnTo>
                    <a:pt x="435890" y="808418"/>
                  </a:lnTo>
                  <a:lnTo>
                    <a:pt x="561814" y="792185"/>
                  </a:lnTo>
                  <a:lnTo>
                    <a:pt x="544055" y="715888"/>
                  </a:lnTo>
                  <a:lnTo>
                    <a:pt x="455263" y="706148"/>
                  </a:lnTo>
                  <a:lnTo>
                    <a:pt x="330953" y="740238"/>
                  </a:lnTo>
                  <a:lnTo>
                    <a:pt x="237318" y="652579"/>
                  </a:lnTo>
                  <a:lnTo>
                    <a:pt x="145297" y="696409"/>
                  </a:lnTo>
                  <a:lnTo>
                    <a:pt x="135610" y="628229"/>
                  </a:lnTo>
                  <a:lnTo>
                    <a:pt x="103322" y="482129"/>
                  </a:lnTo>
                  <a:lnTo>
                    <a:pt x="205030" y="462649"/>
                  </a:lnTo>
                  <a:lnTo>
                    <a:pt x="179199" y="365249"/>
                  </a:lnTo>
                  <a:lnTo>
                    <a:pt x="111394" y="334406"/>
                  </a:lnTo>
                  <a:lnTo>
                    <a:pt x="0" y="277589"/>
                  </a:lnTo>
                  <a:lnTo>
                    <a:pt x="59733" y="22727"/>
                  </a:lnTo>
                  <a:lnTo>
                    <a:pt x="116237" y="47077"/>
                  </a:lnTo>
                  <a:lnTo>
                    <a:pt x="200186" y="0"/>
                  </a:lnTo>
                  <a:lnTo>
                    <a:pt x="348712" y="63310"/>
                  </a:lnTo>
                  <a:lnTo>
                    <a:pt x="329339" y="233760"/>
                  </a:lnTo>
                  <a:lnTo>
                    <a:pt x="461720" y="198046"/>
                  </a:lnTo>
                  <a:lnTo>
                    <a:pt x="529525" y="331159"/>
                  </a:lnTo>
                  <a:lnTo>
                    <a:pt x="698826" y="368550"/>
                  </a:lnTo>
                  <a:lnTo>
                    <a:pt x="727401" y="516188"/>
                  </a:lnTo>
                  <a:lnTo>
                    <a:pt x="728097" y="662319"/>
                  </a:lnTo>
                  <a:lnTo>
                    <a:pt x="762000" y="816535"/>
                  </a:lnTo>
                  <a:lnTo>
                    <a:pt x="636076" y="879845"/>
                  </a:lnTo>
                  <a:lnTo>
                    <a:pt x="529525" y="923675"/>
                  </a:lnTo>
                  <a:lnTo>
                    <a:pt x="413288" y="93503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3019329" y="2210309"/>
              <a:ext cx="95250" cy="138113"/>
            </a:xfrm>
            <a:custGeom>
              <a:avLst/>
              <a:gdLst/>
              <a:ahLst/>
              <a:cxnLst>
                <a:cxn ang="0">
                  <a:pos x="292" y="500"/>
                </a:cxn>
                <a:cxn ang="0">
                  <a:pos x="242" y="485"/>
                </a:cxn>
                <a:cxn ang="0">
                  <a:pos x="152" y="482"/>
                </a:cxn>
                <a:cxn ang="0">
                  <a:pos x="111" y="435"/>
                </a:cxn>
                <a:cxn ang="0">
                  <a:pos x="155" y="388"/>
                </a:cxn>
                <a:cxn ang="0">
                  <a:pos x="152" y="352"/>
                </a:cxn>
                <a:cxn ang="0">
                  <a:pos x="75" y="375"/>
                </a:cxn>
                <a:cxn ang="0">
                  <a:pos x="21" y="295"/>
                </a:cxn>
                <a:cxn ang="0">
                  <a:pos x="30" y="244"/>
                </a:cxn>
                <a:cxn ang="0">
                  <a:pos x="0" y="92"/>
                </a:cxn>
                <a:cxn ang="0">
                  <a:pos x="6" y="49"/>
                </a:cxn>
                <a:cxn ang="0">
                  <a:pos x="48" y="0"/>
                </a:cxn>
                <a:cxn ang="0">
                  <a:pos x="171" y="104"/>
                </a:cxn>
                <a:cxn ang="0">
                  <a:pos x="233" y="132"/>
                </a:cxn>
                <a:cxn ang="0">
                  <a:pos x="261" y="206"/>
                </a:cxn>
                <a:cxn ang="0">
                  <a:pos x="222" y="360"/>
                </a:cxn>
                <a:cxn ang="0">
                  <a:pos x="314" y="378"/>
                </a:cxn>
                <a:cxn ang="0">
                  <a:pos x="344" y="417"/>
                </a:cxn>
                <a:cxn ang="0">
                  <a:pos x="292" y="500"/>
                </a:cxn>
              </a:cxnLst>
              <a:rect l="0" t="0" r="r" b="b"/>
              <a:pathLst>
                <a:path w="344" h="500">
                  <a:moveTo>
                    <a:pt x="292" y="500"/>
                  </a:moveTo>
                  <a:lnTo>
                    <a:pt x="242" y="485"/>
                  </a:lnTo>
                  <a:lnTo>
                    <a:pt x="152" y="482"/>
                  </a:lnTo>
                  <a:lnTo>
                    <a:pt x="111" y="435"/>
                  </a:lnTo>
                  <a:lnTo>
                    <a:pt x="155" y="388"/>
                  </a:lnTo>
                  <a:lnTo>
                    <a:pt x="152" y="352"/>
                  </a:lnTo>
                  <a:lnTo>
                    <a:pt x="75" y="375"/>
                  </a:lnTo>
                  <a:lnTo>
                    <a:pt x="21" y="295"/>
                  </a:lnTo>
                  <a:lnTo>
                    <a:pt x="30" y="244"/>
                  </a:lnTo>
                  <a:lnTo>
                    <a:pt x="0" y="92"/>
                  </a:lnTo>
                  <a:lnTo>
                    <a:pt x="6" y="49"/>
                  </a:lnTo>
                  <a:lnTo>
                    <a:pt x="48" y="0"/>
                  </a:lnTo>
                  <a:lnTo>
                    <a:pt x="171" y="104"/>
                  </a:lnTo>
                  <a:lnTo>
                    <a:pt x="233" y="132"/>
                  </a:lnTo>
                  <a:lnTo>
                    <a:pt x="261" y="206"/>
                  </a:lnTo>
                  <a:lnTo>
                    <a:pt x="222" y="360"/>
                  </a:lnTo>
                  <a:lnTo>
                    <a:pt x="314" y="378"/>
                  </a:lnTo>
                  <a:lnTo>
                    <a:pt x="344" y="417"/>
                  </a:lnTo>
                  <a:lnTo>
                    <a:pt x="292" y="50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89"/>
            <p:cNvSpPr>
              <a:spLocks/>
            </p:cNvSpPr>
            <p:nvPr/>
          </p:nvSpPr>
          <p:spPr bwMode="auto">
            <a:xfrm>
              <a:off x="2906616" y="2400809"/>
              <a:ext cx="139700" cy="139700"/>
            </a:xfrm>
            <a:custGeom>
              <a:avLst/>
              <a:gdLst/>
              <a:ahLst/>
              <a:cxnLst>
                <a:cxn ang="0">
                  <a:pos x="433" y="491"/>
                </a:cxn>
                <a:cxn ang="0">
                  <a:pos x="336" y="500"/>
                </a:cxn>
                <a:cxn ang="0">
                  <a:pos x="253" y="386"/>
                </a:cxn>
                <a:cxn ang="0">
                  <a:pos x="204" y="320"/>
                </a:cxn>
                <a:cxn ang="0">
                  <a:pos x="154" y="343"/>
                </a:cxn>
                <a:cxn ang="0">
                  <a:pos x="19" y="194"/>
                </a:cxn>
                <a:cxn ang="0">
                  <a:pos x="33" y="122"/>
                </a:cxn>
                <a:cxn ang="0">
                  <a:pos x="0" y="68"/>
                </a:cxn>
                <a:cxn ang="0">
                  <a:pos x="48" y="19"/>
                </a:cxn>
                <a:cxn ang="0">
                  <a:pos x="165" y="131"/>
                </a:cxn>
                <a:cxn ang="0">
                  <a:pos x="195" y="111"/>
                </a:cxn>
                <a:cxn ang="0">
                  <a:pos x="181" y="39"/>
                </a:cxn>
                <a:cxn ang="0">
                  <a:pos x="231" y="0"/>
                </a:cxn>
                <a:cxn ang="0">
                  <a:pos x="352" y="1"/>
                </a:cxn>
                <a:cxn ang="0">
                  <a:pos x="412" y="0"/>
                </a:cxn>
                <a:cxn ang="0">
                  <a:pos x="486" y="101"/>
                </a:cxn>
                <a:cxn ang="0">
                  <a:pos x="454" y="256"/>
                </a:cxn>
                <a:cxn ang="0">
                  <a:pos x="507" y="304"/>
                </a:cxn>
                <a:cxn ang="0">
                  <a:pos x="498" y="367"/>
                </a:cxn>
                <a:cxn ang="0">
                  <a:pos x="448" y="376"/>
                </a:cxn>
                <a:cxn ang="0">
                  <a:pos x="433" y="491"/>
                </a:cxn>
              </a:cxnLst>
              <a:rect l="0" t="0" r="r" b="b"/>
              <a:pathLst>
                <a:path w="507" h="500">
                  <a:moveTo>
                    <a:pt x="433" y="491"/>
                  </a:moveTo>
                  <a:lnTo>
                    <a:pt x="336" y="500"/>
                  </a:lnTo>
                  <a:lnTo>
                    <a:pt x="253" y="386"/>
                  </a:lnTo>
                  <a:lnTo>
                    <a:pt x="204" y="320"/>
                  </a:lnTo>
                  <a:lnTo>
                    <a:pt x="154" y="343"/>
                  </a:lnTo>
                  <a:lnTo>
                    <a:pt x="19" y="194"/>
                  </a:lnTo>
                  <a:lnTo>
                    <a:pt x="33" y="122"/>
                  </a:lnTo>
                  <a:lnTo>
                    <a:pt x="0" y="68"/>
                  </a:lnTo>
                  <a:lnTo>
                    <a:pt x="48" y="19"/>
                  </a:lnTo>
                  <a:lnTo>
                    <a:pt x="165" y="131"/>
                  </a:lnTo>
                  <a:lnTo>
                    <a:pt x="195" y="111"/>
                  </a:lnTo>
                  <a:lnTo>
                    <a:pt x="181" y="39"/>
                  </a:lnTo>
                  <a:lnTo>
                    <a:pt x="231" y="0"/>
                  </a:lnTo>
                  <a:lnTo>
                    <a:pt x="352" y="1"/>
                  </a:lnTo>
                  <a:lnTo>
                    <a:pt x="412" y="0"/>
                  </a:lnTo>
                  <a:lnTo>
                    <a:pt x="486" y="101"/>
                  </a:lnTo>
                  <a:lnTo>
                    <a:pt x="454" y="256"/>
                  </a:lnTo>
                  <a:lnTo>
                    <a:pt x="507" y="304"/>
                  </a:lnTo>
                  <a:lnTo>
                    <a:pt x="498" y="367"/>
                  </a:lnTo>
                  <a:lnTo>
                    <a:pt x="448" y="376"/>
                  </a:lnTo>
                  <a:lnTo>
                    <a:pt x="433" y="49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2579591" y="2286509"/>
              <a:ext cx="246062" cy="187325"/>
            </a:xfrm>
            <a:custGeom>
              <a:avLst/>
              <a:gdLst/>
              <a:ahLst/>
              <a:cxnLst>
                <a:cxn ang="0">
                  <a:pos x="136" y="682"/>
                </a:cxn>
                <a:cxn ang="0">
                  <a:pos x="0" y="591"/>
                </a:cxn>
                <a:cxn ang="0">
                  <a:pos x="76" y="496"/>
                </a:cxn>
                <a:cxn ang="0">
                  <a:pos x="301" y="223"/>
                </a:cxn>
                <a:cxn ang="0">
                  <a:pos x="362" y="240"/>
                </a:cxn>
                <a:cxn ang="0">
                  <a:pos x="509" y="114"/>
                </a:cxn>
                <a:cxn ang="0">
                  <a:pos x="497" y="66"/>
                </a:cxn>
                <a:cxn ang="0">
                  <a:pos x="517" y="22"/>
                </a:cxn>
                <a:cxn ang="0">
                  <a:pos x="547" y="10"/>
                </a:cxn>
                <a:cxn ang="0">
                  <a:pos x="637" y="84"/>
                </a:cxn>
                <a:cxn ang="0">
                  <a:pos x="695" y="39"/>
                </a:cxn>
                <a:cxn ang="0">
                  <a:pos x="745" y="10"/>
                </a:cxn>
                <a:cxn ang="0">
                  <a:pos x="824" y="0"/>
                </a:cxn>
                <a:cxn ang="0">
                  <a:pos x="905" y="19"/>
                </a:cxn>
                <a:cxn ang="0">
                  <a:pos x="892" y="70"/>
                </a:cxn>
                <a:cxn ang="0">
                  <a:pos x="824" y="109"/>
                </a:cxn>
                <a:cxn ang="0">
                  <a:pos x="869" y="156"/>
                </a:cxn>
                <a:cxn ang="0">
                  <a:pos x="830" y="213"/>
                </a:cxn>
                <a:cxn ang="0">
                  <a:pos x="776" y="253"/>
                </a:cxn>
                <a:cxn ang="0">
                  <a:pos x="710" y="249"/>
                </a:cxn>
                <a:cxn ang="0">
                  <a:pos x="649" y="222"/>
                </a:cxn>
                <a:cxn ang="0">
                  <a:pos x="593" y="154"/>
                </a:cxn>
                <a:cxn ang="0">
                  <a:pos x="529" y="144"/>
                </a:cxn>
                <a:cxn ang="0">
                  <a:pos x="479" y="192"/>
                </a:cxn>
                <a:cxn ang="0">
                  <a:pos x="473" y="237"/>
                </a:cxn>
                <a:cxn ang="0">
                  <a:pos x="509" y="276"/>
                </a:cxn>
                <a:cxn ang="0">
                  <a:pos x="453" y="319"/>
                </a:cxn>
                <a:cxn ang="0">
                  <a:pos x="464" y="430"/>
                </a:cxn>
                <a:cxn ang="0">
                  <a:pos x="403" y="510"/>
                </a:cxn>
                <a:cxn ang="0">
                  <a:pos x="293" y="549"/>
                </a:cxn>
                <a:cxn ang="0">
                  <a:pos x="136" y="682"/>
                </a:cxn>
              </a:cxnLst>
              <a:rect l="0" t="0" r="r" b="b"/>
              <a:pathLst>
                <a:path w="905" h="682">
                  <a:moveTo>
                    <a:pt x="136" y="682"/>
                  </a:moveTo>
                  <a:lnTo>
                    <a:pt x="0" y="591"/>
                  </a:lnTo>
                  <a:lnTo>
                    <a:pt x="76" y="496"/>
                  </a:lnTo>
                  <a:lnTo>
                    <a:pt x="301" y="223"/>
                  </a:lnTo>
                  <a:lnTo>
                    <a:pt x="362" y="240"/>
                  </a:lnTo>
                  <a:lnTo>
                    <a:pt x="509" y="114"/>
                  </a:lnTo>
                  <a:lnTo>
                    <a:pt x="497" y="66"/>
                  </a:lnTo>
                  <a:lnTo>
                    <a:pt x="517" y="22"/>
                  </a:lnTo>
                  <a:lnTo>
                    <a:pt x="547" y="10"/>
                  </a:lnTo>
                  <a:lnTo>
                    <a:pt x="637" y="84"/>
                  </a:lnTo>
                  <a:lnTo>
                    <a:pt x="695" y="39"/>
                  </a:lnTo>
                  <a:lnTo>
                    <a:pt x="745" y="10"/>
                  </a:lnTo>
                  <a:lnTo>
                    <a:pt x="824" y="0"/>
                  </a:lnTo>
                  <a:lnTo>
                    <a:pt x="905" y="19"/>
                  </a:lnTo>
                  <a:lnTo>
                    <a:pt x="892" y="70"/>
                  </a:lnTo>
                  <a:lnTo>
                    <a:pt x="824" y="109"/>
                  </a:lnTo>
                  <a:lnTo>
                    <a:pt x="869" y="156"/>
                  </a:lnTo>
                  <a:lnTo>
                    <a:pt x="830" y="213"/>
                  </a:lnTo>
                  <a:lnTo>
                    <a:pt x="776" y="253"/>
                  </a:lnTo>
                  <a:lnTo>
                    <a:pt x="710" y="249"/>
                  </a:lnTo>
                  <a:lnTo>
                    <a:pt x="649" y="222"/>
                  </a:lnTo>
                  <a:lnTo>
                    <a:pt x="593" y="154"/>
                  </a:lnTo>
                  <a:lnTo>
                    <a:pt x="529" y="144"/>
                  </a:lnTo>
                  <a:lnTo>
                    <a:pt x="479" y="192"/>
                  </a:lnTo>
                  <a:lnTo>
                    <a:pt x="473" y="237"/>
                  </a:lnTo>
                  <a:lnTo>
                    <a:pt x="509" y="276"/>
                  </a:lnTo>
                  <a:lnTo>
                    <a:pt x="453" y="319"/>
                  </a:lnTo>
                  <a:lnTo>
                    <a:pt x="464" y="430"/>
                  </a:lnTo>
                  <a:lnTo>
                    <a:pt x="403" y="510"/>
                  </a:lnTo>
                  <a:lnTo>
                    <a:pt x="293" y="549"/>
                  </a:lnTo>
                  <a:lnTo>
                    <a:pt x="136" y="68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2739929" y="2229359"/>
              <a:ext cx="84137" cy="47625"/>
            </a:xfrm>
            <a:custGeom>
              <a:avLst/>
              <a:gdLst/>
              <a:ahLst/>
              <a:cxnLst>
                <a:cxn ang="0">
                  <a:pos x="211" y="163"/>
                </a:cxn>
                <a:cxn ang="0">
                  <a:pos x="121" y="156"/>
                </a:cxn>
                <a:cxn ang="0">
                  <a:pos x="30" y="172"/>
                </a:cxn>
                <a:cxn ang="0">
                  <a:pos x="0" y="127"/>
                </a:cxn>
                <a:cxn ang="0">
                  <a:pos x="102" y="58"/>
                </a:cxn>
                <a:cxn ang="0">
                  <a:pos x="162" y="43"/>
                </a:cxn>
                <a:cxn ang="0">
                  <a:pos x="223" y="0"/>
                </a:cxn>
                <a:cxn ang="0">
                  <a:pos x="285" y="36"/>
                </a:cxn>
                <a:cxn ang="0">
                  <a:pos x="309" y="120"/>
                </a:cxn>
                <a:cxn ang="0">
                  <a:pos x="269" y="157"/>
                </a:cxn>
                <a:cxn ang="0">
                  <a:pos x="211" y="163"/>
                </a:cxn>
              </a:cxnLst>
              <a:rect l="0" t="0" r="r" b="b"/>
              <a:pathLst>
                <a:path w="309" h="172">
                  <a:moveTo>
                    <a:pt x="211" y="163"/>
                  </a:moveTo>
                  <a:lnTo>
                    <a:pt x="121" y="156"/>
                  </a:lnTo>
                  <a:lnTo>
                    <a:pt x="30" y="172"/>
                  </a:lnTo>
                  <a:lnTo>
                    <a:pt x="0" y="127"/>
                  </a:lnTo>
                  <a:lnTo>
                    <a:pt x="102" y="58"/>
                  </a:lnTo>
                  <a:lnTo>
                    <a:pt x="162" y="43"/>
                  </a:lnTo>
                  <a:lnTo>
                    <a:pt x="223" y="0"/>
                  </a:lnTo>
                  <a:lnTo>
                    <a:pt x="285" y="36"/>
                  </a:lnTo>
                  <a:lnTo>
                    <a:pt x="309" y="120"/>
                  </a:lnTo>
                  <a:lnTo>
                    <a:pt x="269" y="157"/>
                  </a:lnTo>
                  <a:lnTo>
                    <a:pt x="211" y="163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2524029" y="2545272"/>
              <a:ext cx="188912" cy="231775"/>
            </a:xfrm>
            <a:custGeom>
              <a:avLst/>
              <a:gdLst/>
              <a:ahLst/>
              <a:cxnLst>
                <a:cxn ang="0">
                  <a:pos x="188" y="770"/>
                </a:cxn>
                <a:cxn ang="0">
                  <a:pos x="147" y="730"/>
                </a:cxn>
                <a:cxn ang="0">
                  <a:pos x="105" y="643"/>
                </a:cxn>
                <a:cxn ang="0">
                  <a:pos x="44" y="593"/>
                </a:cxn>
                <a:cxn ang="0">
                  <a:pos x="0" y="580"/>
                </a:cxn>
                <a:cxn ang="0">
                  <a:pos x="18" y="466"/>
                </a:cxn>
                <a:cxn ang="0">
                  <a:pos x="21" y="406"/>
                </a:cxn>
                <a:cxn ang="0">
                  <a:pos x="50" y="371"/>
                </a:cxn>
                <a:cxn ang="0">
                  <a:pos x="48" y="283"/>
                </a:cxn>
                <a:cxn ang="0">
                  <a:pos x="66" y="141"/>
                </a:cxn>
                <a:cxn ang="0">
                  <a:pos x="53" y="61"/>
                </a:cxn>
                <a:cxn ang="0">
                  <a:pos x="140" y="25"/>
                </a:cxn>
                <a:cxn ang="0">
                  <a:pos x="217" y="25"/>
                </a:cxn>
                <a:cxn ang="0">
                  <a:pos x="261" y="0"/>
                </a:cxn>
                <a:cxn ang="0">
                  <a:pos x="334" y="83"/>
                </a:cxn>
                <a:cxn ang="0">
                  <a:pos x="430" y="120"/>
                </a:cxn>
                <a:cxn ang="0">
                  <a:pos x="520" y="91"/>
                </a:cxn>
                <a:cxn ang="0">
                  <a:pos x="594" y="159"/>
                </a:cxn>
                <a:cxn ang="0">
                  <a:pos x="702" y="251"/>
                </a:cxn>
                <a:cxn ang="0">
                  <a:pos x="676" y="300"/>
                </a:cxn>
                <a:cxn ang="0">
                  <a:pos x="543" y="376"/>
                </a:cxn>
                <a:cxn ang="0">
                  <a:pos x="445" y="446"/>
                </a:cxn>
                <a:cxn ang="0">
                  <a:pos x="369" y="562"/>
                </a:cxn>
                <a:cxn ang="0">
                  <a:pos x="362" y="632"/>
                </a:cxn>
                <a:cxn ang="0">
                  <a:pos x="312" y="691"/>
                </a:cxn>
                <a:cxn ang="0">
                  <a:pos x="251" y="710"/>
                </a:cxn>
                <a:cxn ang="0">
                  <a:pos x="188" y="770"/>
                </a:cxn>
              </a:cxnLst>
              <a:rect l="0" t="0" r="r" b="b"/>
              <a:pathLst>
                <a:path w="702" h="770">
                  <a:moveTo>
                    <a:pt x="188" y="770"/>
                  </a:moveTo>
                  <a:lnTo>
                    <a:pt x="147" y="730"/>
                  </a:lnTo>
                  <a:lnTo>
                    <a:pt x="105" y="643"/>
                  </a:lnTo>
                  <a:lnTo>
                    <a:pt x="44" y="593"/>
                  </a:lnTo>
                  <a:lnTo>
                    <a:pt x="0" y="580"/>
                  </a:lnTo>
                  <a:lnTo>
                    <a:pt x="18" y="466"/>
                  </a:lnTo>
                  <a:lnTo>
                    <a:pt x="21" y="406"/>
                  </a:lnTo>
                  <a:lnTo>
                    <a:pt x="50" y="371"/>
                  </a:lnTo>
                  <a:lnTo>
                    <a:pt x="48" y="283"/>
                  </a:lnTo>
                  <a:lnTo>
                    <a:pt x="66" y="141"/>
                  </a:lnTo>
                  <a:lnTo>
                    <a:pt x="53" y="61"/>
                  </a:lnTo>
                  <a:lnTo>
                    <a:pt x="140" y="25"/>
                  </a:lnTo>
                  <a:lnTo>
                    <a:pt x="217" y="25"/>
                  </a:lnTo>
                  <a:lnTo>
                    <a:pt x="261" y="0"/>
                  </a:lnTo>
                  <a:lnTo>
                    <a:pt x="334" y="83"/>
                  </a:lnTo>
                  <a:lnTo>
                    <a:pt x="430" y="120"/>
                  </a:lnTo>
                  <a:lnTo>
                    <a:pt x="520" y="91"/>
                  </a:lnTo>
                  <a:lnTo>
                    <a:pt x="594" y="159"/>
                  </a:lnTo>
                  <a:lnTo>
                    <a:pt x="702" y="251"/>
                  </a:lnTo>
                  <a:lnTo>
                    <a:pt x="676" y="300"/>
                  </a:lnTo>
                  <a:lnTo>
                    <a:pt x="543" y="376"/>
                  </a:lnTo>
                  <a:lnTo>
                    <a:pt x="445" y="446"/>
                  </a:lnTo>
                  <a:lnTo>
                    <a:pt x="369" y="562"/>
                  </a:lnTo>
                  <a:lnTo>
                    <a:pt x="362" y="632"/>
                  </a:lnTo>
                  <a:lnTo>
                    <a:pt x="312" y="691"/>
                  </a:lnTo>
                  <a:lnTo>
                    <a:pt x="251" y="710"/>
                  </a:lnTo>
                  <a:lnTo>
                    <a:pt x="188" y="77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2649441" y="2610359"/>
              <a:ext cx="336550" cy="296863"/>
            </a:xfrm>
            <a:custGeom>
              <a:avLst/>
              <a:gdLst/>
              <a:ahLst/>
              <a:cxnLst>
                <a:cxn ang="0">
                  <a:pos x="490" y="975"/>
                </a:cxn>
                <a:cxn ang="0">
                  <a:pos x="326" y="926"/>
                </a:cxn>
                <a:cxn ang="0">
                  <a:pos x="276" y="860"/>
                </a:cxn>
                <a:cxn ang="0">
                  <a:pos x="121" y="771"/>
                </a:cxn>
                <a:cxn ang="0">
                  <a:pos x="218" y="700"/>
                </a:cxn>
                <a:cxn ang="0">
                  <a:pos x="387" y="673"/>
                </a:cxn>
                <a:cxn ang="0">
                  <a:pos x="357" y="601"/>
                </a:cxn>
                <a:cxn ang="0">
                  <a:pos x="145" y="629"/>
                </a:cxn>
                <a:cxn ang="0">
                  <a:pos x="54" y="557"/>
                </a:cxn>
                <a:cxn ang="0">
                  <a:pos x="0" y="431"/>
                </a:cxn>
                <a:cxn ang="0">
                  <a:pos x="84" y="332"/>
                </a:cxn>
                <a:cxn ang="0">
                  <a:pos x="112" y="188"/>
                </a:cxn>
                <a:cxn ang="0">
                  <a:pos x="248" y="116"/>
                </a:cxn>
                <a:cxn ang="0">
                  <a:pos x="314" y="84"/>
                </a:cxn>
                <a:cxn ang="0">
                  <a:pos x="343" y="197"/>
                </a:cxn>
                <a:cxn ang="0">
                  <a:pos x="422" y="164"/>
                </a:cxn>
                <a:cxn ang="0">
                  <a:pos x="522" y="200"/>
                </a:cxn>
                <a:cxn ang="0">
                  <a:pos x="603" y="239"/>
                </a:cxn>
                <a:cxn ang="0">
                  <a:pos x="689" y="238"/>
                </a:cxn>
                <a:cxn ang="0">
                  <a:pos x="784" y="402"/>
                </a:cxn>
                <a:cxn ang="0">
                  <a:pos x="725" y="123"/>
                </a:cxn>
                <a:cxn ang="0">
                  <a:pos x="912" y="0"/>
                </a:cxn>
                <a:cxn ang="0">
                  <a:pos x="982" y="113"/>
                </a:cxn>
                <a:cxn ang="0">
                  <a:pos x="929" y="294"/>
                </a:cxn>
                <a:cxn ang="0">
                  <a:pos x="970" y="494"/>
                </a:cxn>
                <a:cxn ang="0">
                  <a:pos x="1123" y="619"/>
                </a:cxn>
                <a:cxn ang="0">
                  <a:pos x="1240" y="662"/>
                </a:cxn>
                <a:cxn ang="0">
                  <a:pos x="1130" y="722"/>
                </a:cxn>
                <a:cxn ang="0">
                  <a:pos x="1176" y="823"/>
                </a:cxn>
                <a:cxn ang="0">
                  <a:pos x="1021" y="911"/>
                </a:cxn>
                <a:cxn ang="0">
                  <a:pos x="791" y="859"/>
                </a:cxn>
                <a:cxn ang="0">
                  <a:pos x="599" y="934"/>
                </a:cxn>
              </a:cxnLst>
              <a:rect l="0" t="0" r="r" b="b"/>
              <a:pathLst>
                <a:path w="1240" h="981">
                  <a:moveTo>
                    <a:pt x="599" y="934"/>
                  </a:moveTo>
                  <a:lnTo>
                    <a:pt x="490" y="975"/>
                  </a:lnTo>
                  <a:lnTo>
                    <a:pt x="399" y="981"/>
                  </a:lnTo>
                  <a:lnTo>
                    <a:pt x="326" y="926"/>
                  </a:lnTo>
                  <a:lnTo>
                    <a:pt x="345" y="865"/>
                  </a:lnTo>
                  <a:lnTo>
                    <a:pt x="276" y="860"/>
                  </a:lnTo>
                  <a:lnTo>
                    <a:pt x="224" y="860"/>
                  </a:lnTo>
                  <a:lnTo>
                    <a:pt x="121" y="771"/>
                  </a:lnTo>
                  <a:lnTo>
                    <a:pt x="115" y="700"/>
                  </a:lnTo>
                  <a:lnTo>
                    <a:pt x="218" y="700"/>
                  </a:lnTo>
                  <a:lnTo>
                    <a:pt x="272" y="673"/>
                  </a:lnTo>
                  <a:lnTo>
                    <a:pt x="387" y="673"/>
                  </a:lnTo>
                  <a:lnTo>
                    <a:pt x="471" y="645"/>
                  </a:lnTo>
                  <a:lnTo>
                    <a:pt x="357" y="601"/>
                  </a:lnTo>
                  <a:lnTo>
                    <a:pt x="250" y="610"/>
                  </a:lnTo>
                  <a:lnTo>
                    <a:pt x="145" y="629"/>
                  </a:lnTo>
                  <a:lnTo>
                    <a:pt x="66" y="596"/>
                  </a:lnTo>
                  <a:lnTo>
                    <a:pt x="54" y="557"/>
                  </a:lnTo>
                  <a:lnTo>
                    <a:pt x="92" y="501"/>
                  </a:lnTo>
                  <a:lnTo>
                    <a:pt x="0" y="431"/>
                  </a:lnTo>
                  <a:lnTo>
                    <a:pt x="18" y="370"/>
                  </a:lnTo>
                  <a:lnTo>
                    <a:pt x="84" y="332"/>
                  </a:lnTo>
                  <a:lnTo>
                    <a:pt x="12" y="276"/>
                  </a:lnTo>
                  <a:lnTo>
                    <a:pt x="112" y="188"/>
                  </a:lnTo>
                  <a:lnTo>
                    <a:pt x="183" y="153"/>
                  </a:lnTo>
                  <a:lnTo>
                    <a:pt x="248" y="116"/>
                  </a:lnTo>
                  <a:lnTo>
                    <a:pt x="291" y="102"/>
                  </a:lnTo>
                  <a:lnTo>
                    <a:pt x="314" y="84"/>
                  </a:lnTo>
                  <a:lnTo>
                    <a:pt x="351" y="128"/>
                  </a:lnTo>
                  <a:lnTo>
                    <a:pt x="343" y="197"/>
                  </a:lnTo>
                  <a:lnTo>
                    <a:pt x="380" y="146"/>
                  </a:lnTo>
                  <a:lnTo>
                    <a:pt x="422" y="164"/>
                  </a:lnTo>
                  <a:lnTo>
                    <a:pt x="464" y="168"/>
                  </a:lnTo>
                  <a:lnTo>
                    <a:pt x="522" y="200"/>
                  </a:lnTo>
                  <a:lnTo>
                    <a:pt x="552" y="239"/>
                  </a:lnTo>
                  <a:lnTo>
                    <a:pt x="603" y="239"/>
                  </a:lnTo>
                  <a:lnTo>
                    <a:pt x="656" y="162"/>
                  </a:lnTo>
                  <a:lnTo>
                    <a:pt x="689" y="238"/>
                  </a:lnTo>
                  <a:lnTo>
                    <a:pt x="733" y="373"/>
                  </a:lnTo>
                  <a:lnTo>
                    <a:pt x="784" y="402"/>
                  </a:lnTo>
                  <a:lnTo>
                    <a:pt x="725" y="216"/>
                  </a:lnTo>
                  <a:lnTo>
                    <a:pt x="725" y="123"/>
                  </a:lnTo>
                  <a:lnTo>
                    <a:pt x="762" y="51"/>
                  </a:lnTo>
                  <a:lnTo>
                    <a:pt x="912" y="0"/>
                  </a:lnTo>
                  <a:lnTo>
                    <a:pt x="996" y="40"/>
                  </a:lnTo>
                  <a:lnTo>
                    <a:pt x="982" y="113"/>
                  </a:lnTo>
                  <a:lnTo>
                    <a:pt x="945" y="203"/>
                  </a:lnTo>
                  <a:lnTo>
                    <a:pt x="929" y="294"/>
                  </a:lnTo>
                  <a:lnTo>
                    <a:pt x="949" y="392"/>
                  </a:lnTo>
                  <a:lnTo>
                    <a:pt x="970" y="494"/>
                  </a:lnTo>
                  <a:lnTo>
                    <a:pt x="1027" y="563"/>
                  </a:lnTo>
                  <a:lnTo>
                    <a:pt x="1123" y="619"/>
                  </a:lnTo>
                  <a:lnTo>
                    <a:pt x="1188" y="656"/>
                  </a:lnTo>
                  <a:lnTo>
                    <a:pt x="1240" y="662"/>
                  </a:lnTo>
                  <a:lnTo>
                    <a:pt x="1226" y="733"/>
                  </a:lnTo>
                  <a:lnTo>
                    <a:pt x="1130" y="722"/>
                  </a:lnTo>
                  <a:lnTo>
                    <a:pt x="1114" y="788"/>
                  </a:lnTo>
                  <a:lnTo>
                    <a:pt x="1176" y="823"/>
                  </a:lnTo>
                  <a:lnTo>
                    <a:pt x="1103" y="915"/>
                  </a:lnTo>
                  <a:lnTo>
                    <a:pt x="1021" y="911"/>
                  </a:lnTo>
                  <a:lnTo>
                    <a:pt x="895" y="869"/>
                  </a:lnTo>
                  <a:lnTo>
                    <a:pt x="791" y="859"/>
                  </a:lnTo>
                  <a:lnTo>
                    <a:pt x="686" y="882"/>
                  </a:lnTo>
                  <a:lnTo>
                    <a:pt x="599" y="934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Freeform 94"/>
            <p:cNvSpPr>
              <a:spLocks/>
            </p:cNvSpPr>
            <p:nvPr/>
          </p:nvSpPr>
          <p:spPr bwMode="auto">
            <a:xfrm>
              <a:off x="2938366" y="2592897"/>
              <a:ext cx="122237" cy="169863"/>
            </a:xfrm>
            <a:custGeom>
              <a:avLst/>
              <a:gdLst/>
              <a:ahLst/>
              <a:cxnLst>
                <a:cxn ang="0">
                  <a:pos x="233" y="535"/>
                </a:cxn>
                <a:cxn ang="0">
                  <a:pos x="222" y="479"/>
                </a:cxn>
                <a:cxn ang="0">
                  <a:pos x="181" y="425"/>
                </a:cxn>
                <a:cxn ang="0">
                  <a:pos x="134" y="401"/>
                </a:cxn>
                <a:cxn ang="0">
                  <a:pos x="99" y="401"/>
                </a:cxn>
                <a:cxn ang="0">
                  <a:pos x="59" y="362"/>
                </a:cxn>
                <a:cxn ang="0">
                  <a:pos x="0" y="307"/>
                </a:cxn>
                <a:cxn ang="0">
                  <a:pos x="14" y="259"/>
                </a:cxn>
                <a:cxn ang="0">
                  <a:pos x="42" y="219"/>
                </a:cxn>
                <a:cxn ang="0">
                  <a:pos x="138" y="274"/>
                </a:cxn>
                <a:cxn ang="0">
                  <a:pos x="159" y="236"/>
                </a:cxn>
                <a:cxn ang="0">
                  <a:pos x="139" y="192"/>
                </a:cxn>
                <a:cxn ang="0">
                  <a:pos x="111" y="164"/>
                </a:cxn>
                <a:cxn ang="0">
                  <a:pos x="103" y="121"/>
                </a:cxn>
                <a:cxn ang="0">
                  <a:pos x="91" y="82"/>
                </a:cxn>
                <a:cxn ang="0">
                  <a:pos x="133" y="49"/>
                </a:cxn>
                <a:cxn ang="0">
                  <a:pos x="192" y="44"/>
                </a:cxn>
                <a:cxn ang="0">
                  <a:pos x="230" y="0"/>
                </a:cxn>
                <a:cxn ang="0">
                  <a:pos x="296" y="16"/>
                </a:cxn>
                <a:cxn ang="0">
                  <a:pos x="356" y="33"/>
                </a:cxn>
                <a:cxn ang="0">
                  <a:pos x="411" y="93"/>
                </a:cxn>
                <a:cxn ang="0">
                  <a:pos x="402" y="136"/>
                </a:cxn>
                <a:cxn ang="0">
                  <a:pos x="417" y="198"/>
                </a:cxn>
                <a:cxn ang="0">
                  <a:pos x="419" y="265"/>
                </a:cxn>
                <a:cxn ang="0">
                  <a:pos x="444" y="317"/>
                </a:cxn>
                <a:cxn ang="0">
                  <a:pos x="429" y="381"/>
                </a:cxn>
                <a:cxn ang="0">
                  <a:pos x="450" y="468"/>
                </a:cxn>
                <a:cxn ang="0">
                  <a:pos x="371" y="504"/>
                </a:cxn>
                <a:cxn ang="0">
                  <a:pos x="327" y="532"/>
                </a:cxn>
                <a:cxn ang="0">
                  <a:pos x="297" y="566"/>
                </a:cxn>
                <a:cxn ang="0">
                  <a:pos x="254" y="563"/>
                </a:cxn>
                <a:cxn ang="0">
                  <a:pos x="233" y="535"/>
                </a:cxn>
              </a:cxnLst>
              <a:rect l="0" t="0" r="r" b="b"/>
              <a:pathLst>
                <a:path w="450" h="566">
                  <a:moveTo>
                    <a:pt x="233" y="535"/>
                  </a:moveTo>
                  <a:lnTo>
                    <a:pt x="222" y="479"/>
                  </a:lnTo>
                  <a:lnTo>
                    <a:pt x="181" y="425"/>
                  </a:lnTo>
                  <a:lnTo>
                    <a:pt x="134" y="401"/>
                  </a:lnTo>
                  <a:lnTo>
                    <a:pt x="99" y="401"/>
                  </a:lnTo>
                  <a:lnTo>
                    <a:pt x="59" y="362"/>
                  </a:lnTo>
                  <a:lnTo>
                    <a:pt x="0" y="307"/>
                  </a:lnTo>
                  <a:lnTo>
                    <a:pt x="14" y="259"/>
                  </a:lnTo>
                  <a:lnTo>
                    <a:pt x="42" y="219"/>
                  </a:lnTo>
                  <a:lnTo>
                    <a:pt x="138" y="274"/>
                  </a:lnTo>
                  <a:lnTo>
                    <a:pt x="159" y="236"/>
                  </a:lnTo>
                  <a:lnTo>
                    <a:pt x="139" y="192"/>
                  </a:lnTo>
                  <a:lnTo>
                    <a:pt x="111" y="164"/>
                  </a:lnTo>
                  <a:lnTo>
                    <a:pt x="103" y="121"/>
                  </a:lnTo>
                  <a:lnTo>
                    <a:pt x="91" y="82"/>
                  </a:lnTo>
                  <a:lnTo>
                    <a:pt x="133" y="49"/>
                  </a:lnTo>
                  <a:lnTo>
                    <a:pt x="192" y="44"/>
                  </a:lnTo>
                  <a:lnTo>
                    <a:pt x="230" y="0"/>
                  </a:lnTo>
                  <a:lnTo>
                    <a:pt x="296" y="16"/>
                  </a:lnTo>
                  <a:lnTo>
                    <a:pt x="356" y="33"/>
                  </a:lnTo>
                  <a:lnTo>
                    <a:pt x="411" y="93"/>
                  </a:lnTo>
                  <a:lnTo>
                    <a:pt x="402" y="136"/>
                  </a:lnTo>
                  <a:lnTo>
                    <a:pt x="417" y="198"/>
                  </a:lnTo>
                  <a:lnTo>
                    <a:pt x="419" y="265"/>
                  </a:lnTo>
                  <a:lnTo>
                    <a:pt x="444" y="317"/>
                  </a:lnTo>
                  <a:lnTo>
                    <a:pt x="429" y="381"/>
                  </a:lnTo>
                  <a:lnTo>
                    <a:pt x="450" y="468"/>
                  </a:lnTo>
                  <a:lnTo>
                    <a:pt x="371" y="504"/>
                  </a:lnTo>
                  <a:lnTo>
                    <a:pt x="327" y="532"/>
                  </a:lnTo>
                  <a:lnTo>
                    <a:pt x="297" y="566"/>
                  </a:lnTo>
                  <a:lnTo>
                    <a:pt x="254" y="563"/>
                  </a:lnTo>
                  <a:lnTo>
                    <a:pt x="233" y="53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3052666" y="2481772"/>
              <a:ext cx="66675" cy="73025"/>
            </a:xfrm>
            <a:custGeom>
              <a:avLst/>
              <a:gdLst/>
              <a:ahLst/>
              <a:cxnLst>
                <a:cxn ang="0">
                  <a:pos x="174" y="270"/>
                </a:cxn>
                <a:cxn ang="0">
                  <a:pos x="66" y="246"/>
                </a:cxn>
                <a:cxn ang="0">
                  <a:pos x="36" y="192"/>
                </a:cxn>
                <a:cxn ang="0">
                  <a:pos x="0" y="126"/>
                </a:cxn>
                <a:cxn ang="0">
                  <a:pos x="36" y="60"/>
                </a:cxn>
                <a:cxn ang="0">
                  <a:pos x="78" y="12"/>
                </a:cxn>
                <a:cxn ang="0">
                  <a:pos x="156" y="0"/>
                </a:cxn>
                <a:cxn ang="0">
                  <a:pos x="210" y="78"/>
                </a:cxn>
                <a:cxn ang="0">
                  <a:pos x="234" y="180"/>
                </a:cxn>
                <a:cxn ang="0">
                  <a:pos x="246" y="252"/>
                </a:cxn>
                <a:cxn ang="0">
                  <a:pos x="174" y="270"/>
                </a:cxn>
              </a:cxnLst>
              <a:rect l="0" t="0" r="r" b="b"/>
              <a:pathLst>
                <a:path w="246" h="270">
                  <a:moveTo>
                    <a:pt x="174" y="270"/>
                  </a:moveTo>
                  <a:lnTo>
                    <a:pt x="66" y="246"/>
                  </a:lnTo>
                  <a:lnTo>
                    <a:pt x="36" y="192"/>
                  </a:lnTo>
                  <a:lnTo>
                    <a:pt x="0" y="126"/>
                  </a:lnTo>
                  <a:lnTo>
                    <a:pt x="36" y="60"/>
                  </a:lnTo>
                  <a:lnTo>
                    <a:pt x="78" y="12"/>
                  </a:lnTo>
                  <a:lnTo>
                    <a:pt x="156" y="0"/>
                  </a:lnTo>
                  <a:lnTo>
                    <a:pt x="210" y="78"/>
                  </a:lnTo>
                  <a:lnTo>
                    <a:pt x="234" y="180"/>
                  </a:lnTo>
                  <a:lnTo>
                    <a:pt x="246" y="252"/>
                  </a:lnTo>
                  <a:lnTo>
                    <a:pt x="174" y="27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96"/>
            <p:cNvSpPr>
              <a:spLocks/>
            </p:cNvSpPr>
            <p:nvPr/>
          </p:nvSpPr>
          <p:spPr bwMode="auto">
            <a:xfrm>
              <a:off x="1755679" y="2578609"/>
              <a:ext cx="2089150" cy="1920875"/>
            </a:xfrm>
            <a:custGeom>
              <a:avLst/>
              <a:gdLst/>
              <a:ahLst/>
              <a:cxnLst>
                <a:cxn ang="0">
                  <a:pos x="462" y="1387"/>
                </a:cxn>
                <a:cxn ang="0">
                  <a:pos x="362" y="1660"/>
                </a:cxn>
                <a:cxn ang="0">
                  <a:pos x="146" y="2163"/>
                </a:cxn>
                <a:cxn ang="0">
                  <a:pos x="588" y="2323"/>
                </a:cxn>
                <a:cxn ang="0">
                  <a:pos x="311" y="2757"/>
                </a:cxn>
                <a:cxn ang="0">
                  <a:pos x="918" y="2190"/>
                </a:cxn>
                <a:cxn ang="0">
                  <a:pos x="1695" y="2265"/>
                </a:cxn>
                <a:cxn ang="0">
                  <a:pos x="2429" y="3238"/>
                </a:cxn>
                <a:cxn ang="0">
                  <a:pos x="2937" y="4480"/>
                </a:cxn>
                <a:cxn ang="0">
                  <a:pos x="3078" y="4870"/>
                </a:cxn>
                <a:cxn ang="0">
                  <a:pos x="3375" y="5094"/>
                </a:cxn>
                <a:cxn ang="0">
                  <a:pos x="3051" y="4599"/>
                </a:cxn>
                <a:cxn ang="0">
                  <a:pos x="3285" y="4858"/>
                </a:cxn>
                <a:cxn ang="0">
                  <a:pos x="3644" y="5355"/>
                </a:cxn>
                <a:cxn ang="0">
                  <a:pos x="4203" y="5526"/>
                </a:cxn>
                <a:cxn ang="0">
                  <a:pos x="4571" y="5707"/>
                </a:cxn>
                <a:cxn ang="0">
                  <a:pos x="4785" y="5887"/>
                </a:cxn>
                <a:cxn ang="0">
                  <a:pos x="5030" y="6013"/>
                </a:cxn>
                <a:cxn ang="0">
                  <a:pos x="5157" y="6033"/>
                </a:cxn>
                <a:cxn ang="0">
                  <a:pos x="5103" y="5883"/>
                </a:cxn>
                <a:cxn ang="0">
                  <a:pos x="4854" y="5751"/>
                </a:cxn>
                <a:cxn ang="0">
                  <a:pos x="4698" y="5520"/>
                </a:cxn>
                <a:cxn ang="0">
                  <a:pos x="4541" y="5218"/>
                </a:cxn>
                <a:cxn ang="0">
                  <a:pos x="4107" y="5368"/>
                </a:cxn>
                <a:cxn ang="0">
                  <a:pos x="4056" y="4839"/>
                </a:cxn>
                <a:cxn ang="0">
                  <a:pos x="4886" y="4789"/>
                </a:cxn>
                <a:cxn ang="0">
                  <a:pos x="5174" y="4371"/>
                </a:cxn>
                <a:cxn ang="0">
                  <a:pos x="5538" y="3841"/>
                </a:cxn>
                <a:cxn ang="0">
                  <a:pos x="5879" y="3708"/>
                </a:cxn>
                <a:cxn ang="0">
                  <a:pos x="5900" y="3316"/>
                </a:cxn>
                <a:cxn ang="0">
                  <a:pos x="5976" y="3151"/>
                </a:cxn>
                <a:cxn ang="0">
                  <a:pos x="6311" y="3364"/>
                </a:cxn>
                <a:cxn ang="0">
                  <a:pos x="6495" y="3214"/>
                </a:cxn>
                <a:cxn ang="0">
                  <a:pos x="6360" y="2763"/>
                </a:cxn>
                <a:cxn ang="0">
                  <a:pos x="6030" y="2407"/>
                </a:cxn>
                <a:cxn ang="0">
                  <a:pos x="5628" y="2238"/>
                </a:cxn>
                <a:cxn ang="0">
                  <a:pos x="5244" y="1864"/>
                </a:cxn>
                <a:cxn ang="0">
                  <a:pos x="5114" y="2293"/>
                </a:cxn>
                <a:cxn ang="0">
                  <a:pos x="5025" y="3004"/>
                </a:cxn>
                <a:cxn ang="0">
                  <a:pos x="4302" y="2359"/>
                </a:cxn>
                <a:cxn ang="0">
                  <a:pos x="4643" y="1537"/>
                </a:cxn>
                <a:cxn ang="0">
                  <a:pos x="4941" y="1570"/>
                </a:cxn>
                <a:cxn ang="0">
                  <a:pos x="4898" y="853"/>
                </a:cxn>
                <a:cxn ang="0">
                  <a:pos x="5442" y="1162"/>
                </a:cxn>
                <a:cxn ang="0">
                  <a:pos x="5240" y="1657"/>
                </a:cxn>
                <a:cxn ang="0">
                  <a:pos x="5793" y="1771"/>
                </a:cxn>
                <a:cxn ang="0">
                  <a:pos x="5760" y="1371"/>
                </a:cxn>
                <a:cxn ang="0">
                  <a:pos x="6083" y="1249"/>
                </a:cxn>
                <a:cxn ang="0">
                  <a:pos x="5747" y="757"/>
                </a:cxn>
                <a:cxn ang="0">
                  <a:pos x="5331" y="382"/>
                </a:cxn>
                <a:cxn ang="0">
                  <a:pos x="4761" y="138"/>
                </a:cxn>
                <a:cxn ang="0">
                  <a:pos x="4542" y="121"/>
                </a:cxn>
                <a:cxn ang="0">
                  <a:pos x="4674" y="1021"/>
                </a:cxn>
                <a:cxn ang="0">
                  <a:pos x="4338" y="736"/>
                </a:cxn>
                <a:cxn ang="0">
                  <a:pos x="4419" y="15"/>
                </a:cxn>
                <a:cxn ang="0">
                  <a:pos x="4104" y="628"/>
                </a:cxn>
                <a:cxn ang="0">
                  <a:pos x="3860" y="1123"/>
                </a:cxn>
                <a:cxn ang="0">
                  <a:pos x="3026" y="957"/>
                </a:cxn>
                <a:cxn ang="0">
                  <a:pos x="2543" y="769"/>
                </a:cxn>
                <a:cxn ang="0">
                  <a:pos x="2126" y="805"/>
                </a:cxn>
                <a:cxn ang="0">
                  <a:pos x="1367" y="816"/>
                </a:cxn>
                <a:cxn ang="0">
                  <a:pos x="645" y="658"/>
                </a:cxn>
              </a:cxnLst>
              <a:rect l="0" t="0" r="r" b="b"/>
              <a:pathLst>
                <a:path w="6579" h="6049">
                  <a:moveTo>
                    <a:pt x="546" y="672"/>
                  </a:moveTo>
                  <a:lnTo>
                    <a:pt x="509" y="721"/>
                  </a:lnTo>
                  <a:lnTo>
                    <a:pt x="443" y="760"/>
                  </a:lnTo>
                  <a:lnTo>
                    <a:pt x="407" y="804"/>
                  </a:lnTo>
                  <a:lnTo>
                    <a:pt x="363" y="862"/>
                  </a:lnTo>
                  <a:lnTo>
                    <a:pt x="318" y="951"/>
                  </a:lnTo>
                  <a:lnTo>
                    <a:pt x="260" y="996"/>
                  </a:lnTo>
                  <a:lnTo>
                    <a:pt x="185" y="993"/>
                  </a:lnTo>
                  <a:lnTo>
                    <a:pt x="150" y="1039"/>
                  </a:lnTo>
                  <a:lnTo>
                    <a:pt x="162" y="1101"/>
                  </a:lnTo>
                  <a:lnTo>
                    <a:pt x="462" y="1387"/>
                  </a:lnTo>
                  <a:lnTo>
                    <a:pt x="384" y="1426"/>
                  </a:lnTo>
                  <a:lnTo>
                    <a:pt x="324" y="1398"/>
                  </a:lnTo>
                  <a:lnTo>
                    <a:pt x="312" y="1336"/>
                  </a:lnTo>
                  <a:lnTo>
                    <a:pt x="192" y="1363"/>
                  </a:lnTo>
                  <a:lnTo>
                    <a:pt x="173" y="1396"/>
                  </a:lnTo>
                  <a:lnTo>
                    <a:pt x="126" y="1437"/>
                  </a:lnTo>
                  <a:lnTo>
                    <a:pt x="81" y="1492"/>
                  </a:lnTo>
                  <a:lnTo>
                    <a:pt x="144" y="1558"/>
                  </a:lnTo>
                  <a:lnTo>
                    <a:pt x="192" y="1645"/>
                  </a:lnTo>
                  <a:lnTo>
                    <a:pt x="281" y="1644"/>
                  </a:lnTo>
                  <a:lnTo>
                    <a:pt x="362" y="1660"/>
                  </a:lnTo>
                  <a:lnTo>
                    <a:pt x="401" y="1629"/>
                  </a:lnTo>
                  <a:lnTo>
                    <a:pt x="462" y="1648"/>
                  </a:lnTo>
                  <a:lnTo>
                    <a:pt x="486" y="1725"/>
                  </a:lnTo>
                  <a:lnTo>
                    <a:pt x="377" y="1753"/>
                  </a:lnTo>
                  <a:lnTo>
                    <a:pt x="345" y="1821"/>
                  </a:lnTo>
                  <a:lnTo>
                    <a:pt x="273" y="1800"/>
                  </a:lnTo>
                  <a:lnTo>
                    <a:pt x="200" y="1951"/>
                  </a:lnTo>
                  <a:lnTo>
                    <a:pt x="161" y="2011"/>
                  </a:lnTo>
                  <a:lnTo>
                    <a:pt x="221" y="2052"/>
                  </a:lnTo>
                  <a:lnTo>
                    <a:pt x="236" y="2143"/>
                  </a:lnTo>
                  <a:lnTo>
                    <a:pt x="146" y="2163"/>
                  </a:lnTo>
                  <a:lnTo>
                    <a:pt x="158" y="2226"/>
                  </a:lnTo>
                  <a:lnTo>
                    <a:pt x="209" y="2235"/>
                  </a:lnTo>
                  <a:lnTo>
                    <a:pt x="227" y="2199"/>
                  </a:lnTo>
                  <a:lnTo>
                    <a:pt x="276" y="2197"/>
                  </a:lnTo>
                  <a:lnTo>
                    <a:pt x="332" y="2214"/>
                  </a:lnTo>
                  <a:lnTo>
                    <a:pt x="410" y="2191"/>
                  </a:lnTo>
                  <a:lnTo>
                    <a:pt x="438" y="2248"/>
                  </a:lnTo>
                  <a:lnTo>
                    <a:pt x="408" y="2314"/>
                  </a:lnTo>
                  <a:lnTo>
                    <a:pt x="465" y="2367"/>
                  </a:lnTo>
                  <a:lnTo>
                    <a:pt x="531" y="2349"/>
                  </a:lnTo>
                  <a:lnTo>
                    <a:pt x="588" y="2323"/>
                  </a:lnTo>
                  <a:lnTo>
                    <a:pt x="638" y="2358"/>
                  </a:lnTo>
                  <a:lnTo>
                    <a:pt x="636" y="2404"/>
                  </a:lnTo>
                  <a:lnTo>
                    <a:pt x="599" y="2467"/>
                  </a:lnTo>
                  <a:lnTo>
                    <a:pt x="530" y="2530"/>
                  </a:lnTo>
                  <a:lnTo>
                    <a:pt x="390" y="2625"/>
                  </a:lnTo>
                  <a:lnTo>
                    <a:pt x="251" y="2704"/>
                  </a:lnTo>
                  <a:lnTo>
                    <a:pt x="129" y="2824"/>
                  </a:lnTo>
                  <a:lnTo>
                    <a:pt x="0" y="2854"/>
                  </a:lnTo>
                  <a:lnTo>
                    <a:pt x="0" y="2901"/>
                  </a:lnTo>
                  <a:lnTo>
                    <a:pt x="93" y="2869"/>
                  </a:lnTo>
                  <a:lnTo>
                    <a:pt x="311" y="2757"/>
                  </a:lnTo>
                  <a:lnTo>
                    <a:pt x="402" y="2704"/>
                  </a:lnTo>
                  <a:lnTo>
                    <a:pt x="473" y="2655"/>
                  </a:lnTo>
                  <a:lnTo>
                    <a:pt x="563" y="2625"/>
                  </a:lnTo>
                  <a:lnTo>
                    <a:pt x="621" y="2550"/>
                  </a:lnTo>
                  <a:lnTo>
                    <a:pt x="693" y="2494"/>
                  </a:lnTo>
                  <a:lnTo>
                    <a:pt x="747" y="2439"/>
                  </a:lnTo>
                  <a:lnTo>
                    <a:pt x="810" y="2398"/>
                  </a:lnTo>
                  <a:lnTo>
                    <a:pt x="875" y="2329"/>
                  </a:lnTo>
                  <a:lnTo>
                    <a:pt x="914" y="2277"/>
                  </a:lnTo>
                  <a:lnTo>
                    <a:pt x="827" y="2257"/>
                  </a:lnTo>
                  <a:lnTo>
                    <a:pt x="918" y="2190"/>
                  </a:lnTo>
                  <a:lnTo>
                    <a:pt x="995" y="2269"/>
                  </a:lnTo>
                  <a:lnTo>
                    <a:pt x="1125" y="2221"/>
                  </a:lnTo>
                  <a:lnTo>
                    <a:pt x="1167" y="2197"/>
                  </a:lnTo>
                  <a:lnTo>
                    <a:pt x="1239" y="2194"/>
                  </a:lnTo>
                  <a:lnTo>
                    <a:pt x="1212" y="2149"/>
                  </a:lnTo>
                  <a:lnTo>
                    <a:pt x="1197" y="2101"/>
                  </a:lnTo>
                  <a:lnTo>
                    <a:pt x="1271" y="2092"/>
                  </a:lnTo>
                  <a:lnTo>
                    <a:pt x="1317" y="2155"/>
                  </a:lnTo>
                  <a:lnTo>
                    <a:pt x="1400" y="2175"/>
                  </a:lnTo>
                  <a:lnTo>
                    <a:pt x="1496" y="2184"/>
                  </a:lnTo>
                  <a:lnTo>
                    <a:pt x="1695" y="2265"/>
                  </a:lnTo>
                  <a:lnTo>
                    <a:pt x="1788" y="2352"/>
                  </a:lnTo>
                  <a:lnTo>
                    <a:pt x="1905" y="2544"/>
                  </a:lnTo>
                  <a:lnTo>
                    <a:pt x="1982" y="2649"/>
                  </a:lnTo>
                  <a:lnTo>
                    <a:pt x="2004" y="2728"/>
                  </a:lnTo>
                  <a:lnTo>
                    <a:pt x="2042" y="2770"/>
                  </a:lnTo>
                  <a:lnTo>
                    <a:pt x="2159" y="2730"/>
                  </a:lnTo>
                  <a:lnTo>
                    <a:pt x="2195" y="2886"/>
                  </a:lnTo>
                  <a:lnTo>
                    <a:pt x="2273" y="2964"/>
                  </a:lnTo>
                  <a:lnTo>
                    <a:pt x="2321" y="3049"/>
                  </a:lnTo>
                  <a:lnTo>
                    <a:pt x="2321" y="3169"/>
                  </a:lnTo>
                  <a:lnTo>
                    <a:pt x="2429" y="3238"/>
                  </a:lnTo>
                  <a:lnTo>
                    <a:pt x="2484" y="3309"/>
                  </a:lnTo>
                  <a:lnTo>
                    <a:pt x="2546" y="3447"/>
                  </a:lnTo>
                  <a:lnTo>
                    <a:pt x="2532" y="3676"/>
                  </a:lnTo>
                  <a:lnTo>
                    <a:pt x="2489" y="3733"/>
                  </a:lnTo>
                  <a:lnTo>
                    <a:pt x="2523" y="3849"/>
                  </a:lnTo>
                  <a:lnTo>
                    <a:pt x="2531" y="3985"/>
                  </a:lnTo>
                  <a:lnTo>
                    <a:pt x="2585" y="4146"/>
                  </a:lnTo>
                  <a:lnTo>
                    <a:pt x="2652" y="4212"/>
                  </a:lnTo>
                  <a:lnTo>
                    <a:pt x="2706" y="4326"/>
                  </a:lnTo>
                  <a:lnTo>
                    <a:pt x="2801" y="4386"/>
                  </a:lnTo>
                  <a:lnTo>
                    <a:pt x="2937" y="4480"/>
                  </a:lnTo>
                  <a:lnTo>
                    <a:pt x="2951" y="4519"/>
                  </a:lnTo>
                  <a:lnTo>
                    <a:pt x="2957" y="4555"/>
                  </a:lnTo>
                  <a:lnTo>
                    <a:pt x="2982" y="4597"/>
                  </a:lnTo>
                  <a:lnTo>
                    <a:pt x="3003" y="4641"/>
                  </a:lnTo>
                  <a:lnTo>
                    <a:pt x="3006" y="4686"/>
                  </a:lnTo>
                  <a:lnTo>
                    <a:pt x="3027" y="4720"/>
                  </a:lnTo>
                  <a:lnTo>
                    <a:pt x="3077" y="4738"/>
                  </a:lnTo>
                  <a:lnTo>
                    <a:pt x="3104" y="4777"/>
                  </a:lnTo>
                  <a:lnTo>
                    <a:pt x="3089" y="4801"/>
                  </a:lnTo>
                  <a:lnTo>
                    <a:pt x="3050" y="4830"/>
                  </a:lnTo>
                  <a:lnTo>
                    <a:pt x="3078" y="4870"/>
                  </a:lnTo>
                  <a:lnTo>
                    <a:pt x="3105" y="4872"/>
                  </a:lnTo>
                  <a:lnTo>
                    <a:pt x="3129" y="4882"/>
                  </a:lnTo>
                  <a:lnTo>
                    <a:pt x="3156" y="4903"/>
                  </a:lnTo>
                  <a:lnTo>
                    <a:pt x="3177" y="4939"/>
                  </a:lnTo>
                  <a:lnTo>
                    <a:pt x="3218" y="4947"/>
                  </a:lnTo>
                  <a:lnTo>
                    <a:pt x="3206" y="4981"/>
                  </a:lnTo>
                  <a:lnTo>
                    <a:pt x="3197" y="5019"/>
                  </a:lnTo>
                  <a:lnTo>
                    <a:pt x="3240" y="5028"/>
                  </a:lnTo>
                  <a:lnTo>
                    <a:pt x="3332" y="5113"/>
                  </a:lnTo>
                  <a:lnTo>
                    <a:pt x="3363" y="5122"/>
                  </a:lnTo>
                  <a:lnTo>
                    <a:pt x="3375" y="5094"/>
                  </a:lnTo>
                  <a:lnTo>
                    <a:pt x="3285" y="4986"/>
                  </a:lnTo>
                  <a:lnTo>
                    <a:pt x="3285" y="4956"/>
                  </a:lnTo>
                  <a:lnTo>
                    <a:pt x="3254" y="4927"/>
                  </a:lnTo>
                  <a:lnTo>
                    <a:pt x="3240" y="4879"/>
                  </a:lnTo>
                  <a:lnTo>
                    <a:pt x="3201" y="4827"/>
                  </a:lnTo>
                  <a:lnTo>
                    <a:pt x="3168" y="4770"/>
                  </a:lnTo>
                  <a:lnTo>
                    <a:pt x="3140" y="4729"/>
                  </a:lnTo>
                  <a:lnTo>
                    <a:pt x="3098" y="4689"/>
                  </a:lnTo>
                  <a:lnTo>
                    <a:pt x="3080" y="4656"/>
                  </a:lnTo>
                  <a:lnTo>
                    <a:pt x="3072" y="4620"/>
                  </a:lnTo>
                  <a:lnTo>
                    <a:pt x="3051" y="4599"/>
                  </a:lnTo>
                  <a:lnTo>
                    <a:pt x="3047" y="4576"/>
                  </a:lnTo>
                  <a:lnTo>
                    <a:pt x="3060" y="4557"/>
                  </a:lnTo>
                  <a:lnTo>
                    <a:pt x="3101" y="4560"/>
                  </a:lnTo>
                  <a:lnTo>
                    <a:pt x="3108" y="4584"/>
                  </a:lnTo>
                  <a:lnTo>
                    <a:pt x="3137" y="4621"/>
                  </a:lnTo>
                  <a:lnTo>
                    <a:pt x="3144" y="4678"/>
                  </a:lnTo>
                  <a:lnTo>
                    <a:pt x="3177" y="4692"/>
                  </a:lnTo>
                  <a:lnTo>
                    <a:pt x="3201" y="4731"/>
                  </a:lnTo>
                  <a:lnTo>
                    <a:pt x="3237" y="4779"/>
                  </a:lnTo>
                  <a:lnTo>
                    <a:pt x="3270" y="4813"/>
                  </a:lnTo>
                  <a:lnTo>
                    <a:pt x="3285" y="4858"/>
                  </a:lnTo>
                  <a:lnTo>
                    <a:pt x="3368" y="4900"/>
                  </a:lnTo>
                  <a:lnTo>
                    <a:pt x="3351" y="4941"/>
                  </a:lnTo>
                  <a:lnTo>
                    <a:pt x="3386" y="4965"/>
                  </a:lnTo>
                  <a:lnTo>
                    <a:pt x="3416" y="4999"/>
                  </a:lnTo>
                  <a:lnTo>
                    <a:pt x="3477" y="5032"/>
                  </a:lnTo>
                  <a:lnTo>
                    <a:pt x="3507" y="5095"/>
                  </a:lnTo>
                  <a:lnTo>
                    <a:pt x="3548" y="5142"/>
                  </a:lnTo>
                  <a:lnTo>
                    <a:pt x="3561" y="5185"/>
                  </a:lnTo>
                  <a:lnTo>
                    <a:pt x="3554" y="5232"/>
                  </a:lnTo>
                  <a:lnTo>
                    <a:pt x="3548" y="5289"/>
                  </a:lnTo>
                  <a:lnTo>
                    <a:pt x="3644" y="5355"/>
                  </a:lnTo>
                  <a:lnTo>
                    <a:pt x="3678" y="5407"/>
                  </a:lnTo>
                  <a:lnTo>
                    <a:pt x="3735" y="5401"/>
                  </a:lnTo>
                  <a:lnTo>
                    <a:pt x="3770" y="5436"/>
                  </a:lnTo>
                  <a:lnTo>
                    <a:pt x="3860" y="5473"/>
                  </a:lnTo>
                  <a:lnTo>
                    <a:pt x="3938" y="5517"/>
                  </a:lnTo>
                  <a:lnTo>
                    <a:pt x="3978" y="5523"/>
                  </a:lnTo>
                  <a:lnTo>
                    <a:pt x="4035" y="5526"/>
                  </a:lnTo>
                  <a:lnTo>
                    <a:pt x="4115" y="5574"/>
                  </a:lnTo>
                  <a:lnTo>
                    <a:pt x="4142" y="5557"/>
                  </a:lnTo>
                  <a:lnTo>
                    <a:pt x="4160" y="5544"/>
                  </a:lnTo>
                  <a:lnTo>
                    <a:pt x="4203" y="5526"/>
                  </a:lnTo>
                  <a:lnTo>
                    <a:pt x="4230" y="5532"/>
                  </a:lnTo>
                  <a:lnTo>
                    <a:pt x="4245" y="5544"/>
                  </a:lnTo>
                  <a:lnTo>
                    <a:pt x="4290" y="5569"/>
                  </a:lnTo>
                  <a:lnTo>
                    <a:pt x="4313" y="5587"/>
                  </a:lnTo>
                  <a:lnTo>
                    <a:pt x="4346" y="5623"/>
                  </a:lnTo>
                  <a:lnTo>
                    <a:pt x="4386" y="5661"/>
                  </a:lnTo>
                  <a:lnTo>
                    <a:pt x="4427" y="5671"/>
                  </a:lnTo>
                  <a:lnTo>
                    <a:pt x="4464" y="5662"/>
                  </a:lnTo>
                  <a:lnTo>
                    <a:pt x="4478" y="5685"/>
                  </a:lnTo>
                  <a:lnTo>
                    <a:pt x="4521" y="5697"/>
                  </a:lnTo>
                  <a:lnTo>
                    <a:pt x="4571" y="5707"/>
                  </a:lnTo>
                  <a:lnTo>
                    <a:pt x="4613" y="5716"/>
                  </a:lnTo>
                  <a:lnTo>
                    <a:pt x="4646" y="5737"/>
                  </a:lnTo>
                  <a:lnTo>
                    <a:pt x="4671" y="5754"/>
                  </a:lnTo>
                  <a:lnTo>
                    <a:pt x="4692" y="5784"/>
                  </a:lnTo>
                  <a:lnTo>
                    <a:pt x="4713" y="5796"/>
                  </a:lnTo>
                  <a:lnTo>
                    <a:pt x="4709" y="5821"/>
                  </a:lnTo>
                  <a:lnTo>
                    <a:pt x="4713" y="5850"/>
                  </a:lnTo>
                  <a:lnTo>
                    <a:pt x="4736" y="5877"/>
                  </a:lnTo>
                  <a:lnTo>
                    <a:pt x="4749" y="5889"/>
                  </a:lnTo>
                  <a:lnTo>
                    <a:pt x="4772" y="5895"/>
                  </a:lnTo>
                  <a:lnTo>
                    <a:pt x="4785" y="5887"/>
                  </a:lnTo>
                  <a:lnTo>
                    <a:pt x="4802" y="5886"/>
                  </a:lnTo>
                  <a:lnTo>
                    <a:pt x="4814" y="5908"/>
                  </a:lnTo>
                  <a:lnTo>
                    <a:pt x="4824" y="5922"/>
                  </a:lnTo>
                  <a:lnTo>
                    <a:pt x="4836" y="5953"/>
                  </a:lnTo>
                  <a:lnTo>
                    <a:pt x="4848" y="5992"/>
                  </a:lnTo>
                  <a:lnTo>
                    <a:pt x="4872" y="5995"/>
                  </a:lnTo>
                  <a:lnTo>
                    <a:pt x="4908" y="5997"/>
                  </a:lnTo>
                  <a:lnTo>
                    <a:pt x="4943" y="6009"/>
                  </a:lnTo>
                  <a:lnTo>
                    <a:pt x="4961" y="6039"/>
                  </a:lnTo>
                  <a:lnTo>
                    <a:pt x="5013" y="6034"/>
                  </a:lnTo>
                  <a:lnTo>
                    <a:pt x="5030" y="6013"/>
                  </a:lnTo>
                  <a:lnTo>
                    <a:pt x="5009" y="5985"/>
                  </a:lnTo>
                  <a:lnTo>
                    <a:pt x="5031" y="5973"/>
                  </a:lnTo>
                  <a:lnTo>
                    <a:pt x="5046" y="5947"/>
                  </a:lnTo>
                  <a:lnTo>
                    <a:pt x="5073" y="5917"/>
                  </a:lnTo>
                  <a:lnTo>
                    <a:pt x="5109" y="5935"/>
                  </a:lnTo>
                  <a:lnTo>
                    <a:pt x="5138" y="5937"/>
                  </a:lnTo>
                  <a:lnTo>
                    <a:pt x="5144" y="5956"/>
                  </a:lnTo>
                  <a:lnTo>
                    <a:pt x="5132" y="5971"/>
                  </a:lnTo>
                  <a:lnTo>
                    <a:pt x="5133" y="5992"/>
                  </a:lnTo>
                  <a:lnTo>
                    <a:pt x="5150" y="6009"/>
                  </a:lnTo>
                  <a:lnTo>
                    <a:pt x="5157" y="6033"/>
                  </a:lnTo>
                  <a:lnTo>
                    <a:pt x="5195" y="6049"/>
                  </a:lnTo>
                  <a:lnTo>
                    <a:pt x="5208" y="6042"/>
                  </a:lnTo>
                  <a:lnTo>
                    <a:pt x="5217" y="6025"/>
                  </a:lnTo>
                  <a:lnTo>
                    <a:pt x="5222" y="6010"/>
                  </a:lnTo>
                  <a:lnTo>
                    <a:pt x="5210" y="5974"/>
                  </a:lnTo>
                  <a:lnTo>
                    <a:pt x="5193" y="5952"/>
                  </a:lnTo>
                  <a:lnTo>
                    <a:pt x="5190" y="5926"/>
                  </a:lnTo>
                  <a:lnTo>
                    <a:pt x="5172" y="5917"/>
                  </a:lnTo>
                  <a:lnTo>
                    <a:pt x="5154" y="5898"/>
                  </a:lnTo>
                  <a:lnTo>
                    <a:pt x="5129" y="5896"/>
                  </a:lnTo>
                  <a:lnTo>
                    <a:pt x="5103" y="5883"/>
                  </a:lnTo>
                  <a:lnTo>
                    <a:pt x="5067" y="5883"/>
                  </a:lnTo>
                  <a:lnTo>
                    <a:pt x="5037" y="5904"/>
                  </a:lnTo>
                  <a:lnTo>
                    <a:pt x="5004" y="5916"/>
                  </a:lnTo>
                  <a:lnTo>
                    <a:pt x="4962" y="5917"/>
                  </a:lnTo>
                  <a:lnTo>
                    <a:pt x="4920" y="5874"/>
                  </a:lnTo>
                  <a:lnTo>
                    <a:pt x="4911" y="5865"/>
                  </a:lnTo>
                  <a:lnTo>
                    <a:pt x="4889" y="5854"/>
                  </a:lnTo>
                  <a:lnTo>
                    <a:pt x="4853" y="5806"/>
                  </a:lnTo>
                  <a:lnTo>
                    <a:pt x="4868" y="5794"/>
                  </a:lnTo>
                  <a:lnTo>
                    <a:pt x="4853" y="5778"/>
                  </a:lnTo>
                  <a:lnTo>
                    <a:pt x="4854" y="5751"/>
                  </a:lnTo>
                  <a:lnTo>
                    <a:pt x="4860" y="5716"/>
                  </a:lnTo>
                  <a:lnTo>
                    <a:pt x="4863" y="5689"/>
                  </a:lnTo>
                  <a:lnTo>
                    <a:pt x="4856" y="5659"/>
                  </a:lnTo>
                  <a:lnTo>
                    <a:pt x="4875" y="5644"/>
                  </a:lnTo>
                  <a:lnTo>
                    <a:pt x="4878" y="5623"/>
                  </a:lnTo>
                  <a:lnTo>
                    <a:pt x="4871" y="5589"/>
                  </a:lnTo>
                  <a:lnTo>
                    <a:pt x="4856" y="5560"/>
                  </a:lnTo>
                  <a:lnTo>
                    <a:pt x="4818" y="5566"/>
                  </a:lnTo>
                  <a:lnTo>
                    <a:pt x="4820" y="5530"/>
                  </a:lnTo>
                  <a:lnTo>
                    <a:pt x="4769" y="5515"/>
                  </a:lnTo>
                  <a:lnTo>
                    <a:pt x="4698" y="5520"/>
                  </a:lnTo>
                  <a:lnTo>
                    <a:pt x="4605" y="5529"/>
                  </a:lnTo>
                  <a:lnTo>
                    <a:pt x="4575" y="5518"/>
                  </a:lnTo>
                  <a:lnTo>
                    <a:pt x="4593" y="5434"/>
                  </a:lnTo>
                  <a:lnTo>
                    <a:pt x="4611" y="5401"/>
                  </a:lnTo>
                  <a:lnTo>
                    <a:pt x="4616" y="5370"/>
                  </a:lnTo>
                  <a:lnTo>
                    <a:pt x="4620" y="5340"/>
                  </a:lnTo>
                  <a:lnTo>
                    <a:pt x="4667" y="5238"/>
                  </a:lnTo>
                  <a:lnTo>
                    <a:pt x="4658" y="5196"/>
                  </a:lnTo>
                  <a:lnTo>
                    <a:pt x="4616" y="5191"/>
                  </a:lnTo>
                  <a:lnTo>
                    <a:pt x="4568" y="5194"/>
                  </a:lnTo>
                  <a:lnTo>
                    <a:pt x="4541" y="5218"/>
                  </a:lnTo>
                  <a:lnTo>
                    <a:pt x="4497" y="5223"/>
                  </a:lnTo>
                  <a:lnTo>
                    <a:pt x="4458" y="5247"/>
                  </a:lnTo>
                  <a:lnTo>
                    <a:pt x="4440" y="5301"/>
                  </a:lnTo>
                  <a:lnTo>
                    <a:pt x="4409" y="5350"/>
                  </a:lnTo>
                  <a:lnTo>
                    <a:pt x="4352" y="5377"/>
                  </a:lnTo>
                  <a:lnTo>
                    <a:pt x="4302" y="5385"/>
                  </a:lnTo>
                  <a:lnTo>
                    <a:pt x="4262" y="5403"/>
                  </a:lnTo>
                  <a:lnTo>
                    <a:pt x="4214" y="5395"/>
                  </a:lnTo>
                  <a:lnTo>
                    <a:pt x="4185" y="5376"/>
                  </a:lnTo>
                  <a:lnTo>
                    <a:pt x="4148" y="5392"/>
                  </a:lnTo>
                  <a:lnTo>
                    <a:pt x="4107" y="5368"/>
                  </a:lnTo>
                  <a:lnTo>
                    <a:pt x="4094" y="5328"/>
                  </a:lnTo>
                  <a:lnTo>
                    <a:pt x="4058" y="5256"/>
                  </a:lnTo>
                  <a:lnTo>
                    <a:pt x="4049" y="5203"/>
                  </a:lnTo>
                  <a:lnTo>
                    <a:pt x="4032" y="5155"/>
                  </a:lnTo>
                  <a:lnTo>
                    <a:pt x="4038" y="5104"/>
                  </a:lnTo>
                  <a:lnTo>
                    <a:pt x="4050" y="5064"/>
                  </a:lnTo>
                  <a:lnTo>
                    <a:pt x="4043" y="5025"/>
                  </a:lnTo>
                  <a:lnTo>
                    <a:pt x="4056" y="4984"/>
                  </a:lnTo>
                  <a:lnTo>
                    <a:pt x="4070" y="4956"/>
                  </a:lnTo>
                  <a:lnTo>
                    <a:pt x="4055" y="4929"/>
                  </a:lnTo>
                  <a:lnTo>
                    <a:pt x="4056" y="4839"/>
                  </a:lnTo>
                  <a:lnTo>
                    <a:pt x="4121" y="4755"/>
                  </a:lnTo>
                  <a:lnTo>
                    <a:pt x="4200" y="4704"/>
                  </a:lnTo>
                  <a:lnTo>
                    <a:pt x="4298" y="4663"/>
                  </a:lnTo>
                  <a:lnTo>
                    <a:pt x="4391" y="4693"/>
                  </a:lnTo>
                  <a:lnTo>
                    <a:pt x="4461" y="4707"/>
                  </a:lnTo>
                  <a:lnTo>
                    <a:pt x="4539" y="4665"/>
                  </a:lnTo>
                  <a:lnTo>
                    <a:pt x="4644" y="4656"/>
                  </a:lnTo>
                  <a:lnTo>
                    <a:pt x="4826" y="4687"/>
                  </a:lnTo>
                  <a:lnTo>
                    <a:pt x="4866" y="4719"/>
                  </a:lnTo>
                  <a:lnTo>
                    <a:pt x="4901" y="4753"/>
                  </a:lnTo>
                  <a:lnTo>
                    <a:pt x="4886" y="4789"/>
                  </a:lnTo>
                  <a:lnTo>
                    <a:pt x="4890" y="4836"/>
                  </a:lnTo>
                  <a:lnTo>
                    <a:pt x="4988" y="4992"/>
                  </a:lnTo>
                  <a:lnTo>
                    <a:pt x="5036" y="4981"/>
                  </a:lnTo>
                  <a:lnTo>
                    <a:pt x="5054" y="4938"/>
                  </a:lnTo>
                  <a:lnTo>
                    <a:pt x="5057" y="4857"/>
                  </a:lnTo>
                  <a:lnTo>
                    <a:pt x="5030" y="4765"/>
                  </a:lnTo>
                  <a:lnTo>
                    <a:pt x="4995" y="4708"/>
                  </a:lnTo>
                  <a:lnTo>
                    <a:pt x="4976" y="4638"/>
                  </a:lnTo>
                  <a:lnTo>
                    <a:pt x="4998" y="4504"/>
                  </a:lnTo>
                  <a:lnTo>
                    <a:pt x="5088" y="4446"/>
                  </a:lnTo>
                  <a:lnTo>
                    <a:pt x="5174" y="4371"/>
                  </a:lnTo>
                  <a:lnTo>
                    <a:pt x="5219" y="4354"/>
                  </a:lnTo>
                  <a:lnTo>
                    <a:pt x="5235" y="4318"/>
                  </a:lnTo>
                  <a:lnTo>
                    <a:pt x="5282" y="4273"/>
                  </a:lnTo>
                  <a:lnTo>
                    <a:pt x="5288" y="4248"/>
                  </a:lnTo>
                  <a:lnTo>
                    <a:pt x="5304" y="4218"/>
                  </a:lnTo>
                  <a:lnTo>
                    <a:pt x="5300" y="4167"/>
                  </a:lnTo>
                  <a:lnTo>
                    <a:pt x="5265" y="4135"/>
                  </a:lnTo>
                  <a:lnTo>
                    <a:pt x="5318" y="4092"/>
                  </a:lnTo>
                  <a:lnTo>
                    <a:pt x="5424" y="3934"/>
                  </a:lnTo>
                  <a:lnTo>
                    <a:pt x="5526" y="3886"/>
                  </a:lnTo>
                  <a:lnTo>
                    <a:pt x="5538" y="3841"/>
                  </a:lnTo>
                  <a:lnTo>
                    <a:pt x="5603" y="3868"/>
                  </a:lnTo>
                  <a:lnTo>
                    <a:pt x="5625" y="3855"/>
                  </a:lnTo>
                  <a:lnTo>
                    <a:pt x="5594" y="3819"/>
                  </a:lnTo>
                  <a:lnTo>
                    <a:pt x="5580" y="3774"/>
                  </a:lnTo>
                  <a:lnTo>
                    <a:pt x="5594" y="3720"/>
                  </a:lnTo>
                  <a:lnTo>
                    <a:pt x="5645" y="3681"/>
                  </a:lnTo>
                  <a:lnTo>
                    <a:pt x="5895" y="3546"/>
                  </a:lnTo>
                  <a:lnTo>
                    <a:pt x="5922" y="3567"/>
                  </a:lnTo>
                  <a:lnTo>
                    <a:pt x="5828" y="3648"/>
                  </a:lnTo>
                  <a:lnTo>
                    <a:pt x="5834" y="3676"/>
                  </a:lnTo>
                  <a:lnTo>
                    <a:pt x="5879" y="3708"/>
                  </a:lnTo>
                  <a:lnTo>
                    <a:pt x="5933" y="3649"/>
                  </a:lnTo>
                  <a:lnTo>
                    <a:pt x="6095" y="3577"/>
                  </a:lnTo>
                  <a:lnTo>
                    <a:pt x="6188" y="3517"/>
                  </a:lnTo>
                  <a:lnTo>
                    <a:pt x="6173" y="3424"/>
                  </a:lnTo>
                  <a:lnTo>
                    <a:pt x="6126" y="3436"/>
                  </a:lnTo>
                  <a:lnTo>
                    <a:pt x="6095" y="3495"/>
                  </a:lnTo>
                  <a:lnTo>
                    <a:pt x="6026" y="3408"/>
                  </a:lnTo>
                  <a:lnTo>
                    <a:pt x="5939" y="3444"/>
                  </a:lnTo>
                  <a:lnTo>
                    <a:pt x="5933" y="3399"/>
                  </a:lnTo>
                  <a:lnTo>
                    <a:pt x="5891" y="3351"/>
                  </a:lnTo>
                  <a:lnTo>
                    <a:pt x="5900" y="3316"/>
                  </a:lnTo>
                  <a:lnTo>
                    <a:pt x="5951" y="3312"/>
                  </a:lnTo>
                  <a:lnTo>
                    <a:pt x="5952" y="3267"/>
                  </a:lnTo>
                  <a:lnTo>
                    <a:pt x="5924" y="3220"/>
                  </a:lnTo>
                  <a:lnTo>
                    <a:pt x="5873" y="3199"/>
                  </a:lnTo>
                  <a:lnTo>
                    <a:pt x="5804" y="3234"/>
                  </a:lnTo>
                  <a:lnTo>
                    <a:pt x="5789" y="3184"/>
                  </a:lnTo>
                  <a:lnTo>
                    <a:pt x="5808" y="3153"/>
                  </a:lnTo>
                  <a:lnTo>
                    <a:pt x="5856" y="3133"/>
                  </a:lnTo>
                  <a:lnTo>
                    <a:pt x="5900" y="3136"/>
                  </a:lnTo>
                  <a:lnTo>
                    <a:pt x="5940" y="3139"/>
                  </a:lnTo>
                  <a:lnTo>
                    <a:pt x="5976" y="3151"/>
                  </a:lnTo>
                  <a:lnTo>
                    <a:pt x="6048" y="3151"/>
                  </a:lnTo>
                  <a:lnTo>
                    <a:pt x="6110" y="3166"/>
                  </a:lnTo>
                  <a:lnTo>
                    <a:pt x="6176" y="3147"/>
                  </a:lnTo>
                  <a:lnTo>
                    <a:pt x="6237" y="3106"/>
                  </a:lnTo>
                  <a:lnTo>
                    <a:pt x="6287" y="3049"/>
                  </a:lnTo>
                  <a:lnTo>
                    <a:pt x="6332" y="3036"/>
                  </a:lnTo>
                  <a:lnTo>
                    <a:pt x="6354" y="3099"/>
                  </a:lnTo>
                  <a:lnTo>
                    <a:pt x="6320" y="3198"/>
                  </a:lnTo>
                  <a:lnTo>
                    <a:pt x="6251" y="3327"/>
                  </a:lnTo>
                  <a:lnTo>
                    <a:pt x="6248" y="3375"/>
                  </a:lnTo>
                  <a:lnTo>
                    <a:pt x="6311" y="3364"/>
                  </a:lnTo>
                  <a:lnTo>
                    <a:pt x="6330" y="3381"/>
                  </a:lnTo>
                  <a:lnTo>
                    <a:pt x="6407" y="3382"/>
                  </a:lnTo>
                  <a:lnTo>
                    <a:pt x="6459" y="3366"/>
                  </a:lnTo>
                  <a:lnTo>
                    <a:pt x="6473" y="3412"/>
                  </a:lnTo>
                  <a:lnTo>
                    <a:pt x="6518" y="3414"/>
                  </a:lnTo>
                  <a:lnTo>
                    <a:pt x="6549" y="3400"/>
                  </a:lnTo>
                  <a:lnTo>
                    <a:pt x="6579" y="3354"/>
                  </a:lnTo>
                  <a:lnTo>
                    <a:pt x="6578" y="3285"/>
                  </a:lnTo>
                  <a:lnTo>
                    <a:pt x="6563" y="3220"/>
                  </a:lnTo>
                  <a:lnTo>
                    <a:pt x="6534" y="3198"/>
                  </a:lnTo>
                  <a:lnTo>
                    <a:pt x="6495" y="3214"/>
                  </a:lnTo>
                  <a:lnTo>
                    <a:pt x="6453" y="3207"/>
                  </a:lnTo>
                  <a:lnTo>
                    <a:pt x="6440" y="3144"/>
                  </a:lnTo>
                  <a:lnTo>
                    <a:pt x="6414" y="3106"/>
                  </a:lnTo>
                  <a:lnTo>
                    <a:pt x="6401" y="3054"/>
                  </a:lnTo>
                  <a:lnTo>
                    <a:pt x="6383" y="3024"/>
                  </a:lnTo>
                  <a:lnTo>
                    <a:pt x="6417" y="2988"/>
                  </a:lnTo>
                  <a:lnTo>
                    <a:pt x="6401" y="2962"/>
                  </a:lnTo>
                  <a:lnTo>
                    <a:pt x="6401" y="2922"/>
                  </a:lnTo>
                  <a:lnTo>
                    <a:pt x="6384" y="2865"/>
                  </a:lnTo>
                  <a:lnTo>
                    <a:pt x="6398" y="2814"/>
                  </a:lnTo>
                  <a:lnTo>
                    <a:pt x="6360" y="2763"/>
                  </a:lnTo>
                  <a:lnTo>
                    <a:pt x="6315" y="2751"/>
                  </a:lnTo>
                  <a:lnTo>
                    <a:pt x="6303" y="2707"/>
                  </a:lnTo>
                  <a:lnTo>
                    <a:pt x="6275" y="2653"/>
                  </a:lnTo>
                  <a:lnTo>
                    <a:pt x="6216" y="2661"/>
                  </a:lnTo>
                  <a:lnTo>
                    <a:pt x="6197" y="2634"/>
                  </a:lnTo>
                  <a:lnTo>
                    <a:pt x="6134" y="2611"/>
                  </a:lnTo>
                  <a:lnTo>
                    <a:pt x="6108" y="2568"/>
                  </a:lnTo>
                  <a:lnTo>
                    <a:pt x="6068" y="2530"/>
                  </a:lnTo>
                  <a:lnTo>
                    <a:pt x="6063" y="2494"/>
                  </a:lnTo>
                  <a:lnTo>
                    <a:pt x="6090" y="2437"/>
                  </a:lnTo>
                  <a:lnTo>
                    <a:pt x="6030" y="2407"/>
                  </a:lnTo>
                  <a:lnTo>
                    <a:pt x="6038" y="2344"/>
                  </a:lnTo>
                  <a:lnTo>
                    <a:pt x="6012" y="2301"/>
                  </a:lnTo>
                  <a:lnTo>
                    <a:pt x="5999" y="2238"/>
                  </a:lnTo>
                  <a:lnTo>
                    <a:pt x="5940" y="2173"/>
                  </a:lnTo>
                  <a:lnTo>
                    <a:pt x="5939" y="2130"/>
                  </a:lnTo>
                  <a:lnTo>
                    <a:pt x="5909" y="2124"/>
                  </a:lnTo>
                  <a:lnTo>
                    <a:pt x="5849" y="2248"/>
                  </a:lnTo>
                  <a:lnTo>
                    <a:pt x="5864" y="2286"/>
                  </a:lnTo>
                  <a:lnTo>
                    <a:pt x="5766" y="2370"/>
                  </a:lnTo>
                  <a:lnTo>
                    <a:pt x="5693" y="2265"/>
                  </a:lnTo>
                  <a:lnTo>
                    <a:pt x="5628" y="2238"/>
                  </a:lnTo>
                  <a:lnTo>
                    <a:pt x="5607" y="2125"/>
                  </a:lnTo>
                  <a:lnTo>
                    <a:pt x="5627" y="2047"/>
                  </a:lnTo>
                  <a:lnTo>
                    <a:pt x="5612" y="1993"/>
                  </a:lnTo>
                  <a:lnTo>
                    <a:pt x="5553" y="2022"/>
                  </a:lnTo>
                  <a:lnTo>
                    <a:pt x="5501" y="1936"/>
                  </a:lnTo>
                  <a:lnTo>
                    <a:pt x="5459" y="1887"/>
                  </a:lnTo>
                  <a:lnTo>
                    <a:pt x="5417" y="1851"/>
                  </a:lnTo>
                  <a:lnTo>
                    <a:pt x="5366" y="1824"/>
                  </a:lnTo>
                  <a:lnTo>
                    <a:pt x="5324" y="1869"/>
                  </a:lnTo>
                  <a:lnTo>
                    <a:pt x="5280" y="1849"/>
                  </a:lnTo>
                  <a:lnTo>
                    <a:pt x="5244" y="1864"/>
                  </a:lnTo>
                  <a:lnTo>
                    <a:pt x="5174" y="1870"/>
                  </a:lnTo>
                  <a:lnTo>
                    <a:pt x="5162" y="1909"/>
                  </a:lnTo>
                  <a:lnTo>
                    <a:pt x="5139" y="1953"/>
                  </a:lnTo>
                  <a:lnTo>
                    <a:pt x="5138" y="2001"/>
                  </a:lnTo>
                  <a:lnTo>
                    <a:pt x="5090" y="2029"/>
                  </a:lnTo>
                  <a:lnTo>
                    <a:pt x="5100" y="2058"/>
                  </a:lnTo>
                  <a:lnTo>
                    <a:pt x="5150" y="2088"/>
                  </a:lnTo>
                  <a:lnTo>
                    <a:pt x="5151" y="2149"/>
                  </a:lnTo>
                  <a:lnTo>
                    <a:pt x="5130" y="2191"/>
                  </a:lnTo>
                  <a:lnTo>
                    <a:pt x="5096" y="2235"/>
                  </a:lnTo>
                  <a:lnTo>
                    <a:pt x="5114" y="2293"/>
                  </a:lnTo>
                  <a:lnTo>
                    <a:pt x="5156" y="2317"/>
                  </a:lnTo>
                  <a:lnTo>
                    <a:pt x="5211" y="2386"/>
                  </a:lnTo>
                  <a:lnTo>
                    <a:pt x="5208" y="2472"/>
                  </a:lnTo>
                  <a:lnTo>
                    <a:pt x="5190" y="2583"/>
                  </a:lnTo>
                  <a:lnTo>
                    <a:pt x="5117" y="2635"/>
                  </a:lnTo>
                  <a:lnTo>
                    <a:pt x="5057" y="2644"/>
                  </a:lnTo>
                  <a:lnTo>
                    <a:pt x="5043" y="2707"/>
                  </a:lnTo>
                  <a:lnTo>
                    <a:pt x="5082" y="2767"/>
                  </a:lnTo>
                  <a:lnTo>
                    <a:pt x="5109" y="2919"/>
                  </a:lnTo>
                  <a:lnTo>
                    <a:pt x="5061" y="2976"/>
                  </a:lnTo>
                  <a:lnTo>
                    <a:pt x="5025" y="3004"/>
                  </a:lnTo>
                  <a:lnTo>
                    <a:pt x="4947" y="2919"/>
                  </a:lnTo>
                  <a:lnTo>
                    <a:pt x="4887" y="2787"/>
                  </a:lnTo>
                  <a:lnTo>
                    <a:pt x="4896" y="2700"/>
                  </a:lnTo>
                  <a:lnTo>
                    <a:pt x="4890" y="2628"/>
                  </a:lnTo>
                  <a:lnTo>
                    <a:pt x="4772" y="2631"/>
                  </a:lnTo>
                  <a:lnTo>
                    <a:pt x="4707" y="2584"/>
                  </a:lnTo>
                  <a:lnTo>
                    <a:pt x="4605" y="2544"/>
                  </a:lnTo>
                  <a:lnTo>
                    <a:pt x="4506" y="2466"/>
                  </a:lnTo>
                  <a:lnTo>
                    <a:pt x="4421" y="2421"/>
                  </a:lnTo>
                  <a:lnTo>
                    <a:pt x="4346" y="2430"/>
                  </a:lnTo>
                  <a:lnTo>
                    <a:pt x="4302" y="2359"/>
                  </a:lnTo>
                  <a:lnTo>
                    <a:pt x="4283" y="2271"/>
                  </a:lnTo>
                  <a:lnTo>
                    <a:pt x="4196" y="2245"/>
                  </a:lnTo>
                  <a:lnTo>
                    <a:pt x="4194" y="2124"/>
                  </a:lnTo>
                  <a:lnTo>
                    <a:pt x="4208" y="2032"/>
                  </a:lnTo>
                  <a:lnTo>
                    <a:pt x="4250" y="1957"/>
                  </a:lnTo>
                  <a:lnTo>
                    <a:pt x="4308" y="1891"/>
                  </a:lnTo>
                  <a:lnTo>
                    <a:pt x="4379" y="1810"/>
                  </a:lnTo>
                  <a:lnTo>
                    <a:pt x="4445" y="1728"/>
                  </a:lnTo>
                  <a:lnTo>
                    <a:pt x="4478" y="1633"/>
                  </a:lnTo>
                  <a:lnTo>
                    <a:pt x="4556" y="1636"/>
                  </a:lnTo>
                  <a:lnTo>
                    <a:pt x="4643" y="1537"/>
                  </a:lnTo>
                  <a:lnTo>
                    <a:pt x="4661" y="1566"/>
                  </a:lnTo>
                  <a:lnTo>
                    <a:pt x="4652" y="1623"/>
                  </a:lnTo>
                  <a:lnTo>
                    <a:pt x="4616" y="1686"/>
                  </a:lnTo>
                  <a:lnTo>
                    <a:pt x="4680" y="1696"/>
                  </a:lnTo>
                  <a:lnTo>
                    <a:pt x="4731" y="1744"/>
                  </a:lnTo>
                  <a:lnTo>
                    <a:pt x="4803" y="1702"/>
                  </a:lnTo>
                  <a:lnTo>
                    <a:pt x="4838" y="1635"/>
                  </a:lnTo>
                  <a:lnTo>
                    <a:pt x="4904" y="1695"/>
                  </a:lnTo>
                  <a:lnTo>
                    <a:pt x="4967" y="1716"/>
                  </a:lnTo>
                  <a:lnTo>
                    <a:pt x="5003" y="1636"/>
                  </a:lnTo>
                  <a:lnTo>
                    <a:pt x="4941" y="1570"/>
                  </a:lnTo>
                  <a:lnTo>
                    <a:pt x="4776" y="1441"/>
                  </a:lnTo>
                  <a:lnTo>
                    <a:pt x="4803" y="1407"/>
                  </a:lnTo>
                  <a:lnTo>
                    <a:pt x="4850" y="1416"/>
                  </a:lnTo>
                  <a:lnTo>
                    <a:pt x="4854" y="1351"/>
                  </a:lnTo>
                  <a:lnTo>
                    <a:pt x="4884" y="1326"/>
                  </a:lnTo>
                  <a:lnTo>
                    <a:pt x="4892" y="1281"/>
                  </a:lnTo>
                  <a:lnTo>
                    <a:pt x="4931" y="1264"/>
                  </a:lnTo>
                  <a:lnTo>
                    <a:pt x="4949" y="1167"/>
                  </a:lnTo>
                  <a:lnTo>
                    <a:pt x="4905" y="1098"/>
                  </a:lnTo>
                  <a:lnTo>
                    <a:pt x="4946" y="946"/>
                  </a:lnTo>
                  <a:lnTo>
                    <a:pt x="4898" y="853"/>
                  </a:lnTo>
                  <a:lnTo>
                    <a:pt x="4944" y="819"/>
                  </a:lnTo>
                  <a:lnTo>
                    <a:pt x="5039" y="847"/>
                  </a:lnTo>
                  <a:lnTo>
                    <a:pt x="5082" y="792"/>
                  </a:lnTo>
                  <a:lnTo>
                    <a:pt x="5150" y="775"/>
                  </a:lnTo>
                  <a:lnTo>
                    <a:pt x="5181" y="871"/>
                  </a:lnTo>
                  <a:lnTo>
                    <a:pt x="5223" y="972"/>
                  </a:lnTo>
                  <a:lnTo>
                    <a:pt x="5291" y="952"/>
                  </a:lnTo>
                  <a:lnTo>
                    <a:pt x="5337" y="1014"/>
                  </a:lnTo>
                  <a:lnTo>
                    <a:pt x="5355" y="1122"/>
                  </a:lnTo>
                  <a:lnTo>
                    <a:pt x="5412" y="1105"/>
                  </a:lnTo>
                  <a:lnTo>
                    <a:pt x="5442" y="1162"/>
                  </a:lnTo>
                  <a:lnTo>
                    <a:pt x="5453" y="1264"/>
                  </a:lnTo>
                  <a:lnTo>
                    <a:pt x="5375" y="1320"/>
                  </a:lnTo>
                  <a:lnTo>
                    <a:pt x="5391" y="1368"/>
                  </a:lnTo>
                  <a:lnTo>
                    <a:pt x="5351" y="1410"/>
                  </a:lnTo>
                  <a:lnTo>
                    <a:pt x="5364" y="1480"/>
                  </a:lnTo>
                  <a:lnTo>
                    <a:pt x="5312" y="1510"/>
                  </a:lnTo>
                  <a:lnTo>
                    <a:pt x="5235" y="1491"/>
                  </a:lnTo>
                  <a:lnTo>
                    <a:pt x="5169" y="1504"/>
                  </a:lnTo>
                  <a:lnTo>
                    <a:pt x="5115" y="1557"/>
                  </a:lnTo>
                  <a:lnTo>
                    <a:pt x="5177" y="1639"/>
                  </a:lnTo>
                  <a:lnTo>
                    <a:pt x="5240" y="1657"/>
                  </a:lnTo>
                  <a:lnTo>
                    <a:pt x="5385" y="1611"/>
                  </a:lnTo>
                  <a:lnTo>
                    <a:pt x="5393" y="1696"/>
                  </a:lnTo>
                  <a:lnTo>
                    <a:pt x="5477" y="1729"/>
                  </a:lnTo>
                  <a:lnTo>
                    <a:pt x="5528" y="1806"/>
                  </a:lnTo>
                  <a:lnTo>
                    <a:pt x="5610" y="1813"/>
                  </a:lnTo>
                  <a:lnTo>
                    <a:pt x="5694" y="1879"/>
                  </a:lnTo>
                  <a:lnTo>
                    <a:pt x="5742" y="1881"/>
                  </a:lnTo>
                  <a:lnTo>
                    <a:pt x="5798" y="1909"/>
                  </a:lnTo>
                  <a:lnTo>
                    <a:pt x="5823" y="1872"/>
                  </a:lnTo>
                  <a:lnTo>
                    <a:pt x="5769" y="1792"/>
                  </a:lnTo>
                  <a:lnTo>
                    <a:pt x="5793" y="1771"/>
                  </a:lnTo>
                  <a:lnTo>
                    <a:pt x="5864" y="1824"/>
                  </a:lnTo>
                  <a:lnTo>
                    <a:pt x="5901" y="1833"/>
                  </a:lnTo>
                  <a:lnTo>
                    <a:pt x="5921" y="1818"/>
                  </a:lnTo>
                  <a:lnTo>
                    <a:pt x="5901" y="1789"/>
                  </a:lnTo>
                  <a:lnTo>
                    <a:pt x="5903" y="1731"/>
                  </a:lnTo>
                  <a:lnTo>
                    <a:pt x="5930" y="1713"/>
                  </a:lnTo>
                  <a:lnTo>
                    <a:pt x="5922" y="1666"/>
                  </a:lnTo>
                  <a:lnTo>
                    <a:pt x="5880" y="1548"/>
                  </a:lnTo>
                  <a:lnTo>
                    <a:pt x="5777" y="1482"/>
                  </a:lnTo>
                  <a:lnTo>
                    <a:pt x="5754" y="1419"/>
                  </a:lnTo>
                  <a:lnTo>
                    <a:pt x="5760" y="1371"/>
                  </a:lnTo>
                  <a:lnTo>
                    <a:pt x="5789" y="1341"/>
                  </a:lnTo>
                  <a:lnTo>
                    <a:pt x="5832" y="1405"/>
                  </a:lnTo>
                  <a:lnTo>
                    <a:pt x="5825" y="1452"/>
                  </a:lnTo>
                  <a:lnTo>
                    <a:pt x="5865" y="1464"/>
                  </a:lnTo>
                  <a:lnTo>
                    <a:pt x="5924" y="1498"/>
                  </a:lnTo>
                  <a:lnTo>
                    <a:pt x="5960" y="1494"/>
                  </a:lnTo>
                  <a:lnTo>
                    <a:pt x="5979" y="1446"/>
                  </a:lnTo>
                  <a:lnTo>
                    <a:pt x="6030" y="1428"/>
                  </a:lnTo>
                  <a:lnTo>
                    <a:pt x="6044" y="1342"/>
                  </a:lnTo>
                  <a:lnTo>
                    <a:pt x="6087" y="1303"/>
                  </a:lnTo>
                  <a:lnTo>
                    <a:pt x="6083" y="1249"/>
                  </a:lnTo>
                  <a:lnTo>
                    <a:pt x="6045" y="1212"/>
                  </a:lnTo>
                  <a:lnTo>
                    <a:pt x="5991" y="1212"/>
                  </a:lnTo>
                  <a:lnTo>
                    <a:pt x="5984" y="1171"/>
                  </a:lnTo>
                  <a:lnTo>
                    <a:pt x="5940" y="1153"/>
                  </a:lnTo>
                  <a:lnTo>
                    <a:pt x="5864" y="1054"/>
                  </a:lnTo>
                  <a:lnTo>
                    <a:pt x="5814" y="1084"/>
                  </a:lnTo>
                  <a:lnTo>
                    <a:pt x="5757" y="1009"/>
                  </a:lnTo>
                  <a:lnTo>
                    <a:pt x="5687" y="958"/>
                  </a:lnTo>
                  <a:lnTo>
                    <a:pt x="5739" y="897"/>
                  </a:lnTo>
                  <a:lnTo>
                    <a:pt x="5741" y="820"/>
                  </a:lnTo>
                  <a:lnTo>
                    <a:pt x="5747" y="757"/>
                  </a:lnTo>
                  <a:lnTo>
                    <a:pt x="5718" y="693"/>
                  </a:lnTo>
                  <a:lnTo>
                    <a:pt x="5670" y="681"/>
                  </a:lnTo>
                  <a:lnTo>
                    <a:pt x="5661" y="645"/>
                  </a:lnTo>
                  <a:lnTo>
                    <a:pt x="5579" y="588"/>
                  </a:lnTo>
                  <a:lnTo>
                    <a:pt x="5528" y="570"/>
                  </a:lnTo>
                  <a:lnTo>
                    <a:pt x="5534" y="508"/>
                  </a:lnTo>
                  <a:lnTo>
                    <a:pt x="5489" y="456"/>
                  </a:lnTo>
                  <a:lnTo>
                    <a:pt x="5442" y="460"/>
                  </a:lnTo>
                  <a:lnTo>
                    <a:pt x="5406" y="445"/>
                  </a:lnTo>
                  <a:lnTo>
                    <a:pt x="5348" y="433"/>
                  </a:lnTo>
                  <a:lnTo>
                    <a:pt x="5331" y="382"/>
                  </a:lnTo>
                  <a:lnTo>
                    <a:pt x="5325" y="334"/>
                  </a:lnTo>
                  <a:lnTo>
                    <a:pt x="5246" y="280"/>
                  </a:lnTo>
                  <a:lnTo>
                    <a:pt x="5216" y="190"/>
                  </a:lnTo>
                  <a:lnTo>
                    <a:pt x="5199" y="127"/>
                  </a:lnTo>
                  <a:lnTo>
                    <a:pt x="5127" y="88"/>
                  </a:lnTo>
                  <a:lnTo>
                    <a:pt x="5079" y="87"/>
                  </a:lnTo>
                  <a:lnTo>
                    <a:pt x="5016" y="76"/>
                  </a:lnTo>
                  <a:lnTo>
                    <a:pt x="4931" y="100"/>
                  </a:lnTo>
                  <a:lnTo>
                    <a:pt x="4878" y="72"/>
                  </a:lnTo>
                  <a:lnTo>
                    <a:pt x="4815" y="99"/>
                  </a:lnTo>
                  <a:lnTo>
                    <a:pt x="4761" y="138"/>
                  </a:lnTo>
                  <a:lnTo>
                    <a:pt x="4722" y="192"/>
                  </a:lnTo>
                  <a:lnTo>
                    <a:pt x="4701" y="250"/>
                  </a:lnTo>
                  <a:lnTo>
                    <a:pt x="4700" y="310"/>
                  </a:lnTo>
                  <a:lnTo>
                    <a:pt x="4649" y="294"/>
                  </a:lnTo>
                  <a:lnTo>
                    <a:pt x="4653" y="222"/>
                  </a:lnTo>
                  <a:lnTo>
                    <a:pt x="4679" y="163"/>
                  </a:lnTo>
                  <a:lnTo>
                    <a:pt x="4730" y="106"/>
                  </a:lnTo>
                  <a:lnTo>
                    <a:pt x="4743" y="70"/>
                  </a:lnTo>
                  <a:lnTo>
                    <a:pt x="4671" y="48"/>
                  </a:lnTo>
                  <a:lnTo>
                    <a:pt x="4608" y="64"/>
                  </a:lnTo>
                  <a:lnTo>
                    <a:pt x="4542" y="121"/>
                  </a:lnTo>
                  <a:lnTo>
                    <a:pt x="4490" y="195"/>
                  </a:lnTo>
                  <a:lnTo>
                    <a:pt x="4455" y="283"/>
                  </a:lnTo>
                  <a:lnTo>
                    <a:pt x="4436" y="378"/>
                  </a:lnTo>
                  <a:lnTo>
                    <a:pt x="4440" y="511"/>
                  </a:lnTo>
                  <a:lnTo>
                    <a:pt x="4485" y="604"/>
                  </a:lnTo>
                  <a:lnTo>
                    <a:pt x="4487" y="663"/>
                  </a:lnTo>
                  <a:lnTo>
                    <a:pt x="4571" y="745"/>
                  </a:lnTo>
                  <a:lnTo>
                    <a:pt x="4631" y="769"/>
                  </a:lnTo>
                  <a:lnTo>
                    <a:pt x="4704" y="778"/>
                  </a:lnTo>
                  <a:lnTo>
                    <a:pt x="4718" y="925"/>
                  </a:lnTo>
                  <a:lnTo>
                    <a:pt x="4674" y="1021"/>
                  </a:lnTo>
                  <a:lnTo>
                    <a:pt x="4631" y="1026"/>
                  </a:lnTo>
                  <a:lnTo>
                    <a:pt x="4616" y="1086"/>
                  </a:lnTo>
                  <a:lnTo>
                    <a:pt x="4650" y="1159"/>
                  </a:lnTo>
                  <a:lnTo>
                    <a:pt x="4622" y="1170"/>
                  </a:lnTo>
                  <a:lnTo>
                    <a:pt x="4566" y="1116"/>
                  </a:lnTo>
                  <a:lnTo>
                    <a:pt x="4566" y="1068"/>
                  </a:lnTo>
                  <a:lnTo>
                    <a:pt x="4590" y="1053"/>
                  </a:lnTo>
                  <a:lnTo>
                    <a:pt x="4593" y="969"/>
                  </a:lnTo>
                  <a:lnTo>
                    <a:pt x="4517" y="862"/>
                  </a:lnTo>
                  <a:lnTo>
                    <a:pt x="4389" y="802"/>
                  </a:lnTo>
                  <a:lnTo>
                    <a:pt x="4338" y="736"/>
                  </a:lnTo>
                  <a:lnTo>
                    <a:pt x="4338" y="633"/>
                  </a:lnTo>
                  <a:lnTo>
                    <a:pt x="4311" y="585"/>
                  </a:lnTo>
                  <a:lnTo>
                    <a:pt x="4302" y="496"/>
                  </a:lnTo>
                  <a:lnTo>
                    <a:pt x="4233" y="435"/>
                  </a:lnTo>
                  <a:lnTo>
                    <a:pt x="4248" y="408"/>
                  </a:lnTo>
                  <a:lnTo>
                    <a:pt x="4256" y="342"/>
                  </a:lnTo>
                  <a:lnTo>
                    <a:pt x="4275" y="288"/>
                  </a:lnTo>
                  <a:lnTo>
                    <a:pt x="4347" y="288"/>
                  </a:lnTo>
                  <a:lnTo>
                    <a:pt x="4392" y="201"/>
                  </a:lnTo>
                  <a:lnTo>
                    <a:pt x="4449" y="55"/>
                  </a:lnTo>
                  <a:lnTo>
                    <a:pt x="4419" y="15"/>
                  </a:lnTo>
                  <a:lnTo>
                    <a:pt x="4356" y="15"/>
                  </a:lnTo>
                  <a:lnTo>
                    <a:pt x="4236" y="0"/>
                  </a:lnTo>
                  <a:lnTo>
                    <a:pt x="4169" y="18"/>
                  </a:lnTo>
                  <a:lnTo>
                    <a:pt x="4166" y="82"/>
                  </a:lnTo>
                  <a:lnTo>
                    <a:pt x="4163" y="144"/>
                  </a:lnTo>
                  <a:lnTo>
                    <a:pt x="4131" y="208"/>
                  </a:lnTo>
                  <a:lnTo>
                    <a:pt x="4160" y="399"/>
                  </a:lnTo>
                  <a:lnTo>
                    <a:pt x="4148" y="484"/>
                  </a:lnTo>
                  <a:lnTo>
                    <a:pt x="4128" y="546"/>
                  </a:lnTo>
                  <a:lnTo>
                    <a:pt x="4083" y="574"/>
                  </a:lnTo>
                  <a:lnTo>
                    <a:pt x="4104" y="628"/>
                  </a:lnTo>
                  <a:lnTo>
                    <a:pt x="4083" y="675"/>
                  </a:lnTo>
                  <a:lnTo>
                    <a:pt x="4076" y="724"/>
                  </a:lnTo>
                  <a:lnTo>
                    <a:pt x="3990" y="792"/>
                  </a:lnTo>
                  <a:lnTo>
                    <a:pt x="3983" y="832"/>
                  </a:lnTo>
                  <a:lnTo>
                    <a:pt x="3938" y="903"/>
                  </a:lnTo>
                  <a:lnTo>
                    <a:pt x="3996" y="951"/>
                  </a:lnTo>
                  <a:lnTo>
                    <a:pt x="3992" y="979"/>
                  </a:lnTo>
                  <a:lnTo>
                    <a:pt x="3947" y="996"/>
                  </a:lnTo>
                  <a:lnTo>
                    <a:pt x="3957" y="1060"/>
                  </a:lnTo>
                  <a:lnTo>
                    <a:pt x="3929" y="1092"/>
                  </a:lnTo>
                  <a:lnTo>
                    <a:pt x="3860" y="1123"/>
                  </a:lnTo>
                  <a:lnTo>
                    <a:pt x="3762" y="1098"/>
                  </a:lnTo>
                  <a:lnTo>
                    <a:pt x="3680" y="1086"/>
                  </a:lnTo>
                  <a:lnTo>
                    <a:pt x="3603" y="1057"/>
                  </a:lnTo>
                  <a:lnTo>
                    <a:pt x="3479" y="1113"/>
                  </a:lnTo>
                  <a:lnTo>
                    <a:pt x="3393" y="1155"/>
                  </a:lnTo>
                  <a:lnTo>
                    <a:pt x="3318" y="1117"/>
                  </a:lnTo>
                  <a:lnTo>
                    <a:pt x="3179" y="1134"/>
                  </a:lnTo>
                  <a:lnTo>
                    <a:pt x="3035" y="1126"/>
                  </a:lnTo>
                  <a:lnTo>
                    <a:pt x="3042" y="1087"/>
                  </a:lnTo>
                  <a:lnTo>
                    <a:pt x="3102" y="1050"/>
                  </a:lnTo>
                  <a:lnTo>
                    <a:pt x="3026" y="957"/>
                  </a:lnTo>
                  <a:lnTo>
                    <a:pt x="2976" y="927"/>
                  </a:lnTo>
                  <a:lnTo>
                    <a:pt x="2903" y="910"/>
                  </a:lnTo>
                  <a:lnTo>
                    <a:pt x="2835" y="858"/>
                  </a:lnTo>
                  <a:lnTo>
                    <a:pt x="2772" y="855"/>
                  </a:lnTo>
                  <a:lnTo>
                    <a:pt x="2733" y="820"/>
                  </a:lnTo>
                  <a:lnTo>
                    <a:pt x="2664" y="781"/>
                  </a:lnTo>
                  <a:lnTo>
                    <a:pt x="2616" y="798"/>
                  </a:lnTo>
                  <a:lnTo>
                    <a:pt x="2616" y="849"/>
                  </a:lnTo>
                  <a:lnTo>
                    <a:pt x="2579" y="852"/>
                  </a:lnTo>
                  <a:lnTo>
                    <a:pt x="2553" y="849"/>
                  </a:lnTo>
                  <a:lnTo>
                    <a:pt x="2543" y="769"/>
                  </a:lnTo>
                  <a:lnTo>
                    <a:pt x="2522" y="750"/>
                  </a:lnTo>
                  <a:lnTo>
                    <a:pt x="2484" y="738"/>
                  </a:lnTo>
                  <a:lnTo>
                    <a:pt x="2466" y="834"/>
                  </a:lnTo>
                  <a:lnTo>
                    <a:pt x="2429" y="834"/>
                  </a:lnTo>
                  <a:lnTo>
                    <a:pt x="2403" y="799"/>
                  </a:lnTo>
                  <a:lnTo>
                    <a:pt x="2369" y="676"/>
                  </a:lnTo>
                  <a:lnTo>
                    <a:pt x="2303" y="648"/>
                  </a:lnTo>
                  <a:lnTo>
                    <a:pt x="2301" y="729"/>
                  </a:lnTo>
                  <a:lnTo>
                    <a:pt x="2286" y="793"/>
                  </a:lnTo>
                  <a:lnTo>
                    <a:pt x="2237" y="777"/>
                  </a:lnTo>
                  <a:lnTo>
                    <a:pt x="2126" y="805"/>
                  </a:lnTo>
                  <a:lnTo>
                    <a:pt x="2027" y="847"/>
                  </a:lnTo>
                  <a:lnTo>
                    <a:pt x="1956" y="813"/>
                  </a:lnTo>
                  <a:lnTo>
                    <a:pt x="1914" y="862"/>
                  </a:lnTo>
                  <a:lnTo>
                    <a:pt x="1868" y="910"/>
                  </a:lnTo>
                  <a:lnTo>
                    <a:pt x="1814" y="937"/>
                  </a:lnTo>
                  <a:lnTo>
                    <a:pt x="1764" y="903"/>
                  </a:lnTo>
                  <a:lnTo>
                    <a:pt x="1700" y="871"/>
                  </a:lnTo>
                  <a:lnTo>
                    <a:pt x="1577" y="871"/>
                  </a:lnTo>
                  <a:lnTo>
                    <a:pt x="1497" y="802"/>
                  </a:lnTo>
                  <a:lnTo>
                    <a:pt x="1442" y="813"/>
                  </a:lnTo>
                  <a:lnTo>
                    <a:pt x="1367" y="816"/>
                  </a:lnTo>
                  <a:lnTo>
                    <a:pt x="1299" y="780"/>
                  </a:lnTo>
                  <a:lnTo>
                    <a:pt x="1263" y="805"/>
                  </a:lnTo>
                  <a:lnTo>
                    <a:pt x="1215" y="772"/>
                  </a:lnTo>
                  <a:lnTo>
                    <a:pt x="1122" y="730"/>
                  </a:lnTo>
                  <a:lnTo>
                    <a:pt x="1059" y="738"/>
                  </a:lnTo>
                  <a:lnTo>
                    <a:pt x="992" y="750"/>
                  </a:lnTo>
                  <a:lnTo>
                    <a:pt x="965" y="672"/>
                  </a:lnTo>
                  <a:lnTo>
                    <a:pt x="852" y="685"/>
                  </a:lnTo>
                  <a:lnTo>
                    <a:pt x="825" y="643"/>
                  </a:lnTo>
                  <a:lnTo>
                    <a:pt x="734" y="597"/>
                  </a:lnTo>
                  <a:lnTo>
                    <a:pt x="645" y="658"/>
                  </a:lnTo>
                  <a:lnTo>
                    <a:pt x="546" y="67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3276504" y="4196272"/>
              <a:ext cx="184150" cy="76200"/>
            </a:xfrm>
            <a:custGeom>
              <a:avLst/>
              <a:gdLst/>
              <a:ahLst/>
              <a:cxnLst>
                <a:cxn ang="0">
                  <a:pos x="0" y="172331"/>
                </a:cxn>
                <a:cxn ang="0">
                  <a:pos x="458" y="139489"/>
                </a:cxn>
                <a:cxn ang="0">
                  <a:pos x="33796" y="75924"/>
                </a:cxn>
                <a:cxn ang="0">
                  <a:pos x="80963" y="58031"/>
                </a:cxn>
                <a:cxn ang="0">
                  <a:pos x="140494" y="24693"/>
                </a:cxn>
                <a:cxn ang="0">
                  <a:pos x="200025" y="881"/>
                </a:cxn>
                <a:cxn ang="0">
                  <a:pos x="266700" y="19931"/>
                </a:cxn>
                <a:cxn ang="0">
                  <a:pos x="314325" y="17549"/>
                </a:cxn>
                <a:cxn ang="0">
                  <a:pos x="370346" y="3531"/>
                </a:cxn>
                <a:cxn ang="0">
                  <a:pos x="403683" y="30016"/>
                </a:cxn>
                <a:cxn ang="0">
                  <a:pos x="443371" y="0"/>
                </a:cxn>
                <a:cxn ang="0">
                  <a:pos x="467183" y="38845"/>
                </a:cxn>
                <a:cxn ang="0">
                  <a:pos x="495758" y="74159"/>
                </a:cxn>
                <a:cxn ang="0">
                  <a:pos x="552908" y="68861"/>
                </a:cxn>
                <a:cxn ang="0">
                  <a:pos x="600533" y="68861"/>
                </a:cxn>
                <a:cxn ang="0">
                  <a:pos x="622758" y="82987"/>
                </a:cxn>
                <a:cxn ang="0">
                  <a:pos x="662446" y="98879"/>
                </a:cxn>
                <a:cxn ang="0">
                  <a:pos x="697371" y="127130"/>
                </a:cxn>
                <a:cxn ang="0">
                  <a:pos x="718008" y="121832"/>
                </a:cxn>
                <a:cxn ang="0">
                  <a:pos x="757696" y="139489"/>
                </a:cxn>
                <a:cxn ang="0">
                  <a:pos x="795338" y="184237"/>
                </a:cxn>
                <a:cxn ang="0">
                  <a:pos x="833438" y="212812"/>
                </a:cxn>
                <a:cxn ang="0">
                  <a:pos x="897396" y="231305"/>
                </a:cxn>
                <a:cxn ang="0">
                  <a:pos x="928688" y="279487"/>
                </a:cxn>
                <a:cxn ang="0">
                  <a:pos x="976313" y="293774"/>
                </a:cxn>
                <a:cxn ang="0">
                  <a:pos x="1021557" y="310443"/>
                </a:cxn>
                <a:cxn ang="0">
                  <a:pos x="1073944" y="327112"/>
                </a:cxn>
                <a:cxn ang="0">
                  <a:pos x="1069182" y="372356"/>
                </a:cxn>
                <a:cxn ang="0">
                  <a:pos x="995363" y="386643"/>
                </a:cxn>
                <a:cxn ang="0">
                  <a:pos x="931069" y="393787"/>
                </a:cxn>
                <a:cxn ang="0">
                  <a:pos x="862471" y="425531"/>
                </a:cxn>
                <a:cxn ang="0">
                  <a:pos x="795796" y="446719"/>
                </a:cxn>
                <a:cxn ang="0">
                  <a:pos x="809625" y="415218"/>
                </a:cxn>
                <a:cxn ang="0">
                  <a:pos x="695783" y="429062"/>
                </a:cxn>
                <a:cxn ang="0">
                  <a:pos x="684671" y="407874"/>
                </a:cxn>
                <a:cxn ang="0">
                  <a:pos x="718008" y="363732"/>
                </a:cxn>
                <a:cxn ang="0">
                  <a:pos x="741821" y="324887"/>
                </a:cxn>
                <a:cxn ang="0">
                  <a:pos x="744996" y="293104"/>
                </a:cxn>
                <a:cxn ang="0">
                  <a:pos x="718008" y="287807"/>
                </a:cxn>
                <a:cxn ang="0">
                  <a:pos x="670383" y="301932"/>
                </a:cxn>
                <a:cxn ang="0">
                  <a:pos x="625933" y="282510"/>
                </a:cxn>
                <a:cxn ang="0">
                  <a:pos x="608471" y="234836"/>
                </a:cxn>
                <a:cxn ang="0">
                  <a:pos x="589421" y="213648"/>
                </a:cxn>
                <a:cxn ang="0">
                  <a:pos x="557671" y="201289"/>
                </a:cxn>
                <a:cxn ang="0">
                  <a:pos x="508458" y="201289"/>
                </a:cxn>
                <a:cxn ang="0">
                  <a:pos x="444958" y="199522"/>
                </a:cxn>
                <a:cxn ang="0">
                  <a:pos x="402096" y="169506"/>
                </a:cxn>
                <a:cxn ang="0">
                  <a:pos x="373521" y="160677"/>
                </a:cxn>
                <a:cxn ang="0">
                  <a:pos x="349708" y="178334"/>
                </a:cxn>
                <a:cxn ang="0">
                  <a:pos x="329071" y="151849"/>
                </a:cxn>
                <a:cxn ang="0">
                  <a:pos x="313196" y="187163"/>
                </a:cxn>
                <a:cxn ang="0">
                  <a:pos x="304800" y="129468"/>
                </a:cxn>
                <a:cxn ang="0">
                  <a:pos x="263983" y="125363"/>
                </a:cxn>
                <a:cxn ang="0">
                  <a:pos x="209550" y="98512"/>
                </a:cxn>
                <a:cxn ang="0">
                  <a:pos x="159544" y="134231"/>
                </a:cxn>
                <a:cxn ang="0">
                  <a:pos x="88107" y="172331"/>
                </a:cxn>
                <a:cxn ang="0">
                  <a:pos x="45244" y="186618"/>
                </a:cxn>
                <a:cxn ang="0">
                  <a:pos x="0" y="172331"/>
                </a:cxn>
              </a:cxnLst>
              <a:rect l="0" t="0" r="r" b="b"/>
              <a:pathLst>
                <a:path w="1073944" h="446719">
                  <a:moveTo>
                    <a:pt x="0" y="172331"/>
                  </a:moveTo>
                  <a:lnTo>
                    <a:pt x="458" y="139489"/>
                  </a:lnTo>
                  <a:lnTo>
                    <a:pt x="33796" y="75924"/>
                  </a:lnTo>
                  <a:lnTo>
                    <a:pt x="80963" y="58031"/>
                  </a:lnTo>
                  <a:lnTo>
                    <a:pt x="140494" y="24693"/>
                  </a:lnTo>
                  <a:lnTo>
                    <a:pt x="200025" y="881"/>
                  </a:lnTo>
                  <a:lnTo>
                    <a:pt x="266700" y="19931"/>
                  </a:lnTo>
                  <a:lnTo>
                    <a:pt x="314325" y="17549"/>
                  </a:lnTo>
                  <a:lnTo>
                    <a:pt x="370346" y="3531"/>
                  </a:lnTo>
                  <a:lnTo>
                    <a:pt x="403683" y="30016"/>
                  </a:lnTo>
                  <a:lnTo>
                    <a:pt x="443371" y="0"/>
                  </a:lnTo>
                  <a:lnTo>
                    <a:pt x="467183" y="38845"/>
                  </a:lnTo>
                  <a:lnTo>
                    <a:pt x="495758" y="74159"/>
                  </a:lnTo>
                  <a:lnTo>
                    <a:pt x="552908" y="68861"/>
                  </a:lnTo>
                  <a:lnTo>
                    <a:pt x="600533" y="68861"/>
                  </a:lnTo>
                  <a:lnTo>
                    <a:pt x="622758" y="82987"/>
                  </a:lnTo>
                  <a:lnTo>
                    <a:pt x="662446" y="98879"/>
                  </a:lnTo>
                  <a:lnTo>
                    <a:pt x="697371" y="127130"/>
                  </a:lnTo>
                  <a:lnTo>
                    <a:pt x="718008" y="121832"/>
                  </a:lnTo>
                  <a:lnTo>
                    <a:pt x="757696" y="139489"/>
                  </a:lnTo>
                  <a:lnTo>
                    <a:pt x="795338" y="184237"/>
                  </a:lnTo>
                  <a:lnTo>
                    <a:pt x="833438" y="212812"/>
                  </a:lnTo>
                  <a:lnTo>
                    <a:pt x="897396" y="231305"/>
                  </a:lnTo>
                  <a:lnTo>
                    <a:pt x="928688" y="279487"/>
                  </a:lnTo>
                  <a:lnTo>
                    <a:pt x="976313" y="293774"/>
                  </a:lnTo>
                  <a:lnTo>
                    <a:pt x="1021557" y="310443"/>
                  </a:lnTo>
                  <a:lnTo>
                    <a:pt x="1073944" y="327112"/>
                  </a:lnTo>
                  <a:lnTo>
                    <a:pt x="1069182" y="372356"/>
                  </a:lnTo>
                  <a:lnTo>
                    <a:pt x="995363" y="386643"/>
                  </a:lnTo>
                  <a:lnTo>
                    <a:pt x="931069" y="393787"/>
                  </a:lnTo>
                  <a:lnTo>
                    <a:pt x="862471" y="425531"/>
                  </a:lnTo>
                  <a:lnTo>
                    <a:pt x="795796" y="446719"/>
                  </a:lnTo>
                  <a:lnTo>
                    <a:pt x="809625" y="415218"/>
                  </a:lnTo>
                  <a:lnTo>
                    <a:pt x="695783" y="429062"/>
                  </a:lnTo>
                  <a:lnTo>
                    <a:pt x="684671" y="407874"/>
                  </a:lnTo>
                  <a:lnTo>
                    <a:pt x="718008" y="363732"/>
                  </a:lnTo>
                  <a:lnTo>
                    <a:pt x="741821" y="324887"/>
                  </a:lnTo>
                  <a:lnTo>
                    <a:pt x="744996" y="293104"/>
                  </a:lnTo>
                  <a:lnTo>
                    <a:pt x="718008" y="287807"/>
                  </a:lnTo>
                  <a:lnTo>
                    <a:pt x="670383" y="301932"/>
                  </a:lnTo>
                  <a:lnTo>
                    <a:pt x="625933" y="282510"/>
                  </a:lnTo>
                  <a:lnTo>
                    <a:pt x="608471" y="234836"/>
                  </a:lnTo>
                  <a:lnTo>
                    <a:pt x="589421" y="213648"/>
                  </a:lnTo>
                  <a:lnTo>
                    <a:pt x="557671" y="201289"/>
                  </a:lnTo>
                  <a:lnTo>
                    <a:pt x="508458" y="201289"/>
                  </a:lnTo>
                  <a:lnTo>
                    <a:pt x="444958" y="199522"/>
                  </a:lnTo>
                  <a:lnTo>
                    <a:pt x="402096" y="169506"/>
                  </a:lnTo>
                  <a:lnTo>
                    <a:pt x="373521" y="160677"/>
                  </a:lnTo>
                  <a:lnTo>
                    <a:pt x="349708" y="178334"/>
                  </a:lnTo>
                  <a:lnTo>
                    <a:pt x="329071" y="151849"/>
                  </a:lnTo>
                  <a:lnTo>
                    <a:pt x="313196" y="187163"/>
                  </a:lnTo>
                  <a:lnTo>
                    <a:pt x="304800" y="129468"/>
                  </a:lnTo>
                  <a:lnTo>
                    <a:pt x="263983" y="125363"/>
                  </a:lnTo>
                  <a:lnTo>
                    <a:pt x="209550" y="98512"/>
                  </a:lnTo>
                  <a:lnTo>
                    <a:pt x="159544" y="134231"/>
                  </a:lnTo>
                  <a:lnTo>
                    <a:pt x="88107" y="172331"/>
                  </a:lnTo>
                  <a:lnTo>
                    <a:pt x="45244" y="186618"/>
                  </a:lnTo>
                  <a:lnTo>
                    <a:pt x="0" y="17233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98"/>
            <p:cNvSpPr>
              <a:spLocks/>
            </p:cNvSpPr>
            <p:nvPr/>
          </p:nvSpPr>
          <p:spPr bwMode="auto">
            <a:xfrm>
              <a:off x="3387629" y="4293109"/>
              <a:ext cx="36512" cy="12700"/>
            </a:xfrm>
            <a:custGeom>
              <a:avLst/>
              <a:gdLst/>
              <a:ahLst/>
              <a:cxnLst>
                <a:cxn ang="0">
                  <a:pos x="408" y="26"/>
                </a:cxn>
                <a:cxn ang="0">
                  <a:pos x="349" y="24"/>
                </a:cxn>
                <a:cxn ang="0">
                  <a:pos x="293" y="8"/>
                </a:cxn>
                <a:cxn ang="0">
                  <a:pos x="182" y="26"/>
                </a:cxn>
                <a:cxn ang="0">
                  <a:pos x="125" y="0"/>
                </a:cxn>
                <a:cxn ang="0">
                  <a:pos x="61" y="32"/>
                </a:cxn>
                <a:cxn ang="0">
                  <a:pos x="0" y="72"/>
                </a:cxn>
                <a:cxn ang="0">
                  <a:pos x="93" y="128"/>
                </a:cxn>
                <a:cxn ang="0">
                  <a:pos x="205" y="168"/>
                </a:cxn>
                <a:cxn ang="0">
                  <a:pos x="301" y="120"/>
                </a:cxn>
                <a:cxn ang="0">
                  <a:pos x="413" y="112"/>
                </a:cxn>
                <a:cxn ang="0">
                  <a:pos x="408" y="26"/>
                </a:cxn>
              </a:cxnLst>
              <a:rect l="0" t="0" r="r" b="b"/>
              <a:pathLst>
                <a:path w="413" h="168">
                  <a:moveTo>
                    <a:pt x="408" y="26"/>
                  </a:moveTo>
                  <a:lnTo>
                    <a:pt x="349" y="24"/>
                  </a:lnTo>
                  <a:lnTo>
                    <a:pt x="293" y="8"/>
                  </a:lnTo>
                  <a:lnTo>
                    <a:pt x="182" y="26"/>
                  </a:lnTo>
                  <a:lnTo>
                    <a:pt x="125" y="0"/>
                  </a:lnTo>
                  <a:lnTo>
                    <a:pt x="61" y="32"/>
                  </a:lnTo>
                  <a:lnTo>
                    <a:pt x="0" y="72"/>
                  </a:lnTo>
                  <a:lnTo>
                    <a:pt x="93" y="128"/>
                  </a:lnTo>
                  <a:lnTo>
                    <a:pt x="205" y="168"/>
                  </a:lnTo>
                  <a:lnTo>
                    <a:pt x="301" y="120"/>
                  </a:lnTo>
                  <a:lnTo>
                    <a:pt x="413" y="112"/>
                  </a:lnTo>
                  <a:lnTo>
                    <a:pt x="408" y="2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 rot="441143">
              <a:off x="3584479" y="4278822"/>
              <a:ext cx="28575" cy="19050"/>
            </a:xfrm>
            <a:custGeom>
              <a:avLst/>
              <a:gdLst/>
              <a:ahLst/>
              <a:cxnLst>
                <a:cxn ang="0">
                  <a:pos x="318" y="65"/>
                </a:cxn>
                <a:cxn ang="0">
                  <a:pos x="293" y="0"/>
                </a:cxn>
                <a:cxn ang="0">
                  <a:pos x="182" y="18"/>
                </a:cxn>
                <a:cxn ang="0">
                  <a:pos x="142" y="9"/>
                </a:cxn>
                <a:cxn ang="0">
                  <a:pos x="62" y="49"/>
                </a:cxn>
                <a:cxn ang="0">
                  <a:pos x="0" y="64"/>
                </a:cxn>
                <a:cxn ang="0">
                  <a:pos x="22" y="145"/>
                </a:cxn>
                <a:cxn ang="0">
                  <a:pos x="62" y="193"/>
                </a:cxn>
                <a:cxn ang="0">
                  <a:pos x="158" y="169"/>
                </a:cxn>
                <a:cxn ang="0">
                  <a:pos x="262" y="113"/>
                </a:cxn>
                <a:cxn ang="0">
                  <a:pos x="318" y="65"/>
                </a:cxn>
              </a:cxnLst>
              <a:rect l="0" t="0" r="r" b="b"/>
              <a:pathLst>
                <a:path w="318" h="193">
                  <a:moveTo>
                    <a:pt x="318" y="65"/>
                  </a:moveTo>
                  <a:lnTo>
                    <a:pt x="293" y="0"/>
                  </a:lnTo>
                  <a:lnTo>
                    <a:pt x="182" y="18"/>
                  </a:lnTo>
                  <a:lnTo>
                    <a:pt x="142" y="9"/>
                  </a:lnTo>
                  <a:lnTo>
                    <a:pt x="62" y="49"/>
                  </a:lnTo>
                  <a:lnTo>
                    <a:pt x="0" y="64"/>
                  </a:lnTo>
                  <a:lnTo>
                    <a:pt x="22" y="145"/>
                  </a:lnTo>
                  <a:lnTo>
                    <a:pt x="62" y="193"/>
                  </a:lnTo>
                  <a:lnTo>
                    <a:pt x="158" y="169"/>
                  </a:lnTo>
                  <a:lnTo>
                    <a:pt x="262" y="113"/>
                  </a:lnTo>
                  <a:lnTo>
                    <a:pt x="318" y="6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0" name="Group 100"/>
            <p:cNvGrpSpPr>
              <a:grpSpLocks/>
            </p:cNvGrpSpPr>
            <p:nvPr/>
          </p:nvGrpSpPr>
          <p:grpSpPr bwMode="auto">
            <a:xfrm>
              <a:off x="3432079" y="4131184"/>
              <a:ext cx="111125" cy="68263"/>
              <a:chOff x="23104" y="15658"/>
              <a:chExt cx="3152" cy="1962"/>
            </a:xfrm>
          </p:grpSpPr>
          <p:sp>
            <p:nvSpPr>
              <p:cNvPr id="175" name="Freeform 101"/>
              <p:cNvSpPr>
                <a:spLocks/>
              </p:cNvSpPr>
              <p:nvPr/>
            </p:nvSpPr>
            <p:spPr bwMode="auto">
              <a:xfrm>
                <a:off x="23522" y="16648"/>
                <a:ext cx="280" cy="368"/>
              </a:xfrm>
              <a:custGeom>
                <a:avLst/>
                <a:gdLst/>
                <a:ahLst/>
                <a:cxnLst>
                  <a:cxn ang="0">
                    <a:pos x="14" y="248"/>
                  </a:cxn>
                  <a:cxn ang="0">
                    <a:pos x="14" y="144"/>
                  </a:cxn>
                  <a:cxn ang="0">
                    <a:pos x="86" y="0"/>
                  </a:cxn>
                  <a:cxn ang="0">
                    <a:pos x="198" y="72"/>
                  </a:cxn>
                  <a:cxn ang="0">
                    <a:pos x="280" y="173"/>
                  </a:cxn>
                  <a:cxn ang="0">
                    <a:pos x="248" y="277"/>
                  </a:cxn>
                  <a:cxn ang="0">
                    <a:pos x="222" y="344"/>
                  </a:cxn>
                  <a:cxn ang="0">
                    <a:pos x="142" y="368"/>
                  </a:cxn>
                  <a:cxn ang="0">
                    <a:pos x="0" y="333"/>
                  </a:cxn>
                  <a:cxn ang="0">
                    <a:pos x="14" y="248"/>
                  </a:cxn>
                </a:cxnLst>
                <a:rect l="0" t="0" r="r" b="b"/>
                <a:pathLst>
                  <a:path w="280" h="368">
                    <a:moveTo>
                      <a:pt x="14" y="248"/>
                    </a:moveTo>
                    <a:lnTo>
                      <a:pt x="14" y="144"/>
                    </a:lnTo>
                    <a:lnTo>
                      <a:pt x="86" y="0"/>
                    </a:lnTo>
                    <a:lnTo>
                      <a:pt x="198" y="72"/>
                    </a:lnTo>
                    <a:lnTo>
                      <a:pt x="280" y="173"/>
                    </a:lnTo>
                    <a:lnTo>
                      <a:pt x="248" y="277"/>
                    </a:lnTo>
                    <a:lnTo>
                      <a:pt x="222" y="344"/>
                    </a:lnTo>
                    <a:lnTo>
                      <a:pt x="142" y="368"/>
                    </a:lnTo>
                    <a:lnTo>
                      <a:pt x="0" y="333"/>
                    </a:lnTo>
                    <a:lnTo>
                      <a:pt x="14" y="24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3787" y="16968"/>
                <a:ext cx="183" cy="31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33" y="96"/>
                  </a:cxn>
                  <a:cxn ang="0">
                    <a:pos x="63" y="0"/>
                  </a:cxn>
                  <a:cxn ang="0">
                    <a:pos x="147" y="54"/>
                  </a:cxn>
                  <a:cxn ang="0">
                    <a:pos x="183" y="150"/>
                  </a:cxn>
                  <a:cxn ang="0">
                    <a:pos x="177" y="234"/>
                  </a:cxn>
                  <a:cxn ang="0">
                    <a:pos x="128" y="312"/>
                  </a:cxn>
                  <a:cxn ang="0">
                    <a:pos x="33" y="270"/>
                  </a:cxn>
                  <a:cxn ang="0">
                    <a:pos x="0" y="192"/>
                  </a:cxn>
                </a:cxnLst>
                <a:rect l="0" t="0" r="r" b="b"/>
                <a:pathLst>
                  <a:path w="183" h="312">
                    <a:moveTo>
                      <a:pt x="0" y="192"/>
                    </a:moveTo>
                    <a:lnTo>
                      <a:pt x="33" y="96"/>
                    </a:lnTo>
                    <a:lnTo>
                      <a:pt x="63" y="0"/>
                    </a:lnTo>
                    <a:lnTo>
                      <a:pt x="147" y="54"/>
                    </a:lnTo>
                    <a:lnTo>
                      <a:pt x="183" y="150"/>
                    </a:lnTo>
                    <a:lnTo>
                      <a:pt x="177" y="234"/>
                    </a:lnTo>
                    <a:lnTo>
                      <a:pt x="128" y="312"/>
                    </a:lnTo>
                    <a:lnTo>
                      <a:pt x="33" y="27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4136" y="16240"/>
                <a:ext cx="376" cy="416"/>
              </a:xfrm>
              <a:custGeom>
                <a:avLst/>
                <a:gdLst/>
                <a:ahLst/>
                <a:cxnLst>
                  <a:cxn ang="0">
                    <a:pos x="16" y="88"/>
                  </a:cxn>
                  <a:cxn ang="0">
                    <a:pos x="0" y="16"/>
                  </a:cxn>
                  <a:cxn ang="0">
                    <a:pos x="104" y="8"/>
                  </a:cxn>
                  <a:cxn ang="0">
                    <a:pos x="200" y="0"/>
                  </a:cxn>
                  <a:cxn ang="0">
                    <a:pos x="304" y="112"/>
                  </a:cxn>
                  <a:cxn ang="0">
                    <a:pos x="376" y="224"/>
                  </a:cxn>
                  <a:cxn ang="0">
                    <a:pos x="368" y="312"/>
                  </a:cxn>
                  <a:cxn ang="0">
                    <a:pos x="368" y="416"/>
                  </a:cxn>
                  <a:cxn ang="0">
                    <a:pos x="320" y="368"/>
                  </a:cxn>
                  <a:cxn ang="0">
                    <a:pos x="256" y="360"/>
                  </a:cxn>
                  <a:cxn ang="0">
                    <a:pos x="288" y="256"/>
                  </a:cxn>
                  <a:cxn ang="0">
                    <a:pos x="248" y="168"/>
                  </a:cxn>
                  <a:cxn ang="0">
                    <a:pos x="168" y="112"/>
                  </a:cxn>
                  <a:cxn ang="0">
                    <a:pos x="96" y="104"/>
                  </a:cxn>
                  <a:cxn ang="0">
                    <a:pos x="16" y="88"/>
                  </a:cxn>
                </a:cxnLst>
                <a:rect l="0" t="0" r="r" b="b"/>
                <a:pathLst>
                  <a:path w="376" h="416">
                    <a:moveTo>
                      <a:pt x="16" y="88"/>
                    </a:moveTo>
                    <a:lnTo>
                      <a:pt x="0" y="16"/>
                    </a:lnTo>
                    <a:lnTo>
                      <a:pt x="104" y="8"/>
                    </a:lnTo>
                    <a:lnTo>
                      <a:pt x="200" y="0"/>
                    </a:lnTo>
                    <a:lnTo>
                      <a:pt x="304" y="112"/>
                    </a:lnTo>
                    <a:lnTo>
                      <a:pt x="376" y="224"/>
                    </a:lnTo>
                    <a:lnTo>
                      <a:pt x="368" y="312"/>
                    </a:lnTo>
                    <a:lnTo>
                      <a:pt x="368" y="416"/>
                    </a:lnTo>
                    <a:lnTo>
                      <a:pt x="320" y="368"/>
                    </a:lnTo>
                    <a:lnTo>
                      <a:pt x="256" y="360"/>
                    </a:lnTo>
                    <a:lnTo>
                      <a:pt x="288" y="256"/>
                    </a:lnTo>
                    <a:lnTo>
                      <a:pt x="248" y="168"/>
                    </a:lnTo>
                    <a:lnTo>
                      <a:pt x="168" y="112"/>
                    </a:lnTo>
                    <a:lnTo>
                      <a:pt x="96" y="104"/>
                    </a:lnTo>
                    <a:lnTo>
                      <a:pt x="16" y="8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04"/>
              <p:cNvSpPr>
                <a:spLocks/>
              </p:cNvSpPr>
              <p:nvPr/>
            </p:nvSpPr>
            <p:spPr bwMode="auto">
              <a:xfrm>
                <a:off x="23576" y="15658"/>
                <a:ext cx="384" cy="486"/>
              </a:xfrm>
              <a:custGeom>
                <a:avLst/>
                <a:gdLst/>
                <a:ahLst/>
                <a:cxnLst>
                  <a:cxn ang="0">
                    <a:pos x="16" y="80"/>
                  </a:cxn>
                  <a:cxn ang="0">
                    <a:pos x="0" y="8"/>
                  </a:cxn>
                  <a:cxn ang="0">
                    <a:pos x="104" y="0"/>
                  </a:cxn>
                  <a:cxn ang="0">
                    <a:pos x="240" y="54"/>
                  </a:cxn>
                  <a:cxn ang="0">
                    <a:pos x="304" y="104"/>
                  </a:cxn>
                  <a:cxn ang="0">
                    <a:pos x="384" y="166"/>
                  </a:cxn>
                  <a:cxn ang="0">
                    <a:pos x="368" y="304"/>
                  </a:cxn>
                  <a:cxn ang="0">
                    <a:pos x="368" y="408"/>
                  </a:cxn>
                  <a:cxn ang="0">
                    <a:pos x="336" y="486"/>
                  </a:cxn>
                  <a:cxn ang="0">
                    <a:pos x="280" y="438"/>
                  </a:cxn>
                  <a:cxn ang="0">
                    <a:pos x="256" y="352"/>
                  </a:cxn>
                  <a:cxn ang="0">
                    <a:pos x="288" y="248"/>
                  </a:cxn>
                  <a:cxn ang="0">
                    <a:pos x="248" y="160"/>
                  </a:cxn>
                  <a:cxn ang="0">
                    <a:pos x="168" y="104"/>
                  </a:cxn>
                  <a:cxn ang="0">
                    <a:pos x="96" y="96"/>
                  </a:cxn>
                  <a:cxn ang="0">
                    <a:pos x="16" y="80"/>
                  </a:cxn>
                </a:cxnLst>
                <a:rect l="0" t="0" r="r" b="b"/>
                <a:pathLst>
                  <a:path w="384" h="486">
                    <a:moveTo>
                      <a:pt x="16" y="80"/>
                    </a:moveTo>
                    <a:lnTo>
                      <a:pt x="0" y="8"/>
                    </a:lnTo>
                    <a:lnTo>
                      <a:pt x="104" y="0"/>
                    </a:lnTo>
                    <a:lnTo>
                      <a:pt x="240" y="54"/>
                    </a:lnTo>
                    <a:lnTo>
                      <a:pt x="304" y="104"/>
                    </a:lnTo>
                    <a:lnTo>
                      <a:pt x="384" y="166"/>
                    </a:lnTo>
                    <a:lnTo>
                      <a:pt x="368" y="304"/>
                    </a:lnTo>
                    <a:lnTo>
                      <a:pt x="368" y="408"/>
                    </a:lnTo>
                    <a:lnTo>
                      <a:pt x="336" y="486"/>
                    </a:lnTo>
                    <a:lnTo>
                      <a:pt x="280" y="438"/>
                    </a:lnTo>
                    <a:lnTo>
                      <a:pt x="256" y="352"/>
                    </a:lnTo>
                    <a:lnTo>
                      <a:pt x="288" y="248"/>
                    </a:lnTo>
                    <a:lnTo>
                      <a:pt x="248" y="160"/>
                    </a:lnTo>
                    <a:lnTo>
                      <a:pt x="168" y="104"/>
                    </a:lnTo>
                    <a:lnTo>
                      <a:pt x="96" y="96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Freeform 105"/>
              <p:cNvSpPr>
                <a:spLocks/>
              </p:cNvSpPr>
              <p:nvPr/>
            </p:nvSpPr>
            <p:spPr bwMode="auto">
              <a:xfrm>
                <a:off x="24939" y="16925"/>
                <a:ext cx="325" cy="40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96" y="0"/>
                  </a:cxn>
                  <a:cxn ang="0">
                    <a:pos x="165" y="123"/>
                  </a:cxn>
                  <a:cxn ang="0">
                    <a:pos x="245" y="275"/>
                  </a:cxn>
                  <a:cxn ang="0">
                    <a:pos x="325" y="315"/>
                  </a:cxn>
                  <a:cxn ang="0">
                    <a:pos x="301" y="403"/>
                  </a:cxn>
                  <a:cxn ang="0">
                    <a:pos x="216" y="368"/>
                  </a:cxn>
                  <a:cxn ang="0">
                    <a:pos x="184" y="256"/>
                  </a:cxn>
                  <a:cxn ang="0">
                    <a:pos x="93" y="219"/>
                  </a:cxn>
                  <a:cxn ang="0">
                    <a:pos x="64" y="112"/>
                  </a:cxn>
                  <a:cxn ang="0">
                    <a:pos x="5" y="91"/>
                  </a:cxn>
                  <a:cxn ang="0">
                    <a:pos x="0" y="8"/>
                  </a:cxn>
                </a:cxnLst>
                <a:rect l="0" t="0" r="r" b="b"/>
                <a:pathLst>
                  <a:path w="325" h="403">
                    <a:moveTo>
                      <a:pt x="0" y="8"/>
                    </a:moveTo>
                    <a:lnTo>
                      <a:pt x="96" y="0"/>
                    </a:lnTo>
                    <a:lnTo>
                      <a:pt x="165" y="123"/>
                    </a:lnTo>
                    <a:lnTo>
                      <a:pt x="245" y="275"/>
                    </a:lnTo>
                    <a:lnTo>
                      <a:pt x="325" y="315"/>
                    </a:lnTo>
                    <a:lnTo>
                      <a:pt x="301" y="403"/>
                    </a:lnTo>
                    <a:lnTo>
                      <a:pt x="216" y="368"/>
                    </a:lnTo>
                    <a:lnTo>
                      <a:pt x="184" y="256"/>
                    </a:lnTo>
                    <a:lnTo>
                      <a:pt x="93" y="219"/>
                    </a:lnTo>
                    <a:lnTo>
                      <a:pt x="64" y="112"/>
                    </a:lnTo>
                    <a:lnTo>
                      <a:pt x="5" y="9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Freeform 106"/>
              <p:cNvSpPr>
                <a:spLocks/>
              </p:cNvSpPr>
              <p:nvPr/>
            </p:nvSpPr>
            <p:spPr bwMode="auto">
              <a:xfrm>
                <a:off x="23104" y="15792"/>
                <a:ext cx="464" cy="272"/>
              </a:xfrm>
              <a:custGeom>
                <a:avLst/>
                <a:gdLst/>
                <a:ahLst/>
                <a:cxnLst>
                  <a:cxn ang="0">
                    <a:pos x="464" y="0"/>
                  </a:cxn>
                  <a:cxn ang="0">
                    <a:pos x="432" y="72"/>
                  </a:cxn>
                  <a:cxn ang="0">
                    <a:pos x="376" y="120"/>
                  </a:cxn>
                  <a:cxn ang="0">
                    <a:pos x="296" y="176"/>
                  </a:cxn>
                  <a:cxn ang="0">
                    <a:pos x="208" y="232"/>
                  </a:cxn>
                  <a:cxn ang="0">
                    <a:pos x="120" y="272"/>
                  </a:cxn>
                  <a:cxn ang="0">
                    <a:pos x="0" y="256"/>
                  </a:cxn>
                  <a:cxn ang="0">
                    <a:pos x="0" y="208"/>
                  </a:cxn>
                  <a:cxn ang="0">
                    <a:pos x="72" y="208"/>
                  </a:cxn>
                  <a:cxn ang="0">
                    <a:pos x="168" y="153"/>
                  </a:cxn>
                  <a:cxn ang="0">
                    <a:pos x="263" y="134"/>
                  </a:cxn>
                  <a:cxn ang="0">
                    <a:pos x="272" y="88"/>
                  </a:cxn>
                  <a:cxn ang="0">
                    <a:pos x="336" y="69"/>
                  </a:cxn>
                  <a:cxn ang="0">
                    <a:pos x="361" y="1"/>
                  </a:cxn>
                  <a:cxn ang="0">
                    <a:pos x="464" y="0"/>
                  </a:cxn>
                </a:cxnLst>
                <a:rect l="0" t="0" r="r" b="b"/>
                <a:pathLst>
                  <a:path w="464" h="272">
                    <a:moveTo>
                      <a:pt x="464" y="0"/>
                    </a:moveTo>
                    <a:lnTo>
                      <a:pt x="432" y="72"/>
                    </a:lnTo>
                    <a:lnTo>
                      <a:pt x="376" y="120"/>
                    </a:lnTo>
                    <a:lnTo>
                      <a:pt x="296" y="176"/>
                    </a:lnTo>
                    <a:lnTo>
                      <a:pt x="208" y="232"/>
                    </a:lnTo>
                    <a:lnTo>
                      <a:pt x="120" y="272"/>
                    </a:lnTo>
                    <a:lnTo>
                      <a:pt x="0" y="256"/>
                    </a:lnTo>
                    <a:lnTo>
                      <a:pt x="0" y="208"/>
                    </a:lnTo>
                    <a:lnTo>
                      <a:pt x="72" y="208"/>
                    </a:lnTo>
                    <a:lnTo>
                      <a:pt x="168" y="153"/>
                    </a:lnTo>
                    <a:lnTo>
                      <a:pt x="263" y="134"/>
                    </a:lnTo>
                    <a:lnTo>
                      <a:pt x="272" y="88"/>
                    </a:lnTo>
                    <a:lnTo>
                      <a:pt x="336" y="69"/>
                    </a:lnTo>
                    <a:lnTo>
                      <a:pt x="361" y="1"/>
                    </a:lnTo>
                    <a:lnTo>
                      <a:pt x="464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Freeform 107"/>
              <p:cNvSpPr>
                <a:spLocks/>
              </p:cNvSpPr>
              <p:nvPr/>
            </p:nvSpPr>
            <p:spPr bwMode="auto">
              <a:xfrm>
                <a:off x="25598" y="17248"/>
                <a:ext cx="166" cy="37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166" y="59"/>
                  </a:cxn>
                  <a:cxn ang="0">
                    <a:pos x="146" y="112"/>
                  </a:cxn>
                  <a:cxn ang="0">
                    <a:pos x="135" y="157"/>
                  </a:cxn>
                  <a:cxn ang="0">
                    <a:pos x="90" y="264"/>
                  </a:cxn>
                  <a:cxn ang="0">
                    <a:pos x="66" y="352"/>
                  </a:cxn>
                  <a:cxn ang="0">
                    <a:pos x="5" y="372"/>
                  </a:cxn>
                  <a:cxn ang="0">
                    <a:pos x="0" y="267"/>
                  </a:cxn>
                  <a:cxn ang="0">
                    <a:pos x="42" y="204"/>
                  </a:cxn>
                  <a:cxn ang="0">
                    <a:pos x="66" y="116"/>
                  </a:cxn>
                  <a:cxn ang="0">
                    <a:pos x="62" y="29"/>
                  </a:cxn>
                  <a:cxn ang="0">
                    <a:pos x="110" y="0"/>
                  </a:cxn>
                </a:cxnLst>
                <a:rect l="0" t="0" r="r" b="b"/>
                <a:pathLst>
                  <a:path w="166" h="372">
                    <a:moveTo>
                      <a:pt x="110" y="0"/>
                    </a:moveTo>
                    <a:lnTo>
                      <a:pt x="166" y="59"/>
                    </a:lnTo>
                    <a:lnTo>
                      <a:pt x="146" y="112"/>
                    </a:lnTo>
                    <a:lnTo>
                      <a:pt x="135" y="157"/>
                    </a:lnTo>
                    <a:lnTo>
                      <a:pt x="90" y="264"/>
                    </a:lnTo>
                    <a:lnTo>
                      <a:pt x="66" y="352"/>
                    </a:lnTo>
                    <a:lnTo>
                      <a:pt x="5" y="372"/>
                    </a:lnTo>
                    <a:lnTo>
                      <a:pt x="0" y="267"/>
                    </a:lnTo>
                    <a:lnTo>
                      <a:pt x="42" y="204"/>
                    </a:lnTo>
                    <a:lnTo>
                      <a:pt x="66" y="116"/>
                    </a:lnTo>
                    <a:lnTo>
                      <a:pt x="62" y="29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108"/>
              <p:cNvSpPr>
                <a:spLocks/>
              </p:cNvSpPr>
              <p:nvPr/>
            </p:nvSpPr>
            <p:spPr bwMode="auto">
              <a:xfrm>
                <a:off x="24563" y="16970"/>
                <a:ext cx="233" cy="223"/>
              </a:xfrm>
              <a:custGeom>
                <a:avLst/>
                <a:gdLst/>
                <a:ahLst/>
                <a:cxnLst>
                  <a:cxn ang="0">
                    <a:pos x="123" y="168"/>
                  </a:cxn>
                  <a:cxn ang="0">
                    <a:pos x="31" y="100"/>
                  </a:cxn>
                  <a:cxn ang="0">
                    <a:pos x="0" y="4"/>
                  </a:cxn>
                  <a:cxn ang="0">
                    <a:pos x="100" y="0"/>
                  </a:cxn>
                  <a:cxn ang="0">
                    <a:pos x="185" y="58"/>
                  </a:cxn>
                  <a:cxn ang="0">
                    <a:pos x="228" y="131"/>
                  </a:cxn>
                  <a:cxn ang="0">
                    <a:pos x="233" y="223"/>
                  </a:cxn>
                  <a:cxn ang="0">
                    <a:pos x="123" y="168"/>
                  </a:cxn>
                </a:cxnLst>
                <a:rect l="0" t="0" r="r" b="b"/>
                <a:pathLst>
                  <a:path w="233" h="223">
                    <a:moveTo>
                      <a:pt x="123" y="168"/>
                    </a:moveTo>
                    <a:lnTo>
                      <a:pt x="31" y="100"/>
                    </a:lnTo>
                    <a:lnTo>
                      <a:pt x="0" y="4"/>
                    </a:lnTo>
                    <a:lnTo>
                      <a:pt x="100" y="0"/>
                    </a:lnTo>
                    <a:lnTo>
                      <a:pt x="185" y="58"/>
                    </a:lnTo>
                    <a:lnTo>
                      <a:pt x="228" y="131"/>
                    </a:lnTo>
                    <a:lnTo>
                      <a:pt x="233" y="223"/>
                    </a:lnTo>
                    <a:lnTo>
                      <a:pt x="123" y="168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109"/>
              <p:cNvSpPr>
                <a:spLocks/>
              </p:cNvSpPr>
              <p:nvPr/>
            </p:nvSpPr>
            <p:spPr bwMode="auto">
              <a:xfrm>
                <a:off x="25984" y="17213"/>
                <a:ext cx="272" cy="163"/>
              </a:xfrm>
              <a:custGeom>
                <a:avLst/>
                <a:gdLst/>
                <a:ahLst/>
                <a:cxnLst>
                  <a:cxn ang="0">
                    <a:pos x="161" y="140"/>
                  </a:cxn>
                  <a:cxn ang="0">
                    <a:pos x="48" y="121"/>
                  </a:cxn>
                  <a:cxn ang="0">
                    <a:pos x="0" y="51"/>
                  </a:cxn>
                  <a:cxn ang="0">
                    <a:pos x="65" y="0"/>
                  </a:cxn>
                  <a:cxn ang="0">
                    <a:pos x="167" y="14"/>
                  </a:cxn>
                  <a:cxn ang="0">
                    <a:pos x="238" y="59"/>
                  </a:cxn>
                  <a:cxn ang="0">
                    <a:pos x="272" y="163"/>
                  </a:cxn>
                  <a:cxn ang="0">
                    <a:pos x="161" y="140"/>
                  </a:cxn>
                </a:cxnLst>
                <a:rect l="0" t="0" r="r" b="b"/>
                <a:pathLst>
                  <a:path w="272" h="163">
                    <a:moveTo>
                      <a:pt x="161" y="140"/>
                    </a:moveTo>
                    <a:lnTo>
                      <a:pt x="48" y="121"/>
                    </a:lnTo>
                    <a:lnTo>
                      <a:pt x="0" y="51"/>
                    </a:lnTo>
                    <a:lnTo>
                      <a:pt x="65" y="0"/>
                    </a:lnTo>
                    <a:lnTo>
                      <a:pt x="167" y="14"/>
                    </a:lnTo>
                    <a:lnTo>
                      <a:pt x="238" y="59"/>
                    </a:lnTo>
                    <a:lnTo>
                      <a:pt x="272" y="163"/>
                    </a:lnTo>
                    <a:lnTo>
                      <a:pt x="161" y="140"/>
                    </a:lnTo>
                    <a:close/>
                  </a:path>
                </a:pathLst>
              </a:custGeom>
              <a:solidFill>
                <a:srgbClr val="4BAFC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535266" y="4375659"/>
              <a:ext cx="6350" cy="793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9" y="0"/>
                </a:cxn>
                <a:cxn ang="0">
                  <a:pos x="136" y="21"/>
                </a:cxn>
                <a:cxn ang="0">
                  <a:pos x="136" y="67"/>
                </a:cxn>
                <a:cxn ang="0">
                  <a:pos x="85" y="152"/>
                </a:cxn>
                <a:cxn ang="0">
                  <a:pos x="0" y="157"/>
                </a:cxn>
                <a:cxn ang="0">
                  <a:pos x="21" y="96"/>
                </a:cxn>
                <a:cxn ang="0">
                  <a:pos x="0" y="21"/>
                </a:cxn>
              </a:cxnLst>
              <a:rect l="0" t="0" r="r" b="b"/>
              <a:pathLst>
                <a:path w="136" h="157">
                  <a:moveTo>
                    <a:pt x="0" y="21"/>
                  </a:moveTo>
                  <a:lnTo>
                    <a:pt x="69" y="0"/>
                  </a:lnTo>
                  <a:lnTo>
                    <a:pt x="136" y="21"/>
                  </a:lnTo>
                  <a:lnTo>
                    <a:pt x="136" y="67"/>
                  </a:lnTo>
                  <a:lnTo>
                    <a:pt x="85" y="152"/>
                  </a:lnTo>
                  <a:lnTo>
                    <a:pt x="0" y="157"/>
                  </a:lnTo>
                  <a:lnTo>
                    <a:pt x="21" y="9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447954" y="4258184"/>
              <a:ext cx="115887" cy="50800"/>
            </a:xfrm>
            <a:custGeom>
              <a:avLst/>
              <a:gdLst/>
              <a:ahLst/>
              <a:cxnLst>
                <a:cxn ang="0">
                  <a:pos x="170" y="138"/>
                </a:cxn>
                <a:cxn ang="0">
                  <a:pos x="155" y="137"/>
                </a:cxn>
                <a:cxn ang="0">
                  <a:pos x="108" y="144"/>
                </a:cxn>
                <a:cxn ang="0">
                  <a:pos x="78" y="144"/>
                </a:cxn>
                <a:cxn ang="0">
                  <a:pos x="59" y="153"/>
                </a:cxn>
                <a:cxn ang="0">
                  <a:pos x="38" y="137"/>
                </a:cxn>
                <a:cxn ang="0">
                  <a:pos x="18" y="134"/>
                </a:cxn>
                <a:cxn ang="0">
                  <a:pos x="0" y="117"/>
                </a:cxn>
                <a:cxn ang="0">
                  <a:pos x="39" y="113"/>
                </a:cxn>
                <a:cxn ang="0">
                  <a:pos x="69" y="119"/>
                </a:cxn>
                <a:cxn ang="0">
                  <a:pos x="129" y="102"/>
                </a:cxn>
                <a:cxn ang="0">
                  <a:pos x="131" y="84"/>
                </a:cxn>
                <a:cxn ang="0">
                  <a:pos x="110" y="72"/>
                </a:cxn>
                <a:cxn ang="0">
                  <a:pos x="108" y="45"/>
                </a:cxn>
                <a:cxn ang="0">
                  <a:pos x="77" y="26"/>
                </a:cxn>
                <a:cxn ang="0">
                  <a:pos x="104" y="17"/>
                </a:cxn>
                <a:cxn ang="0">
                  <a:pos x="134" y="14"/>
                </a:cxn>
                <a:cxn ang="0">
                  <a:pos x="171" y="17"/>
                </a:cxn>
                <a:cxn ang="0">
                  <a:pos x="179" y="9"/>
                </a:cxn>
                <a:cxn ang="0">
                  <a:pos x="197" y="9"/>
                </a:cxn>
                <a:cxn ang="0">
                  <a:pos x="215" y="0"/>
                </a:cxn>
                <a:cxn ang="0">
                  <a:pos x="231" y="11"/>
                </a:cxn>
                <a:cxn ang="0">
                  <a:pos x="263" y="20"/>
                </a:cxn>
                <a:cxn ang="0">
                  <a:pos x="273" y="9"/>
                </a:cxn>
                <a:cxn ang="0">
                  <a:pos x="285" y="24"/>
                </a:cxn>
                <a:cxn ang="0">
                  <a:pos x="300" y="33"/>
                </a:cxn>
                <a:cxn ang="0">
                  <a:pos x="303" y="45"/>
                </a:cxn>
                <a:cxn ang="0">
                  <a:pos x="321" y="47"/>
                </a:cxn>
                <a:cxn ang="0">
                  <a:pos x="333" y="44"/>
                </a:cxn>
                <a:cxn ang="0">
                  <a:pos x="351" y="42"/>
                </a:cxn>
                <a:cxn ang="0">
                  <a:pos x="366" y="59"/>
                </a:cxn>
                <a:cxn ang="0">
                  <a:pos x="366" y="78"/>
                </a:cxn>
                <a:cxn ang="0">
                  <a:pos x="351" y="92"/>
                </a:cxn>
                <a:cxn ang="0">
                  <a:pos x="324" y="81"/>
                </a:cxn>
                <a:cxn ang="0">
                  <a:pos x="299" y="86"/>
                </a:cxn>
                <a:cxn ang="0">
                  <a:pos x="281" y="93"/>
                </a:cxn>
                <a:cxn ang="0">
                  <a:pos x="266" y="108"/>
                </a:cxn>
                <a:cxn ang="0">
                  <a:pos x="245" y="114"/>
                </a:cxn>
                <a:cxn ang="0">
                  <a:pos x="230" y="107"/>
                </a:cxn>
                <a:cxn ang="0">
                  <a:pos x="216" y="113"/>
                </a:cxn>
                <a:cxn ang="0">
                  <a:pos x="201" y="117"/>
                </a:cxn>
                <a:cxn ang="0">
                  <a:pos x="195" y="147"/>
                </a:cxn>
                <a:cxn ang="0">
                  <a:pos x="182" y="158"/>
                </a:cxn>
                <a:cxn ang="0">
                  <a:pos x="170" y="138"/>
                </a:cxn>
              </a:cxnLst>
              <a:rect l="0" t="0" r="r" b="b"/>
              <a:pathLst>
                <a:path w="366" h="158">
                  <a:moveTo>
                    <a:pt x="170" y="138"/>
                  </a:moveTo>
                  <a:lnTo>
                    <a:pt x="155" y="137"/>
                  </a:lnTo>
                  <a:lnTo>
                    <a:pt x="108" y="144"/>
                  </a:lnTo>
                  <a:lnTo>
                    <a:pt x="78" y="144"/>
                  </a:lnTo>
                  <a:lnTo>
                    <a:pt x="59" y="153"/>
                  </a:lnTo>
                  <a:lnTo>
                    <a:pt x="38" y="137"/>
                  </a:lnTo>
                  <a:lnTo>
                    <a:pt x="18" y="134"/>
                  </a:lnTo>
                  <a:lnTo>
                    <a:pt x="0" y="117"/>
                  </a:lnTo>
                  <a:lnTo>
                    <a:pt x="39" y="113"/>
                  </a:lnTo>
                  <a:lnTo>
                    <a:pt x="69" y="119"/>
                  </a:lnTo>
                  <a:lnTo>
                    <a:pt x="129" y="102"/>
                  </a:lnTo>
                  <a:lnTo>
                    <a:pt x="131" y="84"/>
                  </a:lnTo>
                  <a:lnTo>
                    <a:pt x="110" y="72"/>
                  </a:lnTo>
                  <a:lnTo>
                    <a:pt x="108" y="45"/>
                  </a:lnTo>
                  <a:lnTo>
                    <a:pt x="77" y="26"/>
                  </a:lnTo>
                  <a:lnTo>
                    <a:pt x="104" y="17"/>
                  </a:lnTo>
                  <a:lnTo>
                    <a:pt x="134" y="14"/>
                  </a:lnTo>
                  <a:lnTo>
                    <a:pt x="171" y="17"/>
                  </a:lnTo>
                  <a:lnTo>
                    <a:pt x="179" y="9"/>
                  </a:lnTo>
                  <a:lnTo>
                    <a:pt x="197" y="9"/>
                  </a:lnTo>
                  <a:lnTo>
                    <a:pt x="215" y="0"/>
                  </a:lnTo>
                  <a:lnTo>
                    <a:pt x="231" y="11"/>
                  </a:lnTo>
                  <a:lnTo>
                    <a:pt x="263" y="20"/>
                  </a:lnTo>
                  <a:lnTo>
                    <a:pt x="273" y="9"/>
                  </a:lnTo>
                  <a:lnTo>
                    <a:pt x="285" y="24"/>
                  </a:lnTo>
                  <a:lnTo>
                    <a:pt x="300" y="33"/>
                  </a:lnTo>
                  <a:lnTo>
                    <a:pt x="303" y="45"/>
                  </a:lnTo>
                  <a:lnTo>
                    <a:pt x="321" y="47"/>
                  </a:lnTo>
                  <a:lnTo>
                    <a:pt x="333" y="44"/>
                  </a:lnTo>
                  <a:lnTo>
                    <a:pt x="351" y="42"/>
                  </a:lnTo>
                  <a:lnTo>
                    <a:pt x="366" y="59"/>
                  </a:lnTo>
                  <a:lnTo>
                    <a:pt x="366" y="78"/>
                  </a:lnTo>
                  <a:lnTo>
                    <a:pt x="351" y="92"/>
                  </a:lnTo>
                  <a:lnTo>
                    <a:pt x="324" y="81"/>
                  </a:lnTo>
                  <a:lnTo>
                    <a:pt x="299" y="86"/>
                  </a:lnTo>
                  <a:lnTo>
                    <a:pt x="281" y="93"/>
                  </a:lnTo>
                  <a:lnTo>
                    <a:pt x="266" y="108"/>
                  </a:lnTo>
                  <a:lnTo>
                    <a:pt x="245" y="114"/>
                  </a:lnTo>
                  <a:lnTo>
                    <a:pt x="230" y="107"/>
                  </a:lnTo>
                  <a:lnTo>
                    <a:pt x="216" y="113"/>
                  </a:lnTo>
                  <a:lnTo>
                    <a:pt x="201" y="117"/>
                  </a:lnTo>
                  <a:lnTo>
                    <a:pt x="195" y="147"/>
                  </a:lnTo>
                  <a:lnTo>
                    <a:pt x="182" y="158"/>
                  </a:lnTo>
                  <a:lnTo>
                    <a:pt x="170" y="13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341591" y="4416934"/>
              <a:ext cx="825500" cy="1368425"/>
            </a:xfrm>
            <a:custGeom>
              <a:avLst/>
              <a:gdLst/>
              <a:ahLst/>
              <a:cxnLst>
                <a:cxn ang="0">
                  <a:pos x="567" y="4239"/>
                </a:cxn>
                <a:cxn ang="0">
                  <a:pos x="391" y="4087"/>
                </a:cxn>
                <a:cxn ang="0">
                  <a:pos x="339" y="3801"/>
                </a:cxn>
                <a:cxn ang="0">
                  <a:pos x="309" y="3652"/>
                </a:cxn>
                <a:cxn ang="0">
                  <a:pos x="450" y="3504"/>
                </a:cxn>
                <a:cxn ang="0">
                  <a:pos x="375" y="3396"/>
                </a:cxn>
                <a:cxn ang="0">
                  <a:pos x="417" y="2952"/>
                </a:cxn>
                <a:cxn ang="0">
                  <a:pos x="541" y="2355"/>
                </a:cxn>
                <a:cxn ang="0">
                  <a:pos x="618" y="1771"/>
                </a:cxn>
                <a:cxn ang="0">
                  <a:pos x="349" y="1566"/>
                </a:cxn>
                <a:cxn ang="0">
                  <a:pos x="199" y="1237"/>
                </a:cxn>
                <a:cxn ang="0">
                  <a:pos x="21" y="1000"/>
                </a:cxn>
                <a:cxn ang="0">
                  <a:pos x="42" y="859"/>
                </a:cxn>
                <a:cxn ang="0">
                  <a:pos x="34" y="751"/>
                </a:cxn>
                <a:cxn ang="0">
                  <a:pos x="63" y="621"/>
                </a:cxn>
                <a:cxn ang="0">
                  <a:pos x="154" y="537"/>
                </a:cxn>
                <a:cxn ang="0">
                  <a:pos x="214" y="445"/>
                </a:cxn>
                <a:cxn ang="0">
                  <a:pos x="199" y="300"/>
                </a:cxn>
                <a:cxn ang="0">
                  <a:pos x="262" y="202"/>
                </a:cxn>
                <a:cxn ang="0">
                  <a:pos x="436" y="72"/>
                </a:cxn>
                <a:cxn ang="0">
                  <a:pos x="526" y="54"/>
                </a:cxn>
                <a:cxn ang="0">
                  <a:pos x="580" y="145"/>
                </a:cxn>
                <a:cxn ang="0">
                  <a:pos x="732" y="84"/>
                </a:cxn>
                <a:cxn ang="0">
                  <a:pos x="927" y="141"/>
                </a:cxn>
                <a:cxn ang="0">
                  <a:pos x="1092" y="151"/>
                </a:cxn>
                <a:cxn ang="0">
                  <a:pos x="1201" y="232"/>
                </a:cxn>
                <a:cxn ang="0">
                  <a:pos x="1366" y="349"/>
                </a:cxn>
                <a:cxn ang="0">
                  <a:pos x="1549" y="373"/>
                </a:cxn>
                <a:cxn ang="0">
                  <a:pos x="1683" y="468"/>
                </a:cxn>
                <a:cxn ang="0">
                  <a:pos x="1693" y="645"/>
                </a:cxn>
                <a:cxn ang="0">
                  <a:pos x="1773" y="679"/>
                </a:cxn>
                <a:cxn ang="0">
                  <a:pos x="1738" y="774"/>
                </a:cxn>
                <a:cxn ang="0">
                  <a:pos x="1878" y="700"/>
                </a:cxn>
                <a:cxn ang="0">
                  <a:pos x="2041" y="826"/>
                </a:cxn>
                <a:cxn ang="0">
                  <a:pos x="2202" y="807"/>
                </a:cxn>
                <a:cxn ang="0">
                  <a:pos x="2536" y="930"/>
                </a:cxn>
                <a:cxn ang="0">
                  <a:pos x="2575" y="1153"/>
                </a:cxn>
                <a:cxn ang="0">
                  <a:pos x="2436" y="1309"/>
                </a:cxn>
                <a:cxn ang="0">
                  <a:pos x="2385" y="1506"/>
                </a:cxn>
                <a:cxn ang="0">
                  <a:pos x="2334" y="1728"/>
                </a:cxn>
                <a:cxn ang="0">
                  <a:pos x="2275" y="1920"/>
                </a:cxn>
                <a:cxn ang="0">
                  <a:pos x="2122" y="2005"/>
                </a:cxn>
                <a:cxn ang="0">
                  <a:pos x="1870" y="2146"/>
                </a:cxn>
                <a:cxn ang="0">
                  <a:pos x="1809" y="2334"/>
                </a:cxn>
                <a:cxn ang="0">
                  <a:pos x="1725" y="2466"/>
                </a:cxn>
                <a:cxn ang="0">
                  <a:pos x="1597" y="2677"/>
                </a:cxn>
                <a:cxn ang="0">
                  <a:pos x="1408" y="2782"/>
                </a:cxn>
                <a:cxn ang="0">
                  <a:pos x="1350" y="2820"/>
                </a:cxn>
                <a:cxn ang="0">
                  <a:pos x="1303" y="3028"/>
                </a:cxn>
                <a:cxn ang="0">
                  <a:pos x="1144" y="3130"/>
                </a:cxn>
                <a:cxn ang="0">
                  <a:pos x="1018" y="3238"/>
                </a:cxn>
                <a:cxn ang="0">
                  <a:pos x="937" y="3381"/>
                </a:cxn>
                <a:cxn ang="0">
                  <a:pos x="760" y="3645"/>
                </a:cxn>
                <a:cxn ang="0">
                  <a:pos x="790" y="3840"/>
                </a:cxn>
                <a:cxn ang="0">
                  <a:pos x="690" y="4107"/>
                </a:cxn>
              </a:cxnLst>
              <a:rect l="0" t="0" r="r" b="b"/>
              <a:pathLst>
                <a:path w="2596" h="4308">
                  <a:moveTo>
                    <a:pt x="688" y="4162"/>
                  </a:moveTo>
                  <a:lnTo>
                    <a:pt x="658" y="4150"/>
                  </a:lnTo>
                  <a:lnTo>
                    <a:pt x="642" y="4195"/>
                  </a:lnTo>
                  <a:lnTo>
                    <a:pt x="600" y="4195"/>
                  </a:lnTo>
                  <a:lnTo>
                    <a:pt x="549" y="4198"/>
                  </a:lnTo>
                  <a:lnTo>
                    <a:pt x="531" y="4233"/>
                  </a:lnTo>
                  <a:lnTo>
                    <a:pt x="567" y="4239"/>
                  </a:lnTo>
                  <a:lnTo>
                    <a:pt x="541" y="4308"/>
                  </a:lnTo>
                  <a:lnTo>
                    <a:pt x="430" y="4299"/>
                  </a:lnTo>
                  <a:lnTo>
                    <a:pt x="412" y="4224"/>
                  </a:lnTo>
                  <a:lnTo>
                    <a:pt x="424" y="4188"/>
                  </a:lnTo>
                  <a:lnTo>
                    <a:pt x="408" y="4168"/>
                  </a:lnTo>
                  <a:lnTo>
                    <a:pt x="411" y="4116"/>
                  </a:lnTo>
                  <a:lnTo>
                    <a:pt x="391" y="4087"/>
                  </a:lnTo>
                  <a:lnTo>
                    <a:pt x="337" y="4089"/>
                  </a:lnTo>
                  <a:lnTo>
                    <a:pt x="361" y="4021"/>
                  </a:lnTo>
                  <a:lnTo>
                    <a:pt x="358" y="3990"/>
                  </a:lnTo>
                  <a:lnTo>
                    <a:pt x="345" y="3940"/>
                  </a:lnTo>
                  <a:lnTo>
                    <a:pt x="327" y="3891"/>
                  </a:lnTo>
                  <a:lnTo>
                    <a:pt x="315" y="3837"/>
                  </a:lnTo>
                  <a:lnTo>
                    <a:pt x="339" y="3801"/>
                  </a:lnTo>
                  <a:lnTo>
                    <a:pt x="364" y="3853"/>
                  </a:lnTo>
                  <a:lnTo>
                    <a:pt x="390" y="3807"/>
                  </a:lnTo>
                  <a:lnTo>
                    <a:pt x="358" y="3738"/>
                  </a:lnTo>
                  <a:lnTo>
                    <a:pt x="388" y="3688"/>
                  </a:lnTo>
                  <a:lnTo>
                    <a:pt x="358" y="3673"/>
                  </a:lnTo>
                  <a:lnTo>
                    <a:pt x="324" y="3691"/>
                  </a:lnTo>
                  <a:lnTo>
                    <a:pt x="309" y="3652"/>
                  </a:lnTo>
                  <a:lnTo>
                    <a:pt x="375" y="3570"/>
                  </a:lnTo>
                  <a:lnTo>
                    <a:pt x="403" y="3613"/>
                  </a:lnTo>
                  <a:lnTo>
                    <a:pt x="429" y="3583"/>
                  </a:lnTo>
                  <a:lnTo>
                    <a:pt x="382" y="3508"/>
                  </a:lnTo>
                  <a:lnTo>
                    <a:pt x="399" y="3483"/>
                  </a:lnTo>
                  <a:lnTo>
                    <a:pt x="430" y="3516"/>
                  </a:lnTo>
                  <a:lnTo>
                    <a:pt x="450" y="3504"/>
                  </a:lnTo>
                  <a:lnTo>
                    <a:pt x="444" y="3454"/>
                  </a:lnTo>
                  <a:lnTo>
                    <a:pt x="466" y="3378"/>
                  </a:lnTo>
                  <a:lnTo>
                    <a:pt x="469" y="3265"/>
                  </a:lnTo>
                  <a:lnTo>
                    <a:pt x="435" y="3271"/>
                  </a:lnTo>
                  <a:lnTo>
                    <a:pt x="421" y="3328"/>
                  </a:lnTo>
                  <a:lnTo>
                    <a:pt x="423" y="3382"/>
                  </a:lnTo>
                  <a:lnTo>
                    <a:pt x="375" y="3396"/>
                  </a:lnTo>
                  <a:lnTo>
                    <a:pt x="376" y="3312"/>
                  </a:lnTo>
                  <a:lnTo>
                    <a:pt x="402" y="3243"/>
                  </a:lnTo>
                  <a:lnTo>
                    <a:pt x="396" y="3205"/>
                  </a:lnTo>
                  <a:lnTo>
                    <a:pt x="402" y="3145"/>
                  </a:lnTo>
                  <a:lnTo>
                    <a:pt x="442" y="3099"/>
                  </a:lnTo>
                  <a:lnTo>
                    <a:pt x="424" y="3025"/>
                  </a:lnTo>
                  <a:lnTo>
                    <a:pt x="417" y="2952"/>
                  </a:lnTo>
                  <a:lnTo>
                    <a:pt x="447" y="2925"/>
                  </a:lnTo>
                  <a:lnTo>
                    <a:pt x="468" y="2811"/>
                  </a:lnTo>
                  <a:lnTo>
                    <a:pt x="526" y="2694"/>
                  </a:lnTo>
                  <a:lnTo>
                    <a:pt x="540" y="2611"/>
                  </a:lnTo>
                  <a:lnTo>
                    <a:pt x="519" y="2476"/>
                  </a:lnTo>
                  <a:lnTo>
                    <a:pt x="549" y="2439"/>
                  </a:lnTo>
                  <a:lnTo>
                    <a:pt x="541" y="2355"/>
                  </a:lnTo>
                  <a:lnTo>
                    <a:pt x="574" y="2286"/>
                  </a:lnTo>
                  <a:lnTo>
                    <a:pt x="591" y="2188"/>
                  </a:lnTo>
                  <a:lnTo>
                    <a:pt x="586" y="2016"/>
                  </a:lnTo>
                  <a:lnTo>
                    <a:pt x="613" y="1986"/>
                  </a:lnTo>
                  <a:lnTo>
                    <a:pt x="615" y="1894"/>
                  </a:lnTo>
                  <a:lnTo>
                    <a:pt x="621" y="1836"/>
                  </a:lnTo>
                  <a:lnTo>
                    <a:pt x="618" y="1771"/>
                  </a:lnTo>
                  <a:lnTo>
                    <a:pt x="573" y="1704"/>
                  </a:lnTo>
                  <a:lnTo>
                    <a:pt x="561" y="1669"/>
                  </a:lnTo>
                  <a:lnTo>
                    <a:pt x="513" y="1641"/>
                  </a:lnTo>
                  <a:lnTo>
                    <a:pt x="475" y="1612"/>
                  </a:lnTo>
                  <a:lnTo>
                    <a:pt x="430" y="1597"/>
                  </a:lnTo>
                  <a:lnTo>
                    <a:pt x="394" y="1582"/>
                  </a:lnTo>
                  <a:lnTo>
                    <a:pt x="349" y="1566"/>
                  </a:lnTo>
                  <a:lnTo>
                    <a:pt x="301" y="1507"/>
                  </a:lnTo>
                  <a:lnTo>
                    <a:pt x="261" y="1464"/>
                  </a:lnTo>
                  <a:lnTo>
                    <a:pt x="262" y="1422"/>
                  </a:lnTo>
                  <a:lnTo>
                    <a:pt x="270" y="1384"/>
                  </a:lnTo>
                  <a:lnTo>
                    <a:pt x="259" y="1339"/>
                  </a:lnTo>
                  <a:lnTo>
                    <a:pt x="222" y="1275"/>
                  </a:lnTo>
                  <a:lnTo>
                    <a:pt x="199" y="1237"/>
                  </a:lnTo>
                  <a:lnTo>
                    <a:pt x="183" y="1183"/>
                  </a:lnTo>
                  <a:lnTo>
                    <a:pt x="156" y="1167"/>
                  </a:lnTo>
                  <a:lnTo>
                    <a:pt x="151" y="1128"/>
                  </a:lnTo>
                  <a:lnTo>
                    <a:pt x="106" y="1066"/>
                  </a:lnTo>
                  <a:lnTo>
                    <a:pt x="85" y="1033"/>
                  </a:lnTo>
                  <a:lnTo>
                    <a:pt x="51" y="1008"/>
                  </a:lnTo>
                  <a:lnTo>
                    <a:pt x="21" y="1000"/>
                  </a:lnTo>
                  <a:lnTo>
                    <a:pt x="7" y="982"/>
                  </a:lnTo>
                  <a:lnTo>
                    <a:pt x="27" y="970"/>
                  </a:lnTo>
                  <a:lnTo>
                    <a:pt x="9" y="945"/>
                  </a:lnTo>
                  <a:lnTo>
                    <a:pt x="6" y="922"/>
                  </a:lnTo>
                  <a:lnTo>
                    <a:pt x="0" y="901"/>
                  </a:lnTo>
                  <a:lnTo>
                    <a:pt x="21" y="859"/>
                  </a:lnTo>
                  <a:lnTo>
                    <a:pt x="42" y="859"/>
                  </a:lnTo>
                  <a:lnTo>
                    <a:pt x="64" y="846"/>
                  </a:lnTo>
                  <a:lnTo>
                    <a:pt x="87" y="816"/>
                  </a:lnTo>
                  <a:lnTo>
                    <a:pt x="84" y="790"/>
                  </a:lnTo>
                  <a:lnTo>
                    <a:pt x="58" y="801"/>
                  </a:lnTo>
                  <a:lnTo>
                    <a:pt x="34" y="795"/>
                  </a:lnTo>
                  <a:lnTo>
                    <a:pt x="19" y="780"/>
                  </a:lnTo>
                  <a:lnTo>
                    <a:pt x="34" y="751"/>
                  </a:lnTo>
                  <a:lnTo>
                    <a:pt x="30" y="736"/>
                  </a:lnTo>
                  <a:lnTo>
                    <a:pt x="22" y="720"/>
                  </a:lnTo>
                  <a:lnTo>
                    <a:pt x="43" y="699"/>
                  </a:lnTo>
                  <a:lnTo>
                    <a:pt x="43" y="676"/>
                  </a:lnTo>
                  <a:lnTo>
                    <a:pt x="61" y="663"/>
                  </a:lnTo>
                  <a:lnTo>
                    <a:pt x="63" y="642"/>
                  </a:lnTo>
                  <a:lnTo>
                    <a:pt x="63" y="621"/>
                  </a:lnTo>
                  <a:lnTo>
                    <a:pt x="81" y="610"/>
                  </a:lnTo>
                  <a:lnTo>
                    <a:pt x="115" y="604"/>
                  </a:lnTo>
                  <a:lnTo>
                    <a:pt x="132" y="597"/>
                  </a:lnTo>
                  <a:lnTo>
                    <a:pt x="126" y="577"/>
                  </a:lnTo>
                  <a:lnTo>
                    <a:pt x="151" y="570"/>
                  </a:lnTo>
                  <a:lnTo>
                    <a:pt x="141" y="550"/>
                  </a:lnTo>
                  <a:lnTo>
                    <a:pt x="154" y="537"/>
                  </a:lnTo>
                  <a:lnTo>
                    <a:pt x="177" y="528"/>
                  </a:lnTo>
                  <a:lnTo>
                    <a:pt x="195" y="520"/>
                  </a:lnTo>
                  <a:lnTo>
                    <a:pt x="214" y="493"/>
                  </a:lnTo>
                  <a:lnTo>
                    <a:pt x="223" y="480"/>
                  </a:lnTo>
                  <a:lnTo>
                    <a:pt x="222" y="463"/>
                  </a:lnTo>
                  <a:lnTo>
                    <a:pt x="240" y="454"/>
                  </a:lnTo>
                  <a:lnTo>
                    <a:pt x="214" y="445"/>
                  </a:lnTo>
                  <a:lnTo>
                    <a:pt x="220" y="427"/>
                  </a:lnTo>
                  <a:lnTo>
                    <a:pt x="225" y="405"/>
                  </a:lnTo>
                  <a:lnTo>
                    <a:pt x="216" y="381"/>
                  </a:lnTo>
                  <a:lnTo>
                    <a:pt x="226" y="363"/>
                  </a:lnTo>
                  <a:lnTo>
                    <a:pt x="216" y="342"/>
                  </a:lnTo>
                  <a:lnTo>
                    <a:pt x="225" y="310"/>
                  </a:lnTo>
                  <a:lnTo>
                    <a:pt x="199" y="300"/>
                  </a:lnTo>
                  <a:lnTo>
                    <a:pt x="198" y="259"/>
                  </a:lnTo>
                  <a:lnTo>
                    <a:pt x="211" y="252"/>
                  </a:lnTo>
                  <a:lnTo>
                    <a:pt x="220" y="237"/>
                  </a:lnTo>
                  <a:lnTo>
                    <a:pt x="226" y="217"/>
                  </a:lnTo>
                  <a:lnTo>
                    <a:pt x="255" y="235"/>
                  </a:lnTo>
                  <a:lnTo>
                    <a:pt x="271" y="223"/>
                  </a:lnTo>
                  <a:lnTo>
                    <a:pt x="262" y="202"/>
                  </a:lnTo>
                  <a:lnTo>
                    <a:pt x="289" y="190"/>
                  </a:lnTo>
                  <a:lnTo>
                    <a:pt x="304" y="172"/>
                  </a:lnTo>
                  <a:lnTo>
                    <a:pt x="325" y="156"/>
                  </a:lnTo>
                  <a:lnTo>
                    <a:pt x="327" y="121"/>
                  </a:lnTo>
                  <a:lnTo>
                    <a:pt x="363" y="78"/>
                  </a:lnTo>
                  <a:lnTo>
                    <a:pt x="400" y="79"/>
                  </a:lnTo>
                  <a:lnTo>
                    <a:pt x="436" y="72"/>
                  </a:lnTo>
                  <a:lnTo>
                    <a:pt x="460" y="55"/>
                  </a:lnTo>
                  <a:lnTo>
                    <a:pt x="493" y="40"/>
                  </a:lnTo>
                  <a:lnTo>
                    <a:pt x="522" y="30"/>
                  </a:lnTo>
                  <a:lnTo>
                    <a:pt x="537" y="13"/>
                  </a:lnTo>
                  <a:lnTo>
                    <a:pt x="561" y="0"/>
                  </a:lnTo>
                  <a:lnTo>
                    <a:pt x="577" y="12"/>
                  </a:lnTo>
                  <a:lnTo>
                    <a:pt x="526" y="54"/>
                  </a:lnTo>
                  <a:lnTo>
                    <a:pt x="534" y="88"/>
                  </a:lnTo>
                  <a:lnTo>
                    <a:pt x="546" y="100"/>
                  </a:lnTo>
                  <a:lnTo>
                    <a:pt x="516" y="145"/>
                  </a:lnTo>
                  <a:lnTo>
                    <a:pt x="535" y="180"/>
                  </a:lnTo>
                  <a:lnTo>
                    <a:pt x="552" y="183"/>
                  </a:lnTo>
                  <a:lnTo>
                    <a:pt x="576" y="180"/>
                  </a:lnTo>
                  <a:lnTo>
                    <a:pt x="580" y="145"/>
                  </a:lnTo>
                  <a:lnTo>
                    <a:pt x="556" y="111"/>
                  </a:lnTo>
                  <a:lnTo>
                    <a:pt x="570" y="90"/>
                  </a:lnTo>
                  <a:lnTo>
                    <a:pt x="592" y="75"/>
                  </a:lnTo>
                  <a:lnTo>
                    <a:pt x="622" y="70"/>
                  </a:lnTo>
                  <a:lnTo>
                    <a:pt x="664" y="60"/>
                  </a:lnTo>
                  <a:lnTo>
                    <a:pt x="703" y="64"/>
                  </a:lnTo>
                  <a:lnTo>
                    <a:pt x="732" y="84"/>
                  </a:lnTo>
                  <a:lnTo>
                    <a:pt x="732" y="112"/>
                  </a:lnTo>
                  <a:lnTo>
                    <a:pt x="769" y="114"/>
                  </a:lnTo>
                  <a:lnTo>
                    <a:pt x="813" y="102"/>
                  </a:lnTo>
                  <a:lnTo>
                    <a:pt x="844" y="105"/>
                  </a:lnTo>
                  <a:lnTo>
                    <a:pt x="859" y="124"/>
                  </a:lnTo>
                  <a:lnTo>
                    <a:pt x="886" y="130"/>
                  </a:lnTo>
                  <a:lnTo>
                    <a:pt x="927" y="141"/>
                  </a:lnTo>
                  <a:lnTo>
                    <a:pt x="949" y="132"/>
                  </a:lnTo>
                  <a:lnTo>
                    <a:pt x="970" y="114"/>
                  </a:lnTo>
                  <a:lnTo>
                    <a:pt x="1003" y="106"/>
                  </a:lnTo>
                  <a:lnTo>
                    <a:pt x="1035" y="103"/>
                  </a:lnTo>
                  <a:lnTo>
                    <a:pt x="1051" y="126"/>
                  </a:lnTo>
                  <a:lnTo>
                    <a:pt x="1065" y="151"/>
                  </a:lnTo>
                  <a:lnTo>
                    <a:pt x="1092" y="151"/>
                  </a:lnTo>
                  <a:lnTo>
                    <a:pt x="1114" y="153"/>
                  </a:lnTo>
                  <a:lnTo>
                    <a:pt x="1143" y="165"/>
                  </a:lnTo>
                  <a:lnTo>
                    <a:pt x="1149" y="190"/>
                  </a:lnTo>
                  <a:lnTo>
                    <a:pt x="1147" y="205"/>
                  </a:lnTo>
                  <a:lnTo>
                    <a:pt x="1156" y="223"/>
                  </a:lnTo>
                  <a:lnTo>
                    <a:pt x="1177" y="217"/>
                  </a:lnTo>
                  <a:lnTo>
                    <a:pt x="1201" y="232"/>
                  </a:lnTo>
                  <a:lnTo>
                    <a:pt x="1219" y="232"/>
                  </a:lnTo>
                  <a:lnTo>
                    <a:pt x="1234" y="234"/>
                  </a:lnTo>
                  <a:lnTo>
                    <a:pt x="1278" y="273"/>
                  </a:lnTo>
                  <a:lnTo>
                    <a:pt x="1281" y="300"/>
                  </a:lnTo>
                  <a:lnTo>
                    <a:pt x="1324" y="325"/>
                  </a:lnTo>
                  <a:lnTo>
                    <a:pt x="1354" y="355"/>
                  </a:lnTo>
                  <a:lnTo>
                    <a:pt x="1366" y="349"/>
                  </a:lnTo>
                  <a:lnTo>
                    <a:pt x="1399" y="355"/>
                  </a:lnTo>
                  <a:lnTo>
                    <a:pt x="1417" y="363"/>
                  </a:lnTo>
                  <a:lnTo>
                    <a:pt x="1440" y="348"/>
                  </a:lnTo>
                  <a:lnTo>
                    <a:pt x="1482" y="346"/>
                  </a:lnTo>
                  <a:lnTo>
                    <a:pt x="1519" y="358"/>
                  </a:lnTo>
                  <a:lnTo>
                    <a:pt x="1530" y="373"/>
                  </a:lnTo>
                  <a:lnTo>
                    <a:pt x="1549" y="373"/>
                  </a:lnTo>
                  <a:lnTo>
                    <a:pt x="1570" y="384"/>
                  </a:lnTo>
                  <a:lnTo>
                    <a:pt x="1591" y="388"/>
                  </a:lnTo>
                  <a:lnTo>
                    <a:pt x="1612" y="399"/>
                  </a:lnTo>
                  <a:lnTo>
                    <a:pt x="1632" y="423"/>
                  </a:lnTo>
                  <a:lnTo>
                    <a:pt x="1660" y="439"/>
                  </a:lnTo>
                  <a:lnTo>
                    <a:pt x="1674" y="439"/>
                  </a:lnTo>
                  <a:lnTo>
                    <a:pt x="1683" y="468"/>
                  </a:lnTo>
                  <a:lnTo>
                    <a:pt x="1684" y="504"/>
                  </a:lnTo>
                  <a:lnTo>
                    <a:pt x="1698" y="522"/>
                  </a:lnTo>
                  <a:lnTo>
                    <a:pt x="1717" y="570"/>
                  </a:lnTo>
                  <a:lnTo>
                    <a:pt x="1738" y="576"/>
                  </a:lnTo>
                  <a:lnTo>
                    <a:pt x="1749" y="594"/>
                  </a:lnTo>
                  <a:lnTo>
                    <a:pt x="1725" y="621"/>
                  </a:lnTo>
                  <a:lnTo>
                    <a:pt x="1693" y="645"/>
                  </a:lnTo>
                  <a:lnTo>
                    <a:pt x="1674" y="684"/>
                  </a:lnTo>
                  <a:lnTo>
                    <a:pt x="1686" y="696"/>
                  </a:lnTo>
                  <a:lnTo>
                    <a:pt x="1701" y="699"/>
                  </a:lnTo>
                  <a:lnTo>
                    <a:pt x="1719" y="699"/>
                  </a:lnTo>
                  <a:lnTo>
                    <a:pt x="1723" y="681"/>
                  </a:lnTo>
                  <a:lnTo>
                    <a:pt x="1744" y="675"/>
                  </a:lnTo>
                  <a:lnTo>
                    <a:pt x="1773" y="679"/>
                  </a:lnTo>
                  <a:lnTo>
                    <a:pt x="1828" y="682"/>
                  </a:lnTo>
                  <a:lnTo>
                    <a:pt x="1830" y="697"/>
                  </a:lnTo>
                  <a:lnTo>
                    <a:pt x="1810" y="726"/>
                  </a:lnTo>
                  <a:lnTo>
                    <a:pt x="1782" y="747"/>
                  </a:lnTo>
                  <a:lnTo>
                    <a:pt x="1747" y="751"/>
                  </a:lnTo>
                  <a:lnTo>
                    <a:pt x="1723" y="762"/>
                  </a:lnTo>
                  <a:lnTo>
                    <a:pt x="1738" y="774"/>
                  </a:lnTo>
                  <a:lnTo>
                    <a:pt x="1771" y="765"/>
                  </a:lnTo>
                  <a:lnTo>
                    <a:pt x="1786" y="781"/>
                  </a:lnTo>
                  <a:lnTo>
                    <a:pt x="1801" y="766"/>
                  </a:lnTo>
                  <a:lnTo>
                    <a:pt x="1828" y="748"/>
                  </a:lnTo>
                  <a:lnTo>
                    <a:pt x="1849" y="724"/>
                  </a:lnTo>
                  <a:lnTo>
                    <a:pt x="1860" y="709"/>
                  </a:lnTo>
                  <a:lnTo>
                    <a:pt x="1878" y="700"/>
                  </a:lnTo>
                  <a:lnTo>
                    <a:pt x="1938" y="718"/>
                  </a:lnTo>
                  <a:lnTo>
                    <a:pt x="1966" y="723"/>
                  </a:lnTo>
                  <a:lnTo>
                    <a:pt x="2010" y="750"/>
                  </a:lnTo>
                  <a:lnTo>
                    <a:pt x="2032" y="766"/>
                  </a:lnTo>
                  <a:lnTo>
                    <a:pt x="2052" y="781"/>
                  </a:lnTo>
                  <a:lnTo>
                    <a:pt x="2046" y="805"/>
                  </a:lnTo>
                  <a:lnTo>
                    <a:pt x="2041" y="826"/>
                  </a:lnTo>
                  <a:lnTo>
                    <a:pt x="2061" y="834"/>
                  </a:lnTo>
                  <a:lnTo>
                    <a:pt x="2076" y="816"/>
                  </a:lnTo>
                  <a:lnTo>
                    <a:pt x="2106" y="795"/>
                  </a:lnTo>
                  <a:lnTo>
                    <a:pt x="2133" y="796"/>
                  </a:lnTo>
                  <a:lnTo>
                    <a:pt x="2169" y="811"/>
                  </a:lnTo>
                  <a:lnTo>
                    <a:pt x="2185" y="820"/>
                  </a:lnTo>
                  <a:lnTo>
                    <a:pt x="2202" y="807"/>
                  </a:lnTo>
                  <a:lnTo>
                    <a:pt x="2218" y="823"/>
                  </a:lnTo>
                  <a:lnTo>
                    <a:pt x="2296" y="820"/>
                  </a:lnTo>
                  <a:lnTo>
                    <a:pt x="2325" y="825"/>
                  </a:lnTo>
                  <a:lnTo>
                    <a:pt x="2359" y="846"/>
                  </a:lnTo>
                  <a:lnTo>
                    <a:pt x="2470" y="927"/>
                  </a:lnTo>
                  <a:lnTo>
                    <a:pt x="2505" y="939"/>
                  </a:lnTo>
                  <a:lnTo>
                    <a:pt x="2536" y="930"/>
                  </a:lnTo>
                  <a:lnTo>
                    <a:pt x="2562" y="934"/>
                  </a:lnTo>
                  <a:lnTo>
                    <a:pt x="2574" y="970"/>
                  </a:lnTo>
                  <a:lnTo>
                    <a:pt x="2596" y="994"/>
                  </a:lnTo>
                  <a:lnTo>
                    <a:pt x="2596" y="1027"/>
                  </a:lnTo>
                  <a:lnTo>
                    <a:pt x="2596" y="1071"/>
                  </a:lnTo>
                  <a:lnTo>
                    <a:pt x="2589" y="1119"/>
                  </a:lnTo>
                  <a:lnTo>
                    <a:pt x="2575" y="1153"/>
                  </a:lnTo>
                  <a:lnTo>
                    <a:pt x="2554" y="1173"/>
                  </a:lnTo>
                  <a:lnTo>
                    <a:pt x="2536" y="1195"/>
                  </a:lnTo>
                  <a:lnTo>
                    <a:pt x="2527" y="1215"/>
                  </a:lnTo>
                  <a:lnTo>
                    <a:pt x="2499" y="1221"/>
                  </a:lnTo>
                  <a:lnTo>
                    <a:pt x="2470" y="1261"/>
                  </a:lnTo>
                  <a:lnTo>
                    <a:pt x="2463" y="1285"/>
                  </a:lnTo>
                  <a:lnTo>
                    <a:pt x="2436" y="1309"/>
                  </a:lnTo>
                  <a:lnTo>
                    <a:pt x="2428" y="1335"/>
                  </a:lnTo>
                  <a:lnTo>
                    <a:pt x="2404" y="1330"/>
                  </a:lnTo>
                  <a:lnTo>
                    <a:pt x="2389" y="1339"/>
                  </a:lnTo>
                  <a:lnTo>
                    <a:pt x="2383" y="1375"/>
                  </a:lnTo>
                  <a:lnTo>
                    <a:pt x="2371" y="1414"/>
                  </a:lnTo>
                  <a:lnTo>
                    <a:pt x="2377" y="1459"/>
                  </a:lnTo>
                  <a:lnTo>
                    <a:pt x="2385" y="1506"/>
                  </a:lnTo>
                  <a:lnTo>
                    <a:pt x="2368" y="1590"/>
                  </a:lnTo>
                  <a:lnTo>
                    <a:pt x="2377" y="1611"/>
                  </a:lnTo>
                  <a:lnTo>
                    <a:pt x="2356" y="1626"/>
                  </a:lnTo>
                  <a:lnTo>
                    <a:pt x="2350" y="1648"/>
                  </a:lnTo>
                  <a:lnTo>
                    <a:pt x="2352" y="1675"/>
                  </a:lnTo>
                  <a:lnTo>
                    <a:pt x="2355" y="1704"/>
                  </a:lnTo>
                  <a:lnTo>
                    <a:pt x="2334" y="1728"/>
                  </a:lnTo>
                  <a:lnTo>
                    <a:pt x="2326" y="1755"/>
                  </a:lnTo>
                  <a:lnTo>
                    <a:pt x="2329" y="1780"/>
                  </a:lnTo>
                  <a:lnTo>
                    <a:pt x="2316" y="1837"/>
                  </a:lnTo>
                  <a:lnTo>
                    <a:pt x="2295" y="1876"/>
                  </a:lnTo>
                  <a:lnTo>
                    <a:pt x="2262" y="1885"/>
                  </a:lnTo>
                  <a:lnTo>
                    <a:pt x="2266" y="1903"/>
                  </a:lnTo>
                  <a:lnTo>
                    <a:pt x="2275" y="1920"/>
                  </a:lnTo>
                  <a:lnTo>
                    <a:pt x="2262" y="1942"/>
                  </a:lnTo>
                  <a:lnTo>
                    <a:pt x="2242" y="1954"/>
                  </a:lnTo>
                  <a:lnTo>
                    <a:pt x="2221" y="1962"/>
                  </a:lnTo>
                  <a:lnTo>
                    <a:pt x="2208" y="1992"/>
                  </a:lnTo>
                  <a:lnTo>
                    <a:pt x="2190" y="2007"/>
                  </a:lnTo>
                  <a:lnTo>
                    <a:pt x="2154" y="2001"/>
                  </a:lnTo>
                  <a:lnTo>
                    <a:pt x="2122" y="2005"/>
                  </a:lnTo>
                  <a:lnTo>
                    <a:pt x="2074" y="2001"/>
                  </a:lnTo>
                  <a:lnTo>
                    <a:pt x="2011" y="2040"/>
                  </a:lnTo>
                  <a:lnTo>
                    <a:pt x="1942" y="2071"/>
                  </a:lnTo>
                  <a:lnTo>
                    <a:pt x="1915" y="2094"/>
                  </a:lnTo>
                  <a:lnTo>
                    <a:pt x="1902" y="2118"/>
                  </a:lnTo>
                  <a:lnTo>
                    <a:pt x="1893" y="2140"/>
                  </a:lnTo>
                  <a:lnTo>
                    <a:pt x="1870" y="2146"/>
                  </a:lnTo>
                  <a:lnTo>
                    <a:pt x="1849" y="2169"/>
                  </a:lnTo>
                  <a:lnTo>
                    <a:pt x="1839" y="2208"/>
                  </a:lnTo>
                  <a:lnTo>
                    <a:pt x="1848" y="2236"/>
                  </a:lnTo>
                  <a:lnTo>
                    <a:pt x="1866" y="2250"/>
                  </a:lnTo>
                  <a:lnTo>
                    <a:pt x="1836" y="2313"/>
                  </a:lnTo>
                  <a:lnTo>
                    <a:pt x="1824" y="2350"/>
                  </a:lnTo>
                  <a:lnTo>
                    <a:pt x="1809" y="2334"/>
                  </a:lnTo>
                  <a:lnTo>
                    <a:pt x="1791" y="2337"/>
                  </a:lnTo>
                  <a:lnTo>
                    <a:pt x="1798" y="2373"/>
                  </a:lnTo>
                  <a:lnTo>
                    <a:pt x="1774" y="2401"/>
                  </a:lnTo>
                  <a:lnTo>
                    <a:pt x="1761" y="2422"/>
                  </a:lnTo>
                  <a:lnTo>
                    <a:pt x="1735" y="2422"/>
                  </a:lnTo>
                  <a:lnTo>
                    <a:pt x="1732" y="2445"/>
                  </a:lnTo>
                  <a:lnTo>
                    <a:pt x="1725" y="2466"/>
                  </a:lnTo>
                  <a:lnTo>
                    <a:pt x="1728" y="2481"/>
                  </a:lnTo>
                  <a:lnTo>
                    <a:pt x="1716" y="2508"/>
                  </a:lnTo>
                  <a:lnTo>
                    <a:pt x="1696" y="2530"/>
                  </a:lnTo>
                  <a:lnTo>
                    <a:pt x="1677" y="2542"/>
                  </a:lnTo>
                  <a:lnTo>
                    <a:pt x="1644" y="2590"/>
                  </a:lnTo>
                  <a:lnTo>
                    <a:pt x="1620" y="2659"/>
                  </a:lnTo>
                  <a:lnTo>
                    <a:pt x="1597" y="2677"/>
                  </a:lnTo>
                  <a:lnTo>
                    <a:pt x="1584" y="2703"/>
                  </a:lnTo>
                  <a:lnTo>
                    <a:pt x="1575" y="2725"/>
                  </a:lnTo>
                  <a:lnTo>
                    <a:pt x="1548" y="2746"/>
                  </a:lnTo>
                  <a:lnTo>
                    <a:pt x="1528" y="2752"/>
                  </a:lnTo>
                  <a:lnTo>
                    <a:pt x="1504" y="2776"/>
                  </a:lnTo>
                  <a:lnTo>
                    <a:pt x="1443" y="2775"/>
                  </a:lnTo>
                  <a:lnTo>
                    <a:pt x="1408" y="2782"/>
                  </a:lnTo>
                  <a:lnTo>
                    <a:pt x="1386" y="2770"/>
                  </a:lnTo>
                  <a:lnTo>
                    <a:pt x="1365" y="2751"/>
                  </a:lnTo>
                  <a:lnTo>
                    <a:pt x="1329" y="2745"/>
                  </a:lnTo>
                  <a:lnTo>
                    <a:pt x="1300" y="2715"/>
                  </a:lnTo>
                  <a:lnTo>
                    <a:pt x="1282" y="2742"/>
                  </a:lnTo>
                  <a:lnTo>
                    <a:pt x="1335" y="2791"/>
                  </a:lnTo>
                  <a:lnTo>
                    <a:pt x="1350" y="2820"/>
                  </a:lnTo>
                  <a:lnTo>
                    <a:pt x="1345" y="2857"/>
                  </a:lnTo>
                  <a:lnTo>
                    <a:pt x="1381" y="2875"/>
                  </a:lnTo>
                  <a:lnTo>
                    <a:pt x="1395" y="2896"/>
                  </a:lnTo>
                  <a:lnTo>
                    <a:pt x="1383" y="2941"/>
                  </a:lnTo>
                  <a:lnTo>
                    <a:pt x="1344" y="2959"/>
                  </a:lnTo>
                  <a:lnTo>
                    <a:pt x="1329" y="3001"/>
                  </a:lnTo>
                  <a:lnTo>
                    <a:pt x="1303" y="3028"/>
                  </a:lnTo>
                  <a:lnTo>
                    <a:pt x="1284" y="3039"/>
                  </a:lnTo>
                  <a:lnTo>
                    <a:pt x="1267" y="3060"/>
                  </a:lnTo>
                  <a:lnTo>
                    <a:pt x="1225" y="3073"/>
                  </a:lnTo>
                  <a:lnTo>
                    <a:pt x="1203" y="3090"/>
                  </a:lnTo>
                  <a:lnTo>
                    <a:pt x="1192" y="3111"/>
                  </a:lnTo>
                  <a:lnTo>
                    <a:pt x="1173" y="3124"/>
                  </a:lnTo>
                  <a:lnTo>
                    <a:pt x="1144" y="3130"/>
                  </a:lnTo>
                  <a:lnTo>
                    <a:pt x="1119" y="3120"/>
                  </a:lnTo>
                  <a:lnTo>
                    <a:pt x="1104" y="3142"/>
                  </a:lnTo>
                  <a:lnTo>
                    <a:pt x="1078" y="3153"/>
                  </a:lnTo>
                  <a:lnTo>
                    <a:pt x="1062" y="3162"/>
                  </a:lnTo>
                  <a:lnTo>
                    <a:pt x="1068" y="3192"/>
                  </a:lnTo>
                  <a:lnTo>
                    <a:pt x="1056" y="3223"/>
                  </a:lnTo>
                  <a:lnTo>
                    <a:pt x="1018" y="3238"/>
                  </a:lnTo>
                  <a:lnTo>
                    <a:pt x="970" y="3222"/>
                  </a:lnTo>
                  <a:lnTo>
                    <a:pt x="946" y="3198"/>
                  </a:lnTo>
                  <a:lnTo>
                    <a:pt x="910" y="3213"/>
                  </a:lnTo>
                  <a:lnTo>
                    <a:pt x="916" y="3255"/>
                  </a:lnTo>
                  <a:lnTo>
                    <a:pt x="927" y="3289"/>
                  </a:lnTo>
                  <a:lnTo>
                    <a:pt x="921" y="3324"/>
                  </a:lnTo>
                  <a:lnTo>
                    <a:pt x="937" y="3381"/>
                  </a:lnTo>
                  <a:lnTo>
                    <a:pt x="901" y="3412"/>
                  </a:lnTo>
                  <a:lnTo>
                    <a:pt x="894" y="3454"/>
                  </a:lnTo>
                  <a:lnTo>
                    <a:pt x="895" y="3492"/>
                  </a:lnTo>
                  <a:lnTo>
                    <a:pt x="867" y="3534"/>
                  </a:lnTo>
                  <a:lnTo>
                    <a:pt x="813" y="3540"/>
                  </a:lnTo>
                  <a:lnTo>
                    <a:pt x="769" y="3603"/>
                  </a:lnTo>
                  <a:lnTo>
                    <a:pt x="760" y="3645"/>
                  </a:lnTo>
                  <a:lnTo>
                    <a:pt x="789" y="3673"/>
                  </a:lnTo>
                  <a:lnTo>
                    <a:pt x="867" y="3714"/>
                  </a:lnTo>
                  <a:lnTo>
                    <a:pt x="864" y="3751"/>
                  </a:lnTo>
                  <a:lnTo>
                    <a:pt x="850" y="3789"/>
                  </a:lnTo>
                  <a:lnTo>
                    <a:pt x="834" y="3831"/>
                  </a:lnTo>
                  <a:lnTo>
                    <a:pt x="810" y="3826"/>
                  </a:lnTo>
                  <a:lnTo>
                    <a:pt x="790" y="3840"/>
                  </a:lnTo>
                  <a:lnTo>
                    <a:pt x="765" y="3862"/>
                  </a:lnTo>
                  <a:lnTo>
                    <a:pt x="763" y="3897"/>
                  </a:lnTo>
                  <a:lnTo>
                    <a:pt x="736" y="3952"/>
                  </a:lnTo>
                  <a:lnTo>
                    <a:pt x="684" y="3987"/>
                  </a:lnTo>
                  <a:lnTo>
                    <a:pt x="664" y="4023"/>
                  </a:lnTo>
                  <a:lnTo>
                    <a:pt x="664" y="4060"/>
                  </a:lnTo>
                  <a:lnTo>
                    <a:pt x="690" y="4107"/>
                  </a:lnTo>
                  <a:lnTo>
                    <a:pt x="711" y="4141"/>
                  </a:lnTo>
                  <a:lnTo>
                    <a:pt x="709" y="4159"/>
                  </a:lnTo>
                  <a:lnTo>
                    <a:pt x="688" y="416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3560666" y="5821872"/>
              <a:ext cx="28575" cy="15875"/>
            </a:xfrm>
            <a:custGeom>
              <a:avLst/>
              <a:gdLst/>
              <a:ahLst/>
              <a:cxnLst>
                <a:cxn ang="0">
                  <a:pos x="139" y="67"/>
                </a:cxn>
                <a:cxn ang="0">
                  <a:pos x="90" y="63"/>
                </a:cxn>
                <a:cxn ang="0">
                  <a:pos x="78" y="34"/>
                </a:cxn>
                <a:cxn ang="0">
                  <a:pos x="58" y="40"/>
                </a:cxn>
                <a:cxn ang="0">
                  <a:pos x="46" y="51"/>
                </a:cxn>
                <a:cxn ang="0">
                  <a:pos x="1" y="45"/>
                </a:cxn>
                <a:cxn ang="0">
                  <a:pos x="0" y="34"/>
                </a:cxn>
                <a:cxn ang="0">
                  <a:pos x="52" y="22"/>
                </a:cxn>
                <a:cxn ang="0">
                  <a:pos x="79" y="0"/>
                </a:cxn>
                <a:cxn ang="0">
                  <a:pos x="93" y="3"/>
                </a:cxn>
                <a:cxn ang="0">
                  <a:pos x="88" y="21"/>
                </a:cxn>
                <a:cxn ang="0">
                  <a:pos x="103" y="39"/>
                </a:cxn>
                <a:cxn ang="0">
                  <a:pos x="130" y="43"/>
                </a:cxn>
                <a:cxn ang="0">
                  <a:pos x="139" y="67"/>
                </a:cxn>
              </a:cxnLst>
              <a:rect l="0" t="0" r="r" b="b"/>
              <a:pathLst>
                <a:path w="139" h="67">
                  <a:moveTo>
                    <a:pt x="139" y="67"/>
                  </a:moveTo>
                  <a:lnTo>
                    <a:pt x="90" y="63"/>
                  </a:lnTo>
                  <a:lnTo>
                    <a:pt x="78" y="34"/>
                  </a:lnTo>
                  <a:lnTo>
                    <a:pt x="58" y="40"/>
                  </a:lnTo>
                  <a:lnTo>
                    <a:pt x="46" y="51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52" y="22"/>
                  </a:lnTo>
                  <a:lnTo>
                    <a:pt x="79" y="0"/>
                  </a:lnTo>
                  <a:lnTo>
                    <a:pt x="93" y="3"/>
                  </a:lnTo>
                  <a:lnTo>
                    <a:pt x="88" y="21"/>
                  </a:lnTo>
                  <a:lnTo>
                    <a:pt x="103" y="39"/>
                  </a:lnTo>
                  <a:lnTo>
                    <a:pt x="130" y="43"/>
                  </a:lnTo>
                  <a:lnTo>
                    <a:pt x="139" y="6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582891" y="5818697"/>
              <a:ext cx="15875" cy="9525"/>
            </a:xfrm>
            <a:custGeom>
              <a:avLst/>
              <a:gdLst/>
              <a:ahLst/>
              <a:cxnLst>
                <a:cxn ang="0">
                  <a:pos x="156" y="112"/>
                </a:cxn>
                <a:cxn ang="0">
                  <a:pos x="71" y="104"/>
                </a:cxn>
                <a:cxn ang="0">
                  <a:pos x="0" y="78"/>
                </a:cxn>
                <a:cxn ang="0">
                  <a:pos x="0" y="42"/>
                </a:cxn>
                <a:cxn ang="0">
                  <a:pos x="25" y="0"/>
                </a:cxn>
                <a:cxn ang="0">
                  <a:pos x="103" y="8"/>
                </a:cxn>
                <a:cxn ang="0">
                  <a:pos x="168" y="45"/>
                </a:cxn>
                <a:cxn ang="0">
                  <a:pos x="156" y="112"/>
                </a:cxn>
              </a:cxnLst>
              <a:rect l="0" t="0" r="r" b="b"/>
              <a:pathLst>
                <a:path w="168" h="112">
                  <a:moveTo>
                    <a:pt x="156" y="112"/>
                  </a:moveTo>
                  <a:lnTo>
                    <a:pt x="71" y="104"/>
                  </a:lnTo>
                  <a:lnTo>
                    <a:pt x="0" y="78"/>
                  </a:lnTo>
                  <a:lnTo>
                    <a:pt x="0" y="42"/>
                  </a:lnTo>
                  <a:lnTo>
                    <a:pt x="25" y="0"/>
                  </a:lnTo>
                  <a:lnTo>
                    <a:pt x="103" y="8"/>
                  </a:lnTo>
                  <a:lnTo>
                    <a:pt x="168" y="45"/>
                  </a:lnTo>
                  <a:lnTo>
                    <a:pt x="156" y="11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3520979" y="5804409"/>
              <a:ext cx="17462" cy="9525"/>
            </a:xfrm>
            <a:custGeom>
              <a:avLst/>
              <a:gdLst/>
              <a:ahLst/>
              <a:cxnLst>
                <a:cxn ang="0">
                  <a:pos x="91" y="41"/>
                </a:cxn>
                <a:cxn ang="0">
                  <a:pos x="60" y="44"/>
                </a:cxn>
                <a:cxn ang="0">
                  <a:pos x="36" y="56"/>
                </a:cxn>
                <a:cxn ang="0">
                  <a:pos x="13" y="53"/>
                </a:cxn>
                <a:cxn ang="0">
                  <a:pos x="0" y="38"/>
                </a:cxn>
                <a:cxn ang="0">
                  <a:pos x="10" y="11"/>
                </a:cxn>
                <a:cxn ang="0">
                  <a:pos x="25" y="5"/>
                </a:cxn>
                <a:cxn ang="0">
                  <a:pos x="48" y="20"/>
                </a:cxn>
                <a:cxn ang="0">
                  <a:pos x="63" y="0"/>
                </a:cxn>
                <a:cxn ang="0">
                  <a:pos x="72" y="24"/>
                </a:cxn>
                <a:cxn ang="0">
                  <a:pos x="91" y="41"/>
                </a:cxn>
              </a:cxnLst>
              <a:rect l="0" t="0" r="r" b="b"/>
              <a:pathLst>
                <a:path w="91" h="56">
                  <a:moveTo>
                    <a:pt x="91" y="41"/>
                  </a:moveTo>
                  <a:lnTo>
                    <a:pt x="60" y="44"/>
                  </a:lnTo>
                  <a:lnTo>
                    <a:pt x="36" y="56"/>
                  </a:lnTo>
                  <a:lnTo>
                    <a:pt x="13" y="53"/>
                  </a:lnTo>
                  <a:lnTo>
                    <a:pt x="0" y="38"/>
                  </a:lnTo>
                  <a:lnTo>
                    <a:pt x="10" y="11"/>
                  </a:lnTo>
                  <a:lnTo>
                    <a:pt x="25" y="5"/>
                  </a:lnTo>
                  <a:lnTo>
                    <a:pt x="48" y="20"/>
                  </a:lnTo>
                  <a:lnTo>
                    <a:pt x="63" y="0"/>
                  </a:lnTo>
                  <a:lnTo>
                    <a:pt x="72" y="24"/>
                  </a:lnTo>
                  <a:lnTo>
                    <a:pt x="91" y="4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3540029" y="5796472"/>
              <a:ext cx="6350" cy="9525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0" y="26"/>
                </a:cxn>
                <a:cxn ang="0">
                  <a:pos x="3" y="0"/>
                </a:cxn>
                <a:cxn ang="0">
                  <a:pos x="19" y="0"/>
                </a:cxn>
                <a:cxn ang="0">
                  <a:pos x="34" y="29"/>
                </a:cxn>
                <a:cxn ang="0">
                  <a:pos x="33" y="50"/>
                </a:cxn>
                <a:cxn ang="0">
                  <a:pos x="15" y="50"/>
                </a:cxn>
              </a:cxnLst>
              <a:rect l="0" t="0" r="r" b="b"/>
              <a:pathLst>
                <a:path w="34" h="50">
                  <a:moveTo>
                    <a:pt x="15" y="50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19" y="0"/>
                  </a:lnTo>
                  <a:lnTo>
                    <a:pt x="34" y="29"/>
                  </a:lnTo>
                  <a:lnTo>
                    <a:pt x="33" y="50"/>
                  </a:lnTo>
                  <a:lnTo>
                    <a:pt x="15" y="5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520979" y="5780597"/>
              <a:ext cx="14287" cy="1746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92"/>
                </a:cxn>
                <a:cxn ang="0">
                  <a:pos x="55" y="211"/>
                </a:cxn>
                <a:cxn ang="0">
                  <a:pos x="165" y="174"/>
                </a:cxn>
                <a:cxn ang="0">
                  <a:pos x="183" y="119"/>
                </a:cxn>
                <a:cxn ang="0">
                  <a:pos x="128" y="0"/>
                </a:cxn>
                <a:cxn ang="0">
                  <a:pos x="28" y="0"/>
                </a:cxn>
              </a:cxnLst>
              <a:rect l="0" t="0" r="r" b="b"/>
              <a:pathLst>
                <a:path w="183" h="211">
                  <a:moveTo>
                    <a:pt x="28" y="0"/>
                  </a:moveTo>
                  <a:lnTo>
                    <a:pt x="0" y="92"/>
                  </a:lnTo>
                  <a:lnTo>
                    <a:pt x="55" y="211"/>
                  </a:lnTo>
                  <a:lnTo>
                    <a:pt x="165" y="174"/>
                  </a:lnTo>
                  <a:lnTo>
                    <a:pt x="183" y="119"/>
                  </a:lnTo>
                  <a:lnTo>
                    <a:pt x="1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721004" y="5705984"/>
              <a:ext cx="38100" cy="31750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" y="135"/>
                </a:cxn>
                <a:cxn ang="0">
                  <a:pos x="33" y="119"/>
                </a:cxn>
                <a:cxn ang="0">
                  <a:pos x="56" y="129"/>
                </a:cxn>
                <a:cxn ang="0">
                  <a:pos x="47" y="99"/>
                </a:cxn>
                <a:cxn ang="0">
                  <a:pos x="86" y="111"/>
                </a:cxn>
                <a:cxn ang="0">
                  <a:pos x="83" y="87"/>
                </a:cxn>
                <a:cxn ang="0">
                  <a:pos x="120" y="90"/>
                </a:cxn>
                <a:cxn ang="0">
                  <a:pos x="167" y="69"/>
                </a:cxn>
                <a:cxn ang="0">
                  <a:pos x="152" y="54"/>
                </a:cxn>
                <a:cxn ang="0">
                  <a:pos x="134" y="54"/>
                </a:cxn>
                <a:cxn ang="0">
                  <a:pos x="111" y="27"/>
                </a:cxn>
                <a:cxn ang="0">
                  <a:pos x="119" y="6"/>
                </a:cxn>
                <a:cxn ang="0">
                  <a:pos x="77" y="0"/>
                </a:cxn>
                <a:cxn ang="0">
                  <a:pos x="57" y="32"/>
                </a:cxn>
                <a:cxn ang="0">
                  <a:pos x="65" y="66"/>
                </a:cxn>
                <a:cxn ang="0">
                  <a:pos x="39" y="62"/>
                </a:cxn>
                <a:cxn ang="0">
                  <a:pos x="17" y="82"/>
                </a:cxn>
                <a:cxn ang="0">
                  <a:pos x="0" y="116"/>
                </a:cxn>
              </a:cxnLst>
              <a:rect l="0" t="0" r="r" b="b"/>
              <a:pathLst>
                <a:path w="167" h="135">
                  <a:moveTo>
                    <a:pt x="0" y="116"/>
                  </a:moveTo>
                  <a:lnTo>
                    <a:pt x="11" y="135"/>
                  </a:lnTo>
                  <a:lnTo>
                    <a:pt x="33" y="119"/>
                  </a:lnTo>
                  <a:lnTo>
                    <a:pt x="56" y="129"/>
                  </a:lnTo>
                  <a:lnTo>
                    <a:pt x="47" y="99"/>
                  </a:lnTo>
                  <a:lnTo>
                    <a:pt x="86" y="111"/>
                  </a:lnTo>
                  <a:lnTo>
                    <a:pt x="83" y="87"/>
                  </a:lnTo>
                  <a:lnTo>
                    <a:pt x="120" y="90"/>
                  </a:lnTo>
                  <a:lnTo>
                    <a:pt x="167" y="69"/>
                  </a:lnTo>
                  <a:lnTo>
                    <a:pt x="152" y="54"/>
                  </a:lnTo>
                  <a:lnTo>
                    <a:pt x="134" y="54"/>
                  </a:lnTo>
                  <a:lnTo>
                    <a:pt x="111" y="27"/>
                  </a:lnTo>
                  <a:lnTo>
                    <a:pt x="119" y="6"/>
                  </a:lnTo>
                  <a:lnTo>
                    <a:pt x="77" y="0"/>
                  </a:lnTo>
                  <a:lnTo>
                    <a:pt x="57" y="32"/>
                  </a:lnTo>
                  <a:lnTo>
                    <a:pt x="65" y="66"/>
                  </a:lnTo>
                  <a:lnTo>
                    <a:pt x="39" y="62"/>
                  </a:lnTo>
                  <a:lnTo>
                    <a:pt x="17" y="8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3694016" y="5704397"/>
              <a:ext cx="34925" cy="30163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1" y="106"/>
                </a:cxn>
                <a:cxn ang="0">
                  <a:pos x="18" y="85"/>
                </a:cxn>
                <a:cxn ang="0">
                  <a:pos x="37" y="86"/>
                </a:cxn>
                <a:cxn ang="0">
                  <a:pos x="47" y="60"/>
                </a:cxn>
                <a:cxn ang="0">
                  <a:pos x="68" y="67"/>
                </a:cxn>
                <a:cxn ang="0">
                  <a:pos x="83" y="41"/>
                </a:cxn>
                <a:cxn ang="0">
                  <a:pos x="37" y="41"/>
                </a:cxn>
                <a:cxn ang="0">
                  <a:pos x="42" y="18"/>
                </a:cxn>
                <a:cxn ang="0">
                  <a:pos x="72" y="22"/>
                </a:cxn>
                <a:cxn ang="0">
                  <a:pos x="78" y="4"/>
                </a:cxn>
                <a:cxn ang="0">
                  <a:pos x="93" y="0"/>
                </a:cxn>
                <a:cxn ang="0">
                  <a:pos x="102" y="16"/>
                </a:cxn>
                <a:cxn ang="0">
                  <a:pos x="117" y="10"/>
                </a:cxn>
                <a:cxn ang="0">
                  <a:pos x="132" y="22"/>
                </a:cxn>
                <a:cxn ang="0">
                  <a:pos x="152" y="19"/>
                </a:cxn>
                <a:cxn ang="0">
                  <a:pos x="137" y="64"/>
                </a:cxn>
                <a:cxn ang="0">
                  <a:pos x="92" y="102"/>
                </a:cxn>
                <a:cxn ang="0">
                  <a:pos x="44" y="129"/>
                </a:cxn>
                <a:cxn ang="0">
                  <a:pos x="0" y="120"/>
                </a:cxn>
              </a:cxnLst>
              <a:rect l="0" t="0" r="r" b="b"/>
              <a:pathLst>
                <a:path w="152" h="129">
                  <a:moveTo>
                    <a:pt x="0" y="120"/>
                  </a:moveTo>
                  <a:lnTo>
                    <a:pt x="11" y="106"/>
                  </a:lnTo>
                  <a:lnTo>
                    <a:pt x="18" y="85"/>
                  </a:lnTo>
                  <a:lnTo>
                    <a:pt x="37" y="86"/>
                  </a:lnTo>
                  <a:lnTo>
                    <a:pt x="47" y="60"/>
                  </a:lnTo>
                  <a:lnTo>
                    <a:pt x="68" y="67"/>
                  </a:lnTo>
                  <a:lnTo>
                    <a:pt x="83" y="41"/>
                  </a:lnTo>
                  <a:lnTo>
                    <a:pt x="37" y="41"/>
                  </a:lnTo>
                  <a:lnTo>
                    <a:pt x="42" y="18"/>
                  </a:lnTo>
                  <a:lnTo>
                    <a:pt x="72" y="22"/>
                  </a:lnTo>
                  <a:lnTo>
                    <a:pt x="78" y="4"/>
                  </a:lnTo>
                  <a:lnTo>
                    <a:pt x="93" y="0"/>
                  </a:lnTo>
                  <a:lnTo>
                    <a:pt x="102" y="16"/>
                  </a:lnTo>
                  <a:lnTo>
                    <a:pt x="117" y="10"/>
                  </a:lnTo>
                  <a:lnTo>
                    <a:pt x="132" y="22"/>
                  </a:lnTo>
                  <a:lnTo>
                    <a:pt x="152" y="19"/>
                  </a:lnTo>
                  <a:lnTo>
                    <a:pt x="137" y="64"/>
                  </a:lnTo>
                  <a:lnTo>
                    <a:pt x="92" y="102"/>
                  </a:lnTo>
                  <a:lnTo>
                    <a:pt x="44" y="12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747991" y="5709159"/>
              <a:ext cx="14287" cy="7938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45" y="37"/>
                </a:cxn>
                <a:cxn ang="0">
                  <a:pos x="16" y="34"/>
                </a:cxn>
                <a:cxn ang="0">
                  <a:pos x="0" y="13"/>
                </a:cxn>
                <a:cxn ang="0">
                  <a:pos x="22" y="0"/>
                </a:cxn>
                <a:cxn ang="0">
                  <a:pos x="51" y="4"/>
                </a:cxn>
                <a:cxn ang="0">
                  <a:pos x="57" y="16"/>
                </a:cxn>
              </a:cxnLst>
              <a:rect l="0" t="0" r="r" b="b"/>
              <a:pathLst>
                <a:path w="57" h="37">
                  <a:moveTo>
                    <a:pt x="57" y="16"/>
                  </a:moveTo>
                  <a:lnTo>
                    <a:pt x="45" y="37"/>
                  </a:lnTo>
                  <a:lnTo>
                    <a:pt x="16" y="34"/>
                  </a:lnTo>
                  <a:lnTo>
                    <a:pt x="0" y="13"/>
                  </a:lnTo>
                  <a:lnTo>
                    <a:pt x="22" y="0"/>
                  </a:lnTo>
                  <a:lnTo>
                    <a:pt x="51" y="4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3525741" y="5752022"/>
              <a:ext cx="103187" cy="71438"/>
            </a:xfrm>
            <a:custGeom>
              <a:avLst/>
              <a:gdLst/>
              <a:ahLst/>
              <a:cxnLst>
                <a:cxn ang="0">
                  <a:pos x="9" y="225"/>
                </a:cxn>
                <a:cxn ang="0">
                  <a:pos x="0" y="216"/>
                </a:cxn>
                <a:cxn ang="0">
                  <a:pos x="23" y="206"/>
                </a:cxn>
                <a:cxn ang="0">
                  <a:pos x="38" y="204"/>
                </a:cxn>
                <a:cxn ang="0">
                  <a:pos x="45" y="188"/>
                </a:cxn>
                <a:cxn ang="0">
                  <a:pos x="56" y="201"/>
                </a:cxn>
                <a:cxn ang="0">
                  <a:pos x="66" y="191"/>
                </a:cxn>
                <a:cxn ang="0">
                  <a:pos x="81" y="201"/>
                </a:cxn>
                <a:cxn ang="0">
                  <a:pos x="95" y="189"/>
                </a:cxn>
                <a:cxn ang="0">
                  <a:pos x="128" y="198"/>
                </a:cxn>
                <a:cxn ang="0">
                  <a:pos x="131" y="186"/>
                </a:cxn>
                <a:cxn ang="0">
                  <a:pos x="98" y="177"/>
                </a:cxn>
                <a:cxn ang="0">
                  <a:pos x="78" y="162"/>
                </a:cxn>
                <a:cxn ang="0">
                  <a:pos x="75" y="138"/>
                </a:cxn>
                <a:cxn ang="0">
                  <a:pos x="62" y="122"/>
                </a:cxn>
                <a:cxn ang="0">
                  <a:pos x="44" y="111"/>
                </a:cxn>
                <a:cxn ang="0">
                  <a:pos x="55" y="86"/>
                </a:cxn>
                <a:cxn ang="0">
                  <a:pos x="78" y="77"/>
                </a:cxn>
                <a:cxn ang="0">
                  <a:pos x="78" y="39"/>
                </a:cxn>
                <a:cxn ang="0">
                  <a:pos x="33" y="51"/>
                </a:cxn>
                <a:cxn ang="0">
                  <a:pos x="45" y="21"/>
                </a:cxn>
                <a:cxn ang="0">
                  <a:pos x="69" y="0"/>
                </a:cxn>
                <a:cxn ang="0">
                  <a:pos x="110" y="6"/>
                </a:cxn>
                <a:cxn ang="0">
                  <a:pos x="125" y="39"/>
                </a:cxn>
                <a:cxn ang="0">
                  <a:pos x="156" y="71"/>
                </a:cxn>
                <a:cxn ang="0">
                  <a:pos x="197" y="116"/>
                </a:cxn>
                <a:cxn ang="0">
                  <a:pos x="225" y="140"/>
                </a:cxn>
                <a:cxn ang="0">
                  <a:pos x="248" y="161"/>
                </a:cxn>
                <a:cxn ang="0">
                  <a:pos x="290" y="180"/>
                </a:cxn>
                <a:cxn ang="0">
                  <a:pos x="308" y="182"/>
                </a:cxn>
                <a:cxn ang="0">
                  <a:pos x="324" y="194"/>
                </a:cxn>
                <a:cxn ang="0">
                  <a:pos x="297" y="215"/>
                </a:cxn>
                <a:cxn ang="0">
                  <a:pos x="272" y="218"/>
                </a:cxn>
                <a:cxn ang="0">
                  <a:pos x="237" y="215"/>
                </a:cxn>
                <a:cxn ang="0">
                  <a:pos x="219" y="213"/>
                </a:cxn>
                <a:cxn ang="0">
                  <a:pos x="191" y="204"/>
                </a:cxn>
                <a:cxn ang="0">
                  <a:pos x="162" y="204"/>
                </a:cxn>
                <a:cxn ang="0">
                  <a:pos x="141" y="219"/>
                </a:cxn>
                <a:cxn ang="0">
                  <a:pos x="99" y="219"/>
                </a:cxn>
                <a:cxn ang="0">
                  <a:pos x="51" y="225"/>
                </a:cxn>
                <a:cxn ang="0">
                  <a:pos x="30" y="222"/>
                </a:cxn>
                <a:cxn ang="0">
                  <a:pos x="9" y="225"/>
                </a:cxn>
              </a:cxnLst>
              <a:rect l="0" t="0" r="r" b="b"/>
              <a:pathLst>
                <a:path w="324" h="225">
                  <a:moveTo>
                    <a:pt x="9" y="225"/>
                  </a:moveTo>
                  <a:lnTo>
                    <a:pt x="0" y="216"/>
                  </a:lnTo>
                  <a:lnTo>
                    <a:pt x="23" y="206"/>
                  </a:lnTo>
                  <a:lnTo>
                    <a:pt x="38" y="204"/>
                  </a:lnTo>
                  <a:lnTo>
                    <a:pt x="45" y="188"/>
                  </a:lnTo>
                  <a:lnTo>
                    <a:pt x="56" y="201"/>
                  </a:lnTo>
                  <a:lnTo>
                    <a:pt x="66" y="191"/>
                  </a:lnTo>
                  <a:lnTo>
                    <a:pt x="81" y="201"/>
                  </a:lnTo>
                  <a:lnTo>
                    <a:pt x="95" y="189"/>
                  </a:lnTo>
                  <a:lnTo>
                    <a:pt x="128" y="198"/>
                  </a:lnTo>
                  <a:lnTo>
                    <a:pt x="131" y="186"/>
                  </a:lnTo>
                  <a:lnTo>
                    <a:pt x="98" y="177"/>
                  </a:lnTo>
                  <a:lnTo>
                    <a:pt x="78" y="162"/>
                  </a:lnTo>
                  <a:lnTo>
                    <a:pt x="75" y="138"/>
                  </a:lnTo>
                  <a:lnTo>
                    <a:pt x="62" y="122"/>
                  </a:lnTo>
                  <a:lnTo>
                    <a:pt x="44" y="111"/>
                  </a:lnTo>
                  <a:lnTo>
                    <a:pt x="55" y="86"/>
                  </a:lnTo>
                  <a:lnTo>
                    <a:pt x="78" y="77"/>
                  </a:lnTo>
                  <a:lnTo>
                    <a:pt x="78" y="39"/>
                  </a:lnTo>
                  <a:lnTo>
                    <a:pt x="33" y="51"/>
                  </a:lnTo>
                  <a:lnTo>
                    <a:pt x="45" y="21"/>
                  </a:lnTo>
                  <a:lnTo>
                    <a:pt x="69" y="0"/>
                  </a:lnTo>
                  <a:lnTo>
                    <a:pt x="110" y="6"/>
                  </a:lnTo>
                  <a:lnTo>
                    <a:pt x="125" y="39"/>
                  </a:lnTo>
                  <a:lnTo>
                    <a:pt x="156" y="71"/>
                  </a:lnTo>
                  <a:lnTo>
                    <a:pt x="197" y="116"/>
                  </a:lnTo>
                  <a:lnTo>
                    <a:pt x="225" y="140"/>
                  </a:lnTo>
                  <a:lnTo>
                    <a:pt x="248" y="161"/>
                  </a:lnTo>
                  <a:lnTo>
                    <a:pt x="290" y="180"/>
                  </a:lnTo>
                  <a:lnTo>
                    <a:pt x="308" y="182"/>
                  </a:lnTo>
                  <a:lnTo>
                    <a:pt x="324" y="194"/>
                  </a:lnTo>
                  <a:lnTo>
                    <a:pt x="297" y="215"/>
                  </a:lnTo>
                  <a:lnTo>
                    <a:pt x="272" y="218"/>
                  </a:lnTo>
                  <a:lnTo>
                    <a:pt x="237" y="215"/>
                  </a:lnTo>
                  <a:lnTo>
                    <a:pt x="219" y="213"/>
                  </a:lnTo>
                  <a:lnTo>
                    <a:pt x="191" y="204"/>
                  </a:lnTo>
                  <a:lnTo>
                    <a:pt x="162" y="204"/>
                  </a:lnTo>
                  <a:lnTo>
                    <a:pt x="141" y="219"/>
                  </a:lnTo>
                  <a:lnTo>
                    <a:pt x="99" y="219"/>
                  </a:lnTo>
                  <a:lnTo>
                    <a:pt x="51" y="225"/>
                  </a:lnTo>
                  <a:lnTo>
                    <a:pt x="30" y="222"/>
                  </a:lnTo>
                  <a:lnTo>
                    <a:pt x="9" y="22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718079" y="2378584"/>
              <a:ext cx="341312" cy="428625"/>
            </a:xfrm>
            <a:custGeom>
              <a:avLst/>
              <a:gdLst/>
              <a:ahLst/>
              <a:cxnLst>
                <a:cxn ang="0">
                  <a:pos x="1191" y="216"/>
                </a:cxn>
                <a:cxn ang="0">
                  <a:pos x="1057" y="300"/>
                </a:cxn>
                <a:cxn ang="0">
                  <a:pos x="883" y="391"/>
                </a:cxn>
                <a:cxn ang="0">
                  <a:pos x="797" y="460"/>
                </a:cxn>
                <a:cxn ang="0">
                  <a:pos x="683" y="511"/>
                </a:cxn>
                <a:cxn ang="0">
                  <a:pos x="655" y="634"/>
                </a:cxn>
                <a:cxn ang="0">
                  <a:pos x="569" y="666"/>
                </a:cxn>
                <a:cxn ang="0">
                  <a:pos x="491" y="818"/>
                </a:cxn>
                <a:cxn ang="0">
                  <a:pos x="448" y="944"/>
                </a:cxn>
                <a:cxn ang="0">
                  <a:pos x="370" y="1039"/>
                </a:cxn>
                <a:cxn ang="0">
                  <a:pos x="327" y="1164"/>
                </a:cxn>
                <a:cxn ang="0">
                  <a:pos x="341" y="1341"/>
                </a:cxn>
                <a:cxn ang="0">
                  <a:pos x="391" y="1429"/>
                </a:cxn>
                <a:cxn ang="0">
                  <a:pos x="491" y="1503"/>
                </a:cxn>
                <a:cxn ang="0">
                  <a:pos x="427" y="1584"/>
                </a:cxn>
                <a:cxn ang="0">
                  <a:pos x="334" y="1540"/>
                </a:cxn>
                <a:cxn ang="0">
                  <a:pos x="220" y="1540"/>
                </a:cxn>
                <a:cxn ang="0">
                  <a:pos x="156" y="1451"/>
                </a:cxn>
                <a:cxn ang="0">
                  <a:pos x="99" y="1378"/>
                </a:cxn>
                <a:cxn ang="0">
                  <a:pos x="0" y="1301"/>
                </a:cxn>
                <a:cxn ang="0">
                  <a:pos x="93" y="1243"/>
                </a:cxn>
                <a:cxn ang="0">
                  <a:pos x="135" y="1224"/>
                </a:cxn>
                <a:cxn ang="0">
                  <a:pos x="154" y="1150"/>
                </a:cxn>
                <a:cxn ang="0">
                  <a:pos x="121" y="1080"/>
                </a:cxn>
                <a:cxn ang="0">
                  <a:pos x="171" y="1045"/>
                </a:cxn>
                <a:cxn ang="0">
                  <a:pos x="192" y="967"/>
                </a:cxn>
                <a:cxn ang="0">
                  <a:pos x="263" y="909"/>
                </a:cxn>
                <a:cxn ang="0">
                  <a:pos x="216" y="864"/>
                </a:cxn>
                <a:cxn ang="0">
                  <a:pos x="241" y="798"/>
                </a:cxn>
                <a:cxn ang="0">
                  <a:pos x="306" y="739"/>
                </a:cxn>
                <a:cxn ang="0">
                  <a:pos x="342" y="660"/>
                </a:cxn>
                <a:cxn ang="0">
                  <a:pos x="334" y="577"/>
                </a:cxn>
                <a:cxn ang="0">
                  <a:pos x="327" y="518"/>
                </a:cxn>
                <a:cxn ang="0">
                  <a:pos x="412" y="430"/>
                </a:cxn>
                <a:cxn ang="0">
                  <a:pos x="499" y="397"/>
                </a:cxn>
                <a:cxn ang="0">
                  <a:pos x="568" y="319"/>
                </a:cxn>
                <a:cxn ang="0">
                  <a:pos x="705" y="234"/>
                </a:cxn>
                <a:cxn ang="0">
                  <a:pos x="747" y="186"/>
                </a:cxn>
                <a:cxn ang="0">
                  <a:pos x="808" y="234"/>
                </a:cxn>
                <a:cxn ang="0">
                  <a:pos x="933" y="172"/>
                </a:cxn>
                <a:cxn ang="0">
                  <a:pos x="1018" y="127"/>
                </a:cxn>
                <a:cxn ang="0">
                  <a:pos x="1131" y="0"/>
                </a:cxn>
                <a:cxn ang="0">
                  <a:pos x="1211" y="3"/>
                </a:cxn>
                <a:cxn ang="0">
                  <a:pos x="1252" y="48"/>
                </a:cxn>
                <a:cxn ang="0">
                  <a:pos x="1248" y="108"/>
                </a:cxn>
                <a:cxn ang="0">
                  <a:pos x="1228" y="159"/>
                </a:cxn>
                <a:cxn ang="0">
                  <a:pos x="1191" y="216"/>
                </a:cxn>
              </a:cxnLst>
              <a:rect l="0" t="0" r="r" b="b"/>
              <a:pathLst>
                <a:path w="1252" h="1584">
                  <a:moveTo>
                    <a:pt x="1191" y="216"/>
                  </a:moveTo>
                  <a:lnTo>
                    <a:pt x="1057" y="300"/>
                  </a:lnTo>
                  <a:lnTo>
                    <a:pt x="883" y="391"/>
                  </a:lnTo>
                  <a:lnTo>
                    <a:pt x="797" y="460"/>
                  </a:lnTo>
                  <a:lnTo>
                    <a:pt x="683" y="511"/>
                  </a:lnTo>
                  <a:lnTo>
                    <a:pt x="655" y="634"/>
                  </a:lnTo>
                  <a:lnTo>
                    <a:pt x="569" y="666"/>
                  </a:lnTo>
                  <a:lnTo>
                    <a:pt x="491" y="818"/>
                  </a:lnTo>
                  <a:lnTo>
                    <a:pt x="448" y="944"/>
                  </a:lnTo>
                  <a:lnTo>
                    <a:pt x="370" y="1039"/>
                  </a:lnTo>
                  <a:lnTo>
                    <a:pt x="327" y="1164"/>
                  </a:lnTo>
                  <a:lnTo>
                    <a:pt x="341" y="1341"/>
                  </a:lnTo>
                  <a:lnTo>
                    <a:pt x="391" y="1429"/>
                  </a:lnTo>
                  <a:lnTo>
                    <a:pt x="491" y="1503"/>
                  </a:lnTo>
                  <a:lnTo>
                    <a:pt x="427" y="1584"/>
                  </a:lnTo>
                  <a:lnTo>
                    <a:pt x="334" y="1540"/>
                  </a:lnTo>
                  <a:lnTo>
                    <a:pt x="220" y="1540"/>
                  </a:lnTo>
                  <a:lnTo>
                    <a:pt x="156" y="1451"/>
                  </a:lnTo>
                  <a:lnTo>
                    <a:pt x="99" y="1378"/>
                  </a:lnTo>
                  <a:lnTo>
                    <a:pt x="0" y="1301"/>
                  </a:lnTo>
                  <a:lnTo>
                    <a:pt x="93" y="1243"/>
                  </a:lnTo>
                  <a:lnTo>
                    <a:pt x="135" y="1224"/>
                  </a:lnTo>
                  <a:lnTo>
                    <a:pt x="154" y="1150"/>
                  </a:lnTo>
                  <a:lnTo>
                    <a:pt x="121" y="1080"/>
                  </a:lnTo>
                  <a:lnTo>
                    <a:pt x="171" y="1045"/>
                  </a:lnTo>
                  <a:lnTo>
                    <a:pt x="192" y="967"/>
                  </a:lnTo>
                  <a:lnTo>
                    <a:pt x="263" y="909"/>
                  </a:lnTo>
                  <a:lnTo>
                    <a:pt x="216" y="864"/>
                  </a:lnTo>
                  <a:lnTo>
                    <a:pt x="241" y="798"/>
                  </a:lnTo>
                  <a:lnTo>
                    <a:pt x="306" y="739"/>
                  </a:lnTo>
                  <a:lnTo>
                    <a:pt x="342" y="660"/>
                  </a:lnTo>
                  <a:lnTo>
                    <a:pt x="334" y="577"/>
                  </a:lnTo>
                  <a:lnTo>
                    <a:pt x="327" y="518"/>
                  </a:lnTo>
                  <a:lnTo>
                    <a:pt x="412" y="430"/>
                  </a:lnTo>
                  <a:lnTo>
                    <a:pt x="499" y="397"/>
                  </a:lnTo>
                  <a:lnTo>
                    <a:pt x="568" y="319"/>
                  </a:lnTo>
                  <a:lnTo>
                    <a:pt x="705" y="234"/>
                  </a:lnTo>
                  <a:lnTo>
                    <a:pt x="747" y="186"/>
                  </a:lnTo>
                  <a:lnTo>
                    <a:pt x="808" y="234"/>
                  </a:lnTo>
                  <a:lnTo>
                    <a:pt x="933" y="172"/>
                  </a:lnTo>
                  <a:lnTo>
                    <a:pt x="1018" y="127"/>
                  </a:lnTo>
                  <a:lnTo>
                    <a:pt x="1131" y="0"/>
                  </a:lnTo>
                  <a:lnTo>
                    <a:pt x="1211" y="3"/>
                  </a:lnTo>
                  <a:lnTo>
                    <a:pt x="1252" y="48"/>
                  </a:lnTo>
                  <a:lnTo>
                    <a:pt x="1248" y="108"/>
                  </a:lnTo>
                  <a:lnTo>
                    <a:pt x="1228" y="159"/>
                  </a:lnTo>
                  <a:lnTo>
                    <a:pt x="1191" y="2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6594379" y="2164272"/>
              <a:ext cx="117475" cy="128588"/>
            </a:xfrm>
            <a:custGeom>
              <a:avLst/>
              <a:gdLst/>
              <a:ahLst/>
              <a:cxnLst>
                <a:cxn ang="0">
                  <a:pos x="34" y="337"/>
                </a:cxn>
                <a:cxn ang="0">
                  <a:pos x="64" y="183"/>
                </a:cxn>
                <a:cxn ang="0">
                  <a:pos x="125" y="19"/>
                </a:cxn>
                <a:cxn ang="0">
                  <a:pos x="229" y="0"/>
                </a:cxn>
                <a:cxn ang="0">
                  <a:pos x="320" y="92"/>
                </a:cxn>
                <a:cxn ang="0">
                  <a:pos x="397" y="201"/>
                </a:cxn>
                <a:cxn ang="0">
                  <a:pos x="430" y="275"/>
                </a:cxn>
                <a:cxn ang="0">
                  <a:pos x="366" y="330"/>
                </a:cxn>
                <a:cxn ang="0">
                  <a:pos x="306" y="382"/>
                </a:cxn>
                <a:cxn ang="0">
                  <a:pos x="146" y="412"/>
                </a:cxn>
                <a:cxn ang="0">
                  <a:pos x="18" y="476"/>
                </a:cxn>
                <a:cxn ang="0">
                  <a:pos x="0" y="403"/>
                </a:cxn>
                <a:cxn ang="0">
                  <a:pos x="34" y="337"/>
                </a:cxn>
              </a:cxnLst>
              <a:rect l="0" t="0" r="r" b="b"/>
              <a:pathLst>
                <a:path w="430" h="476">
                  <a:moveTo>
                    <a:pt x="34" y="337"/>
                  </a:moveTo>
                  <a:lnTo>
                    <a:pt x="64" y="183"/>
                  </a:lnTo>
                  <a:lnTo>
                    <a:pt x="125" y="19"/>
                  </a:lnTo>
                  <a:lnTo>
                    <a:pt x="229" y="0"/>
                  </a:lnTo>
                  <a:lnTo>
                    <a:pt x="320" y="92"/>
                  </a:lnTo>
                  <a:lnTo>
                    <a:pt x="397" y="201"/>
                  </a:lnTo>
                  <a:lnTo>
                    <a:pt x="430" y="275"/>
                  </a:lnTo>
                  <a:lnTo>
                    <a:pt x="366" y="330"/>
                  </a:lnTo>
                  <a:lnTo>
                    <a:pt x="306" y="382"/>
                  </a:lnTo>
                  <a:lnTo>
                    <a:pt x="146" y="412"/>
                  </a:lnTo>
                  <a:lnTo>
                    <a:pt x="18" y="476"/>
                  </a:lnTo>
                  <a:lnTo>
                    <a:pt x="0" y="403"/>
                  </a:lnTo>
                  <a:lnTo>
                    <a:pt x="34" y="33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7281766" y="2450022"/>
              <a:ext cx="146050" cy="106363"/>
            </a:xfrm>
            <a:custGeom>
              <a:avLst/>
              <a:gdLst/>
              <a:ahLst/>
              <a:cxnLst>
                <a:cxn ang="0">
                  <a:pos x="6" y="230"/>
                </a:cxn>
                <a:cxn ang="0">
                  <a:pos x="0" y="119"/>
                </a:cxn>
                <a:cxn ang="0">
                  <a:pos x="55" y="18"/>
                </a:cxn>
                <a:cxn ang="0">
                  <a:pos x="237" y="55"/>
                </a:cxn>
                <a:cxn ang="0">
                  <a:pos x="329" y="0"/>
                </a:cxn>
                <a:cxn ang="0">
                  <a:pos x="369" y="94"/>
                </a:cxn>
                <a:cxn ang="0">
                  <a:pos x="539" y="146"/>
                </a:cxn>
                <a:cxn ang="0">
                  <a:pos x="493" y="228"/>
                </a:cxn>
                <a:cxn ang="0">
                  <a:pos x="420" y="320"/>
                </a:cxn>
                <a:cxn ang="0">
                  <a:pos x="329" y="338"/>
                </a:cxn>
                <a:cxn ang="0">
                  <a:pos x="247" y="320"/>
                </a:cxn>
                <a:cxn ang="0">
                  <a:pos x="128" y="393"/>
                </a:cxn>
                <a:cxn ang="0">
                  <a:pos x="36" y="338"/>
                </a:cxn>
                <a:cxn ang="0">
                  <a:pos x="6" y="230"/>
                </a:cxn>
              </a:cxnLst>
              <a:rect l="0" t="0" r="r" b="b"/>
              <a:pathLst>
                <a:path w="539" h="393">
                  <a:moveTo>
                    <a:pt x="6" y="230"/>
                  </a:moveTo>
                  <a:lnTo>
                    <a:pt x="0" y="119"/>
                  </a:lnTo>
                  <a:lnTo>
                    <a:pt x="55" y="18"/>
                  </a:lnTo>
                  <a:lnTo>
                    <a:pt x="237" y="55"/>
                  </a:lnTo>
                  <a:lnTo>
                    <a:pt x="329" y="0"/>
                  </a:lnTo>
                  <a:lnTo>
                    <a:pt x="369" y="94"/>
                  </a:lnTo>
                  <a:lnTo>
                    <a:pt x="539" y="146"/>
                  </a:lnTo>
                  <a:lnTo>
                    <a:pt x="493" y="228"/>
                  </a:lnTo>
                  <a:lnTo>
                    <a:pt x="420" y="320"/>
                  </a:lnTo>
                  <a:lnTo>
                    <a:pt x="329" y="338"/>
                  </a:lnTo>
                  <a:lnTo>
                    <a:pt x="247" y="320"/>
                  </a:lnTo>
                  <a:lnTo>
                    <a:pt x="128" y="393"/>
                  </a:lnTo>
                  <a:lnTo>
                    <a:pt x="36" y="338"/>
                  </a:lnTo>
                  <a:lnTo>
                    <a:pt x="6" y="23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443691" y="2497647"/>
              <a:ext cx="96837" cy="53975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72" y="0"/>
                </a:cxn>
                <a:cxn ang="0">
                  <a:pos x="182" y="36"/>
                </a:cxn>
                <a:cxn ang="0">
                  <a:pos x="273" y="54"/>
                </a:cxn>
                <a:cxn ang="0">
                  <a:pos x="356" y="109"/>
                </a:cxn>
                <a:cxn ang="0">
                  <a:pos x="264" y="182"/>
                </a:cxn>
                <a:cxn ang="0">
                  <a:pos x="173" y="201"/>
                </a:cxn>
                <a:cxn ang="0">
                  <a:pos x="72" y="128"/>
                </a:cxn>
                <a:cxn ang="0">
                  <a:pos x="0" y="56"/>
                </a:cxn>
              </a:cxnLst>
              <a:rect l="0" t="0" r="r" b="b"/>
              <a:pathLst>
                <a:path w="356" h="201">
                  <a:moveTo>
                    <a:pt x="0" y="56"/>
                  </a:moveTo>
                  <a:lnTo>
                    <a:pt x="72" y="0"/>
                  </a:lnTo>
                  <a:lnTo>
                    <a:pt x="182" y="36"/>
                  </a:lnTo>
                  <a:lnTo>
                    <a:pt x="273" y="54"/>
                  </a:lnTo>
                  <a:lnTo>
                    <a:pt x="356" y="109"/>
                  </a:lnTo>
                  <a:lnTo>
                    <a:pt x="264" y="182"/>
                  </a:lnTo>
                  <a:lnTo>
                    <a:pt x="173" y="201"/>
                  </a:lnTo>
                  <a:lnTo>
                    <a:pt x="72" y="12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350029" y="2600834"/>
              <a:ext cx="55562" cy="47625"/>
            </a:xfrm>
            <a:custGeom>
              <a:avLst/>
              <a:gdLst/>
              <a:ahLst/>
              <a:cxnLst>
                <a:cxn ang="0">
                  <a:pos x="0" y="161925"/>
                </a:cxn>
                <a:cxn ang="0">
                  <a:pos x="38100" y="107156"/>
                </a:cxn>
                <a:cxn ang="0">
                  <a:pos x="66675" y="38100"/>
                </a:cxn>
                <a:cxn ang="0">
                  <a:pos x="154781" y="0"/>
                </a:cxn>
                <a:cxn ang="0">
                  <a:pos x="221456" y="35719"/>
                </a:cxn>
                <a:cxn ang="0">
                  <a:pos x="314325" y="130969"/>
                </a:cxn>
                <a:cxn ang="0">
                  <a:pos x="326231" y="273844"/>
                </a:cxn>
                <a:cxn ang="0">
                  <a:pos x="245268" y="254794"/>
                </a:cxn>
                <a:cxn ang="0">
                  <a:pos x="107156" y="254794"/>
                </a:cxn>
                <a:cxn ang="0">
                  <a:pos x="0" y="161925"/>
                </a:cxn>
              </a:cxnLst>
              <a:rect l="0" t="0" r="r" b="b"/>
              <a:pathLst>
                <a:path w="326231" h="273844">
                  <a:moveTo>
                    <a:pt x="0" y="161925"/>
                  </a:moveTo>
                  <a:lnTo>
                    <a:pt x="38100" y="107156"/>
                  </a:lnTo>
                  <a:lnTo>
                    <a:pt x="66675" y="38100"/>
                  </a:lnTo>
                  <a:lnTo>
                    <a:pt x="154781" y="0"/>
                  </a:lnTo>
                  <a:lnTo>
                    <a:pt x="221456" y="35719"/>
                  </a:lnTo>
                  <a:lnTo>
                    <a:pt x="314325" y="130969"/>
                  </a:lnTo>
                  <a:lnTo>
                    <a:pt x="326231" y="273844"/>
                  </a:lnTo>
                  <a:lnTo>
                    <a:pt x="245268" y="254794"/>
                  </a:lnTo>
                  <a:lnTo>
                    <a:pt x="107156" y="254794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6454679" y="1984884"/>
              <a:ext cx="149225" cy="241300"/>
            </a:xfrm>
            <a:custGeom>
              <a:avLst/>
              <a:gdLst/>
              <a:ahLst/>
              <a:cxnLst>
                <a:cxn ang="0">
                  <a:pos x="11" y="451"/>
                </a:cxn>
                <a:cxn ang="0">
                  <a:pos x="9" y="329"/>
                </a:cxn>
                <a:cxn ang="0">
                  <a:pos x="102" y="133"/>
                </a:cxn>
                <a:cxn ang="0">
                  <a:pos x="155" y="64"/>
                </a:cxn>
                <a:cxn ang="0">
                  <a:pos x="247" y="0"/>
                </a:cxn>
                <a:cxn ang="0">
                  <a:pos x="347" y="73"/>
                </a:cxn>
                <a:cxn ang="0">
                  <a:pos x="402" y="146"/>
                </a:cxn>
                <a:cxn ang="0">
                  <a:pos x="448" y="192"/>
                </a:cxn>
                <a:cxn ang="0">
                  <a:pos x="374" y="315"/>
                </a:cxn>
                <a:cxn ang="0">
                  <a:pos x="375" y="402"/>
                </a:cxn>
                <a:cxn ang="0">
                  <a:pos x="475" y="430"/>
                </a:cxn>
                <a:cxn ang="0">
                  <a:pos x="558" y="494"/>
                </a:cxn>
                <a:cxn ang="0">
                  <a:pos x="548" y="585"/>
                </a:cxn>
                <a:cxn ang="0">
                  <a:pos x="539" y="668"/>
                </a:cxn>
                <a:cxn ang="0">
                  <a:pos x="521" y="777"/>
                </a:cxn>
                <a:cxn ang="0">
                  <a:pos x="494" y="887"/>
                </a:cxn>
                <a:cxn ang="0">
                  <a:pos x="393" y="850"/>
                </a:cxn>
                <a:cxn ang="0">
                  <a:pos x="292" y="796"/>
                </a:cxn>
                <a:cxn ang="0">
                  <a:pos x="210" y="732"/>
                </a:cxn>
                <a:cxn ang="0">
                  <a:pos x="146" y="640"/>
                </a:cxn>
                <a:cxn ang="0">
                  <a:pos x="0" y="576"/>
                </a:cxn>
                <a:cxn ang="0">
                  <a:pos x="11" y="451"/>
                </a:cxn>
              </a:cxnLst>
              <a:rect l="0" t="0" r="r" b="b"/>
              <a:pathLst>
                <a:path w="558" h="887">
                  <a:moveTo>
                    <a:pt x="11" y="451"/>
                  </a:moveTo>
                  <a:lnTo>
                    <a:pt x="9" y="329"/>
                  </a:lnTo>
                  <a:lnTo>
                    <a:pt x="102" y="133"/>
                  </a:lnTo>
                  <a:lnTo>
                    <a:pt x="155" y="64"/>
                  </a:lnTo>
                  <a:lnTo>
                    <a:pt x="247" y="0"/>
                  </a:lnTo>
                  <a:lnTo>
                    <a:pt x="347" y="73"/>
                  </a:lnTo>
                  <a:lnTo>
                    <a:pt x="402" y="146"/>
                  </a:lnTo>
                  <a:lnTo>
                    <a:pt x="448" y="192"/>
                  </a:lnTo>
                  <a:lnTo>
                    <a:pt x="374" y="315"/>
                  </a:lnTo>
                  <a:lnTo>
                    <a:pt x="375" y="402"/>
                  </a:lnTo>
                  <a:lnTo>
                    <a:pt x="475" y="430"/>
                  </a:lnTo>
                  <a:lnTo>
                    <a:pt x="558" y="494"/>
                  </a:lnTo>
                  <a:lnTo>
                    <a:pt x="548" y="585"/>
                  </a:lnTo>
                  <a:lnTo>
                    <a:pt x="539" y="668"/>
                  </a:lnTo>
                  <a:lnTo>
                    <a:pt x="521" y="777"/>
                  </a:lnTo>
                  <a:lnTo>
                    <a:pt x="494" y="887"/>
                  </a:lnTo>
                  <a:lnTo>
                    <a:pt x="393" y="850"/>
                  </a:lnTo>
                  <a:lnTo>
                    <a:pt x="292" y="796"/>
                  </a:lnTo>
                  <a:lnTo>
                    <a:pt x="210" y="732"/>
                  </a:lnTo>
                  <a:lnTo>
                    <a:pt x="146" y="640"/>
                  </a:lnTo>
                  <a:lnTo>
                    <a:pt x="0" y="576"/>
                  </a:lnTo>
                  <a:lnTo>
                    <a:pt x="11" y="45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2591" y="2069022"/>
              <a:ext cx="311150" cy="328613"/>
            </a:xfrm>
            <a:custGeom>
              <a:avLst/>
              <a:gdLst/>
              <a:ahLst/>
              <a:cxnLst>
                <a:cxn ang="0">
                  <a:pos x="0" y="567"/>
                </a:cxn>
                <a:cxn ang="0">
                  <a:pos x="100" y="549"/>
                </a:cxn>
                <a:cxn ang="0">
                  <a:pos x="64" y="458"/>
                </a:cxn>
                <a:cxn ang="0">
                  <a:pos x="45" y="348"/>
                </a:cxn>
                <a:cxn ang="0">
                  <a:pos x="18" y="247"/>
                </a:cxn>
                <a:cxn ang="0">
                  <a:pos x="173" y="247"/>
                </a:cxn>
                <a:cxn ang="0">
                  <a:pos x="301" y="266"/>
                </a:cxn>
                <a:cxn ang="0">
                  <a:pos x="411" y="192"/>
                </a:cxn>
                <a:cxn ang="0">
                  <a:pos x="512" y="220"/>
                </a:cxn>
                <a:cxn ang="0">
                  <a:pos x="512" y="119"/>
                </a:cxn>
                <a:cxn ang="0">
                  <a:pos x="539" y="37"/>
                </a:cxn>
                <a:cxn ang="0">
                  <a:pos x="640" y="0"/>
                </a:cxn>
                <a:cxn ang="0">
                  <a:pos x="713" y="46"/>
                </a:cxn>
                <a:cxn ang="0">
                  <a:pos x="795" y="37"/>
                </a:cxn>
                <a:cxn ang="0">
                  <a:pos x="905" y="37"/>
                </a:cxn>
                <a:cxn ang="0">
                  <a:pos x="1024" y="74"/>
                </a:cxn>
                <a:cxn ang="0">
                  <a:pos x="1152" y="156"/>
                </a:cxn>
                <a:cxn ang="0">
                  <a:pos x="1079" y="266"/>
                </a:cxn>
                <a:cxn ang="0">
                  <a:pos x="987" y="412"/>
                </a:cxn>
                <a:cxn ang="0">
                  <a:pos x="859" y="394"/>
                </a:cxn>
                <a:cxn ang="0">
                  <a:pos x="685" y="412"/>
                </a:cxn>
                <a:cxn ang="0">
                  <a:pos x="759" y="576"/>
                </a:cxn>
                <a:cxn ang="0">
                  <a:pos x="813" y="659"/>
                </a:cxn>
                <a:cxn ang="0">
                  <a:pos x="896" y="778"/>
                </a:cxn>
                <a:cxn ang="0">
                  <a:pos x="960" y="860"/>
                </a:cxn>
                <a:cxn ang="0">
                  <a:pos x="932" y="933"/>
                </a:cxn>
                <a:cxn ang="0">
                  <a:pos x="877" y="1006"/>
                </a:cxn>
                <a:cxn ang="0">
                  <a:pos x="768" y="997"/>
                </a:cxn>
                <a:cxn ang="0">
                  <a:pos x="676" y="970"/>
                </a:cxn>
                <a:cxn ang="0">
                  <a:pos x="704" y="869"/>
                </a:cxn>
                <a:cxn ang="0">
                  <a:pos x="685" y="768"/>
                </a:cxn>
                <a:cxn ang="0">
                  <a:pos x="612" y="723"/>
                </a:cxn>
                <a:cxn ang="0">
                  <a:pos x="539" y="759"/>
                </a:cxn>
                <a:cxn ang="0">
                  <a:pos x="548" y="860"/>
                </a:cxn>
                <a:cxn ang="0">
                  <a:pos x="503" y="1070"/>
                </a:cxn>
                <a:cxn ang="0">
                  <a:pos x="448" y="1207"/>
                </a:cxn>
                <a:cxn ang="0">
                  <a:pos x="356" y="1125"/>
                </a:cxn>
                <a:cxn ang="0">
                  <a:pos x="265" y="1024"/>
                </a:cxn>
                <a:cxn ang="0">
                  <a:pos x="219" y="924"/>
                </a:cxn>
                <a:cxn ang="0">
                  <a:pos x="219" y="814"/>
                </a:cxn>
                <a:cxn ang="0">
                  <a:pos x="146" y="723"/>
                </a:cxn>
                <a:cxn ang="0">
                  <a:pos x="73" y="750"/>
                </a:cxn>
                <a:cxn ang="0">
                  <a:pos x="0" y="567"/>
                </a:cxn>
              </a:cxnLst>
              <a:rect l="0" t="0" r="r" b="b"/>
              <a:pathLst>
                <a:path w="1152" h="1207">
                  <a:moveTo>
                    <a:pt x="0" y="567"/>
                  </a:moveTo>
                  <a:lnTo>
                    <a:pt x="100" y="549"/>
                  </a:lnTo>
                  <a:lnTo>
                    <a:pt x="64" y="458"/>
                  </a:lnTo>
                  <a:lnTo>
                    <a:pt x="45" y="348"/>
                  </a:lnTo>
                  <a:lnTo>
                    <a:pt x="18" y="247"/>
                  </a:lnTo>
                  <a:lnTo>
                    <a:pt x="173" y="247"/>
                  </a:lnTo>
                  <a:lnTo>
                    <a:pt x="301" y="266"/>
                  </a:lnTo>
                  <a:lnTo>
                    <a:pt x="411" y="192"/>
                  </a:lnTo>
                  <a:lnTo>
                    <a:pt x="512" y="220"/>
                  </a:lnTo>
                  <a:lnTo>
                    <a:pt x="512" y="119"/>
                  </a:lnTo>
                  <a:lnTo>
                    <a:pt x="539" y="37"/>
                  </a:lnTo>
                  <a:lnTo>
                    <a:pt x="640" y="0"/>
                  </a:lnTo>
                  <a:lnTo>
                    <a:pt x="713" y="46"/>
                  </a:lnTo>
                  <a:lnTo>
                    <a:pt x="795" y="37"/>
                  </a:lnTo>
                  <a:lnTo>
                    <a:pt x="905" y="37"/>
                  </a:lnTo>
                  <a:lnTo>
                    <a:pt x="1024" y="74"/>
                  </a:lnTo>
                  <a:lnTo>
                    <a:pt x="1152" y="156"/>
                  </a:lnTo>
                  <a:lnTo>
                    <a:pt x="1079" y="266"/>
                  </a:lnTo>
                  <a:lnTo>
                    <a:pt x="987" y="412"/>
                  </a:lnTo>
                  <a:lnTo>
                    <a:pt x="859" y="394"/>
                  </a:lnTo>
                  <a:lnTo>
                    <a:pt x="685" y="412"/>
                  </a:lnTo>
                  <a:lnTo>
                    <a:pt x="759" y="576"/>
                  </a:lnTo>
                  <a:lnTo>
                    <a:pt x="813" y="659"/>
                  </a:lnTo>
                  <a:lnTo>
                    <a:pt x="896" y="778"/>
                  </a:lnTo>
                  <a:lnTo>
                    <a:pt x="960" y="860"/>
                  </a:lnTo>
                  <a:lnTo>
                    <a:pt x="932" y="933"/>
                  </a:lnTo>
                  <a:lnTo>
                    <a:pt x="877" y="1006"/>
                  </a:lnTo>
                  <a:lnTo>
                    <a:pt x="768" y="997"/>
                  </a:lnTo>
                  <a:lnTo>
                    <a:pt x="676" y="970"/>
                  </a:lnTo>
                  <a:lnTo>
                    <a:pt x="704" y="869"/>
                  </a:lnTo>
                  <a:lnTo>
                    <a:pt x="685" y="768"/>
                  </a:lnTo>
                  <a:lnTo>
                    <a:pt x="612" y="723"/>
                  </a:lnTo>
                  <a:lnTo>
                    <a:pt x="539" y="759"/>
                  </a:lnTo>
                  <a:lnTo>
                    <a:pt x="548" y="860"/>
                  </a:lnTo>
                  <a:lnTo>
                    <a:pt x="503" y="1070"/>
                  </a:lnTo>
                  <a:lnTo>
                    <a:pt x="448" y="1207"/>
                  </a:lnTo>
                  <a:lnTo>
                    <a:pt x="356" y="1125"/>
                  </a:lnTo>
                  <a:lnTo>
                    <a:pt x="265" y="1024"/>
                  </a:lnTo>
                  <a:lnTo>
                    <a:pt x="219" y="924"/>
                  </a:lnTo>
                  <a:lnTo>
                    <a:pt x="219" y="814"/>
                  </a:lnTo>
                  <a:lnTo>
                    <a:pt x="146" y="723"/>
                  </a:lnTo>
                  <a:lnTo>
                    <a:pt x="73" y="75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611716" y="2022984"/>
              <a:ext cx="128587" cy="98425"/>
            </a:xfrm>
            <a:custGeom>
              <a:avLst/>
              <a:gdLst/>
              <a:ahLst/>
              <a:cxnLst>
                <a:cxn ang="0">
                  <a:pos x="457" y="302"/>
                </a:cxn>
                <a:cxn ang="0">
                  <a:pos x="398" y="178"/>
                </a:cxn>
                <a:cxn ang="0">
                  <a:pos x="476" y="83"/>
                </a:cxn>
                <a:cxn ang="0">
                  <a:pos x="398" y="41"/>
                </a:cxn>
                <a:cxn ang="0">
                  <a:pos x="284" y="9"/>
                </a:cxn>
                <a:cxn ang="0">
                  <a:pos x="174" y="0"/>
                </a:cxn>
                <a:cxn ang="0">
                  <a:pos x="64" y="46"/>
                </a:cxn>
                <a:cxn ang="0">
                  <a:pos x="0" y="110"/>
                </a:cxn>
                <a:cxn ang="0">
                  <a:pos x="126" y="178"/>
                </a:cxn>
                <a:cxn ang="0">
                  <a:pos x="211" y="256"/>
                </a:cxn>
                <a:cxn ang="0">
                  <a:pos x="201" y="329"/>
                </a:cxn>
                <a:cxn ang="0">
                  <a:pos x="311" y="366"/>
                </a:cxn>
                <a:cxn ang="0">
                  <a:pos x="393" y="357"/>
                </a:cxn>
                <a:cxn ang="0">
                  <a:pos x="457" y="302"/>
                </a:cxn>
              </a:cxnLst>
              <a:rect l="0" t="0" r="r" b="b"/>
              <a:pathLst>
                <a:path w="476" h="366">
                  <a:moveTo>
                    <a:pt x="457" y="302"/>
                  </a:moveTo>
                  <a:lnTo>
                    <a:pt x="398" y="178"/>
                  </a:lnTo>
                  <a:lnTo>
                    <a:pt x="476" y="83"/>
                  </a:lnTo>
                  <a:lnTo>
                    <a:pt x="398" y="41"/>
                  </a:lnTo>
                  <a:lnTo>
                    <a:pt x="284" y="9"/>
                  </a:lnTo>
                  <a:lnTo>
                    <a:pt x="174" y="0"/>
                  </a:lnTo>
                  <a:lnTo>
                    <a:pt x="64" y="46"/>
                  </a:lnTo>
                  <a:lnTo>
                    <a:pt x="0" y="110"/>
                  </a:lnTo>
                  <a:lnTo>
                    <a:pt x="126" y="178"/>
                  </a:lnTo>
                  <a:lnTo>
                    <a:pt x="211" y="256"/>
                  </a:lnTo>
                  <a:lnTo>
                    <a:pt x="201" y="329"/>
                  </a:lnTo>
                  <a:lnTo>
                    <a:pt x="311" y="366"/>
                  </a:lnTo>
                  <a:lnTo>
                    <a:pt x="393" y="357"/>
                  </a:lnTo>
                  <a:lnTo>
                    <a:pt x="457" y="30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745066" y="1921384"/>
              <a:ext cx="244475" cy="209550"/>
            </a:xfrm>
            <a:custGeom>
              <a:avLst/>
              <a:gdLst/>
              <a:ahLst/>
              <a:cxnLst>
                <a:cxn ang="0">
                  <a:pos x="635" y="507"/>
                </a:cxn>
                <a:cxn ang="0">
                  <a:pos x="709" y="430"/>
                </a:cxn>
                <a:cxn ang="0">
                  <a:pos x="819" y="403"/>
                </a:cxn>
                <a:cxn ang="0">
                  <a:pos x="907" y="280"/>
                </a:cxn>
                <a:cxn ang="0">
                  <a:pos x="907" y="190"/>
                </a:cxn>
                <a:cxn ang="0">
                  <a:pos x="791" y="183"/>
                </a:cxn>
                <a:cxn ang="0">
                  <a:pos x="727" y="275"/>
                </a:cxn>
                <a:cxn ang="0">
                  <a:pos x="645" y="357"/>
                </a:cxn>
                <a:cxn ang="0">
                  <a:pos x="590" y="320"/>
                </a:cxn>
                <a:cxn ang="0">
                  <a:pos x="517" y="384"/>
                </a:cxn>
                <a:cxn ang="0">
                  <a:pos x="408" y="462"/>
                </a:cxn>
                <a:cxn ang="0">
                  <a:pos x="462" y="330"/>
                </a:cxn>
                <a:cxn ang="0">
                  <a:pos x="435" y="183"/>
                </a:cxn>
                <a:cxn ang="0">
                  <a:pos x="480" y="220"/>
                </a:cxn>
                <a:cxn ang="0">
                  <a:pos x="517" y="202"/>
                </a:cxn>
                <a:cxn ang="0">
                  <a:pos x="508" y="101"/>
                </a:cxn>
                <a:cxn ang="0">
                  <a:pos x="471" y="0"/>
                </a:cxn>
                <a:cxn ang="0">
                  <a:pos x="426" y="0"/>
                </a:cxn>
                <a:cxn ang="0">
                  <a:pos x="325" y="74"/>
                </a:cxn>
                <a:cxn ang="0">
                  <a:pos x="272" y="190"/>
                </a:cxn>
                <a:cxn ang="0">
                  <a:pos x="182" y="280"/>
                </a:cxn>
                <a:cxn ang="0">
                  <a:pos x="151" y="357"/>
                </a:cxn>
                <a:cxn ang="0">
                  <a:pos x="179" y="421"/>
                </a:cxn>
                <a:cxn ang="0">
                  <a:pos x="325" y="476"/>
                </a:cxn>
                <a:cxn ang="0">
                  <a:pos x="325" y="540"/>
                </a:cxn>
                <a:cxn ang="0">
                  <a:pos x="234" y="494"/>
                </a:cxn>
                <a:cxn ang="0">
                  <a:pos x="160" y="467"/>
                </a:cxn>
                <a:cxn ang="0">
                  <a:pos x="78" y="512"/>
                </a:cxn>
                <a:cxn ang="0">
                  <a:pos x="0" y="553"/>
                </a:cxn>
                <a:cxn ang="0">
                  <a:pos x="91" y="643"/>
                </a:cxn>
                <a:cxn ang="0">
                  <a:pos x="227" y="643"/>
                </a:cxn>
                <a:cxn ang="0">
                  <a:pos x="408" y="689"/>
                </a:cxn>
                <a:cxn ang="0">
                  <a:pos x="471" y="778"/>
                </a:cxn>
                <a:cxn ang="0">
                  <a:pos x="563" y="732"/>
                </a:cxn>
                <a:cxn ang="0">
                  <a:pos x="499" y="598"/>
                </a:cxn>
                <a:cxn ang="0">
                  <a:pos x="636" y="595"/>
                </a:cxn>
                <a:cxn ang="0">
                  <a:pos x="635" y="507"/>
                </a:cxn>
              </a:cxnLst>
              <a:rect l="0" t="0" r="r" b="b"/>
              <a:pathLst>
                <a:path w="907" h="778">
                  <a:moveTo>
                    <a:pt x="635" y="507"/>
                  </a:moveTo>
                  <a:lnTo>
                    <a:pt x="709" y="430"/>
                  </a:lnTo>
                  <a:lnTo>
                    <a:pt x="819" y="403"/>
                  </a:lnTo>
                  <a:lnTo>
                    <a:pt x="907" y="280"/>
                  </a:lnTo>
                  <a:lnTo>
                    <a:pt x="907" y="190"/>
                  </a:lnTo>
                  <a:lnTo>
                    <a:pt x="791" y="183"/>
                  </a:lnTo>
                  <a:lnTo>
                    <a:pt x="727" y="275"/>
                  </a:lnTo>
                  <a:lnTo>
                    <a:pt x="645" y="357"/>
                  </a:lnTo>
                  <a:lnTo>
                    <a:pt x="590" y="320"/>
                  </a:lnTo>
                  <a:lnTo>
                    <a:pt x="517" y="384"/>
                  </a:lnTo>
                  <a:lnTo>
                    <a:pt x="408" y="462"/>
                  </a:lnTo>
                  <a:lnTo>
                    <a:pt x="462" y="330"/>
                  </a:lnTo>
                  <a:lnTo>
                    <a:pt x="435" y="183"/>
                  </a:lnTo>
                  <a:lnTo>
                    <a:pt x="480" y="220"/>
                  </a:lnTo>
                  <a:lnTo>
                    <a:pt x="517" y="202"/>
                  </a:lnTo>
                  <a:lnTo>
                    <a:pt x="508" y="101"/>
                  </a:lnTo>
                  <a:lnTo>
                    <a:pt x="471" y="0"/>
                  </a:lnTo>
                  <a:lnTo>
                    <a:pt x="426" y="0"/>
                  </a:lnTo>
                  <a:lnTo>
                    <a:pt x="325" y="74"/>
                  </a:lnTo>
                  <a:lnTo>
                    <a:pt x="272" y="190"/>
                  </a:lnTo>
                  <a:lnTo>
                    <a:pt x="182" y="280"/>
                  </a:lnTo>
                  <a:lnTo>
                    <a:pt x="151" y="357"/>
                  </a:lnTo>
                  <a:lnTo>
                    <a:pt x="179" y="421"/>
                  </a:lnTo>
                  <a:lnTo>
                    <a:pt x="325" y="476"/>
                  </a:lnTo>
                  <a:lnTo>
                    <a:pt x="325" y="540"/>
                  </a:lnTo>
                  <a:lnTo>
                    <a:pt x="234" y="494"/>
                  </a:lnTo>
                  <a:lnTo>
                    <a:pt x="160" y="467"/>
                  </a:lnTo>
                  <a:lnTo>
                    <a:pt x="78" y="512"/>
                  </a:lnTo>
                  <a:lnTo>
                    <a:pt x="0" y="553"/>
                  </a:lnTo>
                  <a:lnTo>
                    <a:pt x="91" y="643"/>
                  </a:lnTo>
                  <a:lnTo>
                    <a:pt x="227" y="643"/>
                  </a:lnTo>
                  <a:lnTo>
                    <a:pt x="408" y="689"/>
                  </a:lnTo>
                  <a:lnTo>
                    <a:pt x="471" y="778"/>
                  </a:lnTo>
                  <a:lnTo>
                    <a:pt x="563" y="732"/>
                  </a:lnTo>
                  <a:lnTo>
                    <a:pt x="499" y="598"/>
                  </a:lnTo>
                  <a:lnTo>
                    <a:pt x="636" y="595"/>
                  </a:lnTo>
                  <a:lnTo>
                    <a:pt x="635" y="50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492529" y="3907347"/>
              <a:ext cx="1246187" cy="1389063"/>
            </a:xfrm>
            <a:custGeom>
              <a:avLst/>
              <a:gdLst/>
              <a:ahLst/>
              <a:cxnLst>
                <a:cxn ang="0">
                  <a:pos x="2073" y="4249"/>
                </a:cxn>
                <a:cxn ang="0">
                  <a:pos x="2005" y="4093"/>
                </a:cxn>
                <a:cxn ang="0">
                  <a:pos x="1855" y="3832"/>
                </a:cxn>
                <a:cxn ang="0">
                  <a:pos x="1804" y="3598"/>
                </a:cxn>
                <a:cxn ang="0">
                  <a:pos x="1663" y="3334"/>
                </a:cxn>
                <a:cxn ang="0">
                  <a:pos x="1717" y="3112"/>
                </a:cxn>
                <a:cxn ang="0">
                  <a:pos x="1806" y="2916"/>
                </a:cxn>
                <a:cxn ang="0">
                  <a:pos x="1707" y="2620"/>
                </a:cxn>
                <a:cxn ang="0">
                  <a:pos x="1579" y="2433"/>
                </a:cxn>
                <a:cxn ang="0">
                  <a:pos x="1530" y="2280"/>
                </a:cxn>
                <a:cxn ang="0">
                  <a:pos x="1563" y="2136"/>
                </a:cxn>
                <a:cxn ang="0">
                  <a:pos x="1392" y="2034"/>
                </a:cxn>
                <a:cxn ang="0">
                  <a:pos x="1153" y="1914"/>
                </a:cxn>
                <a:cxn ang="0">
                  <a:pos x="1036" y="1962"/>
                </a:cxn>
                <a:cxn ang="0">
                  <a:pos x="822" y="2002"/>
                </a:cxn>
                <a:cxn ang="0">
                  <a:pos x="499" y="2023"/>
                </a:cxn>
                <a:cxn ang="0">
                  <a:pos x="364" y="1900"/>
                </a:cxn>
                <a:cxn ang="0">
                  <a:pos x="244" y="1828"/>
                </a:cxn>
                <a:cxn ang="0">
                  <a:pos x="136" y="1674"/>
                </a:cxn>
                <a:cxn ang="0">
                  <a:pos x="46" y="1591"/>
                </a:cxn>
                <a:cxn ang="0">
                  <a:pos x="21" y="1473"/>
                </a:cxn>
                <a:cxn ang="0">
                  <a:pos x="43" y="1363"/>
                </a:cxn>
                <a:cxn ang="0">
                  <a:pos x="69" y="1038"/>
                </a:cxn>
                <a:cxn ang="0">
                  <a:pos x="139" y="829"/>
                </a:cxn>
                <a:cxn ang="0">
                  <a:pos x="373" y="525"/>
                </a:cxn>
                <a:cxn ang="0">
                  <a:pos x="537" y="255"/>
                </a:cxn>
                <a:cxn ang="0">
                  <a:pos x="682" y="105"/>
                </a:cxn>
                <a:cxn ang="0">
                  <a:pos x="861" y="132"/>
                </a:cxn>
                <a:cxn ang="0">
                  <a:pos x="1101" y="42"/>
                </a:cxn>
                <a:cxn ang="0">
                  <a:pos x="1378" y="15"/>
                </a:cxn>
                <a:cxn ang="0">
                  <a:pos x="1617" y="28"/>
                </a:cxn>
                <a:cxn ang="0">
                  <a:pos x="1569" y="169"/>
                </a:cxn>
                <a:cxn ang="0">
                  <a:pos x="1641" y="276"/>
                </a:cxn>
                <a:cxn ang="0">
                  <a:pos x="1869" y="370"/>
                </a:cxn>
                <a:cxn ang="0">
                  <a:pos x="2052" y="460"/>
                </a:cxn>
                <a:cxn ang="0">
                  <a:pos x="2334" y="339"/>
                </a:cxn>
                <a:cxn ang="0">
                  <a:pos x="2647" y="427"/>
                </a:cxn>
                <a:cxn ang="0">
                  <a:pos x="2860" y="405"/>
                </a:cxn>
                <a:cxn ang="0">
                  <a:pos x="2916" y="607"/>
                </a:cxn>
                <a:cxn ang="0">
                  <a:pos x="2767" y="474"/>
                </a:cxn>
                <a:cxn ang="0">
                  <a:pos x="2937" y="718"/>
                </a:cxn>
                <a:cxn ang="0">
                  <a:pos x="3004" y="955"/>
                </a:cxn>
                <a:cxn ang="0">
                  <a:pos x="3129" y="1167"/>
                </a:cxn>
                <a:cxn ang="0">
                  <a:pos x="3319" y="1426"/>
                </a:cxn>
                <a:cxn ang="0">
                  <a:pos x="3432" y="1591"/>
                </a:cxn>
                <a:cxn ang="0">
                  <a:pos x="3456" y="1624"/>
                </a:cxn>
                <a:cxn ang="0">
                  <a:pos x="3906" y="1548"/>
                </a:cxn>
                <a:cxn ang="0">
                  <a:pos x="3813" y="1884"/>
                </a:cxn>
                <a:cxn ang="0">
                  <a:pos x="3432" y="2340"/>
                </a:cxn>
                <a:cxn ang="0">
                  <a:pos x="3219" y="2592"/>
                </a:cxn>
                <a:cxn ang="0">
                  <a:pos x="3223" y="2731"/>
                </a:cxn>
                <a:cxn ang="0">
                  <a:pos x="3312" y="2875"/>
                </a:cxn>
                <a:cxn ang="0">
                  <a:pos x="3307" y="3045"/>
                </a:cxn>
                <a:cxn ang="0">
                  <a:pos x="3243" y="3249"/>
                </a:cxn>
                <a:cxn ang="0">
                  <a:pos x="3021" y="3406"/>
                </a:cxn>
                <a:cxn ang="0">
                  <a:pos x="3022" y="3607"/>
                </a:cxn>
                <a:cxn ang="0">
                  <a:pos x="2862" y="3858"/>
                </a:cxn>
                <a:cxn ang="0">
                  <a:pos x="2734" y="4078"/>
                </a:cxn>
                <a:cxn ang="0">
                  <a:pos x="2568" y="4269"/>
                </a:cxn>
                <a:cxn ang="0">
                  <a:pos x="2394" y="4338"/>
                </a:cxn>
                <a:cxn ang="0">
                  <a:pos x="2245" y="4350"/>
                </a:cxn>
                <a:cxn ang="0">
                  <a:pos x="2071" y="4329"/>
                </a:cxn>
              </a:cxnLst>
              <a:rect l="0" t="0" r="r" b="b"/>
              <a:pathLst>
                <a:path w="3925" h="4374">
                  <a:moveTo>
                    <a:pt x="2071" y="4329"/>
                  </a:moveTo>
                  <a:lnTo>
                    <a:pt x="2074" y="4314"/>
                  </a:lnTo>
                  <a:lnTo>
                    <a:pt x="2070" y="4290"/>
                  </a:lnTo>
                  <a:lnTo>
                    <a:pt x="2050" y="4275"/>
                  </a:lnTo>
                  <a:lnTo>
                    <a:pt x="2053" y="4254"/>
                  </a:lnTo>
                  <a:lnTo>
                    <a:pt x="2073" y="4249"/>
                  </a:lnTo>
                  <a:lnTo>
                    <a:pt x="2071" y="4224"/>
                  </a:lnTo>
                  <a:lnTo>
                    <a:pt x="2067" y="4197"/>
                  </a:lnTo>
                  <a:lnTo>
                    <a:pt x="2041" y="4167"/>
                  </a:lnTo>
                  <a:lnTo>
                    <a:pt x="2028" y="4138"/>
                  </a:lnTo>
                  <a:lnTo>
                    <a:pt x="2004" y="4113"/>
                  </a:lnTo>
                  <a:lnTo>
                    <a:pt x="2005" y="4093"/>
                  </a:lnTo>
                  <a:lnTo>
                    <a:pt x="1992" y="4051"/>
                  </a:lnTo>
                  <a:lnTo>
                    <a:pt x="1974" y="4029"/>
                  </a:lnTo>
                  <a:lnTo>
                    <a:pt x="1930" y="3960"/>
                  </a:lnTo>
                  <a:lnTo>
                    <a:pt x="1906" y="3912"/>
                  </a:lnTo>
                  <a:lnTo>
                    <a:pt x="1882" y="3876"/>
                  </a:lnTo>
                  <a:lnTo>
                    <a:pt x="1855" y="3832"/>
                  </a:lnTo>
                  <a:lnTo>
                    <a:pt x="1852" y="3801"/>
                  </a:lnTo>
                  <a:lnTo>
                    <a:pt x="1834" y="3754"/>
                  </a:lnTo>
                  <a:lnTo>
                    <a:pt x="1836" y="3712"/>
                  </a:lnTo>
                  <a:lnTo>
                    <a:pt x="1815" y="3678"/>
                  </a:lnTo>
                  <a:lnTo>
                    <a:pt x="1815" y="3639"/>
                  </a:lnTo>
                  <a:lnTo>
                    <a:pt x="1804" y="3598"/>
                  </a:lnTo>
                  <a:lnTo>
                    <a:pt x="1813" y="3573"/>
                  </a:lnTo>
                  <a:lnTo>
                    <a:pt x="1746" y="3480"/>
                  </a:lnTo>
                  <a:lnTo>
                    <a:pt x="1738" y="3441"/>
                  </a:lnTo>
                  <a:lnTo>
                    <a:pt x="1705" y="3391"/>
                  </a:lnTo>
                  <a:lnTo>
                    <a:pt x="1689" y="3351"/>
                  </a:lnTo>
                  <a:lnTo>
                    <a:pt x="1663" y="3334"/>
                  </a:lnTo>
                  <a:lnTo>
                    <a:pt x="1644" y="3312"/>
                  </a:lnTo>
                  <a:lnTo>
                    <a:pt x="1641" y="3285"/>
                  </a:lnTo>
                  <a:lnTo>
                    <a:pt x="1642" y="3255"/>
                  </a:lnTo>
                  <a:lnTo>
                    <a:pt x="1657" y="3193"/>
                  </a:lnTo>
                  <a:lnTo>
                    <a:pt x="1693" y="3132"/>
                  </a:lnTo>
                  <a:lnTo>
                    <a:pt x="1717" y="3112"/>
                  </a:lnTo>
                  <a:lnTo>
                    <a:pt x="1738" y="3081"/>
                  </a:lnTo>
                  <a:lnTo>
                    <a:pt x="1740" y="3052"/>
                  </a:lnTo>
                  <a:lnTo>
                    <a:pt x="1761" y="3016"/>
                  </a:lnTo>
                  <a:lnTo>
                    <a:pt x="1792" y="2995"/>
                  </a:lnTo>
                  <a:lnTo>
                    <a:pt x="1803" y="2959"/>
                  </a:lnTo>
                  <a:lnTo>
                    <a:pt x="1806" y="2916"/>
                  </a:lnTo>
                  <a:lnTo>
                    <a:pt x="1795" y="2877"/>
                  </a:lnTo>
                  <a:lnTo>
                    <a:pt x="1764" y="2830"/>
                  </a:lnTo>
                  <a:lnTo>
                    <a:pt x="1762" y="2787"/>
                  </a:lnTo>
                  <a:lnTo>
                    <a:pt x="1768" y="2746"/>
                  </a:lnTo>
                  <a:lnTo>
                    <a:pt x="1737" y="2655"/>
                  </a:lnTo>
                  <a:lnTo>
                    <a:pt x="1707" y="2620"/>
                  </a:lnTo>
                  <a:lnTo>
                    <a:pt x="1696" y="2581"/>
                  </a:lnTo>
                  <a:lnTo>
                    <a:pt x="1689" y="2551"/>
                  </a:lnTo>
                  <a:lnTo>
                    <a:pt x="1659" y="2526"/>
                  </a:lnTo>
                  <a:lnTo>
                    <a:pt x="1642" y="2496"/>
                  </a:lnTo>
                  <a:lnTo>
                    <a:pt x="1614" y="2482"/>
                  </a:lnTo>
                  <a:lnTo>
                    <a:pt x="1579" y="2433"/>
                  </a:lnTo>
                  <a:lnTo>
                    <a:pt x="1543" y="2407"/>
                  </a:lnTo>
                  <a:lnTo>
                    <a:pt x="1519" y="2353"/>
                  </a:lnTo>
                  <a:lnTo>
                    <a:pt x="1503" y="2332"/>
                  </a:lnTo>
                  <a:lnTo>
                    <a:pt x="1510" y="2304"/>
                  </a:lnTo>
                  <a:lnTo>
                    <a:pt x="1528" y="2301"/>
                  </a:lnTo>
                  <a:lnTo>
                    <a:pt x="1530" y="2280"/>
                  </a:lnTo>
                  <a:lnTo>
                    <a:pt x="1519" y="2262"/>
                  </a:lnTo>
                  <a:lnTo>
                    <a:pt x="1533" y="2242"/>
                  </a:lnTo>
                  <a:lnTo>
                    <a:pt x="1531" y="2220"/>
                  </a:lnTo>
                  <a:lnTo>
                    <a:pt x="1539" y="2197"/>
                  </a:lnTo>
                  <a:lnTo>
                    <a:pt x="1533" y="2175"/>
                  </a:lnTo>
                  <a:lnTo>
                    <a:pt x="1563" y="2136"/>
                  </a:lnTo>
                  <a:lnTo>
                    <a:pt x="1545" y="2125"/>
                  </a:lnTo>
                  <a:lnTo>
                    <a:pt x="1528" y="2118"/>
                  </a:lnTo>
                  <a:lnTo>
                    <a:pt x="1525" y="2082"/>
                  </a:lnTo>
                  <a:lnTo>
                    <a:pt x="1503" y="2061"/>
                  </a:lnTo>
                  <a:lnTo>
                    <a:pt x="1479" y="2019"/>
                  </a:lnTo>
                  <a:lnTo>
                    <a:pt x="1392" y="2034"/>
                  </a:lnTo>
                  <a:lnTo>
                    <a:pt x="1318" y="2025"/>
                  </a:lnTo>
                  <a:lnTo>
                    <a:pt x="1272" y="1975"/>
                  </a:lnTo>
                  <a:lnTo>
                    <a:pt x="1261" y="1936"/>
                  </a:lnTo>
                  <a:lnTo>
                    <a:pt x="1231" y="1917"/>
                  </a:lnTo>
                  <a:lnTo>
                    <a:pt x="1195" y="1918"/>
                  </a:lnTo>
                  <a:lnTo>
                    <a:pt x="1153" y="1914"/>
                  </a:lnTo>
                  <a:lnTo>
                    <a:pt x="1114" y="1923"/>
                  </a:lnTo>
                  <a:lnTo>
                    <a:pt x="1090" y="1921"/>
                  </a:lnTo>
                  <a:lnTo>
                    <a:pt x="1075" y="1927"/>
                  </a:lnTo>
                  <a:lnTo>
                    <a:pt x="1071" y="1941"/>
                  </a:lnTo>
                  <a:lnTo>
                    <a:pt x="1057" y="1954"/>
                  </a:lnTo>
                  <a:lnTo>
                    <a:pt x="1036" y="1962"/>
                  </a:lnTo>
                  <a:lnTo>
                    <a:pt x="1000" y="1962"/>
                  </a:lnTo>
                  <a:lnTo>
                    <a:pt x="969" y="1975"/>
                  </a:lnTo>
                  <a:lnTo>
                    <a:pt x="916" y="1989"/>
                  </a:lnTo>
                  <a:lnTo>
                    <a:pt x="885" y="2007"/>
                  </a:lnTo>
                  <a:lnTo>
                    <a:pt x="852" y="2011"/>
                  </a:lnTo>
                  <a:lnTo>
                    <a:pt x="822" y="2002"/>
                  </a:lnTo>
                  <a:lnTo>
                    <a:pt x="738" y="1986"/>
                  </a:lnTo>
                  <a:lnTo>
                    <a:pt x="633" y="1995"/>
                  </a:lnTo>
                  <a:lnTo>
                    <a:pt x="600" y="2026"/>
                  </a:lnTo>
                  <a:lnTo>
                    <a:pt x="553" y="2029"/>
                  </a:lnTo>
                  <a:lnTo>
                    <a:pt x="537" y="2037"/>
                  </a:lnTo>
                  <a:lnTo>
                    <a:pt x="499" y="2023"/>
                  </a:lnTo>
                  <a:lnTo>
                    <a:pt x="483" y="2008"/>
                  </a:lnTo>
                  <a:lnTo>
                    <a:pt x="466" y="2007"/>
                  </a:lnTo>
                  <a:lnTo>
                    <a:pt x="448" y="1992"/>
                  </a:lnTo>
                  <a:lnTo>
                    <a:pt x="421" y="1951"/>
                  </a:lnTo>
                  <a:lnTo>
                    <a:pt x="402" y="1939"/>
                  </a:lnTo>
                  <a:lnTo>
                    <a:pt x="364" y="1900"/>
                  </a:lnTo>
                  <a:lnTo>
                    <a:pt x="345" y="1899"/>
                  </a:lnTo>
                  <a:lnTo>
                    <a:pt x="333" y="1890"/>
                  </a:lnTo>
                  <a:lnTo>
                    <a:pt x="310" y="1888"/>
                  </a:lnTo>
                  <a:lnTo>
                    <a:pt x="291" y="1869"/>
                  </a:lnTo>
                  <a:lnTo>
                    <a:pt x="267" y="1863"/>
                  </a:lnTo>
                  <a:lnTo>
                    <a:pt x="244" y="1828"/>
                  </a:lnTo>
                  <a:lnTo>
                    <a:pt x="226" y="1800"/>
                  </a:lnTo>
                  <a:lnTo>
                    <a:pt x="228" y="1780"/>
                  </a:lnTo>
                  <a:lnTo>
                    <a:pt x="225" y="1759"/>
                  </a:lnTo>
                  <a:lnTo>
                    <a:pt x="207" y="1728"/>
                  </a:lnTo>
                  <a:lnTo>
                    <a:pt x="151" y="1693"/>
                  </a:lnTo>
                  <a:lnTo>
                    <a:pt x="136" y="1674"/>
                  </a:lnTo>
                  <a:lnTo>
                    <a:pt x="136" y="1651"/>
                  </a:lnTo>
                  <a:lnTo>
                    <a:pt x="108" y="1641"/>
                  </a:lnTo>
                  <a:lnTo>
                    <a:pt x="97" y="1626"/>
                  </a:lnTo>
                  <a:lnTo>
                    <a:pt x="75" y="1617"/>
                  </a:lnTo>
                  <a:lnTo>
                    <a:pt x="54" y="1609"/>
                  </a:lnTo>
                  <a:lnTo>
                    <a:pt x="46" y="1591"/>
                  </a:lnTo>
                  <a:lnTo>
                    <a:pt x="40" y="1570"/>
                  </a:lnTo>
                  <a:lnTo>
                    <a:pt x="24" y="1569"/>
                  </a:lnTo>
                  <a:lnTo>
                    <a:pt x="16" y="1548"/>
                  </a:lnTo>
                  <a:lnTo>
                    <a:pt x="22" y="1527"/>
                  </a:lnTo>
                  <a:lnTo>
                    <a:pt x="24" y="1506"/>
                  </a:lnTo>
                  <a:lnTo>
                    <a:pt x="21" y="1473"/>
                  </a:lnTo>
                  <a:lnTo>
                    <a:pt x="30" y="1443"/>
                  </a:lnTo>
                  <a:lnTo>
                    <a:pt x="4" y="1440"/>
                  </a:lnTo>
                  <a:lnTo>
                    <a:pt x="0" y="1410"/>
                  </a:lnTo>
                  <a:lnTo>
                    <a:pt x="15" y="1390"/>
                  </a:lnTo>
                  <a:lnTo>
                    <a:pt x="33" y="1380"/>
                  </a:lnTo>
                  <a:lnTo>
                    <a:pt x="43" y="1363"/>
                  </a:lnTo>
                  <a:lnTo>
                    <a:pt x="52" y="1330"/>
                  </a:lnTo>
                  <a:lnTo>
                    <a:pt x="27" y="1242"/>
                  </a:lnTo>
                  <a:lnTo>
                    <a:pt x="51" y="1182"/>
                  </a:lnTo>
                  <a:lnTo>
                    <a:pt x="60" y="1095"/>
                  </a:lnTo>
                  <a:lnTo>
                    <a:pt x="46" y="1060"/>
                  </a:lnTo>
                  <a:lnTo>
                    <a:pt x="69" y="1038"/>
                  </a:lnTo>
                  <a:lnTo>
                    <a:pt x="70" y="1008"/>
                  </a:lnTo>
                  <a:lnTo>
                    <a:pt x="45" y="985"/>
                  </a:lnTo>
                  <a:lnTo>
                    <a:pt x="46" y="948"/>
                  </a:lnTo>
                  <a:lnTo>
                    <a:pt x="78" y="916"/>
                  </a:lnTo>
                  <a:lnTo>
                    <a:pt x="100" y="861"/>
                  </a:lnTo>
                  <a:lnTo>
                    <a:pt x="139" y="829"/>
                  </a:lnTo>
                  <a:lnTo>
                    <a:pt x="147" y="769"/>
                  </a:lnTo>
                  <a:lnTo>
                    <a:pt x="216" y="691"/>
                  </a:lnTo>
                  <a:lnTo>
                    <a:pt x="225" y="654"/>
                  </a:lnTo>
                  <a:lnTo>
                    <a:pt x="279" y="636"/>
                  </a:lnTo>
                  <a:lnTo>
                    <a:pt x="348" y="580"/>
                  </a:lnTo>
                  <a:lnTo>
                    <a:pt x="373" y="525"/>
                  </a:lnTo>
                  <a:lnTo>
                    <a:pt x="445" y="487"/>
                  </a:lnTo>
                  <a:lnTo>
                    <a:pt x="444" y="448"/>
                  </a:lnTo>
                  <a:lnTo>
                    <a:pt x="423" y="411"/>
                  </a:lnTo>
                  <a:lnTo>
                    <a:pt x="448" y="358"/>
                  </a:lnTo>
                  <a:lnTo>
                    <a:pt x="483" y="307"/>
                  </a:lnTo>
                  <a:lnTo>
                    <a:pt x="537" y="255"/>
                  </a:lnTo>
                  <a:lnTo>
                    <a:pt x="571" y="244"/>
                  </a:lnTo>
                  <a:lnTo>
                    <a:pt x="600" y="216"/>
                  </a:lnTo>
                  <a:lnTo>
                    <a:pt x="630" y="196"/>
                  </a:lnTo>
                  <a:lnTo>
                    <a:pt x="646" y="133"/>
                  </a:lnTo>
                  <a:lnTo>
                    <a:pt x="658" y="106"/>
                  </a:lnTo>
                  <a:lnTo>
                    <a:pt x="682" y="105"/>
                  </a:lnTo>
                  <a:lnTo>
                    <a:pt x="694" y="124"/>
                  </a:lnTo>
                  <a:lnTo>
                    <a:pt x="730" y="136"/>
                  </a:lnTo>
                  <a:lnTo>
                    <a:pt x="768" y="124"/>
                  </a:lnTo>
                  <a:lnTo>
                    <a:pt x="799" y="127"/>
                  </a:lnTo>
                  <a:lnTo>
                    <a:pt x="825" y="139"/>
                  </a:lnTo>
                  <a:lnTo>
                    <a:pt x="861" y="132"/>
                  </a:lnTo>
                  <a:lnTo>
                    <a:pt x="922" y="117"/>
                  </a:lnTo>
                  <a:lnTo>
                    <a:pt x="970" y="97"/>
                  </a:lnTo>
                  <a:lnTo>
                    <a:pt x="997" y="91"/>
                  </a:lnTo>
                  <a:lnTo>
                    <a:pt x="1027" y="67"/>
                  </a:lnTo>
                  <a:lnTo>
                    <a:pt x="1060" y="57"/>
                  </a:lnTo>
                  <a:lnTo>
                    <a:pt x="1101" y="42"/>
                  </a:lnTo>
                  <a:lnTo>
                    <a:pt x="1144" y="40"/>
                  </a:lnTo>
                  <a:lnTo>
                    <a:pt x="1236" y="15"/>
                  </a:lnTo>
                  <a:lnTo>
                    <a:pt x="1282" y="28"/>
                  </a:lnTo>
                  <a:lnTo>
                    <a:pt x="1318" y="25"/>
                  </a:lnTo>
                  <a:lnTo>
                    <a:pt x="1353" y="6"/>
                  </a:lnTo>
                  <a:lnTo>
                    <a:pt x="1378" y="15"/>
                  </a:lnTo>
                  <a:lnTo>
                    <a:pt x="1432" y="4"/>
                  </a:lnTo>
                  <a:lnTo>
                    <a:pt x="1474" y="22"/>
                  </a:lnTo>
                  <a:lnTo>
                    <a:pt x="1533" y="13"/>
                  </a:lnTo>
                  <a:lnTo>
                    <a:pt x="1554" y="0"/>
                  </a:lnTo>
                  <a:lnTo>
                    <a:pt x="1591" y="28"/>
                  </a:lnTo>
                  <a:lnTo>
                    <a:pt x="1617" y="28"/>
                  </a:lnTo>
                  <a:lnTo>
                    <a:pt x="1594" y="57"/>
                  </a:lnTo>
                  <a:lnTo>
                    <a:pt x="1594" y="88"/>
                  </a:lnTo>
                  <a:lnTo>
                    <a:pt x="1617" y="94"/>
                  </a:lnTo>
                  <a:lnTo>
                    <a:pt x="1609" y="129"/>
                  </a:lnTo>
                  <a:lnTo>
                    <a:pt x="1599" y="150"/>
                  </a:lnTo>
                  <a:lnTo>
                    <a:pt x="1569" y="169"/>
                  </a:lnTo>
                  <a:lnTo>
                    <a:pt x="1555" y="198"/>
                  </a:lnTo>
                  <a:lnTo>
                    <a:pt x="1570" y="223"/>
                  </a:lnTo>
                  <a:lnTo>
                    <a:pt x="1593" y="228"/>
                  </a:lnTo>
                  <a:lnTo>
                    <a:pt x="1614" y="247"/>
                  </a:lnTo>
                  <a:lnTo>
                    <a:pt x="1633" y="249"/>
                  </a:lnTo>
                  <a:lnTo>
                    <a:pt x="1641" y="276"/>
                  </a:lnTo>
                  <a:lnTo>
                    <a:pt x="1665" y="292"/>
                  </a:lnTo>
                  <a:lnTo>
                    <a:pt x="1728" y="292"/>
                  </a:lnTo>
                  <a:lnTo>
                    <a:pt x="1779" y="303"/>
                  </a:lnTo>
                  <a:lnTo>
                    <a:pt x="1831" y="313"/>
                  </a:lnTo>
                  <a:lnTo>
                    <a:pt x="1866" y="343"/>
                  </a:lnTo>
                  <a:lnTo>
                    <a:pt x="1869" y="370"/>
                  </a:lnTo>
                  <a:lnTo>
                    <a:pt x="1875" y="393"/>
                  </a:lnTo>
                  <a:lnTo>
                    <a:pt x="1918" y="396"/>
                  </a:lnTo>
                  <a:lnTo>
                    <a:pt x="1962" y="411"/>
                  </a:lnTo>
                  <a:lnTo>
                    <a:pt x="2002" y="430"/>
                  </a:lnTo>
                  <a:lnTo>
                    <a:pt x="2029" y="453"/>
                  </a:lnTo>
                  <a:lnTo>
                    <a:pt x="2052" y="460"/>
                  </a:lnTo>
                  <a:lnTo>
                    <a:pt x="2085" y="459"/>
                  </a:lnTo>
                  <a:lnTo>
                    <a:pt x="2142" y="438"/>
                  </a:lnTo>
                  <a:lnTo>
                    <a:pt x="2136" y="366"/>
                  </a:lnTo>
                  <a:lnTo>
                    <a:pt x="2155" y="322"/>
                  </a:lnTo>
                  <a:lnTo>
                    <a:pt x="2260" y="295"/>
                  </a:lnTo>
                  <a:lnTo>
                    <a:pt x="2334" y="339"/>
                  </a:lnTo>
                  <a:lnTo>
                    <a:pt x="2418" y="361"/>
                  </a:lnTo>
                  <a:lnTo>
                    <a:pt x="2425" y="381"/>
                  </a:lnTo>
                  <a:lnTo>
                    <a:pt x="2443" y="381"/>
                  </a:lnTo>
                  <a:lnTo>
                    <a:pt x="2535" y="412"/>
                  </a:lnTo>
                  <a:lnTo>
                    <a:pt x="2560" y="406"/>
                  </a:lnTo>
                  <a:lnTo>
                    <a:pt x="2647" y="427"/>
                  </a:lnTo>
                  <a:lnTo>
                    <a:pt x="2682" y="415"/>
                  </a:lnTo>
                  <a:lnTo>
                    <a:pt x="2706" y="388"/>
                  </a:lnTo>
                  <a:lnTo>
                    <a:pt x="2737" y="388"/>
                  </a:lnTo>
                  <a:lnTo>
                    <a:pt x="2770" y="399"/>
                  </a:lnTo>
                  <a:lnTo>
                    <a:pt x="2817" y="394"/>
                  </a:lnTo>
                  <a:lnTo>
                    <a:pt x="2860" y="405"/>
                  </a:lnTo>
                  <a:lnTo>
                    <a:pt x="2938" y="396"/>
                  </a:lnTo>
                  <a:lnTo>
                    <a:pt x="2988" y="502"/>
                  </a:lnTo>
                  <a:lnTo>
                    <a:pt x="2988" y="528"/>
                  </a:lnTo>
                  <a:lnTo>
                    <a:pt x="2955" y="568"/>
                  </a:lnTo>
                  <a:lnTo>
                    <a:pt x="2944" y="600"/>
                  </a:lnTo>
                  <a:lnTo>
                    <a:pt x="2916" y="607"/>
                  </a:lnTo>
                  <a:lnTo>
                    <a:pt x="2895" y="589"/>
                  </a:lnTo>
                  <a:lnTo>
                    <a:pt x="2853" y="571"/>
                  </a:lnTo>
                  <a:lnTo>
                    <a:pt x="2838" y="544"/>
                  </a:lnTo>
                  <a:lnTo>
                    <a:pt x="2823" y="511"/>
                  </a:lnTo>
                  <a:lnTo>
                    <a:pt x="2782" y="472"/>
                  </a:lnTo>
                  <a:lnTo>
                    <a:pt x="2767" y="474"/>
                  </a:lnTo>
                  <a:lnTo>
                    <a:pt x="2769" y="487"/>
                  </a:lnTo>
                  <a:lnTo>
                    <a:pt x="2791" y="526"/>
                  </a:lnTo>
                  <a:lnTo>
                    <a:pt x="2829" y="573"/>
                  </a:lnTo>
                  <a:lnTo>
                    <a:pt x="2890" y="624"/>
                  </a:lnTo>
                  <a:lnTo>
                    <a:pt x="2913" y="664"/>
                  </a:lnTo>
                  <a:lnTo>
                    <a:pt x="2937" y="718"/>
                  </a:lnTo>
                  <a:lnTo>
                    <a:pt x="2958" y="756"/>
                  </a:lnTo>
                  <a:lnTo>
                    <a:pt x="2958" y="789"/>
                  </a:lnTo>
                  <a:lnTo>
                    <a:pt x="2992" y="831"/>
                  </a:lnTo>
                  <a:lnTo>
                    <a:pt x="3015" y="870"/>
                  </a:lnTo>
                  <a:lnTo>
                    <a:pt x="3015" y="912"/>
                  </a:lnTo>
                  <a:lnTo>
                    <a:pt x="3004" y="955"/>
                  </a:lnTo>
                  <a:lnTo>
                    <a:pt x="3040" y="954"/>
                  </a:lnTo>
                  <a:lnTo>
                    <a:pt x="3075" y="996"/>
                  </a:lnTo>
                  <a:lnTo>
                    <a:pt x="3099" y="1033"/>
                  </a:lnTo>
                  <a:lnTo>
                    <a:pt x="3114" y="1068"/>
                  </a:lnTo>
                  <a:lnTo>
                    <a:pt x="3120" y="1117"/>
                  </a:lnTo>
                  <a:lnTo>
                    <a:pt x="3129" y="1167"/>
                  </a:lnTo>
                  <a:lnTo>
                    <a:pt x="3162" y="1215"/>
                  </a:lnTo>
                  <a:lnTo>
                    <a:pt x="3192" y="1246"/>
                  </a:lnTo>
                  <a:lnTo>
                    <a:pt x="3207" y="1264"/>
                  </a:lnTo>
                  <a:lnTo>
                    <a:pt x="3216" y="1299"/>
                  </a:lnTo>
                  <a:lnTo>
                    <a:pt x="3228" y="1378"/>
                  </a:lnTo>
                  <a:lnTo>
                    <a:pt x="3319" y="1426"/>
                  </a:lnTo>
                  <a:lnTo>
                    <a:pt x="3346" y="1462"/>
                  </a:lnTo>
                  <a:lnTo>
                    <a:pt x="3382" y="1485"/>
                  </a:lnTo>
                  <a:lnTo>
                    <a:pt x="3430" y="1546"/>
                  </a:lnTo>
                  <a:lnTo>
                    <a:pt x="3456" y="1573"/>
                  </a:lnTo>
                  <a:lnTo>
                    <a:pt x="3462" y="1590"/>
                  </a:lnTo>
                  <a:lnTo>
                    <a:pt x="3432" y="1591"/>
                  </a:lnTo>
                  <a:lnTo>
                    <a:pt x="3418" y="1606"/>
                  </a:lnTo>
                  <a:lnTo>
                    <a:pt x="3406" y="1615"/>
                  </a:lnTo>
                  <a:lnTo>
                    <a:pt x="3414" y="1627"/>
                  </a:lnTo>
                  <a:lnTo>
                    <a:pt x="3433" y="1617"/>
                  </a:lnTo>
                  <a:lnTo>
                    <a:pt x="3450" y="1614"/>
                  </a:lnTo>
                  <a:lnTo>
                    <a:pt x="3456" y="1624"/>
                  </a:lnTo>
                  <a:lnTo>
                    <a:pt x="3517" y="1678"/>
                  </a:lnTo>
                  <a:lnTo>
                    <a:pt x="3703" y="1632"/>
                  </a:lnTo>
                  <a:lnTo>
                    <a:pt x="3762" y="1621"/>
                  </a:lnTo>
                  <a:lnTo>
                    <a:pt x="3817" y="1626"/>
                  </a:lnTo>
                  <a:lnTo>
                    <a:pt x="3864" y="1599"/>
                  </a:lnTo>
                  <a:lnTo>
                    <a:pt x="3906" y="1548"/>
                  </a:lnTo>
                  <a:lnTo>
                    <a:pt x="3925" y="1552"/>
                  </a:lnTo>
                  <a:lnTo>
                    <a:pt x="3919" y="1626"/>
                  </a:lnTo>
                  <a:lnTo>
                    <a:pt x="3901" y="1699"/>
                  </a:lnTo>
                  <a:lnTo>
                    <a:pt x="3883" y="1738"/>
                  </a:lnTo>
                  <a:lnTo>
                    <a:pt x="3849" y="1795"/>
                  </a:lnTo>
                  <a:lnTo>
                    <a:pt x="3813" y="1884"/>
                  </a:lnTo>
                  <a:lnTo>
                    <a:pt x="3768" y="1962"/>
                  </a:lnTo>
                  <a:lnTo>
                    <a:pt x="3717" y="2031"/>
                  </a:lnTo>
                  <a:lnTo>
                    <a:pt x="3574" y="2160"/>
                  </a:lnTo>
                  <a:lnTo>
                    <a:pt x="3507" y="2197"/>
                  </a:lnTo>
                  <a:lnTo>
                    <a:pt x="3439" y="2274"/>
                  </a:lnTo>
                  <a:lnTo>
                    <a:pt x="3432" y="2340"/>
                  </a:lnTo>
                  <a:lnTo>
                    <a:pt x="3385" y="2329"/>
                  </a:lnTo>
                  <a:lnTo>
                    <a:pt x="3318" y="2404"/>
                  </a:lnTo>
                  <a:lnTo>
                    <a:pt x="3279" y="2434"/>
                  </a:lnTo>
                  <a:lnTo>
                    <a:pt x="3246" y="2499"/>
                  </a:lnTo>
                  <a:lnTo>
                    <a:pt x="3231" y="2545"/>
                  </a:lnTo>
                  <a:lnTo>
                    <a:pt x="3219" y="2592"/>
                  </a:lnTo>
                  <a:lnTo>
                    <a:pt x="3234" y="2610"/>
                  </a:lnTo>
                  <a:lnTo>
                    <a:pt x="3253" y="2623"/>
                  </a:lnTo>
                  <a:lnTo>
                    <a:pt x="3256" y="2646"/>
                  </a:lnTo>
                  <a:lnTo>
                    <a:pt x="3229" y="2655"/>
                  </a:lnTo>
                  <a:lnTo>
                    <a:pt x="3217" y="2680"/>
                  </a:lnTo>
                  <a:lnTo>
                    <a:pt x="3223" y="2731"/>
                  </a:lnTo>
                  <a:lnTo>
                    <a:pt x="3232" y="2761"/>
                  </a:lnTo>
                  <a:lnTo>
                    <a:pt x="3235" y="2796"/>
                  </a:lnTo>
                  <a:lnTo>
                    <a:pt x="3247" y="2818"/>
                  </a:lnTo>
                  <a:lnTo>
                    <a:pt x="3270" y="2832"/>
                  </a:lnTo>
                  <a:lnTo>
                    <a:pt x="3295" y="2871"/>
                  </a:lnTo>
                  <a:lnTo>
                    <a:pt x="3312" y="2875"/>
                  </a:lnTo>
                  <a:lnTo>
                    <a:pt x="3310" y="2899"/>
                  </a:lnTo>
                  <a:lnTo>
                    <a:pt x="3301" y="2932"/>
                  </a:lnTo>
                  <a:lnTo>
                    <a:pt x="3297" y="2970"/>
                  </a:lnTo>
                  <a:lnTo>
                    <a:pt x="3319" y="2994"/>
                  </a:lnTo>
                  <a:lnTo>
                    <a:pt x="3322" y="3025"/>
                  </a:lnTo>
                  <a:lnTo>
                    <a:pt x="3307" y="3045"/>
                  </a:lnTo>
                  <a:lnTo>
                    <a:pt x="3309" y="3076"/>
                  </a:lnTo>
                  <a:lnTo>
                    <a:pt x="3334" y="3114"/>
                  </a:lnTo>
                  <a:lnTo>
                    <a:pt x="3313" y="3159"/>
                  </a:lnTo>
                  <a:lnTo>
                    <a:pt x="3309" y="3189"/>
                  </a:lnTo>
                  <a:lnTo>
                    <a:pt x="3283" y="3222"/>
                  </a:lnTo>
                  <a:lnTo>
                    <a:pt x="3243" y="3249"/>
                  </a:lnTo>
                  <a:lnTo>
                    <a:pt x="3210" y="3253"/>
                  </a:lnTo>
                  <a:lnTo>
                    <a:pt x="3172" y="3271"/>
                  </a:lnTo>
                  <a:lnTo>
                    <a:pt x="3132" y="3298"/>
                  </a:lnTo>
                  <a:lnTo>
                    <a:pt x="3096" y="3349"/>
                  </a:lnTo>
                  <a:lnTo>
                    <a:pt x="3069" y="3357"/>
                  </a:lnTo>
                  <a:lnTo>
                    <a:pt x="3021" y="3406"/>
                  </a:lnTo>
                  <a:lnTo>
                    <a:pt x="2985" y="3441"/>
                  </a:lnTo>
                  <a:lnTo>
                    <a:pt x="2989" y="3463"/>
                  </a:lnTo>
                  <a:lnTo>
                    <a:pt x="3009" y="3484"/>
                  </a:lnTo>
                  <a:lnTo>
                    <a:pt x="3003" y="3517"/>
                  </a:lnTo>
                  <a:lnTo>
                    <a:pt x="3031" y="3580"/>
                  </a:lnTo>
                  <a:lnTo>
                    <a:pt x="3022" y="3607"/>
                  </a:lnTo>
                  <a:lnTo>
                    <a:pt x="3013" y="3699"/>
                  </a:lnTo>
                  <a:lnTo>
                    <a:pt x="2929" y="3742"/>
                  </a:lnTo>
                  <a:lnTo>
                    <a:pt x="2893" y="3756"/>
                  </a:lnTo>
                  <a:lnTo>
                    <a:pt x="2862" y="3778"/>
                  </a:lnTo>
                  <a:lnTo>
                    <a:pt x="2872" y="3820"/>
                  </a:lnTo>
                  <a:lnTo>
                    <a:pt x="2862" y="3858"/>
                  </a:lnTo>
                  <a:lnTo>
                    <a:pt x="2842" y="3903"/>
                  </a:lnTo>
                  <a:lnTo>
                    <a:pt x="2851" y="3946"/>
                  </a:lnTo>
                  <a:lnTo>
                    <a:pt x="2826" y="3958"/>
                  </a:lnTo>
                  <a:lnTo>
                    <a:pt x="2811" y="4000"/>
                  </a:lnTo>
                  <a:lnTo>
                    <a:pt x="2772" y="4024"/>
                  </a:lnTo>
                  <a:lnTo>
                    <a:pt x="2734" y="4078"/>
                  </a:lnTo>
                  <a:lnTo>
                    <a:pt x="2719" y="4102"/>
                  </a:lnTo>
                  <a:lnTo>
                    <a:pt x="2682" y="4155"/>
                  </a:lnTo>
                  <a:lnTo>
                    <a:pt x="2658" y="4185"/>
                  </a:lnTo>
                  <a:lnTo>
                    <a:pt x="2626" y="4200"/>
                  </a:lnTo>
                  <a:lnTo>
                    <a:pt x="2599" y="4240"/>
                  </a:lnTo>
                  <a:lnTo>
                    <a:pt x="2568" y="4269"/>
                  </a:lnTo>
                  <a:lnTo>
                    <a:pt x="2536" y="4287"/>
                  </a:lnTo>
                  <a:lnTo>
                    <a:pt x="2503" y="4302"/>
                  </a:lnTo>
                  <a:lnTo>
                    <a:pt x="2469" y="4305"/>
                  </a:lnTo>
                  <a:lnTo>
                    <a:pt x="2443" y="4323"/>
                  </a:lnTo>
                  <a:lnTo>
                    <a:pt x="2415" y="4323"/>
                  </a:lnTo>
                  <a:lnTo>
                    <a:pt x="2394" y="4338"/>
                  </a:lnTo>
                  <a:lnTo>
                    <a:pt x="2370" y="4330"/>
                  </a:lnTo>
                  <a:lnTo>
                    <a:pt x="2341" y="4321"/>
                  </a:lnTo>
                  <a:lnTo>
                    <a:pt x="2316" y="4330"/>
                  </a:lnTo>
                  <a:lnTo>
                    <a:pt x="2293" y="4326"/>
                  </a:lnTo>
                  <a:lnTo>
                    <a:pt x="2274" y="4333"/>
                  </a:lnTo>
                  <a:lnTo>
                    <a:pt x="2245" y="4350"/>
                  </a:lnTo>
                  <a:lnTo>
                    <a:pt x="2188" y="4351"/>
                  </a:lnTo>
                  <a:lnTo>
                    <a:pt x="2157" y="4374"/>
                  </a:lnTo>
                  <a:lnTo>
                    <a:pt x="2134" y="4368"/>
                  </a:lnTo>
                  <a:lnTo>
                    <a:pt x="2122" y="4347"/>
                  </a:lnTo>
                  <a:lnTo>
                    <a:pt x="2083" y="4341"/>
                  </a:lnTo>
                  <a:lnTo>
                    <a:pt x="2071" y="4329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532466" y="4529647"/>
              <a:ext cx="204787" cy="2032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48"/>
                </a:cxn>
                <a:cxn ang="0">
                  <a:pos x="70" y="105"/>
                </a:cxn>
                <a:cxn ang="0">
                  <a:pos x="101" y="141"/>
                </a:cxn>
                <a:cxn ang="0">
                  <a:pos x="128" y="163"/>
                </a:cxn>
                <a:cxn ang="0">
                  <a:pos x="174" y="219"/>
                </a:cxn>
                <a:cxn ang="0">
                  <a:pos x="247" y="311"/>
                </a:cxn>
                <a:cxn ang="0">
                  <a:pos x="324" y="418"/>
                </a:cxn>
                <a:cxn ang="0">
                  <a:pos x="352" y="487"/>
                </a:cxn>
                <a:cxn ang="0">
                  <a:pos x="373" y="539"/>
                </a:cxn>
                <a:cxn ang="0">
                  <a:pos x="424" y="603"/>
                </a:cxn>
                <a:cxn ang="0">
                  <a:pos x="467" y="648"/>
                </a:cxn>
                <a:cxn ang="0">
                  <a:pos x="529" y="685"/>
                </a:cxn>
                <a:cxn ang="0">
                  <a:pos x="587" y="738"/>
                </a:cxn>
                <a:cxn ang="0">
                  <a:pos x="634" y="749"/>
                </a:cxn>
                <a:cxn ang="0">
                  <a:pos x="681" y="742"/>
                </a:cxn>
                <a:cxn ang="0">
                  <a:pos x="702" y="697"/>
                </a:cxn>
                <a:cxn ang="0">
                  <a:pos x="706" y="637"/>
                </a:cxn>
                <a:cxn ang="0">
                  <a:pos x="699" y="566"/>
                </a:cxn>
                <a:cxn ang="0">
                  <a:pos x="732" y="561"/>
                </a:cxn>
                <a:cxn ang="0">
                  <a:pos x="753" y="528"/>
                </a:cxn>
                <a:cxn ang="0">
                  <a:pos x="738" y="495"/>
                </a:cxn>
                <a:cxn ang="0">
                  <a:pos x="699" y="454"/>
                </a:cxn>
                <a:cxn ang="0">
                  <a:pos x="663" y="450"/>
                </a:cxn>
                <a:cxn ang="0">
                  <a:pos x="681" y="495"/>
                </a:cxn>
                <a:cxn ang="0">
                  <a:pos x="666" y="520"/>
                </a:cxn>
                <a:cxn ang="0">
                  <a:pos x="649" y="517"/>
                </a:cxn>
                <a:cxn ang="0">
                  <a:pos x="605" y="472"/>
                </a:cxn>
                <a:cxn ang="0">
                  <a:pos x="583" y="420"/>
                </a:cxn>
                <a:cxn ang="0">
                  <a:pos x="525" y="408"/>
                </a:cxn>
                <a:cxn ang="0">
                  <a:pos x="532" y="378"/>
                </a:cxn>
                <a:cxn ang="0">
                  <a:pos x="561" y="348"/>
                </a:cxn>
                <a:cxn ang="0">
                  <a:pos x="529" y="330"/>
                </a:cxn>
                <a:cxn ang="0">
                  <a:pos x="489" y="318"/>
                </a:cxn>
                <a:cxn ang="0">
                  <a:pos x="457" y="285"/>
                </a:cxn>
                <a:cxn ang="0">
                  <a:pos x="424" y="259"/>
                </a:cxn>
                <a:cxn ang="0">
                  <a:pos x="395" y="217"/>
                </a:cxn>
                <a:cxn ang="0">
                  <a:pos x="355" y="214"/>
                </a:cxn>
                <a:cxn ang="0">
                  <a:pos x="319" y="176"/>
                </a:cxn>
                <a:cxn ang="0">
                  <a:pos x="266" y="138"/>
                </a:cxn>
                <a:cxn ang="0">
                  <a:pos x="214" y="86"/>
                </a:cxn>
                <a:cxn ang="0">
                  <a:pos x="171" y="39"/>
                </a:cxn>
                <a:cxn ang="0">
                  <a:pos x="129" y="16"/>
                </a:cxn>
                <a:cxn ang="0">
                  <a:pos x="81" y="33"/>
                </a:cxn>
                <a:cxn ang="0">
                  <a:pos x="35" y="3"/>
                </a:cxn>
                <a:cxn ang="0">
                  <a:pos x="8" y="0"/>
                </a:cxn>
              </a:cxnLst>
              <a:rect l="0" t="0" r="r" b="b"/>
              <a:pathLst>
                <a:path w="753" h="749">
                  <a:moveTo>
                    <a:pt x="8" y="0"/>
                  </a:moveTo>
                  <a:lnTo>
                    <a:pt x="0" y="48"/>
                  </a:lnTo>
                  <a:lnTo>
                    <a:pt x="70" y="105"/>
                  </a:lnTo>
                  <a:lnTo>
                    <a:pt x="101" y="141"/>
                  </a:lnTo>
                  <a:lnTo>
                    <a:pt x="128" y="163"/>
                  </a:lnTo>
                  <a:lnTo>
                    <a:pt x="174" y="219"/>
                  </a:lnTo>
                  <a:lnTo>
                    <a:pt x="247" y="311"/>
                  </a:lnTo>
                  <a:lnTo>
                    <a:pt x="324" y="418"/>
                  </a:lnTo>
                  <a:lnTo>
                    <a:pt x="352" y="487"/>
                  </a:lnTo>
                  <a:lnTo>
                    <a:pt x="373" y="539"/>
                  </a:lnTo>
                  <a:lnTo>
                    <a:pt x="424" y="603"/>
                  </a:lnTo>
                  <a:lnTo>
                    <a:pt x="467" y="648"/>
                  </a:lnTo>
                  <a:lnTo>
                    <a:pt x="529" y="685"/>
                  </a:lnTo>
                  <a:lnTo>
                    <a:pt x="587" y="738"/>
                  </a:lnTo>
                  <a:lnTo>
                    <a:pt x="634" y="749"/>
                  </a:lnTo>
                  <a:lnTo>
                    <a:pt x="681" y="742"/>
                  </a:lnTo>
                  <a:lnTo>
                    <a:pt x="702" y="697"/>
                  </a:lnTo>
                  <a:lnTo>
                    <a:pt x="706" y="637"/>
                  </a:lnTo>
                  <a:lnTo>
                    <a:pt x="699" y="566"/>
                  </a:lnTo>
                  <a:lnTo>
                    <a:pt x="732" y="561"/>
                  </a:lnTo>
                  <a:lnTo>
                    <a:pt x="753" y="528"/>
                  </a:lnTo>
                  <a:lnTo>
                    <a:pt x="738" y="495"/>
                  </a:lnTo>
                  <a:lnTo>
                    <a:pt x="699" y="454"/>
                  </a:lnTo>
                  <a:lnTo>
                    <a:pt x="663" y="450"/>
                  </a:lnTo>
                  <a:lnTo>
                    <a:pt x="681" y="495"/>
                  </a:lnTo>
                  <a:lnTo>
                    <a:pt x="666" y="520"/>
                  </a:lnTo>
                  <a:lnTo>
                    <a:pt x="649" y="517"/>
                  </a:lnTo>
                  <a:lnTo>
                    <a:pt x="605" y="472"/>
                  </a:lnTo>
                  <a:lnTo>
                    <a:pt x="583" y="420"/>
                  </a:lnTo>
                  <a:lnTo>
                    <a:pt x="525" y="408"/>
                  </a:lnTo>
                  <a:lnTo>
                    <a:pt x="532" y="378"/>
                  </a:lnTo>
                  <a:lnTo>
                    <a:pt x="561" y="348"/>
                  </a:lnTo>
                  <a:lnTo>
                    <a:pt x="529" y="330"/>
                  </a:lnTo>
                  <a:lnTo>
                    <a:pt x="489" y="318"/>
                  </a:lnTo>
                  <a:lnTo>
                    <a:pt x="457" y="285"/>
                  </a:lnTo>
                  <a:lnTo>
                    <a:pt x="424" y="259"/>
                  </a:lnTo>
                  <a:lnTo>
                    <a:pt x="395" y="217"/>
                  </a:lnTo>
                  <a:lnTo>
                    <a:pt x="355" y="214"/>
                  </a:lnTo>
                  <a:lnTo>
                    <a:pt x="319" y="176"/>
                  </a:lnTo>
                  <a:lnTo>
                    <a:pt x="266" y="138"/>
                  </a:lnTo>
                  <a:lnTo>
                    <a:pt x="214" y="86"/>
                  </a:lnTo>
                  <a:lnTo>
                    <a:pt x="171" y="39"/>
                  </a:lnTo>
                  <a:lnTo>
                    <a:pt x="129" y="16"/>
                  </a:lnTo>
                  <a:lnTo>
                    <a:pt x="81" y="33"/>
                  </a:lnTo>
                  <a:lnTo>
                    <a:pt x="35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6715029" y="4734434"/>
              <a:ext cx="168275" cy="55563"/>
            </a:xfrm>
            <a:custGeom>
              <a:avLst/>
              <a:gdLst/>
              <a:ahLst/>
              <a:cxnLst>
                <a:cxn ang="0">
                  <a:pos x="101" y="15"/>
                </a:cxn>
                <a:cxn ang="0">
                  <a:pos x="0" y="98"/>
                </a:cxn>
                <a:cxn ang="0">
                  <a:pos x="9" y="162"/>
                </a:cxn>
                <a:cxn ang="0">
                  <a:pos x="73" y="171"/>
                </a:cxn>
                <a:cxn ang="0">
                  <a:pos x="156" y="171"/>
                </a:cxn>
                <a:cxn ang="0">
                  <a:pos x="201" y="244"/>
                </a:cxn>
                <a:cxn ang="0">
                  <a:pos x="311" y="226"/>
                </a:cxn>
                <a:cxn ang="0">
                  <a:pos x="439" y="280"/>
                </a:cxn>
                <a:cxn ang="0">
                  <a:pos x="540" y="253"/>
                </a:cxn>
                <a:cxn ang="0">
                  <a:pos x="722" y="317"/>
                </a:cxn>
                <a:cxn ang="0">
                  <a:pos x="823" y="363"/>
                </a:cxn>
                <a:cxn ang="0">
                  <a:pos x="1006" y="363"/>
                </a:cxn>
                <a:cxn ang="0">
                  <a:pos x="1189" y="399"/>
                </a:cxn>
                <a:cxn ang="0">
                  <a:pos x="1335" y="436"/>
                </a:cxn>
                <a:cxn ang="0">
                  <a:pos x="1381" y="372"/>
                </a:cxn>
                <a:cxn ang="0">
                  <a:pos x="1353" y="280"/>
                </a:cxn>
                <a:cxn ang="0">
                  <a:pos x="1262" y="235"/>
                </a:cxn>
                <a:cxn ang="0">
                  <a:pos x="1271" y="143"/>
                </a:cxn>
                <a:cxn ang="0">
                  <a:pos x="1207" y="125"/>
                </a:cxn>
                <a:cxn ang="0">
                  <a:pos x="1106" y="143"/>
                </a:cxn>
                <a:cxn ang="0">
                  <a:pos x="978" y="116"/>
                </a:cxn>
                <a:cxn ang="0">
                  <a:pos x="924" y="116"/>
                </a:cxn>
                <a:cxn ang="0">
                  <a:pos x="823" y="88"/>
                </a:cxn>
                <a:cxn ang="0">
                  <a:pos x="713" y="152"/>
                </a:cxn>
                <a:cxn ang="0">
                  <a:pos x="558" y="152"/>
                </a:cxn>
                <a:cxn ang="0">
                  <a:pos x="466" y="79"/>
                </a:cxn>
                <a:cxn ang="0">
                  <a:pos x="393" y="61"/>
                </a:cxn>
                <a:cxn ang="0">
                  <a:pos x="295" y="0"/>
                </a:cxn>
                <a:cxn ang="0">
                  <a:pos x="210" y="15"/>
                </a:cxn>
                <a:cxn ang="0">
                  <a:pos x="101" y="15"/>
                </a:cxn>
              </a:cxnLst>
              <a:rect l="0" t="0" r="r" b="b"/>
              <a:pathLst>
                <a:path w="1381" h="436">
                  <a:moveTo>
                    <a:pt x="101" y="15"/>
                  </a:moveTo>
                  <a:lnTo>
                    <a:pt x="0" y="98"/>
                  </a:lnTo>
                  <a:lnTo>
                    <a:pt x="9" y="162"/>
                  </a:lnTo>
                  <a:lnTo>
                    <a:pt x="73" y="171"/>
                  </a:lnTo>
                  <a:lnTo>
                    <a:pt x="156" y="171"/>
                  </a:lnTo>
                  <a:lnTo>
                    <a:pt x="201" y="244"/>
                  </a:lnTo>
                  <a:lnTo>
                    <a:pt x="311" y="226"/>
                  </a:lnTo>
                  <a:lnTo>
                    <a:pt x="439" y="280"/>
                  </a:lnTo>
                  <a:lnTo>
                    <a:pt x="540" y="253"/>
                  </a:lnTo>
                  <a:lnTo>
                    <a:pt x="722" y="317"/>
                  </a:lnTo>
                  <a:lnTo>
                    <a:pt x="823" y="363"/>
                  </a:lnTo>
                  <a:lnTo>
                    <a:pt x="1006" y="363"/>
                  </a:lnTo>
                  <a:lnTo>
                    <a:pt x="1189" y="399"/>
                  </a:lnTo>
                  <a:lnTo>
                    <a:pt x="1335" y="436"/>
                  </a:lnTo>
                  <a:lnTo>
                    <a:pt x="1381" y="372"/>
                  </a:lnTo>
                  <a:lnTo>
                    <a:pt x="1353" y="280"/>
                  </a:lnTo>
                  <a:lnTo>
                    <a:pt x="1262" y="235"/>
                  </a:lnTo>
                  <a:lnTo>
                    <a:pt x="1271" y="143"/>
                  </a:lnTo>
                  <a:lnTo>
                    <a:pt x="1207" y="125"/>
                  </a:lnTo>
                  <a:lnTo>
                    <a:pt x="1106" y="143"/>
                  </a:lnTo>
                  <a:lnTo>
                    <a:pt x="978" y="116"/>
                  </a:lnTo>
                  <a:lnTo>
                    <a:pt x="924" y="116"/>
                  </a:lnTo>
                  <a:lnTo>
                    <a:pt x="823" y="88"/>
                  </a:lnTo>
                  <a:lnTo>
                    <a:pt x="713" y="152"/>
                  </a:lnTo>
                  <a:lnTo>
                    <a:pt x="558" y="152"/>
                  </a:lnTo>
                  <a:lnTo>
                    <a:pt x="466" y="79"/>
                  </a:lnTo>
                  <a:lnTo>
                    <a:pt x="393" y="61"/>
                  </a:lnTo>
                  <a:lnTo>
                    <a:pt x="295" y="0"/>
                  </a:lnTo>
                  <a:lnTo>
                    <a:pt x="210" y="15"/>
                  </a:lnTo>
                  <a:lnTo>
                    <a:pt x="101" y="15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954741" y="4607434"/>
              <a:ext cx="115887" cy="136525"/>
            </a:xfrm>
            <a:custGeom>
              <a:avLst/>
              <a:gdLst/>
              <a:ahLst/>
              <a:cxnLst>
                <a:cxn ang="0">
                  <a:pos x="84" y="1043"/>
                </a:cxn>
                <a:cxn ang="0">
                  <a:pos x="120" y="873"/>
                </a:cxn>
                <a:cxn ang="0">
                  <a:pos x="72" y="771"/>
                </a:cxn>
                <a:cxn ang="0">
                  <a:pos x="0" y="663"/>
                </a:cxn>
                <a:cxn ang="0">
                  <a:pos x="72" y="465"/>
                </a:cxn>
                <a:cxn ang="0">
                  <a:pos x="132" y="327"/>
                </a:cxn>
                <a:cxn ang="0">
                  <a:pos x="175" y="136"/>
                </a:cxn>
                <a:cxn ang="0">
                  <a:pos x="311" y="91"/>
                </a:cxn>
                <a:cxn ang="0">
                  <a:pos x="498" y="111"/>
                </a:cxn>
                <a:cxn ang="0">
                  <a:pos x="702" y="135"/>
                </a:cxn>
                <a:cxn ang="0">
                  <a:pos x="834" y="75"/>
                </a:cxn>
                <a:cxn ang="0">
                  <a:pos x="942" y="57"/>
                </a:cxn>
                <a:cxn ang="0">
                  <a:pos x="855" y="182"/>
                </a:cxn>
                <a:cxn ang="0">
                  <a:pos x="750" y="177"/>
                </a:cxn>
                <a:cxn ang="0">
                  <a:pos x="594" y="195"/>
                </a:cxn>
                <a:cxn ang="0">
                  <a:pos x="402" y="201"/>
                </a:cxn>
                <a:cxn ang="0">
                  <a:pos x="220" y="227"/>
                </a:cxn>
                <a:cxn ang="0">
                  <a:pos x="228" y="369"/>
                </a:cxn>
                <a:cxn ang="0">
                  <a:pos x="306" y="459"/>
                </a:cxn>
                <a:cxn ang="0">
                  <a:pos x="401" y="408"/>
                </a:cxn>
                <a:cxn ang="0">
                  <a:pos x="552" y="381"/>
                </a:cxn>
                <a:cxn ang="0">
                  <a:pos x="673" y="408"/>
                </a:cxn>
                <a:cxn ang="0">
                  <a:pos x="537" y="499"/>
                </a:cxn>
                <a:cxn ang="0">
                  <a:pos x="401" y="544"/>
                </a:cxn>
                <a:cxn ang="0">
                  <a:pos x="474" y="657"/>
                </a:cxn>
                <a:cxn ang="0">
                  <a:pos x="492" y="783"/>
                </a:cxn>
                <a:cxn ang="0">
                  <a:pos x="612" y="891"/>
                </a:cxn>
                <a:cxn ang="0">
                  <a:pos x="510" y="981"/>
                </a:cxn>
                <a:cxn ang="0">
                  <a:pos x="356" y="907"/>
                </a:cxn>
                <a:cxn ang="0">
                  <a:pos x="306" y="747"/>
                </a:cxn>
                <a:cxn ang="0">
                  <a:pos x="288" y="651"/>
                </a:cxn>
                <a:cxn ang="0">
                  <a:pos x="220" y="726"/>
                </a:cxn>
                <a:cxn ang="0">
                  <a:pos x="234" y="909"/>
                </a:cxn>
                <a:cxn ang="0">
                  <a:pos x="175" y="1089"/>
                </a:cxn>
              </a:cxnLst>
              <a:rect l="0" t="0" r="r" b="b"/>
              <a:pathLst>
                <a:path w="942" h="1089">
                  <a:moveTo>
                    <a:pt x="175" y="1089"/>
                  </a:moveTo>
                  <a:lnTo>
                    <a:pt x="84" y="1043"/>
                  </a:lnTo>
                  <a:lnTo>
                    <a:pt x="84" y="953"/>
                  </a:lnTo>
                  <a:lnTo>
                    <a:pt x="120" y="873"/>
                  </a:lnTo>
                  <a:lnTo>
                    <a:pt x="114" y="807"/>
                  </a:lnTo>
                  <a:lnTo>
                    <a:pt x="72" y="771"/>
                  </a:lnTo>
                  <a:lnTo>
                    <a:pt x="6" y="759"/>
                  </a:lnTo>
                  <a:lnTo>
                    <a:pt x="0" y="663"/>
                  </a:lnTo>
                  <a:lnTo>
                    <a:pt x="54" y="603"/>
                  </a:lnTo>
                  <a:lnTo>
                    <a:pt x="72" y="465"/>
                  </a:lnTo>
                  <a:lnTo>
                    <a:pt x="84" y="363"/>
                  </a:lnTo>
                  <a:lnTo>
                    <a:pt x="132" y="327"/>
                  </a:lnTo>
                  <a:lnTo>
                    <a:pt x="175" y="227"/>
                  </a:lnTo>
                  <a:lnTo>
                    <a:pt x="175" y="136"/>
                  </a:lnTo>
                  <a:lnTo>
                    <a:pt x="258" y="123"/>
                  </a:lnTo>
                  <a:lnTo>
                    <a:pt x="311" y="91"/>
                  </a:lnTo>
                  <a:lnTo>
                    <a:pt x="401" y="91"/>
                  </a:lnTo>
                  <a:lnTo>
                    <a:pt x="498" y="111"/>
                  </a:lnTo>
                  <a:lnTo>
                    <a:pt x="582" y="123"/>
                  </a:lnTo>
                  <a:lnTo>
                    <a:pt x="702" y="135"/>
                  </a:lnTo>
                  <a:lnTo>
                    <a:pt x="764" y="91"/>
                  </a:lnTo>
                  <a:lnTo>
                    <a:pt x="834" y="75"/>
                  </a:lnTo>
                  <a:lnTo>
                    <a:pt x="900" y="0"/>
                  </a:lnTo>
                  <a:lnTo>
                    <a:pt x="942" y="57"/>
                  </a:lnTo>
                  <a:lnTo>
                    <a:pt x="906" y="135"/>
                  </a:lnTo>
                  <a:lnTo>
                    <a:pt x="855" y="182"/>
                  </a:lnTo>
                  <a:lnTo>
                    <a:pt x="804" y="195"/>
                  </a:lnTo>
                  <a:lnTo>
                    <a:pt x="750" y="177"/>
                  </a:lnTo>
                  <a:lnTo>
                    <a:pt x="672" y="195"/>
                  </a:lnTo>
                  <a:lnTo>
                    <a:pt x="594" y="195"/>
                  </a:lnTo>
                  <a:lnTo>
                    <a:pt x="516" y="195"/>
                  </a:lnTo>
                  <a:lnTo>
                    <a:pt x="402" y="201"/>
                  </a:lnTo>
                  <a:lnTo>
                    <a:pt x="318" y="213"/>
                  </a:lnTo>
                  <a:lnTo>
                    <a:pt x="220" y="227"/>
                  </a:lnTo>
                  <a:lnTo>
                    <a:pt x="198" y="321"/>
                  </a:lnTo>
                  <a:lnTo>
                    <a:pt x="228" y="369"/>
                  </a:lnTo>
                  <a:lnTo>
                    <a:pt x="265" y="408"/>
                  </a:lnTo>
                  <a:lnTo>
                    <a:pt x="306" y="459"/>
                  </a:lnTo>
                  <a:lnTo>
                    <a:pt x="356" y="454"/>
                  </a:lnTo>
                  <a:lnTo>
                    <a:pt x="401" y="408"/>
                  </a:lnTo>
                  <a:lnTo>
                    <a:pt x="480" y="399"/>
                  </a:lnTo>
                  <a:lnTo>
                    <a:pt x="552" y="381"/>
                  </a:lnTo>
                  <a:lnTo>
                    <a:pt x="636" y="375"/>
                  </a:lnTo>
                  <a:lnTo>
                    <a:pt x="673" y="408"/>
                  </a:lnTo>
                  <a:lnTo>
                    <a:pt x="612" y="477"/>
                  </a:lnTo>
                  <a:lnTo>
                    <a:pt x="537" y="499"/>
                  </a:lnTo>
                  <a:lnTo>
                    <a:pt x="474" y="513"/>
                  </a:lnTo>
                  <a:lnTo>
                    <a:pt x="401" y="544"/>
                  </a:lnTo>
                  <a:lnTo>
                    <a:pt x="408" y="597"/>
                  </a:lnTo>
                  <a:lnTo>
                    <a:pt x="474" y="657"/>
                  </a:lnTo>
                  <a:lnTo>
                    <a:pt x="534" y="711"/>
                  </a:lnTo>
                  <a:lnTo>
                    <a:pt x="492" y="783"/>
                  </a:lnTo>
                  <a:lnTo>
                    <a:pt x="552" y="849"/>
                  </a:lnTo>
                  <a:lnTo>
                    <a:pt x="612" y="891"/>
                  </a:lnTo>
                  <a:lnTo>
                    <a:pt x="534" y="927"/>
                  </a:lnTo>
                  <a:lnTo>
                    <a:pt x="510" y="981"/>
                  </a:lnTo>
                  <a:lnTo>
                    <a:pt x="426" y="969"/>
                  </a:lnTo>
                  <a:lnTo>
                    <a:pt x="356" y="907"/>
                  </a:lnTo>
                  <a:lnTo>
                    <a:pt x="311" y="817"/>
                  </a:lnTo>
                  <a:lnTo>
                    <a:pt x="306" y="747"/>
                  </a:lnTo>
                  <a:lnTo>
                    <a:pt x="356" y="680"/>
                  </a:lnTo>
                  <a:lnTo>
                    <a:pt x="288" y="651"/>
                  </a:lnTo>
                  <a:lnTo>
                    <a:pt x="246" y="681"/>
                  </a:lnTo>
                  <a:lnTo>
                    <a:pt x="220" y="726"/>
                  </a:lnTo>
                  <a:lnTo>
                    <a:pt x="228" y="819"/>
                  </a:lnTo>
                  <a:lnTo>
                    <a:pt x="234" y="909"/>
                  </a:lnTo>
                  <a:lnTo>
                    <a:pt x="220" y="998"/>
                  </a:lnTo>
                  <a:lnTo>
                    <a:pt x="175" y="1089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959504" y="4797934"/>
              <a:ext cx="33337" cy="19050"/>
            </a:xfrm>
            <a:custGeom>
              <a:avLst/>
              <a:gdLst/>
              <a:ahLst/>
              <a:cxnLst>
                <a:cxn ang="0">
                  <a:pos x="182" y="146"/>
                </a:cxn>
                <a:cxn ang="0">
                  <a:pos x="70" y="90"/>
                </a:cxn>
                <a:cxn ang="0">
                  <a:pos x="0" y="55"/>
                </a:cxn>
                <a:cxn ang="0">
                  <a:pos x="46" y="10"/>
                </a:cxn>
                <a:cxn ang="0">
                  <a:pos x="106" y="0"/>
                </a:cxn>
                <a:cxn ang="0">
                  <a:pos x="160" y="6"/>
                </a:cxn>
                <a:cxn ang="0">
                  <a:pos x="227" y="55"/>
                </a:cxn>
                <a:cxn ang="0">
                  <a:pos x="273" y="101"/>
                </a:cxn>
                <a:cxn ang="0">
                  <a:pos x="182" y="146"/>
                </a:cxn>
              </a:cxnLst>
              <a:rect l="0" t="0" r="r" b="b"/>
              <a:pathLst>
                <a:path w="273" h="146">
                  <a:moveTo>
                    <a:pt x="182" y="146"/>
                  </a:moveTo>
                  <a:lnTo>
                    <a:pt x="70" y="90"/>
                  </a:lnTo>
                  <a:lnTo>
                    <a:pt x="0" y="55"/>
                  </a:lnTo>
                  <a:lnTo>
                    <a:pt x="46" y="10"/>
                  </a:lnTo>
                  <a:lnTo>
                    <a:pt x="106" y="0"/>
                  </a:lnTo>
                  <a:lnTo>
                    <a:pt x="160" y="6"/>
                  </a:lnTo>
                  <a:lnTo>
                    <a:pt x="227" y="55"/>
                  </a:lnTo>
                  <a:lnTo>
                    <a:pt x="273" y="101"/>
                  </a:lnTo>
                  <a:lnTo>
                    <a:pt x="182" y="14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918229" y="4777297"/>
              <a:ext cx="41275" cy="19050"/>
            </a:xfrm>
            <a:custGeom>
              <a:avLst/>
              <a:gdLst/>
              <a:ahLst/>
              <a:cxnLst>
                <a:cxn ang="0">
                  <a:pos x="162" y="147"/>
                </a:cxn>
                <a:cxn ang="0">
                  <a:pos x="84" y="159"/>
                </a:cxn>
                <a:cxn ang="0">
                  <a:pos x="0" y="147"/>
                </a:cxn>
                <a:cxn ang="0">
                  <a:pos x="21" y="55"/>
                </a:cxn>
                <a:cxn ang="0">
                  <a:pos x="67" y="10"/>
                </a:cxn>
                <a:cxn ang="0">
                  <a:pos x="127" y="0"/>
                </a:cxn>
                <a:cxn ang="0">
                  <a:pos x="181" y="6"/>
                </a:cxn>
                <a:cxn ang="0">
                  <a:pos x="276" y="33"/>
                </a:cxn>
                <a:cxn ang="0">
                  <a:pos x="336" y="27"/>
                </a:cxn>
                <a:cxn ang="0">
                  <a:pos x="330" y="105"/>
                </a:cxn>
                <a:cxn ang="0">
                  <a:pos x="276" y="105"/>
                </a:cxn>
                <a:cxn ang="0">
                  <a:pos x="222" y="123"/>
                </a:cxn>
                <a:cxn ang="0">
                  <a:pos x="162" y="147"/>
                </a:cxn>
              </a:cxnLst>
              <a:rect l="0" t="0" r="r" b="b"/>
              <a:pathLst>
                <a:path w="336" h="159">
                  <a:moveTo>
                    <a:pt x="162" y="147"/>
                  </a:moveTo>
                  <a:lnTo>
                    <a:pt x="84" y="159"/>
                  </a:lnTo>
                  <a:lnTo>
                    <a:pt x="0" y="147"/>
                  </a:lnTo>
                  <a:lnTo>
                    <a:pt x="21" y="55"/>
                  </a:lnTo>
                  <a:lnTo>
                    <a:pt x="67" y="10"/>
                  </a:lnTo>
                  <a:lnTo>
                    <a:pt x="127" y="0"/>
                  </a:lnTo>
                  <a:lnTo>
                    <a:pt x="181" y="6"/>
                  </a:lnTo>
                  <a:lnTo>
                    <a:pt x="276" y="33"/>
                  </a:lnTo>
                  <a:lnTo>
                    <a:pt x="336" y="27"/>
                  </a:lnTo>
                  <a:lnTo>
                    <a:pt x="330" y="105"/>
                  </a:lnTo>
                  <a:lnTo>
                    <a:pt x="276" y="105"/>
                  </a:lnTo>
                  <a:lnTo>
                    <a:pt x="222" y="123"/>
                  </a:lnTo>
                  <a:lnTo>
                    <a:pt x="162" y="14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6973791" y="4775709"/>
              <a:ext cx="42862" cy="17463"/>
            </a:xfrm>
            <a:custGeom>
              <a:avLst/>
              <a:gdLst/>
              <a:ahLst/>
              <a:cxnLst>
                <a:cxn ang="0">
                  <a:pos x="145" y="126"/>
                </a:cxn>
                <a:cxn ang="0">
                  <a:pos x="67" y="138"/>
                </a:cxn>
                <a:cxn ang="0">
                  <a:pos x="0" y="108"/>
                </a:cxn>
                <a:cxn ang="0">
                  <a:pos x="4" y="34"/>
                </a:cxn>
                <a:cxn ang="0">
                  <a:pos x="60" y="0"/>
                </a:cxn>
                <a:cxn ang="0">
                  <a:pos x="126" y="12"/>
                </a:cxn>
                <a:cxn ang="0">
                  <a:pos x="162" y="36"/>
                </a:cxn>
                <a:cxn ang="0">
                  <a:pos x="264" y="48"/>
                </a:cxn>
                <a:cxn ang="0">
                  <a:pos x="336" y="48"/>
                </a:cxn>
                <a:cxn ang="0">
                  <a:pos x="330" y="108"/>
                </a:cxn>
                <a:cxn ang="0">
                  <a:pos x="270" y="120"/>
                </a:cxn>
                <a:cxn ang="0">
                  <a:pos x="205" y="102"/>
                </a:cxn>
                <a:cxn ang="0">
                  <a:pos x="145" y="126"/>
                </a:cxn>
              </a:cxnLst>
              <a:rect l="0" t="0" r="r" b="b"/>
              <a:pathLst>
                <a:path w="336" h="138">
                  <a:moveTo>
                    <a:pt x="145" y="126"/>
                  </a:moveTo>
                  <a:lnTo>
                    <a:pt x="67" y="138"/>
                  </a:lnTo>
                  <a:lnTo>
                    <a:pt x="0" y="108"/>
                  </a:lnTo>
                  <a:lnTo>
                    <a:pt x="4" y="34"/>
                  </a:lnTo>
                  <a:lnTo>
                    <a:pt x="60" y="0"/>
                  </a:lnTo>
                  <a:lnTo>
                    <a:pt x="126" y="12"/>
                  </a:lnTo>
                  <a:lnTo>
                    <a:pt x="162" y="36"/>
                  </a:lnTo>
                  <a:lnTo>
                    <a:pt x="264" y="48"/>
                  </a:lnTo>
                  <a:lnTo>
                    <a:pt x="336" y="48"/>
                  </a:lnTo>
                  <a:lnTo>
                    <a:pt x="330" y="108"/>
                  </a:lnTo>
                  <a:lnTo>
                    <a:pt x="270" y="120"/>
                  </a:lnTo>
                  <a:lnTo>
                    <a:pt x="205" y="102"/>
                  </a:lnTo>
                  <a:lnTo>
                    <a:pt x="145" y="12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477029" y="4715384"/>
              <a:ext cx="69850" cy="41275"/>
            </a:xfrm>
            <a:custGeom>
              <a:avLst/>
              <a:gdLst/>
              <a:ahLst/>
              <a:cxnLst>
                <a:cxn ang="0">
                  <a:pos x="384" y="136"/>
                </a:cxn>
                <a:cxn ang="0">
                  <a:pos x="318" y="178"/>
                </a:cxn>
                <a:cxn ang="0">
                  <a:pos x="258" y="190"/>
                </a:cxn>
                <a:cxn ang="0">
                  <a:pos x="184" y="184"/>
                </a:cxn>
                <a:cxn ang="0">
                  <a:pos x="64" y="192"/>
                </a:cxn>
                <a:cxn ang="0">
                  <a:pos x="0" y="256"/>
                </a:cxn>
                <a:cxn ang="0">
                  <a:pos x="112" y="296"/>
                </a:cxn>
                <a:cxn ang="0">
                  <a:pos x="192" y="298"/>
                </a:cxn>
                <a:cxn ang="0">
                  <a:pos x="258" y="316"/>
                </a:cxn>
                <a:cxn ang="0">
                  <a:pos x="315" y="309"/>
                </a:cxn>
                <a:cxn ang="0">
                  <a:pos x="389" y="301"/>
                </a:cxn>
                <a:cxn ang="0">
                  <a:pos x="472" y="232"/>
                </a:cxn>
                <a:cxn ang="0">
                  <a:pos x="528" y="168"/>
                </a:cxn>
                <a:cxn ang="0">
                  <a:pos x="568" y="40"/>
                </a:cxn>
                <a:cxn ang="0">
                  <a:pos x="480" y="0"/>
                </a:cxn>
                <a:cxn ang="0">
                  <a:pos x="464" y="80"/>
                </a:cxn>
                <a:cxn ang="0">
                  <a:pos x="384" y="136"/>
                </a:cxn>
              </a:cxnLst>
              <a:rect l="0" t="0" r="r" b="b"/>
              <a:pathLst>
                <a:path w="568" h="316">
                  <a:moveTo>
                    <a:pt x="384" y="136"/>
                  </a:moveTo>
                  <a:lnTo>
                    <a:pt x="318" y="178"/>
                  </a:lnTo>
                  <a:lnTo>
                    <a:pt x="258" y="190"/>
                  </a:lnTo>
                  <a:lnTo>
                    <a:pt x="184" y="184"/>
                  </a:lnTo>
                  <a:lnTo>
                    <a:pt x="64" y="192"/>
                  </a:lnTo>
                  <a:lnTo>
                    <a:pt x="0" y="256"/>
                  </a:lnTo>
                  <a:lnTo>
                    <a:pt x="112" y="296"/>
                  </a:lnTo>
                  <a:lnTo>
                    <a:pt x="192" y="298"/>
                  </a:lnTo>
                  <a:lnTo>
                    <a:pt x="258" y="316"/>
                  </a:lnTo>
                  <a:lnTo>
                    <a:pt x="315" y="309"/>
                  </a:lnTo>
                  <a:lnTo>
                    <a:pt x="389" y="301"/>
                  </a:lnTo>
                  <a:lnTo>
                    <a:pt x="472" y="232"/>
                  </a:lnTo>
                  <a:lnTo>
                    <a:pt x="528" y="168"/>
                  </a:lnTo>
                  <a:lnTo>
                    <a:pt x="568" y="40"/>
                  </a:lnTo>
                  <a:lnTo>
                    <a:pt x="480" y="0"/>
                  </a:lnTo>
                  <a:lnTo>
                    <a:pt x="464" y="80"/>
                  </a:lnTo>
                  <a:lnTo>
                    <a:pt x="384" y="13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6843616" y="4804284"/>
              <a:ext cx="733425" cy="592138"/>
            </a:xfrm>
            <a:custGeom>
              <a:avLst/>
              <a:gdLst/>
              <a:ahLst/>
              <a:cxnLst>
                <a:cxn ang="0">
                  <a:pos x="1234" y="1735"/>
                </a:cxn>
                <a:cxn ang="0">
                  <a:pos x="924" y="1854"/>
                </a:cxn>
                <a:cxn ang="0">
                  <a:pos x="590" y="1946"/>
                </a:cxn>
                <a:cxn ang="0">
                  <a:pos x="274" y="2055"/>
                </a:cxn>
                <a:cxn ang="0">
                  <a:pos x="247" y="1808"/>
                </a:cxn>
                <a:cxn ang="0">
                  <a:pos x="174" y="1552"/>
                </a:cxn>
                <a:cxn ang="0">
                  <a:pos x="0" y="1260"/>
                </a:cxn>
                <a:cxn ang="0">
                  <a:pos x="64" y="1040"/>
                </a:cxn>
                <a:cxn ang="0">
                  <a:pos x="201" y="885"/>
                </a:cxn>
                <a:cxn ang="0">
                  <a:pos x="430" y="793"/>
                </a:cxn>
                <a:cxn ang="0">
                  <a:pos x="691" y="671"/>
                </a:cxn>
                <a:cxn ang="0">
                  <a:pos x="805" y="473"/>
                </a:cxn>
                <a:cxn ang="0">
                  <a:pos x="914" y="382"/>
                </a:cxn>
                <a:cxn ang="0">
                  <a:pos x="1143" y="355"/>
                </a:cxn>
                <a:cxn ang="0">
                  <a:pos x="1308" y="263"/>
                </a:cxn>
                <a:cxn ang="0">
                  <a:pos x="1289" y="135"/>
                </a:cxn>
                <a:cxn ang="0">
                  <a:pos x="1527" y="99"/>
                </a:cxn>
                <a:cxn ang="0">
                  <a:pos x="1731" y="101"/>
                </a:cxn>
                <a:cxn ang="0">
                  <a:pos x="1829" y="181"/>
                </a:cxn>
                <a:cxn ang="0">
                  <a:pos x="1731" y="335"/>
                </a:cxn>
                <a:cxn ang="0">
                  <a:pos x="1920" y="501"/>
                </a:cxn>
                <a:cxn ang="0">
                  <a:pos x="2100" y="503"/>
                </a:cxn>
                <a:cxn ang="0">
                  <a:pos x="2167" y="309"/>
                </a:cxn>
                <a:cxn ang="0">
                  <a:pos x="2167" y="0"/>
                </a:cxn>
                <a:cxn ang="0">
                  <a:pos x="2332" y="199"/>
                </a:cxn>
                <a:cxn ang="0">
                  <a:pos x="2402" y="335"/>
                </a:cxn>
                <a:cxn ang="0">
                  <a:pos x="2469" y="570"/>
                </a:cxn>
                <a:cxn ang="0">
                  <a:pos x="2637" y="738"/>
                </a:cxn>
                <a:cxn ang="0">
                  <a:pos x="2805" y="939"/>
                </a:cxn>
                <a:cxn ang="0">
                  <a:pos x="2972" y="1174"/>
                </a:cxn>
                <a:cxn ang="0">
                  <a:pos x="3036" y="1406"/>
                </a:cxn>
                <a:cxn ang="0">
                  <a:pos x="3045" y="1671"/>
                </a:cxn>
                <a:cxn ang="0">
                  <a:pos x="2905" y="1845"/>
                </a:cxn>
                <a:cxn ang="0">
                  <a:pos x="2816" y="2019"/>
                </a:cxn>
                <a:cxn ang="0">
                  <a:pos x="2780" y="2265"/>
                </a:cxn>
                <a:cxn ang="0">
                  <a:pos x="2536" y="2348"/>
                </a:cxn>
                <a:cxn ang="0">
                  <a:pos x="2377" y="2348"/>
                </a:cxn>
                <a:cxn ang="0">
                  <a:pos x="2103" y="2348"/>
                </a:cxn>
                <a:cxn ang="0">
                  <a:pos x="1993" y="2119"/>
                </a:cxn>
                <a:cxn ang="0">
                  <a:pos x="1838" y="2147"/>
                </a:cxn>
                <a:cxn ang="0">
                  <a:pos x="1874" y="1927"/>
                </a:cxn>
                <a:cxn ang="0">
                  <a:pos x="1692" y="2055"/>
                </a:cxn>
                <a:cxn ang="0">
                  <a:pos x="1582" y="1790"/>
                </a:cxn>
                <a:cxn ang="0">
                  <a:pos x="1399" y="1744"/>
                </a:cxn>
              </a:cxnLst>
              <a:rect l="0" t="0" r="r" b="b"/>
              <a:pathLst>
                <a:path w="3045" h="2382">
                  <a:moveTo>
                    <a:pt x="1399" y="1744"/>
                  </a:moveTo>
                  <a:lnTo>
                    <a:pt x="1234" y="1735"/>
                  </a:lnTo>
                  <a:lnTo>
                    <a:pt x="1070" y="1808"/>
                  </a:lnTo>
                  <a:lnTo>
                    <a:pt x="924" y="1854"/>
                  </a:lnTo>
                  <a:lnTo>
                    <a:pt x="841" y="1945"/>
                  </a:lnTo>
                  <a:lnTo>
                    <a:pt x="590" y="1946"/>
                  </a:lnTo>
                  <a:lnTo>
                    <a:pt x="430" y="2019"/>
                  </a:lnTo>
                  <a:lnTo>
                    <a:pt x="274" y="2055"/>
                  </a:lnTo>
                  <a:lnTo>
                    <a:pt x="154" y="1946"/>
                  </a:lnTo>
                  <a:lnTo>
                    <a:pt x="247" y="1808"/>
                  </a:lnTo>
                  <a:lnTo>
                    <a:pt x="221" y="1711"/>
                  </a:lnTo>
                  <a:lnTo>
                    <a:pt x="174" y="1552"/>
                  </a:lnTo>
                  <a:lnTo>
                    <a:pt x="119" y="1388"/>
                  </a:lnTo>
                  <a:lnTo>
                    <a:pt x="0" y="1260"/>
                  </a:lnTo>
                  <a:lnTo>
                    <a:pt x="46" y="1168"/>
                  </a:lnTo>
                  <a:lnTo>
                    <a:pt x="64" y="1040"/>
                  </a:lnTo>
                  <a:lnTo>
                    <a:pt x="101" y="940"/>
                  </a:lnTo>
                  <a:lnTo>
                    <a:pt x="201" y="885"/>
                  </a:lnTo>
                  <a:lnTo>
                    <a:pt x="338" y="812"/>
                  </a:lnTo>
                  <a:lnTo>
                    <a:pt x="430" y="793"/>
                  </a:lnTo>
                  <a:lnTo>
                    <a:pt x="585" y="766"/>
                  </a:lnTo>
                  <a:lnTo>
                    <a:pt x="691" y="671"/>
                  </a:lnTo>
                  <a:lnTo>
                    <a:pt x="713" y="565"/>
                  </a:lnTo>
                  <a:lnTo>
                    <a:pt x="805" y="473"/>
                  </a:lnTo>
                  <a:lnTo>
                    <a:pt x="860" y="510"/>
                  </a:lnTo>
                  <a:lnTo>
                    <a:pt x="914" y="382"/>
                  </a:lnTo>
                  <a:lnTo>
                    <a:pt x="1024" y="272"/>
                  </a:lnTo>
                  <a:lnTo>
                    <a:pt x="1143" y="355"/>
                  </a:lnTo>
                  <a:lnTo>
                    <a:pt x="1253" y="345"/>
                  </a:lnTo>
                  <a:lnTo>
                    <a:pt x="1308" y="263"/>
                  </a:lnTo>
                  <a:lnTo>
                    <a:pt x="1353" y="190"/>
                  </a:lnTo>
                  <a:lnTo>
                    <a:pt x="1289" y="135"/>
                  </a:lnTo>
                  <a:lnTo>
                    <a:pt x="1372" y="89"/>
                  </a:lnTo>
                  <a:lnTo>
                    <a:pt x="1527" y="99"/>
                  </a:lnTo>
                  <a:lnTo>
                    <a:pt x="1637" y="153"/>
                  </a:lnTo>
                  <a:lnTo>
                    <a:pt x="1731" y="101"/>
                  </a:lnTo>
                  <a:lnTo>
                    <a:pt x="1801" y="108"/>
                  </a:lnTo>
                  <a:lnTo>
                    <a:pt x="1829" y="181"/>
                  </a:lnTo>
                  <a:lnTo>
                    <a:pt x="1792" y="263"/>
                  </a:lnTo>
                  <a:lnTo>
                    <a:pt x="1731" y="335"/>
                  </a:lnTo>
                  <a:lnTo>
                    <a:pt x="1820" y="455"/>
                  </a:lnTo>
                  <a:lnTo>
                    <a:pt x="1920" y="501"/>
                  </a:lnTo>
                  <a:lnTo>
                    <a:pt x="2030" y="583"/>
                  </a:lnTo>
                  <a:lnTo>
                    <a:pt x="2100" y="503"/>
                  </a:lnTo>
                  <a:lnTo>
                    <a:pt x="2149" y="428"/>
                  </a:lnTo>
                  <a:lnTo>
                    <a:pt x="2167" y="309"/>
                  </a:lnTo>
                  <a:lnTo>
                    <a:pt x="2134" y="134"/>
                  </a:lnTo>
                  <a:lnTo>
                    <a:pt x="2167" y="0"/>
                  </a:lnTo>
                  <a:lnTo>
                    <a:pt x="2277" y="80"/>
                  </a:lnTo>
                  <a:lnTo>
                    <a:pt x="2332" y="199"/>
                  </a:lnTo>
                  <a:lnTo>
                    <a:pt x="2341" y="309"/>
                  </a:lnTo>
                  <a:lnTo>
                    <a:pt x="2402" y="335"/>
                  </a:lnTo>
                  <a:lnTo>
                    <a:pt x="2402" y="436"/>
                  </a:lnTo>
                  <a:lnTo>
                    <a:pt x="2469" y="570"/>
                  </a:lnTo>
                  <a:lnTo>
                    <a:pt x="2533" y="693"/>
                  </a:lnTo>
                  <a:lnTo>
                    <a:pt x="2637" y="738"/>
                  </a:lnTo>
                  <a:lnTo>
                    <a:pt x="2716" y="867"/>
                  </a:lnTo>
                  <a:lnTo>
                    <a:pt x="2805" y="939"/>
                  </a:lnTo>
                  <a:lnTo>
                    <a:pt x="2898" y="1086"/>
                  </a:lnTo>
                  <a:lnTo>
                    <a:pt x="2972" y="1174"/>
                  </a:lnTo>
                  <a:lnTo>
                    <a:pt x="3036" y="1296"/>
                  </a:lnTo>
                  <a:lnTo>
                    <a:pt x="3036" y="1406"/>
                  </a:lnTo>
                  <a:lnTo>
                    <a:pt x="3045" y="1534"/>
                  </a:lnTo>
                  <a:lnTo>
                    <a:pt x="3045" y="1671"/>
                  </a:lnTo>
                  <a:lnTo>
                    <a:pt x="2981" y="1781"/>
                  </a:lnTo>
                  <a:lnTo>
                    <a:pt x="2905" y="1845"/>
                  </a:lnTo>
                  <a:lnTo>
                    <a:pt x="2853" y="1955"/>
                  </a:lnTo>
                  <a:lnTo>
                    <a:pt x="2816" y="2019"/>
                  </a:lnTo>
                  <a:lnTo>
                    <a:pt x="2807" y="2156"/>
                  </a:lnTo>
                  <a:lnTo>
                    <a:pt x="2780" y="2265"/>
                  </a:lnTo>
                  <a:lnTo>
                    <a:pt x="2642" y="2320"/>
                  </a:lnTo>
                  <a:lnTo>
                    <a:pt x="2536" y="2348"/>
                  </a:lnTo>
                  <a:lnTo>
                    <a:pt x="2469" y="2382"/>
                  </a:lnTo>
                  <a:lnTo>
                    <a:pt x="2377" y="2348"/>
                  </a:lnTo>
                  <a:lnTo>
                    <a:pt x="2268" y="2382"/>
                  </a:lnTo>
                  <a:lnTo>
                    <a:pt x="2103" y="2348"/>
                  </a:lnTo>
                  <a:lnTo>
                    <a:pt x="2002" y="2275"/>
                  </a:lnTo>
                  <a:lnTo>
                    <a:pt x="1993" y="2119"/>
                  </a:lnTo>
                  <a:lnTo>
                    <a:pt x="1920" y="2128"/>
                  </a:lnTo>
                  <a:lnTo>
                    <a:pt x="1838" y="2147"/>
                  </a:lnTo>
                  <a:lnTo>
                    <a:pt x="1829" y="2064"/>
                  </a:lnTo>
                  <a:lnTo>
                    <a:pt x="1874" y="1927"/>
                  </a:lnTo>
                  <a:lnTo>
                    <a:pt x="1792" y="1964"/>
                  </a:lnTo>
                  <a:lnTo>
                    <a:pt x="1692" y="2055"/>
                  </a:lnTo>
                  <a:lnTo>
                    <a:pt x="1637" y="1918"/>
                  </a:lnTo>
                  <a:lnTo>
                    <a:pt x="1582" y="1790"/>
                  </a:lnTo>
                  <a:lnTo>
                    <a:pt x="1500" y="1799"/>
                  </a:lnTo>
                  <a:lnTo>
                    <a:pt x="1399" y="1744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7423054" y="5434522"/>
              <a:ext cx="73025" cy="71438"/>
            </a:xfrm>
            <a:custGeom>
              <a:avLst/>
              <a:gdLst/>
              <a:ahLst/>
              <a:cxnLst>
                <a:cxn ang="0">
                  <a:pos x="235744" y="414038"/>
                </a:cxn>
                <a:cxn ang="0">
                  <a:pos x="150019" y="394988"/>
                </a:cxn>
                <a:cxn ang="0">
                  <a:pos x="92869" y="342600"/>
                </a:cxn>
                <a:cxn ang="0">
                  <a:pos x="73819" y="144956"/>
                </a:cxn>
                <a:cxn ang="0">
                  <a:pos x="0" y="52088"/>
                </a:cxn>
                <a:cxn ang="0">
                  <a:pos x="16896" y="0"/>
                </a:cxn>
                <a:cxn ang="0">
                  <a:pos x="116422" y="50796"/>
                </a:cxn>
                <a:cxn ang="0">
                  <a:pos x="167948" y="75726"/>
                </a:cxn>
                <a:cxn ang="0">
                  <a:pos x="292634" y="36509"/>
                </a:cxn>
                <a:cxn ang="0">
                  <a:pos x="359569" y="4463"/>
                </a:cxn>
                <a:cxn ang="0">
                  <a:pos x="421482" y="71138"/>
                </a:cxn>
                <a:cxn ang="0">
                  <a:pos x="433388" y="173531"/>
                </a:cxn>
                <a:cxn ang="0">
                  <a:pos x="373857" y="230681"/>
                </a:cxn>
                <a:cxn ang="0">
                  <a:pos x="374057" y="320722"/>
                </a:cxn>
                <a:cxn ang="0">
                  <a:pos x="302419" y="344981"/>
                </a:cxn>
                <a:cxn ang="0">
                  <a:pos x="235744" y="414038"/>
                </a:cxn>
              </a:cxnLst>
              <a:rect l="0" t="0" r="r" b="b"/>
              <a:pathLst>
                <a:path w="433388" h="414038">
                  <a:moveTo>
                    <a:pt x="235744" y="414038"/>
                  </a:moveTo>
                  <a:lnTo>
                    <a:pt x="150019" y="394988"/>
                  </a:lnTo>
                  <a:lnTo>
                    <a:pt x="92869" y="342600"/>
                  </a:lnTo>
                  <a:lnTo>
                    <a:pt x="73819" y="144956"/>
                  </a:lnTo>
                  <a:lnTo>
                    <a:pt x="0" y="52088"/>
                  </a:lnTo>
                  <a:lnTo>
                    <a:pt x="16896" y="0"/>
                  </a:lnTo>
                  <a:lnTo>
                    <a:pt x="116422" y="50796"/>
                  </a:lnTo>
                  <a:lnTo>
                    <a:pt x="167948" y="75726"/>
                  </a:lnTo>
                  <a:lnTo>
                    <a:pt x="292634" y="36509"/>
                  </a:lnTo>
                  <a:lnTo>
                    <a:pt x="359569" y="4463"/>
                  </a:lnTo>
                  <a:lnTo>
                    <a:pt x="421482" y="71138"/>
                  </a:lnTo>
                  <a:lnTo>
                    <a:pt x="433388" y="173531"/>
                  </a:lnTo>
                  <a:lnTo>
                    <a:pt x="373857" y="230681"/>
                  </a:lnTo>
                  <a:lnTo>
                    <a:pt x="374057" y="320722"/>
                  </a:lnTo>
                  <a:lnTo>
                    <a:pt x="302419" y="344981"/>
                  </a:lnTo>
                  <a:lnTo>
                    <a:pt x="235744" y="41403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7813579" y="5434522"/>
              <a:ext cx="147637" cy="157163"/>
            </a:xfrm>
            <a:custGeom>
              <a:avLst/>
              <a:gdLst/>
              <a:ahLst/>
              <a:cxnLst>
                <a:cxn ang="0">
                  <a:pos x="182896" y="823913"/>
                </a:cxn>
                <a:cxn ang="0">
                  <a:pos x="94790" y="802481"/>
                </a:cxn>
                <a:cxn ang="0">
                  <a:pos x="0" y="789853"/>
                </a:cxn>
                <a:cxn ang="0">
                  <a:pos x="12690" y="684108"/>
                </a:cxn>
                <a:cxn ang="0">
                  <a:pos x="180474" y="511729"/>
                </a:cxn>
                <a:cxn ang="0">
                  <a:pos x="344028" y="392947"/>
                </a:cxn>
                <a:cxn ang="0">
                  <a:pos x="496303" y="256782"/>
                </a:cxn>
                <a:cxn ang="0">
                  <a:pos x="563896" y="135731"/>
                </a:cxn>
                <a:cxn ang="0">
                  <a:pos x="630571" y="71438"/>
                </a:cxn>
                <a:cxn ang="0">
                  <a:pos x="666290" y="0"/>
                </a:cxn>
                <a:cxn ang="0">
                  <a:pos x="711534" y="2381"/>
                </a:cxn>
                <a:cxn ang="0">
                  <a:pos x="771065" y="38100"/>
                </a:cxn>
                <a:cxn ang="0">
                  <a:pos x="842502" y="2381"/>
                </a:cxn>
                <a:cxn ang="0">
                  <a:pos x="859171" y="85725"/>
                </a:cxn>
                <a:cxn ang="0">
                  <a:pos x="856790" y="138113"/>
                </a:cxn>
                <a:cxn ang="0">
                  <a:pos x="816361" y="198839"/>
                </a:cxn>
                <a:cxn ang="0">
                  <a:pos x="778209" y="309563"/>
                </a:cxn>
                <a:cxn ang="0">
                  <a:pos x="711534" y="366713"/>
                </a:cxn>
                <a:cxn ang="0">
                  <a:pos x="769833" y="442198"/>
                </a:cxn>
                <a:cxn ang="0">
                  <a:pos x="628190" y="454819"/>
                </a:cxn>
                <a:cxn ang="0">
                  <a:pos x="580900" y="539251"/>
                </a:cxn>
                <a:cxn ang="0">
                  <a:pos x="507582" y="743499"/>
                </a:cxn>
                <a:cxn ang="0">
                  <a:pos x="390556" y="830412"/>
                </a:cxn>
                <a:cxn ang="0">
                  <a:pos x="315829" y="917326"/>
                </a:cxn>
                <a:cxn ang="0">
                  <a:pos x="228140" y="869156"/>
                </a:cxn>
                <a:cxn ang="0">
                  <a:pos x="182896" y="823913"/>
                </a:cxn>
              </a:cxnLst>
              <a:rect l="0" t="0" r="r" b="b"/>
              <a:pathLst>
                <a:path w="859171" h="917326">
                  <a:moveTo>
                    <a:pt x="182896" y="823913"/>
                  </a:moveTo>
                  <a:lnTo>
                    <a:pt x="94790" y="802481"/>
                  </a:lnTo>
                  <a:lnTo>
                    <a:pt x="0" y="789853"/>
                  </a:lnTo>
                  <a:lnTo>
                    <a:pt x="12690" y="684108"/>
                  </a:lnTo>
                  <a:lnTo>
                    <a:pt x="180474" y="511729"/>
                  </a:lnTo>
                  <a:lnTo>
                    <a:pt x="344028" y="392947"/>
                  </a:lnTo>
                  <a:lnTo>
                    <a:pt x="496303" y="256782"/>
                  </a:lnTo>
                  <a:lnTo>
                    <a:pt x="563896" y="135731"/>
                  </a:lnTo>
                  <a:lnTo>
                    <a:pt x="630571" y="71438"/>
                  </a:lnTo>
                  <a:lnTo>
                    <a:pt x="666290" y="0"/>
                  </a:lnTo>
                  <a:lnTo>
                    <a:pt x="711534" y="2381"/>
                  </a:lnTo>
                  <a:lnTo>
                    <a:pt x="771065" y="38100"/>
                  </a:lnTo>
                  <a:lnTo>
                    <a:pt x="842502" y="2381"/>
                  </a:lnTo>
                  <a:lnTo>
                    <a:pt x="859171" y="85725"/>
                  </a:lnTo>
                  <a:lnTo>
                    <a:pt x="856790" y="138113"/>
                  </a:lnTo>
                  <a:lnTo>
                    <a:pt x="816361" y="198839"/>
                  </a:lnTo>
                  <a:lnTo>
                    <a:pt x="778209" y="309563"/>
                  </a:lnTo>
                  <a:lnTo>
                    <a:pt x="711534" y="366713"/>
                  </a:lnTo>
                  <a:lnTo>
                    <a:pt x="769833" y="442198"/>
                  </a:lnTo>
                  <a:lnTo>
                    <a:pt x="628190" y="454819"/>
                  </a:lnTo>
                  <a:lnTo>
                    <a:pt x="580900" y="539251"/>
                  </a:lnTo>
                  <a:lnTo>
                    <a:pt x="507582" y="743499"/>
                  </a:lnTo>
                  <a:lnTo>
                    <a:pt x="390556" y="830412"/>
                  </a:lnTo>
                  <a:lnTo>
                    <a:pt x="315829" y="917326"/>
                  </a:lnTo>
                  <a:lnTo>
                    <a:pt x="228140" y="869156"/>
                  </a:lnTo>
                  <a:lnTo>
                    <a:pt x="182896" y="823913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6688041" y="4610609"/>
              <a:ext cx="17462" cy="11113"/>
            </a:xfrm>
            <a:custGeom>
              <a:avLst/>
              <a:gdLst/>
              <a:ahLst/>
              <a:cxnLst>
                <a:cxn ang="0">
                  <a:pos x="910" y="768"/>
                </a:cxn>
                <a:cxn ang="0">
                  <a:pos x="967" y="735"/>
                </a:cxn>
                <a:cxn ang="0">
                  <a:pos x="1225" y="606"/>
                </a:cxn>
                <a:cxn ang="0">
                  <a:pos x="1447" y="574"/>
                </a:cxn>
                <a:cxn ang="0">
                  <a:pos x="1552" y="561"/>
                </a:cxn>
                <a:cxn ang="0">
                  <a:pos x="1594" y="420"/>
                </a:cxn>
                <a:cxn ang="0">
                  <a:pos x="1504" y="363"/>
                </a:cxn>
                <a:cxn ang="0">
                  <a:pos x="1396" y="285"/>
                </a:cxn>
                <a:cxn ang="0">
                  <a:pos x="1294" y="330"/>
                </a:cxn>
                <a:cxn ang="0">
                  <a:pos x="1216" y="255"/>
                </a:cxn>
                <a:cxn ang="0">
                  <a:pos x="1147" y="186"/>
                </a:cxn>
                <a:cxn ang="0">
                  <a:pos x="1015" y="144"/>
                </a:cxn>
                <a:cxn ang="0">
                  <a:pos x="952" y="192"/>
                </a:cxn>
                <a:cxn ang="0">
                  <a:pos x="901" y="222"/>
                </a:cxn>
                <a:cxn ang="0">
                  <a:pos x="949" y="75"/>
                </a:cxn>
                <a:cxn ang="0">
                  <a:pos x="811" y="3"/>
                </a:cxn>
                <a:cxn ang="0">
                  <a:pos x="745" y="3"/>
                </a:cxn>
                <a:cxn ang="0">
                  <a:pos x="556" y="120"/>
                </a:cxn>
                <a:cxn ang="0">
                  <a:pos x="444" y="69"/>
                </a:cxn>
                <a:cxn ang="0">
                  <a:pos x="364" y="111"/>
                </a:cxn>
                <a:cxn ang="0">
                  <a:pos x="268" y="166"/>
                </a:cxn>
                <a:cxn ang="0">
                  <a:pos x="177" y="348"/>
                </a:cxn>
                <a:cxn ang="0">
                  <a:pos x="96" y="498"/>
                </a:cxn>
                <a:cxn ang="0">
                  <a:pos x="42" y="639"/>
                </a:cxn>
                <a:cxn ang="0">
                  <a:pos x="36" y="729"/>
                </a:cxn>
                <a:cxn ang="0">
                  <a:pos x="9" y="807"/>
                </a:cxn>
                <a:cxn ang="0">
                  <a:pos x="99" y="951"/>
                </a:cxn>
                <a:cxn ang="0">
                  <a:pos x="132" y="756"/>
                </a:cxn>
                <a:cxn ang="0">
                  <a:pos x="165" y="705"/>
                </a:cxn>
                <a:cxn ang="0">
                  <a:pos x="162" y="591"/>
                </a:cxn>
                <a:cxn ang="0">
                  <a:pos x="261" y="639"/>
                </a:cxn>
                <a:cxn ang="0">
                  <a:pos x="448" y="621"/>
                </a:cxn>
                <a:cxn ang="0">
                  <a:pos x="592" y="639"/>
                </a:cxn>
                <a:cxn ang="0">
                  <a:pos x="628" y="681"/>
                </a:cxn>
                <a:cxn ang="0">
                  <a:pos x="562" y="681"/>
                </a:cxn>
                <a:cxn ang="0">
                  <a:pos x="619" y="747"/>
                </a:cxn>
                <a:cxn ang="0">
                  <a:pos x="718" y="738"/>
                </a:cxn>
                <a:cxn ang="0">
                  <a:pos x="858" y="846"/>
                </a:cxn>
                <a:cxn ang="0">
                  <a:pos x="850" y="771"/>
                </a:cxn>
              </a:cxnLst>
              <a:rect l="0" t="0" r="r" b="b"/>
              <a:pathLst>
                <a:path w="1594" h="951">
                  <a:moveTo>
                    <a:pt x="850" y="771"/>
                  </a:moveTo>
                  <a:lnTo>
                    <a:pt x="910" y="768"/>
                  </a:lnTo>
                  <a:lnTo>
                    <a:pt x="928" y="735"/>
                  </a:lnTo>
                  <a:lnTo>
                    <a:pt x="967" y="735"/>
                  </a:lnTo>
                  <a:lnTo>
                    <a:pt x="1081" y="651"/>
                  </a:lnTo>
                  <a:lnTo>
                    <a:pt x="1225" y="606"/>
                  </a:lnTo>
                  <a:lnTo>
                    <a:pt x="1357" y="574"/>
                  </a:lnTo>
                  <a:lnTo>
                    <a:pt x="1447" y="574"/>
                  </a:lnTo>
                  <a:lnTo>
                    <a:pt x="1489" y="594"/>
                  </a:lnTo>
                  <a:lnTo>
                    <a:pt x="1552" y="561"/>
                  </a:lnTo>
                  <a:lnTo>
                    <a:pt x="1549" y="492"/>
                  </a:lnTo>
                  <a:lnTo>
                    <a:pt x="1594" y="420"/>
                  </a:lnTo>
                  <a:lnTo>
                    <a:pt x="1543" y="378"/>
                  </a:lnTo>
                  <a:lnTo>
                    <a:pt x="1504" y="363"/>
                  </a:lnTo>
                  <a:lnTo>
                    <a:pt x="1459" y="306"/>
                  </a:lnTo>
                  <a:lnTo>
                    <a:pt x="1396" y="285"/>
                  </a:lnTo>
                  <a:lnTo>
                    <a:pt x="1345" y="321"/>
                  </a:lnTo>
                  <a:lnTo>
                    <a:pt x="1294" y="330"/>
                  </a:lnTo>
                  <a:lnTo>
                    <a:pt x="1258" y="300"/>
                  </a:lnTo>
                  <a:lnTo>
                    <a:pt x="1216" y="255"/>
                  </a:lnTo>
                  <a:lnTo>
                    <a:pt x="1174" y="228"/>
                  </a:lnTo>
                  <a:lnTo>
                    <a:pt x="1147" y="186"/>
                  </a:lnTo>
                  <a:lnTo>
                    <a:pt x="1039" y="166"/>
                  </a:lnTo>
                  <a:lnTo>
                    <a:pt x="1015" y="144"/>
                  </a:lnTo>
                  <a:lnTo>
                    <a:pt x="991" y="153"/>
                  </a:lnTo>
                  <a:lnTo>
                    <a:pt x="952" y="192"/>
                  </a:lnTo>
                  <a:lnTo>
                    <a:pt x="919" y="234"/>
                  </a:lnTo>
                  <a:lnTo>
                    <a:pt x="901" y="222"/>
                  </a:lnTo>
                  <a:lnTo>
                    <a:pt x="958" y="123"/>
                  </a:lnTo>
                  <a:lnTo>
                    <a:pt x="949" y="75"/>
                  </a:lnTo>
                  <a:lnTo>
                    <a:pt x="858" y="30"/>
                  </a:lnTo>
                  <a:lnTo>
                    <a:pt x="811" y="3"/>
                  </a:lnTo>
                  <a:lnTo>
                    <a:pt x="784" y="0"/>
                  </a:lnTo>
                  <a:lnTo>
                    <a:pt x="745" y="3"/>
                  </a:lnTo>
                  <a:lnTo>
                    <a:pt x="631" y="75"/>
                  </a:lnTo>
                  <a:lnTo>
                    <a:pt x="556" y="120"/>
                  </a:lnTo>
                  <a:lnTo>
                    <a:pt x="514" y="105"/>
                  </a:lnTo>
                  <a:lnTo>
                    <a:pt x="444" y="69"/>
                  </a:lnTo>
                  <a:lnTo>
                    <a:pt x="406" y="69"/>
                  </a:lnTo>
                  <a:lnTo>
                    <a:pt x="364" y="111"/>
                  </a:lnTo>
                  <a:lnTo>
                    <a:pt x="319" y="132"/>
                  </a:lnTo>
                  <a:lnTo>
                    <a:pt x="268" y="166"/>
                  </a:lnTo>
                  <a:lnTo>
                    <a:pt x="223" y="257"/>
                  </a:lnTo>
                  <a:lnTo>
                    <a:pt x="177" y="348"/>
                  </a:lnTo>
                  <a:lnTo>
                    <a:pt x="151" y="405"/>
                  </a:lnTo>
                  <a:lnTo>
                    <a:pt x="96" y="498"/>
                  </a:lnTo>
                  <a:lnTo>
                    <a:pt x="79" y="579"/>
                  </a:lnTo>
                  <a:lnTo>
                    <a:pt x="42" y="639"/>
                  </a:lnTo>
                  <a:lnTo>
                    <a:pt x="60" y="678"/>
                  </a:lnTo>
                  <a:lnTo>
                    <a:pt x="36" y="729"/>
                  </a:lnTo>
                  <a:lnTo>
                    <a:pt x="36" y="774"/>
                  </a:lnTo>
                  <a:lnTo>
                    <a:pt x="9" y="807"/>
                  </a:lnTo>
                  <a:lnTo>
                    <a:pt x="0" y="924"/>
                  </a:lnTo>
                  <a:lnTo>
                    <a:pt x="99" y="951"/>
                  </a:lnTo>
                  <a:lnTo>
                    <a:pt x="48" y="813"/>
                  </a:lnTo>
                  <a:lnTo>
                    <a:pt x="132" y="756"/>
                  </a:lnTo>
                  <a:lnTo>
                    <a:pt x="132" y="699"/>
                  </a:lnTo>
                  <a:lnTo>
                    <a:pt x="165" y="705"/>
                  </a:lnTo>
                  <a:lnTo>
                    <a:pt x="111" y="582"/>
                  </a:lnTo>
                  <a:lnTo>
                    <a:pt x="162" y="591"/>
                  </a:lnTo>
                  <a:lnTo>
                    <a:pt x="223" y="665"/>
                  </a:lnTo>
                  <a:lnTo>
                    <a:pt x="261" y="639"/>
                  </a:lnTo>
                  <a:lnTo>
                    <a:pt x="359" y="620"/>
                  </a:lnTo>
                  <a:lnTo>
                    <a:pt x="448" y="621"/>
                  </a:lnTo>
                  <a:lnTo>
                    <a:pt x="538" y="639"/>
                  </a:lnTo>
                  <a:lnTo>
                    <a:pt x="592" y="639"/>
                  </a:lnTo>
                  <a:lnTo>
                    <a:pt x="589" y="666"/>
                  </a:lnTo>
                  <a:lnTo>
                    <a:pt x="628" y="681"/>
                  </a:lnTo>
                  <a:lnTo>
                    <a:pt x="610" y="708"/>
                  </a:lnTo>
                  <a:lnTo>
                    <a:pt x="562" y="681"/>
                  </a:lnTo>
                  <a:lnTo>
                    <a:pt x="541" y="702"/>
                  </a:lnTo>
                  <a:lnTo>
                    <a:pt x="619" y="747"/>
                  </a:lnTo>
                  <a:lnTo>
                    <a:pt x="655" y="705"/>
                  </a:lnTo>
                  <a:lnTo>
                    <a:pt x="718" y="738"/>
                  </a:lnTo>
                  <a:lnTo>
                    <a:pt x="767" y="801"/>
                  </a:lnTo>
                  <a:lnTo>
                    <a:pt x="858" y="846"/>
                  </a:lnTo>
                  <a:lnTo>
                    <a:pt x="903" y="801"/>
                  </a:lnTo>
                  <a:lnTo>
                    <a:pt x="850" y="771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7935816" y="5294822"/>
              <a:ext cx="101600" cy="157163"/>
            </a:xfrm>
            <a:custGeom>
              <a:avLst/>
              <a:gdLst/>
              <a:ahLst/>
              <a:cxnLst>
                <a:cxn ang="0">
                  <a:pos x="279900" y="922950"/>
                </a:cxn>
                <a:cxn ang="0">
                  <a:pos x="320381" y="889613"/>
                </a:cxn>
                <a:cxn ang="0">
                  <a:pos x="379913" y="789600"/>
                </a:cxn>
                <a:cxn ang="0">
                  <a:pos x="450000" y="684000"/>
                </a:cxn>
                <a:cxn ang="0">
                  <a:pos x="432000" y="612000"/>
                </a:cxn>
                <a:cxn ang="0">
                  <a:pos x="498975" y="615769"/>
                </a:cxn>
                <a:cxn ang="0">
                  <a:pos x="556125" y="539569"/>
                </a:cxn>
                <a:cxn ang="0">
                  <a:pos x="591844" y="468131"/>
                </a:cxn>
                <a:cxn ang="0">
                  <a:pos x="594000" y="378000"/>
                </a:cxn>
                <a:cxn ang="0">
                  <a:pos x="504000" y="396000"/>
                </a:cxn>
                <a:cxn ang="0">
                  <a:pos x="468000" y="468000"/>
                </a:cxn>
                <a:cxn ang="0">
                  <a:pos x="360000" y="396000"/>
                </a:cxn>
                <a:cxn ang="0">
                  <a:pos x="306000" y="234000"/>
                </a:cxn>
                <a:cxn ang="0">
                  <a:pos x="252000" y="288000"/>
                </a:cxn>
                <a:cxn ang="0">
                  <a:pos x="213225" y="218100"/>
                </a:cxn>
                <a:cxn ang="0">
                  <a:pos x="180000" y="162000"/>
                </a:cxn>
                <a:cxn ang="0">
                  <a:pos x="162000" y="72000"/>
                </a:cxn>
                <a:cxn ang="0">
                  <a:pos x="54000" y="0"/>
                </a:cxn>
                <a:cxn ang="0">
                  <a:pos x="0" y="54000"/>
                </a:cxn>
                <a:cxn ang="0">
                  <a:pos x="36000" y="108000"/>
                </a:cxn>
                <a:cxn ang="0">
                  <a:pos x="72000" y="198000"/>
                </a:cxn>
                <a:cxn ang="0">
                  <a:pos x="126000" y="288000"/>
                </a:cxn>
                <a:cxn ang="0">
                  <a:pos x="198000" y="360000"/>
                </a:cxn>
                <a:cxn ang="0">
                  <a:pos x="180000" y="414000"/>
                </a:cxn>
                <a:cxn ang="0">
                  <a:pos x="180000" y="486000"/>
                </a:cxn>
                <a:cxn ang="0">
                  <a:pos x="162000" y="558000"/>
                </a:cxn>
                <a:cxn ang="0">
                  <a:pos x="90000" y="576000"/>
                </a:cxn>
                <a:cxn ang="0">
                  <a:pos x="72000" y="648000"/>
                </a:cxn>
                <a:cxn ang="0">
                  <a:pos x="127500" y="670538"/>
                </a:cxn>
                <a:cxn ang="0">
                  <a:pos x="180000" y="684000"/>
                </a:cxn>
                <a:cxn ang="0">
                  <a:pos x="216000" y="720000"/>
                </a:cxn>
                <a:cxn ang="0">
                  <a:pos x="234000" y="738000"/>
                </a:cxn>
                <a:cxn ang="0">
                  <a:pos x="227513" y="813413"/>
                </a:cxn>
                <a:cxn ang="0">
                  <a:pos x="198000" y="846000"/>
                </a:cxn>
                <a:cxn ang="0">
                  <a:pos x="198000" y="882000"/>
                </a:cxn>
                <a:cxn ang="0">
                  <a:pos x="213225" y="920569"/>
                </a:cxn>
                <a:cxn ang="0">
                  <a:pos x="279900" y="922950"/>
                </a:cxn>
              </a:cxnLst>
              <a:rect l="0" t="0" r="r" b="b"/>
              <a:pathLst>
                <a:path w="594000" h="922950">
                  <a:moveTo>
                    <a:pt x="279900" y="922950"/>
                  </a:moveTo>
                  <a:lnTo>
                    <a:pt x="320381" y="889613"/>
                  </a:lnTo>
                  <a:lnTo>
                    <a:pt x="379913" y="789600"/>
                  </a:lnTo>
                  <a:lnTo>
                    <a:pt x="450000" y="684000"/>
                  </a:lnTo>
                  <a:lnTo>
                    <a:pt x="432000" y="612000"/>
                  </a:lnTo>
                  <a:lnTo>
                    <a:pt x="498975" y="615769"/>
                  </a:lnTo>
                  <a:lnTo>
                    <a:pt x="556125" y="539569"/>
                  </a:lnTo>
                  <a:lnTo>
                    <a:pt x="591844" y="468131"/>
                  </a:lnTo>
                  <a:lnTo>
                    <a:pt x="594000" y="378000"/>
                  </a:lnTo>
                  <a:lnTo>
                    <a:pt x="504000" y="396000"/>
                  </a:lnTo>
                  <a:lnTo>
                    <a:pt x="468000" y="468000"/>
                  </a:lnTo>
                  <a:lnTo>
                    <a:pt x="360000" y="396000"/>
                  </a:lnTo>
                  <a:lnTo>
                    <a:pt x="306000" y="234000"/>
                  </a:lnTo>
                  <a:lnTo>
                    <a:pt x="252000" y="288000"/>
                  </a:lnTo>
                  <a:lnTo>
                    <a:pt x="213225" y="218100"/>
                  </a:lnTo>
                  <a:lnTo>
                    <a:pt x="180000" y="162000"/>
                  </a:lnTo>
                  <a:lnTo>
                    <a:pt x="162000" y="72000"/>
                  </a:lnTo>
                  <a:lnTo>
                    <a:pt x="54000" y="0"/>
                  </a:lnTo>
                  <a:lnTo>
                    <a:pt x="0" y="54000"/>
                  </a:lnTo>
                  <a:lnTo>
                    <a:pt x="36000" y="108000"/>
                  </a:lnTo>
                  <a:lnTo>
                    <a:pt x="72000" y="198000"/>
                  </a:lnTo>
                  <a:lnTo>
                    <a:pt x="126000" y="288000"/>
                  </a:lnTo>
                  <a:lnTo>
                    <a:pt x="198000" y="360000"/>
                  </a:lnTo>
                  <a:lnTo>
                    <a:pt x="180000" y="414000"/>
                  </a:lnTo>
                  <a:lnTo>
                    <a:pt x="180000" y="486000"/>
                  </a:lnTo>
                  <a:lnTo>
                    <a:pt x="162000" y="558000"/>
                  </a:lnTo>
                  <a:lnTo>
                    <a:pt x="90000" y="576000"/>
                  </a:lnTo>
                  <a:lnTo>
                    <a:pt x="72000" y="648000"/>
                  </a:lnTo>
                  <a:lnTo>
                    <a:pt x="127500" y="670538"/>
                  </a:lnTo>
                  <a:lnTo>
                    <a:pt x="180000" y="684000"/>
                  </a:lnTo>
                  <a:lnTo>
                    <a:pt x="216000" y="720000"/>
                  </a:lnTo>
                  <a:lnTo>
                    <a:pt x="234000" y="738000"/>
                  </a:lnTo>
                  <a:lnTo>
                    <a:pt x="227513" y="813413"/>
                  </a:lnTo>
                  <a:lnTo>
                    <a:pt x="198000" y="846000"/>
                  </a:lnTo>
                  <a:lnTo>
                    <a:pt x="198000" y="882000"/>
                  </a:lnTo>
                  <a:lnTo>
                    <a:pt x="213225" y="920569"/>
                  </a:lnTo>
                  <a:lnTo>
                    <a:pt x="279900" y="92295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6778529" y="4512184"/>
              <a:ext cx="188912" cy="201613"/>
            </a:xfrm>
            <a:custGeom>
              <a:avLst/>
              <a:gdLst/>
              <a:ahLst/>
              <a:cxnLst>
                <a:cxn ang="0">
                  <a:pos x="16" y="457"/>
                </a:cxn>
                <a:cxn ang="0">
                  <a:pos x="6" y="438"/>
                </a:cxn>
                <a:cxn ang="0">
                  <a:pos x="3" y="404"/>
                </a:cxn>
                <a:cxn ang="0">
                  <a:pos x="0" y="372"/>
                </a:cxn>
                <a:cxn ang="0">
                  <a:pos x="15" y="342"/>
                </a:cxn>
                <a:cxn ang="0">
                  <a:pos x="45" y="327"/>
                </a:cxn>
                <a:cxn ang="0">
                  <a:pos x="87" y="296"/>
                </a:cxn>
                <a:cxn ang="0">
                  <a:pos x="137" y="284"/>
                </a:cxn>
                <a:cxn ang="0">
                  <a:pos x="162" y="240"/>
                </a:cxn>
                <a:cxn ang="0">
                  <a:pos x="228" y="212"/>
                </a:cxn>
                <a:cxn ang="0">
                  <a:pos x="288" y="149"/>
                </a:cxn>
                <a:cxn ang="0">
                  <a:pos x="321" y="141"/>
                </a:cxn>
                <a:cxn ang="0">
                  <a:pos x="330" y="132"/>
                </a:cxn>
                <a:cxn ang="0">
                  <a:pos x="366" y="126"/>
                </a:cxn>
                <a:cxn ang="0">
                  <a:pos x="387" y="87"/>
                </a:cxn>
                <a:cxn ang="0">
                  <a:pos x="401" y="47"/>
                </a:cxn>
                <a:cxn ang="0">
                  <a:pos x="441" y="0"/>
                </a:cxn>
                <a:cxn ang="0">
                  <a:pos x="479" y="9"/>
                </a:cxn>
                <a:cxn ang="0">
                  <a:pos x="510" y="60"/>
                </a:cxn>
                <a:cxn ang="0">
                  <a:pos x="594" y="95"/>
                </a:cxn>
                <a:cxn ang="0">
                  <a:pos x="539" y="117"/>
                </a:cxn>
                <a:cxn ang="0">
                  <a:pos x="542" y="153"/>
                </a:cxn>
                <a:cxn ang="0">
                  <a:pos x="485" y="158"/>
                </a:cxn>
                <a:cxn ang="0">
                  <a:pos x="494" y="200"/>
                </a:cxn>
                <a:cxn ang="0">
                  <a:pos x="479" y="237"/>
                </a:cxn>
                <a:cxn ang="0">
                  <a:pos x="521" y="278"/>
                </a:cxn>
                <a:cxn ang="0">
                  <a:pos x="509" y="297"/>
                </a:cxn>
                <a:cxn ang="0">
                  <a:pos x="530" y="317"/>
                </a:cxn>
                <a:cxn ang="0">
                  <a:pos x="566" y="333"/>
                </a:cxn>
                <a:cxn ang="0">
                  <a:pos x="572" y="363"/>
                </a:cxn>
                <a:cxn ang="0">
                  <a:pos x="537" y="357"/>
                </a:cxn>
                <a:cxn ang="0">
                  <a:pos x="507" y="366"/>
                </a:cxn>
                <a:cxn ang="0">
                  <a:pos x="497" y="390"/>
                </a:cxn>
                <a:cxn ang="0">
                  <a:pos x="494" y="416"/>
                </a:cxn>
                <a:cxn ang="0">
                  <a:pos x="495" y="438"/>
                </a:cxn>
                <a:cxn ang="0">
                  <a:pos x="468" y="480"/>
                </a:cxn>
                <a:cxn ang="0">
                  <a:pos x="438" y="500"/>
                </a:cxn>
                <a:cxn ang="0">
                  <a:pos x="435" y="530"/>
                </a:cxn>
                <a:cxn ang="0">
                  <a:pos x="449" y="552"/>
                </a:cxn>
                <a:cxn ang="0">
                  <a:pos x="417" y="600"/>
                </a:cxn>
                <a:cxn ang="0">
                  <a:pos x="342" y="635"/>
                </a:cxn>
                <a:cxn ang="0">
                  <a:pos x="294" y="624"/>
                </a:cxn>
                <a:cxn ang="0">
                  <a:pos x="270" y="606"/>
                </a:cxn>
                <a:cxn ang="0">
                  <a:pos x="245" y="581"/>
                </a:cxn>
                <a:cxn ang="0">
                  <a:pos x="228" y="605"/>
                </a:cxn>
                <a:cxn ang="0">
                  <a:pos x="197" y="618"/>
                </a:cxn>
                <a:cxn ang="0">
                  <a:pos x="164" y="608"/>
                </a:cxn>
                <a:cxn ang="0">
                  <a:pos x="155" y="573"/>
                </a:cxn>
                <a:cxn ang="0">
                  <a:pos x="108" y="579"/>
                </a:cxn>
                <a:cxn ang="0">
                  <a:pos x="78" y="563"/>
                </a:cxn>
                <a:cxn ang="0">
                  <a:pos x="63" y="546"/>
                </a:cxn>
                <a:cxn ang="0">
                  <a:pos x="53" y="521"/>
                </a:cxn>
                <a:cxn ang="0">
                  <a:pos x="65" y="494"/>
                </a:cxn>
                <a:cxn ang="0">
                  <a:pos x="50" y="477"/>
                </a:cxn>
                <a:cxn ang="0">
                  <a:pos x="24" y="474"/>
                </a:cxn>
                <a:cxn ang="0">
                  <a:pos x="16" y="457"/>
                </a:cxn>
              </a:cxnLst>
              <a:rect l="0" t="0" r="r" b="b"/>
              <a:pathLst>
                <a:path w="594" h="635">
                  <a:moveTo>
                    <a:pt x="16" y="457"/>
                  </a:moveTo>
                  <a:lnTo>
                    <a:pt x="6" y="438"/>
                  </a:lnTo>
                  <a:lnTo>
                    <a:pt x="3" y="404"/>
                  </a:lnTo>
                  <a:lnTo>
                    <a:pt x="0" y="372"/>
                  </a:lnTo>
                  <a:lnTo>
                    <a:pt x="15" y="342"/>
                  </a:lnTo>
                  <a:lnTo>
                    <a:pt x="45" y="327"/>
                  </a:lnTo>
                  <a:lnTo>
                    <a:pt x="87" y="296"/>
                  </a:lnTo>
                  <a:lnTo>
                    <a:pt x="137" y="284"/>
                  </a:lnTo>
                  <a:lnTo>
                    <a:pt x="162" y="240"/>
                  </a:lnTo>
                  <a:lnTo>
                    <a:pt x="228" y="212"/>
                  </a:lnTo>
                  <a:lnTo>
                    <a:pt x="288" y="149"/>
                  </a:lnTo>
                  <a:lnTo>
                    <a:pt x="321" y="141"/>
                  </a:lnTo>
                  <a:lnTo>
                    <a:pt x="330" y="132"/>
                  </a:lnTo>
                  <a:lnTo>
                    <a:pt x="366" y="126"/>
                  </a:lnTo>
                  <a:lnTo>
                    <a:pt x="387" y="87"/>
                  </a:lnTo>
                  <a:lnTo>
                    <a:pt x="401" y="47"/>
                  </a:lnTo>
                  <a:lnTo>
                    <a:pt x="441" y="0"/>
                  </a:lnTo>
                  <a:lnTo>
                    <a:pt x="479" y="9"/>
                  </a:lnTo>
                  <a:lnTo>
                    <a:pt x="510" y="60"/>
                  </a:lnTo>
                  <a:lnTo>
                    <a:pt x="594" y="95"/>
                  </a:lnTo>
                  <a:lnTo>
                    <a:pt x="539" y="117"/>
                  </a:lnTo>
                  <a:lnTo>
                    <a:pt x="542" y="153"/>
                  </a:lnTo>
                  <a:lnTo>
                    <a:pt x="485" y="158"/>
                  </a:lnTo>
                  <a:lnTo>
                    <a:pt x="494" y="200"/>
                  </a:lnTo>
                  <a:lnTo>
                    <a:pt x="479" y="237"/>
                  </a:lnTo>
                  <a:lnTo>
                    <a:pt x="521" y="278"/>
                  </a:lnTo>
                  <a:lnTo>
                    <a:pt x="509" y="297"/>
                  </a:lnTo>
                  <a:lnTo>
                    <a:pt x="530" y="317"/>
                  </a:lnTo>
                  <a:lnTo>
                    <a:pt x="566" y="333"/>
                  </a:lnTo>
                  <a:lnTo>
                    <a:pt x="572" y="363"/>
                  </a:lnTo>
                  <a:lnTo>
                    <a:pt x="537" y="357"/>
                  </a:lnTo>
                  <a:lnTo>
                    <a:pt x="507" y="366"/>
                  </a:lnTo>
                  <a:lnTo>
                    <a:pt x="497" y="390"/>
                  </a:lnTo>
                  <a:lnTo>
                    <a:pt x="494" y="416"/>
                  </a:lnTo>
                  <a:lnTo>
                    <a:pt x="495" y="438"/>
                  </a:lnTo>
                  <a:lnTo>
                    <a:pt x="468" y="480"/>
                  </a:lnTo>
                  <a:lnTo>
                    <a:pt x="438" y="500"/>
                  </a:lnTo>
                  <a:lnTo>
                    <a:pt x="435" y="530"/>
                  </a:lnTo>
                  <a:lnTo>
                    <a:pt x="449" y="552"/>
                  </a:lnTo>
                  <a:lnTo>
                    <a:pt x="417" y="600"/>
                  </a:lnTo>
                  <a:lnTo>
                    <a:pt x="342" y="635"/>
                  </a:lnTo>
                  <a:lnTo>
                    <a:pt x="294" y="624"/>
                  </a:lnTo>
                  <a:lnTo>
                    <a:pt x="270" y="606"/>
                  </a:lnTo>
                  <a:lnTo>
                    <a:pt x="245" y="581"/>
                  </a:lnTo>
                  <a:lnTo>
                    <a:pt x="228" y="605"/>
                  </a:lnTo>
                  <a:lnTo>
                    <a:pt x="197" y="618"/>
                  </a:lnTo>
                  <a:lnTo>
                    <a:pt x="164" y="608"/>
                  </a:lnTo>
                  <a:lnTo>
                    <a:pt x="155" y="573"/>
                  </a:lnTo>
                  <a:lnTo>
                    <a:pt x="108" y="579"/>
                  </a:lnTo>
                  <a:lnTo>
                    <a:pt x="78" y="563"/>
                  </a:lnTo>
                  <a:lnTo>
                    <a:pt x="63" y="546"/>
                  </a:lnTo>
                  <a:lnTo>
                    <a:pt x="53" y="521"/>
                  </a:lnTo>
                  <a:lnTo>
                    <a:pt x="65" y="494"/>
                  </a:lnTo>
                  <a:lnTo>
                    <a:pt x="50" y="477"/>
                  </a:lnTo>
                  <a:lnTo>
                    <a:pt x="24" y="474"/>
                  </a:lnTo>
                  <a:lnTo>
                    <a:pt x="16" y="45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7173816" y="4623309"/>
              <a:ext cx="352425" cy="193675"/>
            </a:xfrm>
            <a:custGeom>
              <a:avLst/>
              <a:gdLst/>
              <a:ahLst/>
              <a:cxnLst>
                <a:cxn ang="0">
                  <a:pos x="372" y="438"/>
                </a:cxn>
                <a:cxn ang="0">
                  <a:pos x="411" y="354"/>
                </a:cxn>
                <a:cxn ang="0">
                  <a:pos x="347" y="273"/>
                </a:cxn>
                <a:cxn ang="0">
                  <a:pos x="242" y="246"/>
                </a:cxn>
                <a:cxn ang="0">
                  <a:pos x="104" y="205"/>
                </a:cxn>
                <a:cxn ang="0">
                  <a:pos x="59" y="145"/>
                </a:cxn>
                <a:cxn ang="0">
                  <a:pos x="144" y="109"/>
                </a:cxn>
                <a:cxn ang="0">
                  <a:pos x="84" y="106"/>
                </a:cxn>
                <a:cxn ang="0">
                  <a:pos x="29" y="73"/>
                </a:cxn>
                <a:cxn ang="0">
                  <a:pos x="3" y="39"/>
                </a:cxn>
                <a:cxn ang="0">
                  <a:pos x="72" y="0"/>
                </a:cxn>
                <a:cxn ang="0">
                  <a:pos x="158" y="15"/>
                </a:cxn>
                <a:cxn ang="0">
                  <a:pos x="176" y="108"/>
                </a:cxn>
                <a:cxn ang="0">
                  <a:pos x="228" y="175"/>
                </a:cxn>
                <a:cxn ang="0">
                  <a:pos x="291" y="117"/>
                </a:cxn>
                <a:cxn ang="0">
                  <a:pos x="348" y="76"/>
                </a:cxn>
                <a:cxn ang="0">
                  <a:pos x="437" y="93"/>
                </a:cxn>
                <a:cxn ang="0">
                  <a:pos x="542" y="135"/>
                </a:cxn>
                <a:cxn ang="0">
                  <a:pos x="620" y="156"/>
                </a:cxn>
                <a:cxn ang="0">
                  <a:pos x="735" y="196"/>
                </a:cxn>
                <a:cxn ang="0">
                  <a:pos x="813" y="264"/>
                </a:cxn>
                <a:cxn ang="0">
                  <a:pos x="923" y="333"/>
                </a:cxn>
                <a:cxn ang="0">
                  <a:pos x="888" y="384"/>
                </a:cxn>
                <a:cxn ang="0">
                  <a:pos x="963" y="466"/>
                </a:cxn>
                <a:cxn ang="0">
                  <a:pos x="999" y="486"/>
                </a:cxn>
                <a:cxn ang="0">
                  <a:pos x="1107" y="589"/>
                </a:cxn>
                <a:cxn ang="0">
                  <a:pos x="1023" y="583"/>
                </a:cxn>
                <a:cxn ang="0">
                  <a:pos x="939" y="583"/>
                </a:cxn>
                <a:cxn ang="0">
                  <a:pos x="867" y="511"/>
                </a:cxn>
                <a:cxn ang="0">
                  <a:pos x="765" y="415"/>
                </a:cxn>
                <a:cxn ang="0">
                  <a:pos x="665" y="454"/>
                </a:cxn>
                <a:cxn ang="0">
                  <a:pos x="669" y="523"/>
                </a:cxn>
                <a:cxn ang="0">
                  <a:pos x="504" y="460"/>
                </a:cxn>
                <a:cxn ang="0">
                  <a:pos x="438" y="454"/>
                </a:cxn>
                <a:cxn ang="0">
                  <a:pos x="374" y="483"/>
                </a:cxn>
              </a:cxnLst>
              <a:rect l="0" t="0" r="r" b="b"/>
              <a:pathLst>
                <a:path w="1107" h="612">
                  <a:moveTo>
                    <a:pt x="374" y="483"/>
                  </a:moveTo>
                  <a:lnTo>
                    <a:pt x="372" y="438"/>
                  </a:lnTo>
                  <a:lnTo>
                    <a:pt x="407" y="406"/>
                  </a:lnTo>
                  <a:lnTo>
                    <a:pt x="411" y="354"/>
                  </a:lnTo>
                  <a:lnTo>
                    <a:pt x="383" y="301"/>
                  </a:lnTo>
                  <a:lnTo>
                    <a:pt x="347" y="273"/>
                  </a:lnTo>
                  <a:lnTo>
                    <a:pt x="296" y="243"/>
                  </a:lnTo>
                  <a:lnTo>
                    <a:pt x="242" y="246"/>
                  </a:lnTo>
                  <a:lnTo>
                    <a:pt x="155" y="193"/>
                  </a:lnTo>
                  <a:lnTo>
                    <a:pt x="104" y="205"/>
                  </a:lnTo>
                  <a:lnTo>
                    <a:pt x="81" y="181"/>
                  </a:lnTo>
                  <a:lnTo>
                    <a:pt x="59" y="145"/>
                  </a:lnTo>
                  <a:lnTo>
                    <a:pt x="113" y="150"/>
                  </a:lnTo>
                  <a:lnTo>
                    <a:pt x="144" y="109"/>
                  </a:lnTo>
                  <a:lnTo>
                    <a:pt x="119" y="100"/>
                  </a:lnTo>
                  <a:lnTo>
                    <a:pt x="84" y="106"/>
                  </a:lnTo>
                  <a:lnTo>
                    <a:pt x="50" y="97"/>
                  </a:lnTo>
                  <a:lnTo>
                    <a:pt x="29" y="73"/>
                  </a:lnTo>
                  <a:lnTo>
                    <a:pt x="0" y="64"/>
                  </a:lnTo>
                  <a:lnTo>
                    <a:pt x="3" y="39"/>
                  </a:lnTo>
                  <a:lnTo>
                    <a:pt x="35" y="24"/>
                  </a:lnTo>
                  <a:lnTo>
                    <a:pt x="72" y="0"/>
                  </a:lnTo>
                  <a:lnTo>
                    <a:pt x="116" y="22"/>
                  </a:lnTo>
                  <a:lnTo>
                    <a:pt x="158" y="15"/>
                  </a:lnTo>
                  <a:lnTo>
                    <a:pt x="179" y="49"/>
                  </a:lnTo>
                  <a:lnTo>
                    <a:pt x="176" y="108"/>
                  </a:lnTo>
                  <a:lnTo>
                    <a:pt x="201" y="132"/>
                  </a:lnTo>
                  <a:lnTo>
                    <a:pt x="228" y="175"/>
                  </a:lnTo>
                  <a:lnTo>
                    <a:pt x="270" y="144"/>
                  </a:lnTo>
                  <a:lnTo>
                    <a:pt x="291" y="117"/>
                  </a:lnTo>
                  <a:lnTo>
                    <a:pt x="338" y="97"/>
                  </a:lnTo>
                  <a:lnTo>
                    <a:pt x="348" y="76"/>
                  </a:lnTo>
                  <a:lnTo>
                    <a:pt x="384" y="55"/>
                  </a:lnTo>
                  <a:lnTo>
                    <a:pt x="437" y="93"/>
                  </a:lnTo>
                  <a:lnTo>
                    <a:pt x="482" y="117"/>
                  </a:lnTo>
                  <a:lnTo>
                    <a:pt x="542" y="135"/>
                  </a:lnTo>
                  <a:lnTo>
                    <a:pt x="575" y="133"/>
                  </a:lnTo>
                  <a:lnTo>
                    <a:pt x="620" y="156"/>
                  </a:lnTo>
                  <a:lnTo>
                    <a:pt x="659" y="162"/>
                  </a:lnTo>
                  <a:lnTo>
                    <a:pt x="735" y="196"/>
                  </a:lnTo>
                  <a:lnTo>
                    <a:pt x="777" y="225"/>
                  </a:lnTo>
                  <a:lnTo>
                    <a:pt x="813" y="264"/>
                  </a:lnTo>
                  <a:lnTo>
                    <a:pt x="842" y="300"/>
                  </a:lnTo>
                  <a:lnTo>
                    <a:pt x="923" y="333"/>
                  </a:lnTo>
                  <a:lnTo>
                    <a:pt x="929" y="367"/>
                  </a:lnTo>
                  <a:lnTo>
                    <a:pt x="888" y="384"/>
                  </a:lnTo>
                  <a:lnTo>
                    <a:pt x="932" y="441"/>
                  </a:lnTo>
                  <a:lnTo>
                    <a:pt x="963" y="466"/>
                  </a:lnTo>
                  <a:lnTo>
                    <a:pt x="966" y="496"/>
                  </a:lnTo>
                  <a:lnTo>
                    <a:pt x="999" y="486"/>
                  </a:lnTo>
                  <a:lnTo>
                    <a:pt x="1017" y="531"/>
                  </a:lnTo>
                  <a:lnTo>
                    <a:pt x="1107" y="589"/>
                  </a:lnTo>
                  <a:lnTo>
                    <a:pt x="1076" y="612"/>
                  </a:lnTo>
                  <a:lnTo>
                    <a:pt x="1023" y="583"/>
                  </a:lnTo>
                  <a:lnTo>
                    <a:pt x="993" y="589"/>
                  </a:lnTo>
                  <a:lnTo>
                    <a:pt x="939" y="583"/>
                  </a:lnTo>
                  <a:lnTo>
                    <a:pt x="893" y="552"/>
                  </a:lnTo>
                  <a:lnTo>
                    <a:pt x="867" y="511"/>
                  </a:lnTo>
                  <a:lnTo>
                    <a:pt x="822" y="463"/>
                  </a:lnTo>
                  <a:lnTo>
                    <a:pt x="765" y="415"/>
                  </a:lnTo>
                  <a:lnTo>
                    <a:pt x="716" y="438"/>
                  </a:lnTo>
                  <a:lnTo>
                    <a:pt x="665" y="454"/>
                  </a:lnTo>
                  <a:lnTo>
                    <a:pt x="696" y="492"/>
                  </a:lnTo>
                  <a:lnTo>
                    <a:pt x="669" y="523"/>
                  </a:lnTo>
                  <a:lnTo>
                    <a:pt x="543" y="498"/>
                  </a:lnTo>
                  <a:lnTo>
                    <a:pt x="504" y="460"/>
                  </a:lnTo>
                  <a:lnTo>
                    <a:pt x="464" y="451"/>
                  </a:lnTo>
                  <a:lnTo>
                    <a:pt x="438" y="454"/>
                  </a:lnTo>
                  <a:lnTo>
                    <a:pt x="411" y="468"/>
                  </a:lnTo>
                  <a:lnTo>
                    <a:pt x="374" y="483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7042054" y="4780472"/>
              <a:ext cx="65087" cy="36513"/>
            </a:xfrm>
            <a:custGeom>
              <a:avLst/>
              <a:gdLst/>
              <a:ahLst/>
              <a:cxnLst>
                <a:cxn ang="0">
                  <a:pos x="15" y="113"/>
                </a:cxn>
                <a:cxn ang="0">
                  <a:pos x="0" y="93"/>
                </a:cxn>
                <a:cxn ang="0">
                  <a:pos x="2" y="65"/>
                </a:cxn>
                <a:cxn ang="0">
                  <a:pos x="18" y="54"/>
                </a:cxn>
                <a:cxn ang="0">
                  <a:pos x="34" y="47"/>
                </a:cxn>
                <a:cxn ang="0">
                  <a:pos x="52" y="47"/>
                </a:cxn>
                <a:cxn ang="0">
                  <a:pos x="76" y="24"/>
                </a:cxn>
                <a:cxn ang="0">
                  <a:pos x="94" y="9"/>
                </a:cxn>
                <a:cxn ang="0">
                  <a:pos x="141" y="2"/>
                </a:cxn>
                <a:cxn ang="0">
                  <a:pos x="202" y="0"/>
                </a:cxn>
                <a:cxn ang="0">
                  <a:pos x="166" y="42"/>
                </a:cxn>
                <a:cxn ang="0">
                  <a:pos x="136" y="42"/>
                </a:cxn>
                <a:cxn ang="0">
                  <a:pos x="117" y="50"/>
                </a:cxn>
                <a:cxn ang="0">
                  <a:pos x="93" y="65"/>
                </a:cxn>
                <a:cxn ang="0">
                  <a:pos x="76" y="62"/>
                </a:cxn>
                <a:cxn ang="0">
                  <a:pos x="63" y="89"/>
                </a:cxn>
                <a:cxn ang="0">
                  <a:pos x="48" y="102"/>
                </a:cxn>
                <a:cxn ang="0">
                  <a:pos x="43" y="113"/>
                </a:cxn>
                <a:cxn ang="0">
                  <a:pos x="15" y="113"/>
                </a:cxn>
              </a:cxnLst>
              <a:rect l="0" t="0" r="r" b="b"/>
              <a:pathLst>
                <a:path w="202" h="113">
                  <a:moveTo>
                    <a:pt x="15" y="113"/>
                  </a:moveTo>
                  <a:lnTo>
                    <a:pt x="0" y="93"/>
                  </a:lnTo>
                  <a:lnTo>
                    <a:pt x="2" y="65"/>
                  </a:lnTo>
                  <a:lnTo>
                    <a:pt x="18" y="54"/>
                  </a:lnTo>
                  <a:lnTo>
                    <a:pt x="34" y="47"/>
                  </a:lnTo>
                  <a:lnTo>
                    <a:pt x="52" y="47"/>
                  </a:lnTo>
                  <a:lnTo>
                    <a:pt x="76" y="24"/>
                  </a:lnTo>
                  <a:lnTo>
                    <a:pt x="94" y="9"/>
                  </a:lnTo>
                  <a:lnTo>
                    <a:pt x="141" y="2"/>
                  </a:lnTo>
                  <a:lnTo>
                    <a:pt x="202" y="0"/>
                  </a:lnTo>
                  <a:lnTo>
                    <a:pt x="166" y="42"/>
                  </a:lnTo>
                  <a:lnTo>
                    <a:pt x="136" y="42"/>
                  </a:lnTo>
                  <a:lnTo>
                    <a:pt x="117" y="50"/>
                  </a:lnTo>
                  <a:lnTo>
                    <a:pt x="93" y="65"/>
                  </a:lnTo>
                  <a:lnTo>
                    <a:pt x="76" y="62"/>
                  </a:lnTo>
                  <a:lnTo>
                    <a:pt x="63" y="89"/>
                  </a:lnTo>
                  <a:lnTo>
                    <a:pt x="48" y="102"/>
                  </a:lnTo>
                  <a:lnTo>
                    <a:pt x="43" y="113"/>
                  </a:lnTo>
                  <a:lnTo>
                    <a:pt x="15" y="113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7369079" y="3445384"/>
              <a:ext cx="52387" cy="242888"/>
            </a:xfrm>
            <a:custGeom>
              <a:avLst/>
              <a:gdLst/>
              <a:ahLst/>
              <a:cxnLst>
                <a:cxn ang="0">
                  <a:pos x="288" y="1880"/>
                </a:cxn>
                <a:cxn ang="0">
                  <a:pos x="216" y="1760"/>
                </a:cxn>
                <a:cxn ang="0">
                  <a:pos x="160" y="1768"/>
                </a:cxn>
                <a:cxn ang="0">
                  <a:pos x="136" y="1832"/>
                </a:cxn>
                <a:cxn ang="0">
                  <a:pos x="120" y="1904"/>
                </a:cxn>
                <a:cxn ang="0">
                  <a:pos x="48" y="1896"/>
                </a:cxn>
                <a:cxn ang="0">
                  <a:pos x="0" y="1840"/>
                </a:cxn>
                <a:cxn ang="0">
                  <a:pos x="32" y="1736"/>
                </a:cxn>
                <a:cxn ang="0">
                  <a:pos x="48" y="1664"/>
                </a:cxn>
                <a:cxn ang="0">
                  <a:pos x="56" y="1560"/>
                </a:cxn>
                <a:cxn ang="0">
                  <a:pos x="96" y="1504"/>
                </a:cxn>
                <a:cxn ang="0">
                  <a:pos x="104" y="1432"/>
                </a:cxn>
                <a:cxn ang="0">
                  <a:pos x="72" y="1376"/>
                </a:cxn>
                <a:cxn ang="0">
                  <a:pos x="32" y="1288"/>
                </a:cxn>
                <a:cxn ang="0">
                  <a:pos x="88" y="1200"/>
                </a:cxn>
                <a:cxn ang="0">
                  <a:pos x="80" y="1064"/>
                </a:cxn>
                <a:cxn ang="0">
                  <a:pos x="64" y="968"/>
                </a:cxn>
                <a:cxn ang="0">
                  <a:pos x="74" y="857"/>
                </a:cxn>
                <a:cxn ang="0">
                  <a:pos x="96" y="776"/>
                </a:cxn>
                <a:cxn ang="0">
                  <a:pos x="64" y="688"/>
                </a:cxn>
                <a:cxn ang="0">
                  <a:pos x="24" y="576"/>
                </a:cxn>
                <a:cxn ang="0">
                  <a:pos x="40" y="440"/>
                </a:cxn>
                <a:cxn ang="0">
                  <a:pos x="64" y="344"/>
                </a:cxn>
                <a:cxn ang="0">
                  <a:pos x="56" y="240"/>
                </a:cxn>
                <a:cxn ang="0">
                  <a:pos x="128" y="232"/>
                </a:cxn>
                <a:cxn ang="0">
                  <a:pos x="152" y="160"/>
                </a:cxn>
                <a:cxn ang="0">
                  <a:pos x="112" y="8"/>
                </a:cxn>
                <a:cxn ang="0">
                  <a:pos x="184" y="0"/>
                </a:cxn>
                <a:cxn ang="0">
                  <a:pos x="232" y="80"/>
                </a:cxn>
                <a:cxn ang="0">
                  <a:pos x="216" y="168"/>
                </a:cxn>
                <a:cxn ang="0">
                  <a:pos x="264" y="376"/>
                </a:cxn>
                <a:cxn ang="0">
                  <a:pos x="248" y="496"/>
                </a:cxn>
                <a:cxn ang="0">
                  <a:pos x="224" y="584"/>
                </a:cxn>
                <a:cxn ang="0">
                  <a:pos x="248" y="680"/>
                </a:cxn>
                <a:cxn ang="0">
                  <a:pos x="296" y="800"/>
                </a:cxn>
                <a:cxn ang="0">
                  <a:pos x="296" y="920"/>
                </a:cxn>
                <a:cxn ang="0">
                  <a:pos x="344" y="1024"/>
                </a:cxn>
                <a:cxn ang="0">
                  <a:pos x="376" y="1120"/>
                </a:cxn>
                <a:cxn ang="0">
                  <a:pos x="432" y="1192"/>
                </a:cxn>
                <a:cxn ang="0">
                  <a:pos x="376" y="1240"/>
                </a:cxn>
                <a:cxn ang="0">
                  <a:pos x="312" y="1200"/>
                </a:cxn>
                <a:cxn ang="0">
                  <a:pos x="240" y="1224"/>
                </a:cxn>
                <a:cxn ang="0">
                  <a:pos x="208" y="1336"/>
                </a:cxn>
                <a:cxn ang="0">
                  <a:pos x="168" y="1432"/>
                </a:cxn>
                <a:cxn ang="0">
                  <a:pos x="192" y="1552"/>
                </a:cxn>
                <a:cxn ang="0">
                  <a:pos x="232" y="1632"/>
                </a:cxn>
                <a:cxn ang="0">
                  <a:pos x="264" y="1696"/>
                </a:cxn>
                <a:cxn ang="0">
                  <a:pos x="320" y="1768"/>
                </a:cxn>
                <a:cxn ang="0">
                  <a:pos x="288" y="1880"/>
                </a:cxn>
              </a:cxnLst>
              <a:rect l="0" t="0" r="r" b="b"/>
              <a:pathLst>
                <a:path w="432" h="1904">
                  <a:moveTo>
                    <a:pt x="288" y="1880"/>
                  </a:moveTo>
                  <a:lnTo>
                    <a:pt x="216" y="1760"/>
                  </a:lnTo>
                  <a:lnTo>
                    <a:pt x="160" y="1768"/>
                  </a:lnTo>
                  <a:lnTo>
                    <a:pt x="136" y="1832"/>
                  </a:lnTo>
                  <a:lnTo>
                    <a:pt x="120" y="1904"/>
                  </a:lnTo>
                  <a:lnTo>
                    <a:pt x="48" y="1896"/>
                  </a:lnTo>
                  <a:lnTo>
                    <a:pt x="0" y="1840"/>
                  </a:lnTo>
                  <a:lnTo>
                    <a:pt x="32" y="1736"/>
                  </a:lnTo>
                  <a:lnTo>
                    <a:pt x="48" y="1664"/>
                  </a:lnTo>
                  <a:lnTo>
                    <a:pt x="56" y="1560"/>
                  </a:lnTo>
                  <a:lnTo>
                    <a:pt x="96" y="1504"/>
                  </a:lnTo>
                  <a:lnTo>
                    <a:pt x="104" y="1432"/>
                  </a:lnTo>
                  <a:lnTo>
                    <a:pt x="72" y="1376"/>
                  </a:lnTo>
                  <a:lnTo>
                    <a:pt x="32" y="1288"/>
                  </a:lnTo>
                  <a:lnTo>
                    <a:pt x="88" y="1200"/>
                  </a:lnTo>
                  <a:lnTo>
                    <a:pt x="80" y="1064"/>
                  </a:lnTo>
                  <a:lnTo>
                    <a:pt x="64" y="968"/>
                  </a:lnTo>
                  <a:lnTo>
                    <a:pt x="74" y="857"/>
                  </a:lnTo>
                  <a:lnTo>
                    <a:pt x="96" y="776"/>
                  </a:lnTo>
                  <a:lnTo>
                    <a:pt x="64" y="688"/>
                  </a:lnTo>
                  <a:lnTo>
                    <a:pt x="24" y="576"/>
                  </a:lnTo>
                  <a:lnTo>
                    <a:pt x="40" y="440"/>
                  </a:lnTo>
                  <a:lnTo>
                    <a:pt x="64" y="344"/>
                  </a:lnTo>
                  <a:lnTo>
                    <a:pt x="56" y="240"/>
                  </a:lnTo>
                  <a:lnTo>
                    <a:pt x="128" y="232"/>
                  </a:lnTo>
                  <a:lnTo>
                    <a:pt x="152" y="160"/>
                  </a:lnTo>
                  <a:lnTo>
                    <a:pt x="112" y="8"/>
                  </a:lnTo>
                  <a:lnTo>
                    <a:pt x="184" y="0"/>
                  </a:lnTo>
                  <a:lnTo>
                    <a:pt x="232" y="80"/>
                  </a:lnTo>
                  <a:lnTo>
                    <a:pt x="216" y="168"/>
                  </a:lnTo>
                  <a:lnTo>
                    <a:pt x="264" y="376"/>
                  </a:lnTo>
                  <a:lnTo>
                    <a:pt x="248" y="496"/>
                  </a:lnTo>
                  <a:lnTo>
                    <a:pt x="224" y="584"/>
                  </a:lnTo>
                  <a:lnTo>
                    <a:pt x="248" y="680"/>
                  </a:lnTo>
                  <a:lnTo>
                    <a:pt x="296" y="800"/>
                  </a:lnTo>
                  <a:lnTo>
                    <a:pt x="296" y="920"/>
                  </a:lnTo>
                  <a:lnTo>
                    <a:pt x="344" y="1024"/>
                  </a:lnTo>
                  <a:lnTo>
                    <a:pt x="376" y="1120"/>
                  </a:lnTo>
                  <a:lnTo>
                    <a:pt x="432" y="1192"/>
                  </a:lnTo>
                  <a:lnTo>
                    <a:pt x="376" y="1240"/>
                  </a:lnTo>
                  <a:lnTo>
                    <a:pt x="312" y="1200"/>
                  </a:lnTo>
                  <a:lnTo>
                    <a:pt x="240" y="1224"/>
                  </a:lnTo>
                  <a:lnTo>
                    <a:pt x="208" y="1336"/>
                  </a:lnTo>
                  <a:lnTo>
                    <a:pt x="168" y="1432"/>
                  </a:lnTo>
                  <a:lnTo>
                    <a:pt x="192" y="1552"/>
                  </a:lnTo>
                  <a:lnTo>
                    <a:pt x="232" y="1632"/>
                  </a:lnTo>
                  <a:lnTo>
                    <a:pt x="264" y="1696"/>
                  </a:lnTo>
                  <a:lnTo>
                    <a:pt x="320" y="1768"/>
                  </a:lnTo>
                  <a:lnTo>
                    <a:pt x="288" y="188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7184929" y="3700972"/>
              <a:ext cx="254000" cy="285750"/>
            </a:xfrm>
            <a:custGeom>
              <a:avLst/>
              <a:gdLst/>
              <a:ahLst/>
              <a:cxnLst>
                <a:cxn ang="0">
                  <a:pos x="702" y="0"/>
                </a:cxn>
                <a:cxn ang="0">
                  <a:pos x="805" y="107"/>
                </a:cxn>
                <a:cxn ang="0">
                  <a:pos x="903" y="175"/>
                </a:cxn>
                <a:cxn ang="0">
                  <a:pos x="903" y="226"/>
                </a:cxn>
                <a:cxn ang="0">
                  <a:pos x="805" y="277"/>
                </a:cxn>
                <a:cxn ang="0">
                  <a:pos x="740" y="305"/>
                </a:cxn>
                <a:cxn ang="0">
                  <a:pos x="675" y="300"/>
                </a:cxn>
                <a:cxn ang="0">
                  <a:pos x="626" y="311"/>
                </a:cxn>
                <a:cxn ang="0">
                  <a:pos x="631" y="384"/>
                </a:cxn>
                <a:cxn ang="0">
                  <a:pos x="697" y="469"/>
                </a:cxn>
                <a:cxn ang="0">
                  <a:pos x="708" y="593"/>
                </a:cxn>
                <a:cxn ang="0">
                  <a:pos x="642" y="684"/>
                </a:cxn>
                <a:cxn ang="0">
                  <a:pos x="644" y="801"/>
                </a:cxn>
                <a:cxn ang="0">
                  <a:pos x="588" y="938"/>
                </a:cxn>
                <a:cxn ang="0">
                  <a:pos x="485" y="972"/>
                </a:cxn>
                <a:cxn ang="0">
                  <a:pos x="381" y="944"/>
                </a:cxn>
                <a:cxn ang="0">
                  <a:pos x="339" y="1009"/>
                </a:cxn>
                <a:cxn ang="0">
                  <a:pos x="291" y="1055"/>
                </a:cxn>
                <a:cxn ang="0">
                  <a:pos x="267" y="961"/>
                </a:cxn>
                <a:cxn ang="0">
                  <a:pos x="159" y="978"/>
                </a:cxn>
                <a:cxn ang="0">
                  <a:pos x="36" y="1015"/>
                </a:cxn>
                <a:cxn ang="0">
                  <a:pos x="45" y="950"/>
                </a:cxn>
                <a:cxn ang="0">
                  <a:pos x="191" y="882"/>
                </a:cxn>
                <a:cxn ang="0">
                  <a:pos x="281" y="905"/>
                </a:cxn>
                <a:cxn ang="0">
                  <a:pos x="327" y="836"/>
                </a:cxn>
                <a:cxn ang="0">
                  <a:pos x="371" y="757"/>
                </a:cxn>
                <a:cxn ang="0">
                  <a:pos x="414" y="780"/>
                </a:cxn>
                <a:cxn ang="0">
                  <a:pos x="512" y="684"/>
                </a:cxn>
                <a:cxn ang="0">
                  <a:pos x="555" y="599"/>
                </a:cxn>
                <a:cxn ang="0">
                  <a:pos x="563" y="489"/>
                </a:cxn>
                <a:cxn ang="0">
                  <a:pos x="593" y="430"/>
                </a:cxn>
                <a:cxn ang="0">
                  <a:pos x="566" y="328"/>
                </a:cxn>
                <a:cxn ang="0">
                  <a:pos x="603" y="221"/>
                </a:cxn>
                <a:cxn ang="0">
                  <a:pos x="680" y="147"/>
                </a:cxn>
                <a:cxn ang="0">
                  <a:pos x="664" y="40"/>
                </a:cxn>
              </a:cxnLst>
              <a:rect l="0" t="0" r="r" b="b"/>
              <a:pathLst>
                <a:path w="943" h="1055">
                  <a:moveTo>
                    <a:pt x="664" y="40"/>
                  </a:moveTo>
                  <a:lnTo>
                    <a:pt x="702" y="0"/>
                  </a:lnTo>
                  <a:lnTo>
                    <a:pt x="767" y="45"/>
                  </a:lnTo>
                  <a:lnTo>
                    <a:pt x="805" y="107"/>
                  </a:lnTo>
                  <a:lnTo>
                    <a:pt x="849" y="124"/>
                  </a:lnTo>
                  <a:lnTo>
                    <a:pt x="903" y="175"/>
                  </a:lnTo>
                  <a:lnTo>
                    <a:pt x="943" y="235"/>
                  </a:lnTo>
                  <a:lnTo>
                    <a:pt x="903" y="226"/>
                  </a:lnTo>
                  <a:lnTo>
                    <a:pt x="843" y="249"/>
                  </a:lnTo>
                  <a:lnTo>
                    <a:pt x="805" y="277"/>
                  </a:lnTo>
                  <a:lnTo>
                    <a:pt x="789" y="333"/>
                  </a:lnTo>
                  <a:lnTo>
                    <a:pt x="740" y="305"/>
                  </a:lnTo>
                  <a:lnTo>
                    <a:pt x="697" y="277"/>
                  </a:lnTo>
                  <a:lnTo>
                    <a:pt x="675" y="300"/>
                  </a:lnTo>
                  <a:lnTo>
                    <a:pt x="631" y="288"/>
                  </a:lnTo>
                  <a:lnTo>
                    <a:pt x="626" y="311"/>
                  </a:lnTo>
                  <a:lnTo>
                    <a:pt x="671" y="348"/>
                  </a:lnTo>
                  <a:lnTo>
                    <a:pt x="631" y="384"/>
                  </a:lnTo>
                  <a:lnTo>
                    <a:pt x="669" y="418"/>
                  </a:lnTo>
                  <a:lnTo>
                    <a:pt x="697" y="469"/>
                  </a:lnTo>
                  <a:lnTo>
                    <a:pt x="712" y="503"/>
                  </a:lnTo>
                  <a:lnTo>
                    <a:pt x="708" y="593"/>
                  </a:lnTo>
                  <a:lnTo>
                    <a:pt x="686" y="667"/>
                  </a:lnTo>
                  <a:lnTo>
                    <a:pt x="642" y="684"/>
                  </a:lnTo>
                  <a:lnTo>
                    <a:pt x="644" y="744"/>
                  </a:lnTo>
                  <a:lnTo>
                    <a:pt x="644" y="801"/>
                  </a:lnTo>
                  <a:lnTo>
                    <a:pt x="621" y="887"/>
                  </a:lnTo>
                  <a:lnTo>
                    <a:pt x="588" y="938"/>
                  </a:lnTo>
                  <a:lnTo>
                    <a:pt x="535" y="928"/>
                  </a:lnTo>
                  <a:lnTo>
                    <a:pt x="485" y="972"/>
                  </a:lnTo>
                  <a:lnTo>
                    <a:pt x="430" y="955"/>
                  </a:lnTo>
                  <a:lnTo>
                    <a:pt x="381" y="944"/>
                  </a:lnTo>
                  <a:lnTo>
                    <a:pt x="365" y="983"/>
                  </a:lnTo>
                  <a:lnTo>
                    <a:pt x="339" y="1009"/>
                  </a:lnTo>
                  <a:lnTo>
                    <a:pt x="314" y="1040"/>
                  </a:lnTo>
                  <a:lnTo>
                    <a:pt x="291" y="1055"/>
                  </a:lnTo>
                  <a:lnTo>
                    <a:pt x="251" y="1006"/>
                  </a:lnTo>
                  <a:lnTo>
                    <a:pt x="267" y="961"/>
                  </a:lnTo>
                  <a:lnTo>
                    <a:pt x="229" y="972"/>
                  </a:lnTo>
                  <a:lnTo>
                    <a:pt x="159" y="978"/>
                  </a:lnTo>
                  <a:lnTo>
                    <a:pt x="88" y="978"/>
                  </a:lnTo>
                  <a:lnTo>
                    <a:pt x="36" y="1015"/>
                  </a:lnTo>
                  <a:lnTo>
                    <a:pt x="0" y="988"/>
                  </a:lnTo>
                  <a:lnTo>
                    <a:pt x="45" y="950"/>
                  </a:lnTo>
                  <a:lnTo>
                    <a:pt x="99" y="910"/>
                  </a:lnTo>
                  <a:lnTo>
                    <a:pt x="191" y="882"/>
                  </a:lnTo>
                  <a:lnTo>
                    <a:pt x="236" y="887"/>
                  </a:lnTo>
                  <a:lnTo>
                    <a:pt x="281" y="905"/>
                  </a:lnTo>
                  <a:lnTo>
                    <a:pt x="322" y="882"/>
                  </a:lnTo>
                  <a:lnTo>
                    <a:pt x="327" y="836"/>
                  </a:lnTo>
                  <a:lnTo>
                    <a:pt x="360" y="797"/>
                  </a:lnTo>
                  <a:lnTo>
                    <a:pt x="371" y="757"/>
                  </a:lnTo>
                  <a:lnTo>
                    <a:pt x="392" y="729"/>
                  </a:lnTo>
                  <a:lnTo>
                    <a:pt x="414" y="780"/>
                  </a:lnTo>
                  <a:lnTo>
                    <a:pt x="479" y="746"/>
                  </a:lnTo>
                  <a:lnTo>
                    <a:pt x="512" y="684"/>
                  </a:lnTo>
                  <a:lnTo>
                    <a:pt x="528" y="639"/>
                  </a:lnTo>
                  <a:lnTo>
                    <a:pt x="555" y="599"/>
                  </a:lnTo>
                  <a:lnTo>
                    <a:pt x="572" y="554"/>
                  </a:lnTo>
                  <a:lnTo>
                    <a:pt x="563" y="489"/>
                  </a:lnTo>
                  <a:lnTo>
                    <a:pt x="555" y="458"/>
                  </a:lnTo>
                  <a:lnTo>
                    <a:pt x="593" y="430"/>
                  </a:lnTo>
                  <a:lnTo>
                    <a:pt x="576" y="376"/>
                  </a:lnTo>
                  <a:lnTo>
                    <a:pt x="566" y="328"/>
                  </a:lnTo>
                  <a:lnTo>
                    <a:pt x="599" y="294"/>
                  </a:lnTo>
                  <a:lnTo>
                    <a:pt x="603" y="221"/>
                  </a:lnTo>
                  <a:lnTo>
                    <a:pt x="648" y="203"/>
                  </a:lnTo>
                  <a:lnTo>
                    <a:pt x="680" y="147"/>
                  </a:lnTo>
                  <a:lnTo>
                    <a:pt x="696" y="103"/>
                  </a:lnTo>
                  <a:lnTo>
                    <a:pt x="664" y="4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7148416" y="3977197"/>
              <a:ext cx="38100" cy="58738"/>
            </a:xfrm>
            <a:custGeom>
              <a:avLst/>
              <a:gdLst/>
              <a:ahLst/>
              <a:cxnLst>
                <a:cxn ang="0">
                  <a:pos x="177" y="456"/>
                </a:cxn>
                <a:cxn ang="0">
                  <a:pos x="257" y="432"/>
                </a:cxn>
                <a:cxn ang="0">
                  <a:pos x="281" y="344"/>
                </a:cxn>
                <a:cxn ang="0">
                  <a:pos x="317" y="240"/>
                </a:cxn>
                <a:cxn ang="0">
                  <a:pos x="313" y="152"/>
                </a:cxn>
                <a:cxn ang="0">
                  <a:pos x="272" y="58"/>
                </a:cxn>
                <a:cxn ang="0">
                  <a:pos x="201" y="40"/>
                </a:cxn>
                <a:cxn ang="0">
                  <a:pos x="145" y="0"/>
                </a:cxn>
                <a:cxn ang="0">
                  <a:pos x="73" y="40"/>
                </a:cxn>
                <a:cxn ang="0">
                  <a:pos x="0" y="58"/>
                </a:cxn>
                <a:cxn ang="0">
                  <a:pos x="33" y="128"/>
                </a:cxn>
                <a:cxn ang="0">
                  <a:pos x="0" y="194"/>
                </a:cxn>
                <a:cxn ang="0">
                  <a:pos x="90" y="194"/>
                </a:cxn>
                <a:cxn ang="0">
                  <a:pos x="137" y="296"/>
                </a:cxn>
                <a:cxn ang="0">
                  <a:pos x="97" y="400"/>
                </a:cxn>
                <a:cxn ang="0">
                  <a:pos x="177" y="456"/>
                </a:cxn>
              </a:cxnLst>
              <a:rect l="0" t="0" r="r" b="b"/>
              <a:pathLst>
                <a:path w="317" h="456">
                  <a:moveTo>
                    <a:pt x="177" y="456"/>
                  </a:moveTo>
                  <a:lnTo>
                    <a:pt x="257" y="432"/>
                  </a:lnTo>
                  <a:lnTo>
                    <a:pt x="281" y="344"/>
                  </a:lnTo>
                  <a:lnTo>
                    <a:pt x="317" y="240"/>
                  </a:lnTo>
                  <a:lnTo>
                    <a:pt x="313" y="152"/>
                  </a:lnTo>
                  <a:lnTo>
                    <a:pt x="272" y="58"/>
                  </a:lnTo>
                  <a:lnTo>
                    <a:pt x="201" y="40"/>
                  </a:lnTo>
                  <a:lnTo>
                    <a:pt x="145" y="0"/>
                  </a:lnTo>
                  <a:lnTo>
                    <a:pt x="73" y="40"/>
                  </a:lnTo>
                  <a:lnTo>
                    <a:pt x="0" y="58"/>
                  </a:lnTo>
                  <a:lnTo>
                    <a:pt x="33" y="128"/>
                  </a:lnTo>
                  <a:lnTo>
                    <a:pt x="0" y="194"/>
                  </a:lnTo>
                  <a:lnTo>
                    <a:pt x="90" y="194"/>
                  </a:lnTo>
                  <a:lnTo>
                    <a:pt x="137" y="296"/>
                  </a:lnTo>
                  <a:lnTo>
                    <a:pt x="97" y="400"/>
                  </a:lnTo>
                  <a:lnTo>
                    <a:pt x="177" y="45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7200804" y="3970847"/>
              <a:ext cx="41275" cy="36513"/>
            </a:xfrm>
            <a:custGeom>
              <a:avLst/>
              <a:gdLst/>
              <a:ahLst/>
              <a:cxnLst>
                <a:cxn ang="0">
                  <a:pos x="136" y="272"/>
                </a:cxn>
                <a:cxn ang="0">
                  <a:pos x="136" y="226"/>
                </a:cxn>
                <a:cxn ang="0">
                  <a:pos x="136" y="136"/>
                </a:cxn>
                <a:cxn ang="0">
                  <a:pos x="230" y="144"/>
                </a:cxn>
                <a:cxn ang="0">
                  <a:pos x="286" y="136"/>
                </a:cxn>
                <a:cxn ang="0">
                  <a:pos x="317" y="45"/>
                </a:cxn>
                <a:cxn ang="0">
                  <a:pos x="262" y="16"/>
                </a:cxn>
                <a:cxn ang="0">
                  <a:pos x="181" y="0"/>
                </a:cxn>
                <a:cxn ang="0">
                  <a:pos x="126" y="48"/>
                </a:cxn>
                <a:cxn ang="0">
                  <a:pos x="54" y="32"/>
                </a:cxn>
                <a:cxn ang="0">
                  <a:pos x="0" y="90"/>
                </a:cxn>
                <a:cxn ang="0">
                  <a:pos x="38" y="144"/>
                </a:cxn>
                <a:cxn ang="0">
                  <a:pos x="0" y="226"/>
                </a:cxn>
                <a:cxn ang="0">
                  <a:pos x="45" y="272"/>
                </a:cxn>
                <a:cxn ang="0">
                  <a:pos x="136" y="272"/>
                </a:cxn>
              </a:cxnLst>
              <a:rect l="0" t="0" r="r" b="b"/>
              <a:pathLst>
                <a:path w="317" h="272">
                  <a:moveTo>
                    <a:pt x="136" y="272"/>
                  </a:moveTo>
                  <a:lnTo>
                    <a:pt x="136" y="226"/>
                  </a:lnTo>
                  <a:lnTo>
                    <a:pt x="136" y="136"/>
                  </a:lnTo>
                  <a:lnTo>
                    <a:pt x="230" y="144"/>
                  </a:lnTo>
                  <a:lnTo>
                    <a:pt x="286" y="136"/>
                  </a:lnTo>
                  <a:lnTo>
                    <a:pt x="317" y="45"/>
                  </a:lnTo>
                  <a:lnTo>
                    <a:pt x="262" y="16"/>
                  </a:lnTo>
                  <a:lnTo>
                    <a:pt x="181" y="0"/>
                  </a:lnTo>
                  <a:lnTo>
                    <a:pt x="126" y="48"/>
                  </a:lnTo>
                  <a:lnTo>
                    <a:pt x="54" y="32"/>
                  </a:lnTo>
                  <a:lnTo>
                    <a:pt x="0" y="90"/>
                  </a:lnTo>
                  <a:lnTo>
                    <a:pt x="38" y="144"/>
                  </a:lnTo>
                  <a:lnTo>
                    <a:pt x="0" y="226"/>
                  </a:lnTo>
                  <a:lnTo>
                    <a:pt x="45" y="272"/>
                  </a:lnTo>
                  <a:lnTo>
                    <a:pt x="136" y="27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6813454" y="4302634"/>
              <a:ext cx="44450" cy="34925"/>
            </a:xfrm>
            <a:custGeom>
              <a:avLst/>
              <a:gdLst/>
              <a:ahLst/>
              <a:cxnLst>
                <a:cxn ang="0">
                  <a:pos x="229" y="272"/>
                </a:cxn>
                <a:cxn ang="0">
                  <a:pos x="93" y="272"/>
                </a:cxn>
                <a:cxn ang="0">
                  <a:pos x="2" y="227"/>
                </a:cxn>
                <a:cxn ang="0">
                  <a:pos x="0" y="143"/>
                </a:cxn>
                <a:cxn ang="0">
                  <a:pos x="72" y="79"/>
                </a:cxn>
                <a:cxn ang="0">
                  <a:pos x="93" y="0"/>
                </a:cxn>
                <a:cxn ang="0">
                  <a:pos x="184" y="0"/>
                </a:cxn>
                <a:cxn ang="0">
                  <a:pos x="274" y="0"/>
                </a:cxn>
                <a:cxn ang="0">
                  <a:pos x="344" y="23"/>
                </a:cxn>
                <a:cxn ang="0">
                  <a:pos x="328" y="119"/>
                </a:cxn>
                <a:cxn ang="0">
                  <a:pos x="312" y="207"/>
                </a:cxn>
                <a:cxn ang="0">
                  <a:pos x="229" y="272"/>
                </a:cxn>
              </a:cxnLst>
              <a:rect l="0" t="0" r="r" b="b"/>
              <a:pathLst>
                <a:path w="344" h="272">
                  <a:moveTo>
                    <a:pt x="229" y="272"/>
                  </a:moveTo>
                  <a:lnTo>
                    <a:pt x="93" y="272"/>
                  </a:lnTo>
                  <a:lnTo>
                    <a:pt x="2" y="227"/>
                  </a:lnTo>
                  <a:lnTo>
                    <a:pt x="0" y="143"/>
                  </a:lnTo>
                  <a:lnTo>
                    <a:pt x="72" y="79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274" y="0"/>
                  </a:lnTo>
                  <a:lnTo>
                    <a:pt x="344" y="23"/>
                  </a:lnTo>
                  <a:lnTo>
                    <a:pt x="328" y="119"/>
                  </a:lnTo>
                  <a:lnTo>
                    <a:pt x="312" y="207"/>
                  </a:lnTo>
                  <a:lnTo>
                    <a:pt x="229" y="272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7021416" y="4202622"/>
              <a:ext cx="34925" cy="66675"/>
            </a:xfrm>
            <a:custGeom>
              <a:avLst/>
              <a:gdLst/>
              <a:ahLst/>
              <a:cxnLst>
                <a:cxn ang="0">
                  <a:pos x="176" y="448"/>
                </a:cxn>
                <a:cxn ang="0">
                  <a:pos x="72" y="520"/>
                </a:cxn>
                <a:cxn ang="0">
                  <a:pos x="0" y="440"/>
                </a:cxn>
                <a:cxn ang="0">
                  <a:pos x="0" y="352"/>
                </a:cxn>
                <a:cxn ang="0">
                  <a:pos x="11" y="240"/>
                </a:cxn>
                <a:cxn ang="0">
                  <a:pos x="32" y="161"/>
                </a:cxn>
                <a:cxn ang="0">
                  <a:pos x="120" y="96"/>
                </a:cxn>
                <a:cxn ang="0">
                  <a:pos x="128" y="0"/>
                </a:cxn>
                <a:cxn ang="0">
                  <a:pos x="248" y="0"/>
                </a:cxn>
                <a:cxn ang="0">
                  <a:pos x="288" y="88"/>
                </a:cxn>
                <a:cxn ang="0">
                  <a:pos x="283" y="184"/>
                </a:cxn>
                <a:cxn ang="0">
                  <a:pos x="267" y="280"/>
                </a:cxn>
                <a:cxn ang="0">
                  <a:pos x="216" y="392"/>
                </a:cxn>
                <a:cxn ang="0">
                  <a:pos x="176" y="448"/>
                </a:cxn>
              </a:cxnLst>
              <a:rect l="0" t="0" r="r" b="b"/>
              <a:pathLst>
                <a:path w="288" h="520">
                  <a:moveTo>
                    <a:pt x="176" y="448"/>
                  </a:moveTo>
                  <a:lnTo>
                    <a:pt x="72" y="520"/>
                  </a:lnTo>
                  <a:lnTo>
                    <a:pt x="0" y="440"/>
                  </a:lnTo>
                  <a:lnTo>
                    <a:pt x="0" y="352"/>
                  </a:lnTo>
                  <a:lnTo>
                    <a:pt x="11" y="240"/>
                  </a:lnTo>
                  <a:lnTo>
                    <a:pt x="32" y="161"/>
                  </a:lnTo>
                  <a:lnTo>
                    <a:pt x="120" y="96"/>
                  </a:lnTo>
                  <a:lnTo>
                    <a:pt x="128" y="0"/>
                  </a:lnTo>
                  <a:lnTo>
                    <a:pt x="248" y="0"/>
                  </a:lnTo>
                  <a:lnTo>
                    <a:pt x="288" y="88"/>
                  </a:lnTo>
                  <a:lnTo>
                    <a:pt x="283" y="184"/>
                  </a:lnTo>
                  <a:lnTo>
                    <a:pt x="267" y="280"/>
                  </a:lnTo>
                  <a:lnTo>
                    <a:pt x="216" y="392"/>
                  </a:lnTo>
                  <a:lnTo>
                    <a:pt x="176" y="44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4632229" y="2318259"/>
              <a:ext cx="3611562" cy="2293938"/>
            </a:xfrm>
            <a:custGeom>
              <a:avLst/>
              <a:gdLst/>
              <a:ahLst/>
              <a:cxnLst>
                <a:cxn ang="0">
                  <a:pos x="10731" y="2706"/>
                </a:cxn>
                <a:cxn ang="0">
                  <a:pos x="9764" y="3478"/>
                </a:cxn>
                <a:cxn ang="0">
                  <a:pos x="9891" y="2677"/>
                </a:cxn>
                <a:cxn ang="0">
                  <a:pos x="8838" y="3070"/>
                </a:cxn>
                <a:cxn ang="0">
                  <a:pos x="8594" y="3819"/>
                </a:cxn>
                <a:cxn ang="0">
                  <a:pos x="7883" y="4962"/>
                </a:cxn>
                <a:cxn ang="0">
                  <a:pos x="7674" y="4899"/>
                </a:cxn>
                <a:cxn ang="0">
                  <a:pos x="7415" y="4953"/>
                </a:cxn>
                <a:cxn ang="0">
                  <a:pos x="7376" y="5724"/>
                </a:cxn>
                <a:cxn ang="0">
                  <a:pos x="6662" y="6297"/>
                </a:cxn>
                <a:cxn ang="0">
                  <a:pos x="6258" y="6559"/>
                </a:cxn>
                <a:cxn ang="0">
                  <a:pos x="6272" y="6934"/>
                </a:cxn>
                <a:cxn ang="0">
                  <a:pos x="5940" y="6279"/>
                </a:cxn>
                <a:cxn ang="0">
                  <a:pos x="5202" y="6372"/>
                </a:cxn>
                <a:cxn ang="0">
                  <a:pos x="4659" y="6049"/>
                </a:cxn>
                <a:cxn ang="0">
                  <a:pos x="3912" y="5808"/>
                </a:cxn>
                <a:cxn ang="0">
                  <a:pos x="3303" y="5587"/>
                </a:cxn>
                <a:cxn ang="0">
                  <a:pos x="3756" y="5821"/>
                </a:cxn>
                <a:cxn ang="0">
                  <a:pos x="3515" y="6384"/>
                </a:cxn>
                <a:cxn ang="0">
                  <a:pos x="2652" y="5793"/>
                </a:cxn>
                <a:cxn ang="0">
                  <a:pos x="2543" y="5053"/>
                </a:cxn>
                <a:cxn ang="0">
                  <a:pos x="1914" y="4771"/>
                </a:cxn>
                <a:cxn ang="0">
                  <a:pos x="1854" y="5046"/>
                </a:cxn>
                <a:cxn ang="0">
                  <a:pos x="1544" y="4558"/>
                </a:cxn>
                <a:cxn ang="0">
                  <a:pos x="1332" y="4333"/>
                </a:cxn>
                <a:cxn ang="0">
                  <a:pos x="1491" y="4782"/>
                </a:cxn>
                <a:cxn ang="0">
                  <a:pos x="1331" y="4693"/>
                </a:cxn>
                <a:cxn ang="0">
                  <a:pos x="719" y="4587"/>
                </a:cxn>
                <a:cxn ang="0">
                  <a:pos x="251" y="5038"/>
                </a:cxn>
                <a:cxn ang="0">
                  <a:pos x="60" y="4654"/>
                </a:cxn>
                <a:cxn ang="0">
                  <a:pos x="449" y="4300"/>
                </a:cxn>
                <a:cxn ang="0">
                  <a:pos x="623" y="3969"/>
                </a:cxn>
                <a:cxn ang="0">
                  <a:pos x="911" y="3682"/>
                </a:cxn>
                <a:cxn ang="0">
                  <a:pos x="1110" y="3265"/>
                </a:cxn>
                <a:cxn ang="0">
                  <a:pos x="1193" y="3598"/>
                </a:cxn>
                <a:cxn ang="0">
                  <a:pos x="1655" y="3439"/>
                </a:cxn>
                <a:cxn ang="0">
                  <a:pos x="1911" y="3157"/>
                </a:cxn>
                <a:cxn ang="0">
                  <a:pos x="1961" y="2980"/>
                </a:cxn>
                <a:cxn ang="0">
                  <a:pos x="1928" y="2263"/>
                </a:cxn>
                <a:cxn ang="0">
                  <a:pos x="1643" y="3000"/>
                </a:cxn>
                <a:cxn ang="0">
                  <a:pos x="1178" y="3558"/>
                </a:cxn>
                <a:cxn ang="0">
                  <a:pos x="891" y="3151"/>
                </a:cxn>
                <a:cxn ang="0">
                  <a:pos x="833" y="2766"/>
                </a:cxn>
                <a:cxn ang="0">
                  <a:pos x="975" y="2499"/>
                </a:cxn>
                <a:cxn ang="0">
                  <a:pos x="1226" y="2304"/>
                </a:cxn>
                <a:cxn ang="0">
                  <a:pos x="1509" y="1816"/>
                </a:cxn>
                <a:cxn ang="0">
                  <a:pos x="1818" y="1566"/>
                </a:cxn>
                <a:cxn ang="0">
                  <a:pos x="2088" y="1537"/>
                </a:cxn>
                <a:cxn ang="0">
                  <a:pos x="2300" y="1651"/>
                </a:cxn>
                <a:cxn ang="0">
                  <a:pos x="2549" y="2461"/>
                </a:cxn>
                <a:cxn ang="0">
                  <a:pos x="3233" y="2071"/>
                </a:cxn>
                <a:cxn ang="0">
                  <a:pos x="4490" y="1810"/>
                </a:cxn>
                <a:cxn ang="0">
                  <a:pos x="4556" y="2133"/>
                </a:cxn>
                <a:cxn ang="0">
                  <a:pos x="4868" y="1209"/>
                </a:cxn>
                <a:cxn ang="0">
                  <a:pos x="5262" y="1273"/>
                </a:cxn>
                <a:cxn ang="0">
                  <a:pos x="6216" y="307"/>
                </a:cxn>
                <a:cxn ang="0">
                  <a:pos x="6993" y="493"/>
                </a:cxn>
                <a:cxn ang="0">
                  <a:pos x="7583" y="973"/>
                </a:cxn>
                <a:cxn ang="0">
                  <a:pos x="8412" y="1330"/>
                </a:cxn>
                <a:cxn ang="0">
                  <a:pos x="9047" y="1303"/>
                </a:cxn>
                <a:cxn ang="0">
                  <a:pos x="10196" y="1674"/>
                </a:cxn>
                <a:cxn ang="0">
                  <a:pos x="11135" y="2088"/>
                </a:cxn>
              </a:cxnLst>
              <a:rect l="0" t="0" r="r" b="b"/>
              <a:pathLst>
                <a:path w="11376" h="7225">
                  <a:moveTo>
                    <a:pt x="11180" y="2463"/>
                  </a:moveTo>
                  <a:lnTo>
                    <a:pt x="11093" y="2403"/>
                  </a:lnTo>
                  <a:lnTo>
                    <a:pt x="11066" y="2397"/>
                  </a:lnTo>
                  <a:lnTo>
                    <a:pt x="11030" y="2376"/>
                  </a:lnTo>
                  <a:lnTo>
                    <a:pt x="11024" y="2311"/>
                  </a:lnTo>
                  <a:lnTo>
                    <a:pt x="10985" y="2290"/>
                  </a:lnTo>
                  <a:lnTo>
                    <a:pt x="10937" y="2302"/>
                  </a:lnTo>
                  <a:lnTo>
                    <a:pt x="10905" y="2289"/>
                  </a:lnTo>
                  <a:lnTo>
                    <a:pt x="10878" y="2298"/>
                  </a:lnTo>
                  <a:lnTo>
                    <a:pt x="10865" y="2248"/>
                  </a:lnTo>
                  <a:lnTo>
                    <a:pt x="10874" y="2191"/>
                  </a:lnTo>
                  <a:lnTo>
                    <a:pt x="10812" y="2206"/>
                  </a:lnTo>
                  <a:lnTo>
                    <a:pt x="10800" y="2247"/>
                  </a:lnTo>
                  <a:lnTo>
                    <a:pt x="10826" y="2308"/>
                  </a:lnTo>
                  <a:lnTo>
                    <a:pt x="10796" y="2344"/>
                  </a:lnTo>
                  <a:lnTo>
                    <a:pt x="10785" y="2382"/>
                  </a:lnTo>
                  <a:lnTo>
                    <a:pt x="10740" y="2406"/>
                  </a:lnTo>
                  <a:lnTo>
                    <a:pt x="10664" y="2388"/>
                  </a:lnTo>
                  <a:lnTo>
                    <a:pt x="10619" y="2371"/>
                  </a:lnTo>
                  <a:lnTo>
                    <a:pt x="10620" y="2437"/>
                  </a:lnTo>
                  <a:lnTo>
                    <a:pt x="10736" y="2494"/>
                  </a:lnTo>
                  <a:lnTo>
                    <a:pt x="10728" y="2551"/>
                  </a:lnTo>
                  <a:lnTo>
                    <a:pt x="10794" y="2644"/>
                  </a:lnTo>
                  <a:lnTo>
                    <a:pt x="10770" y="2686"/>
                  </a:lnTo>
                  <a:lnTo>
                    <a:pt x="10731" y="2706"/>
                  </a:lnTo>
                  <a:lnTo>
                    <a:pt x="10670" y="2682"/>
                  </a:lnTo>
                  <a:lnTo>
                    <a:pt x="10637" y="2698"/>
                  </a:lnTo>
                  <a:lnTo>
                    <a:pt x="10587" y="2712"/>
                  </a:lnTo>
                  <a:lnTo>
                    <a:pt x="10430" y="2806"/>
                  </a:lnTo>
                  <a:lnTo>
                    <a:pt x="10347" y="2889"/>
                  </a:lnTo>
                  <a:lnTo>
                    <a:pt x="10284" y="2931"/>
                  </a:lnTo>
                  <a:lnTo>
                    <a:pt x="10254" y="2989"/>
                  </a:lnTo>
                  <a:lnTo>
                    <a:pt x="10229" y="2928"/>
                  </a:lnTo>
                  <a:lnTo>
                    <a:pt x="10170" y="2923"/>
                  </a:lnTo>
                  <a:lnTo>
                    <a:pt x="10124" y="2946"/>
                  </a:lnTo>
                  <a:lnTo>
                    <a:pt x="10052" y="2932"/>
                  </a:lnTo>
                  <a:lnTo>
                    <a:pt x="9980" y="2974"/>
                  </a:lnTo>
                  <a:lnTo>
                    <a:pt x="9917" y="2977"/>
                  </a:lnTo>
                  <a:lnTo>
                    <a:pt x="9872" y="3018"/>
                  </a:lnTo>
                  <a:lnTo>
                    <a:pt x="9857" y="3057"/>
                  </a:lnTo>
                  <a:lnTo>
                    <a:pt x="9786" y="3175"/>
                  </a:lnTo>
                  <a:lnTo>
                    <a:pt x="9801" y="3225"/>
                  </a:lnTo>
                  <a:lnTo>
                    <a:pt x="9849" y="3219"/>
                  </a:lnTo>
                  <a:lnTo>
                    <a:pt x="9860" y="3247"/>
                  </a:lnTo>
                  <a:lnTo>
                    <a:pt x="9828" y="3303"/>
                  </a:lnTo>
                  <a:lnTo>
                    <a:pt x="9855" y="3357"/>
                  </a:lnTo>
                  <a:lnTo>
                    <a:pt x="9869" y="3417"/>
                  </a:lnTo>
                  <a:lnTo>
                    <a:pt x="9807" y="3400"/>
                  </a:lnTo>
                  <a:lnTo>
                    <a:pt x="9782" y="3430"/>
                  </a:lnTo>
                  <a:lnTo>
                    <a:pt x="9764" y="3478"/>
                  </a:lnTo>
                  <a:lnTo>
                    <a:pt x="9792" y="3525"/>
                  </a:lnTo>
                  <a:lnTo>
                    <a:pt x="9794" y="3561"/>
                  </a:lnTo>
                  <a:lnTo>
                    <a:pt x="9731" y="3564"/>
                  </a:lnTo>
                  <a:lnTo>
                    <a:pt x="9663" y="3621"/>
                  </a:lnTo>
                  <a:lnTo>
                    <a:pt x="9659" y="3684"/>
                  </a:lnTo>
                  <a:lnTo>
                    <a:pt x="9588" y="3712"/>
                  </a:lnTo>
                  <a:lnTo>
                    <a:pt x="9596" y="3775"/>
                  </a:lnTo>
                  <a:lnTo>
                    <a:pt x="9536" y="3855"/>
                  </a:lnTo>
                  <a:lnTo>
                    <a:pt x="9504" y="3889"/>
                  </a:lnTo>
                  <a:lnTo>
                    <a:pt x="9455" y="3873"/>
                  </a:lnTo>
                  <a:lnTo>
                    <a:pt x="9456" y="3804"/>
                  </a:lnTo>
                  <a:lnTo>
                    <a:pt x="9440" y="3700"/>
                  </a:lnTo>
                  <a:lnTo>
                    <a:pt x="9426" y="3544"/>
                  </a:lnTo>
                  <a:lnTo>
                    <a:pt x="9426" y="3423"/>
                  </a:lnTo>
                  <a:lnTo>
                    <a:pt x="9447" y="3336"/>
                  </a:lnTo>
                  <a:lnTo>
                    <a:pt x="9498" y="3280"/>
                  </a:lnTo>
                  <a:lnTo>
                    <a:pt x="9494" y="3217"/>
                  </a:lnTo>
                  <a:lnTo>
                    <a:pt x="9594" y="3196"/>
                  </a:lnTo>
                  <a:lnTo>
                    <a:pt x="9668" y="3070"/>
                  </a:lnTo>
                  <a:lnTo>
                    <a:pt x="9774" y="2953"/>
                  </a:lnTo>
                  <a:lnTo>
                    <a:pt x="9887" y="2841"/>
                  </a:lnTo>
                  <a:lnTo>
                    <a:pt x="9912" y="2743"/>
                  </a:lnTo>
                  <a:lnTo>
                    <a:pt x="9951" y="2694"/>
                  </a:lnTo>
                  <a:lnTo>
                    <a:pt x="9929" y="2658"/>
                  </a:lnTo>
                  <a:lnTo>
                    <a:pt x="9891" y="2677"/>
                  </a:lnTo>
                  <a:lnTo>
                    <a:pt x="9851" y="2703"/>
                  </a:lnTo>
                  <a:lnTo>
                    <a:pt x="9839" y="2745"/>
                  </a:lnTo>
                  <a:lnTo>
                    <a:pt x="9810" y="2781"/>
                  </a:lnTo>
                  <a:lnTo>
                    <a:pt x="9750" y="2865"/>
                  </a:lnTo>
                  <a:lnTo>
                    <a:pt x="9693" y="2881"/>
                  </a:lnTo>
                  <a:lnTo>
                    <a:pt x="9666" y="2866"/>
                  </a:lnTo>
                  <a:lnTo>
                    <a:pt x="9704" y="2781"/>
                  </a:lnTo>
                  <a:lnTo>
                    <a:pt x="9609" y="2755"/>
                  </a:lnTo>
                  <a:lnTo>
                    <a:pt x="9522" y="2772"/>
                  </a:lnTo>
                  <a:lnTo>
                    <a:pt x="9495" y="2818"/>
                  </a:lnTo>
                  <a:lnTo>
                    <a:pt x="9450" y="2860"/>
                  </a:lnTo>
                  <a:lnTo>
                    <a:pt x="9372" y="2944"/>
                  </a:lnTo>
                  <a:lnTo>
                    <a:pt x="9350" y="3037"/>
                  </a:lnTo>
                  <a:lnTo>
                    <a:pt x="9402" y="3042"/>
                  </a:lnTo>
                  <a:lnTo>
                    <a:pt x="9414" y="3069"/>
                  </a:lnTo>
                  <a:lnTo>
                    <a:pt x="9369" y="3085"/>
                  </a:lnTo>
                  <a:lnTo>
                    <a:pt x="9291" y="3099"/>
                  </a:lnTo>
                  <a:lnTo>
                    <a:pt x="9191" y="3108"/>
                  </a:lnTo>
                  <a:lnTo>
                    <a:pt x="9189" y="3046"/>
                  </a:lnTo>
                  <a:lnTo>
                    <a:pt x="9132" y="3036"/>
                  </a:lnTo>
                  <a:lnTo>
                    <a:pt x="9077" y="3012"/>
                  </a:lnTo>
                  <a:lnTo>
                    <a:pt x="9042" y="3049"/>
                  </a:lnTo>
                  <a:lnTo>
                    <a:pt x="9008" y="3067"/>
                  </a:lnTo>
                  <a:lnTo>
                    <a:pt x="8940" y="3048"/>
                  </a:lnTo>
                  <a:lnTo>
                    <a:pt x="8838" y="3070"/>
                  </a:lnTo>
                  <a:lnTo>
                    <a:pt x="8718" y="3064"/>
                  </a:lnTo>
                  <a:lnTo>
                    <a:pt x="8652" y="3097"/>
                  </a:lnTo>
                  <a:lnTo>
                    <a:pt x="8624" y="3145"/>
                  </a:lnTo>
                  <a:lnTo>
                    <a:pt x="8573" y="3189"/>
                  </a:lnTo>
                  <a:lnTo>
                    <a:pt x="8555" y="3237"/>
                  </a:lnTo>
                  <a:lnTo>
                    <a:pt x="8502" y="3264"/>
                  </a:lnTo>
                  <a:lnTo>
                    <a:pt x="8388" y="3411"/>
                  </a:lnTo>
                  <a:lnTo>
                    <a:pt x="8334" y="3447"/>
                  </a:lnTo>
                  <a:lnTo>
                    <a:pt x="8303" y="3496"/>
                  </a:lnTo>
                  <a:lnTo>
                    <a:pt x="8256" y="3516"/>
                  </a:lnTo>
                  <a:lnTo>
                    <a:pt x="8303" y="3562"/>
                  </a:lnTo>
                  <a:lnTo>
                    <a:pt x="8334" y="3558"/>
                  </a:lnTo>
                  <a:lnTo>
                    <a:pt x="8358" y="3580"/>
                  </a:lnTo>
                  <a:lnTo>
                    <a:pt x="8337" y="3625"/>
                  </a:lnTo>
                  <a:lnTo>
                    <a:pt x="8409" y="3678"/>
                  </a:lnTo>
                  <a:lnTo>
                    <a:pt x="8442" y="3661"/>
                  </a:lnTo>
                  <a:lnTo>
                    <a:pt x="8457" y="3615"/>
                  </a:lnTo>
                  <a:lnTo>
                    <a:pt x="8505" y="3597"/>
                  </a:lnTo>
                  <a:lnTo>
                    <a:pt x="8538" y="3633"/>
                  </a:lnTo>
                  <a:lnTo>
                    <a:pt x="8549" y="3669"/>
                  </a:lnTo>
                  <a:lnTo>
                    <a:pt x="8598" y="3682"/>
                  </a:lnTo>
                  <a:lnTo>
                    <a:pt x="8604" y="3708"/>
                  </a:lnTo>
                  <a:lnTo>
                    <a:pt x="8586" y="3750"/>
                  </a:lnTo>
                  <a:lnTo>
                    <a:pt x="8595" y="3793"/>
                  </a:lnTo>
                  <a:lnTo>
                    <a:pt x="8594" y="3819"/>
                  </a:lnTo>
                  <a:lnTo>
                    <a:pt x="8568" y="3840"/>
                  </a:lnTo>
                  <a:lnTo>
                    <a:pt x="8550" y="3903"/>
                  </a:lnTo>
                  <a:lnTo>
                    <a:pt x="8549" y="3990"/>
                  </a:lnTo>
                  <a:lnTo>
                    <a:pt x="8532" y="4111"/>
                  </a:lnTo>
                  <a:lnTo>
                    <a:pt x="8427" y="4293"/>
                  </a:lnTo>
                  <a:lnTo>
                    <a:pt x="8357" y="4395"/>
                  </a:lnTo>
                  <a:lnTo>
                    <a:pt x="8285" y="4459"/>
                  </a:lnTo>
                  <a:lnTo>
                    <a:pt x="8216" y="4548"/>
                  </a:lnTo>
                  <a:lnTo>
                    <a:pt x="8148" y="4594"/>
                  </a:lnTo>
                  <a:lnTo>
                    <a:pt x="8106" y="4576"/>
                  </a:lnTo>
                  <a:lnTo>
                    <a:pt x="8046" y="4561"/>
                  </a:lnTo>
                  <a:lnTo>
                    <a:pt x="8018" y="4590"/>
                  </a:lnTo>
                  <a:lnTo>
                    <a:pt x="7968" y="4605"/>
                  </a:lnTo>
                  <a:lnTo>
                    <a:pt x="7932" y="4647"/>
                  </a:lnTo>
                  <a:lnTo>
                    <a:pt x="7922" y="4678"/>
                  </a:lnTo>
                  <a:lnTo>
                    <a:pt x="7923" y="4711"/>
                  </a:lnTo>
                  <a:lnTo>
                    <a:pt x="7893" y="4750"/>
                  </a:lnTo>
                  <a:lnTo>
                    <a:pt x="7856" y="4777"/>
                  </a:lnTo>
                  <a:lnTo>
                    <a:pt x="7848" y="4804"/>
                  </a:lnTo>
                  <a:lnTo>
                    <a:pt x="7818" y="4818"/>
                  </a:lnTo>
                  <a:lnTo>
                    <a:pt x="7794" y="4830"/>
                  </a:lnTo>
                  <a:lnTo>
                    <a:pt x="7791" y="4848"/>
                  </a:lnTo>
                  <a:lnTo>
                    <a:pt x="7817" y="4888"/>
                  </a:lnTo>
                  <a:lnTo>
                    <a:pt x="7850" y="4921"/>
                  </a:lnTo>
                  <a:lnTo>
                    <a:pt x="7883" y="4962"/>
                  </a:lnTo>
                  <a:lnTo>
                    <a:pt x="7911" y="4987"/>
                  </a:lnTo>
                  <a:lnTo>
                    <a:pt x="7928" y="5019"/>
                  </a:lnTo>
                  <a:lnTo>
                    <a:pt x="7928" y="5086"/>
                  </a:lnTo>
                  <a:lnTo>
                    <a:pt x="7904" y="5107"/>
                  </a:lnTo>
                  <a:lnTo>
                    <a:pt x="7890" y="5148"/>
                  </a:lnTo>
                  <a:lnTo>
                    <a:pt x="7910" y="5166"/>
                  </a:lnTo>
                  <a:lnTo>
                    <a:pt x="7913" y="5178"/>
                  </a:lnTo>
                  <a:lnTo>
                    <a:pt x="7883" y="5181"/>
                  </a:lnTo>
                  <a:lnTo>
                    <a:pt x="7844" y="5193"/>
                  </a:lnTo>
                  <a:lnTo>
                    <a:pt x="7790" y="5197"/>
                  </a:lnTo>
                  <a:lnTo>
                    <a:pt x="7757" y="5232"/>
                  </a:lnTo>
                  <a:lnTo>
                    <a:pt x="7734" y="5206"/>
                  </a:lnTo>
                  <a:lnTo>
                    <a:pt x="7724" y="5173"/>
                  </a:lnTo>
                  <a:lnTo>
                    <a:pt x="7745" y="5151"/>
                  </a:lnTo>
                  <a:lnTo>
                    <a:pt x="7746" y="5098"/>
                  </a:lnTo>
                  <a:lnTo>
                    <a:pt x="7742" y="5050"/>
                  </a:lnTo>
                  <a:lnTo>
                    <a:pt x="7721" y="5013"/>
                  </a:lnTo>
                  <a:lnTo>
                    <a:pt x="7758" y="4977"/>
                  </a:lnTo>
                  <a:lnTo>
                    <a:pt x="7740" y="4965"/>
                  </a:lnTo>
                  <a:lnTo>
                    <a:pt x="7713" y="4962"/>
                  </a:lnTo>
                  <a:lnTo>
                    <a:pt x="7688" y="4969"/>
                  </a:lnTo>
                  <a:lnTo>
                    <a:pt x="7667" y="4956"/>
                  </a:lnTo>
                  <a:lnTo>
                    <a:pt x="7644" y="4932"/>
                  </a:lnTo>
                  <a:lnTo>
                    <a:pt x="7652" y="4903"/>
                  </a:lnTo>
                  <a:lnTo>
                    <a:pt x="7674" y="4899"/>
                  </a:lnTo>
                  <a:lnTo>
                    <a:pt x="7688" y="4870"/>
                  </a:lnTo>
                  <a:lnTo>
                    <a:pt x="7688" y="4830"/>
                  </a:lnTo>
                  <a:lnTo>
                    <a:pt x="7670" y="4825"/>
                  </a:lnTo>
                  <a:lnTo>
                    <a:pt x="7643" y="4827"/>
                  </a:lnTo>
                  <a:lnTo>
                    <a:pt x="7610" y="4807"/>
                  </a:lnTo>
                  <a:lnTo>
                    <a:pt x="7557" y="4828"/>
                  </a:lnTo>
                  <a:lnTo>
                    <a:pt x="7506" y="4848"/>
                  </a:lnTo>
                  <a:lnTo>
                    <a:pt x="7473" y="4882"/>
                  </a:lnTo>
                  <a:lnTo>
                    <a:pt x="7478" y="4840"/>
                  </a:lnTo>
                  <a:lnTo>
                    <a:pt x="7452" y="4813"/>
                  </a:lnTo>
                  <a:lnTo>
                    <a:pt x="7479" y="4791"/>
                  </a:lnTo>
                  <a:lnTo>
                    <a:pt x="7517" y="4762"/>
                  </a:lnTo>
                  <a:lnTo>
                    <a:pt x="7515" y="4735"/>
                  </a:lnTo>
                  <a:lnTo>
                    <a:pt x="7485" y="4713"/>
                  </a:lnTo>
                  <a:lnTo>
                    <a:pt x="7448" y="4740"/>
                  </a:lnTo>
                  <a:lnTo>
                    <a:pt x="7412" y="4777"/>
                  </a:lnTo>
                  <a:lnTo>
                    <a:pt x="7362" y="4816"/>
                  </a:lnTo>
                  <a:lnTo>
                    <a:pt x="7322" y="4857"/>
                  </a:lnTo>
                  <a:lnTo>
                    <a:pt x="7271" y="4867"/>
                  </a:lnTo>
                  <a:lnTo>
                    <a:pt x="7247" y="4905"/>
                  </a:lnTo>
                  <a:lnTo>
                    <a:pt x="7284" y="4951"/>
                  </a:lnTo>
                  <a:lnTo>
                    <a:pt x="7313" y="4939"/>
                  </a:lnTo>
                  <a:lnTo>
                    <a:pt x="7331" y="4990"/>
                  </a:lnTo>
                  <a:lnTo>
                    <a:pt x="7368" y="5008"/>
                  </a:lnTo>
                  <a:lnTo>
                    <a:pt x="7415" y="4953"/>
                  </a:lnTo>
                  <a:lnTo>
                    <a:pt x="7455" y="4951"/>
                  </a:lnTo>
                  <a:lnTo>
                    <a:pt x="7503" y="4983"/>
                  </a:lnTo>
                  <a:lnTo>
                    <a:pt x="7541" y="4986"/>
                  </a:lnTo>
                  <a:lnTo>
                    <a:pt x="7530" y="5023"/>
                  </a:lnTo>
                  <a:lnTo>
                    <a:pt x="7487" y="5019"/>
                  </a:lnTo>
                  <a:lnTo>
                    <a:pt x="7436" y="5040"/>
                  </a:lnTo>
                  <a:lnTo>
                    <a:pt x="7383" y="5080"/>
                  </a:lnTo>
                  <a:lnTo>
                    <a:pt x="7358" y="5128"/>
                  </a:lnTo>
                  <a:lnTo>
                    <a:pt x="7344" y="5167"/>
                  </a:lnTo>
                  <a:lnTo>
                    <a:pt x="7361" y="5200"/>
                  </a:lnTo>
                  <a:lnTo>
                    <a:pt x="7410" y="5206"/>
                  </a:lnTo>
                  <a:lnTo>
                    <a:pt x="7416" y="5268"/>
                  </a:lnTo>
                  <a:lnTo>
                    <a:pt x="7428" y="5317"/>
                  </a:lnTo>
                  <a:lnTo>
                    <a:pt x="7463" y="5334"/>
                  </a:lnTo>
                  <a:lnTo>
                    <a:pt x="7470" y="5376"/>
                  </a:lnTo>
                  <a:lnTo>
                    <a:pt x="7499" y="5418"/>
                  </a:lnTo>
                  <a:lnTo>
                    <a:pt x="7454" y="5451"/>
                  </a:lnTo>
                  <a:lnTo>
                    <a:pt x="7427" y="5488"/>
                  </a:lnTo>
                  <a:lnTo>
                    <a:pt x="7488" y="5503"/>
                  </a:lnTo>
                  <a:lnTo>
                    <a:pt x="7511" y="5547"/>
                  </a:lnTo>
                  <a:lnTo>
                    <a:pt x="7485" y="5581"/>
                  </a:lnTo>
                  <a:lnTo>
                    <a:pt x="7475" y="5619"/>
                  </a:lnTo>
                  <a:lnTo>
                    <a:pt x="7436" y="5644"/>
                  </a:lnTo>
                  <a:lnTo>
                    <a:pt x="7413" y="5697"/>
                  </a:lnTo>
                  <a:lnTo>
                    <a:pt x="7376" y="5724"/>
                  </a:lnTo>
                  <a:lnTo>
                    <a:pt x="7326" y="5838"/>
                  </a:lnTo>
                  <a:lnTo>
                    <a:pt x="7218" y="5934"/>
                  </a:lnTo>
                  <a:lnTo>
                    <a:pt x="7161" y="5958"/>
                  </a:lnTo>
                  <a:lnTo>
                    <a:pt x="7106" y="5971"/>
                  </a:lnTo>
                  <a:lnTo>
                    <a:pt x="7062" y="5998"/>
                  </a:lnTo>
                  <a:lnTo>
                    <a:pt x="7026" y="5962"/>
                  </a:lnTo>
                  <a:lnTo>
                    <a:pt x="7025" y="6004"/>
                  </a:lnTo>
                  <a:lnTo>
                    <a:pt x="6980" y="6034"/>
                  </a:lnTo>
                  <a:lnTo>
                    <a:pt x="6936" y="6048"/>
                  </a:lnTo>
                  <a:lnTo>
                    <a:pt x="6879" y="6031"/>
                  </a:lnTo>
                  <a:lnTo>
                    <a:pt x="6845" y="6067"/>
                  </a:lnTo>
                  <a:lnTo>
                    <a:pt x="6845" y="6094"/>
                  </a:lnTo>
                  <a:lnTo>
                    <a:pt x="6824" y="6099"/>
                  </a:lnTo>
                  <a:lnTo>
                    <a:pt x="6809" y="6075"/>
                  </a:lnTo>
                  <a:lnTo>
                    <a:pt x="6801" y="6031"/>
                  </a:lnTo>
                  <a:lnTo>
                    <a:pt x="6773" y="6024"/>
                  </a:lnTo>
                  <a:lnTo>
                    <a:pt x="6722" y="6033"/>
                  </a:lnTo>
                  <a:lnTo>
                    <a:pt x="6645" y="6084"/>
                  </a:lnTo>
                  <a:lnTo>
                    <a:pt x="6612" y="6126"/>
                  </a:lnTo>
                  <a:lnTo>
                    <a:pt x="6587" y="6148"/>
                  </a:lnTo>
                  <a:lnTo>
                    <a:pt x="6581" y="6171"/>
                  </a:lnTo>
                  <a:lnTo>
                    <a:pt x="6581" y="6193"/>
                  </a:lnTo>
                  <a:lnTo>
                    <a:pt x="6614" y="6222"/>
                  </a:lnTo>
                  <a:lnTo>
                    <a:pt x="6632" y="6262"/>
                  </a:lnTo>
                  <a:lnTo>
                    <a:pt x="6662" y="6297"/>
                  </a:lnTo>
                  <a:lnTo>
                    <a:pt x="6719" y="6340"/>
                  </a:lnTo>
                  <a:lnTo>
                    <a:pt x="6774" y="6429"/>
                  </a:lnTo>
                  <a:lnTo>
                    <a:pt x="6797" y="6532"/>
                  </a:lnTo>
                  <a:lnTo>
                    <a:pt x="6788" y="6571"/>
                  </a:lnTo>
                  <a:lnTo>
                    <a:pt x="6791" y="6606"/>
                  </a:lnTo>
                  <a:lnTo>
                    <a:pt x="6735" y="6660"/>
                  </a:lnTo>
                  <a:lnTo>
                    <a:pt x="6687" y="6688"/>
                  </a:lnTo>
                  <a:lnTo>
                    <a:pt x="6639" y="6705"/>
                  </a:lnTo>
                  <a:lnTo>
                    <a:pt x="6626" y="6735"/>
                  </a:lnTo>
                  <a:lnTo>
                    <a:pt x="6584" y="6760"/>
                  </a:lnTo>
                  <a:lnTo>
                    <a:pt x="6560" y="6786"/>
                  </a:lnTo>
                  <a:lnTo>
                    <a:pt x="6530" y="6795"/>
                  </a:lnTo>
                  <a:lnTo>
                    <a:pt x="6530" y="6760"/>
                  </a:lnTo>
                  <a:lnTo>
                    <a:pt x="6534" y="6736"/>
                  </a:lnTo>
                  <a:lnTo>
                    <a:pt x="6515" y="6690"/>
                  </a:lnTo>
                  <a:lnTo>
                    <a:pt x="6479" y="6685"/>
                  </a:lnTo>
                  <a:lnTo>
                    <a:pt x="6428" y="6658"/>
                  </a:lnTo>
                  <a:lnTo>
                    <a:pt x="6417" y="6642"/>
                  </a:lnTo>
                  <a:lnTo>
                    <a:pt x="6413" y="6612"/>
                  </a:lnTo>
                  <a:lnTo>
                    <a:pt x="6359" y="6567"/>
                  </a:lnTo>
                  <a:lnTo>
                    <a:pt x="6333" y="6573"/>
                  </a:lnTo>
                  <a:lnTo>
                    <a:pt x="6306" y="6552"/>
                  </a:lnTo>
                  <a:lnTo>
                    <a:pt x="6288" y="6523"/>
                  </a:lnTo>
                  <a:lnTo>
                    <a:pt x="6269" y="6537"/>
                  </a:lnTo>
                  <a:lnTo>
                    <a:pt x="6258" y="6559"/>
                  </a:lnTo>
                  <a:lnTo>
                    <a:pt x="6264" y="6586"/>
                  </a:lnTo>
                  <a:lnTo>
                    <a:pt x="6242" y="6631"/>
                  </a:lnTo>
                  <a:lnTo>
                    <a:pt x="6230" y="6663"/>
                  </a:lnTo>
                  <a:lnTo>
                    <a:pt x="6230" y="6756"/>
                  </a:lnTo>
                  <a:lnTo>
                    <a:pt x="6258" y="6789"/>
                  </a:lnTo>
                  <a:lnTo>
                    <a:pt x="6263" y="6829"/>
                  </a:lnTo>
                  <a:lnTo>
                    <a:pt x="6299" y="6882"/>
                  </a:lnTo>
                  <a:lnTo>
                    <a:pt x="6324" y="6904"/>
                  </a:lnTo>
                  <a:lnTo>
                    <a:pt x="6365" y="6916"/>
                  </a:lnTo>
                  <a:lnTo>
                    <a:pt x="6402" y="6966"/>
                  </a:lnTo>
                  <a:lnTo>
                    <a:pt x="6434" y="7002"/>
                  </a:lnTo>
                  <a:lnTo>
                    <a:pt x="6453" y="7029"/>
                  </a:lnTo>
                  <a:lnTo>
                    <a:pt x="6459" y="7104"/>
                  </a:lnTo>
                  <a:lnTo>
                    <a:pt x="6470" y="7149"/>
                  </a:lnTo>
                  <a:lnTo>
                    <a:pt x="6491" y="7183"/>
                  </a:lnTo>
                  <a:lnTo>
                    <a:pt x="6504" y="7206"/>
                  </a:lnTo>
                  <a:lnTo>
                    <a:pt x="6480" y="7225"/>
                  </a:lnTo>
                  <a:lnTo>
                    <a:pt x="6461" y="7222"/>
                  </a:lnTo>
                  <a:lnTo>
                    <a:pt x="6429" y="7198"/>
                  </a:lnTo>
                  <a:lnTo>
                    <a:pt x="6407" y="7171"/>
                  </a:lnTo>
                  <a:lnTo>
                    <a:pt x="6357" y="7149"/>
                  </a:lnTo>
                  <a:lnTo>
                    <a:pt x="6302" y="7078"/>
                  </a:lnTo>
                  <a:lnTo>
                    <a:pt x="6276" y="7003"/>
                  </a:lnTo>
                  <a:lnTo>
                    <a:pt x="6293" y="6969"/>
                  </a:lnTo>
                  <a:lnTo>
                    <a:pt x="6272" y="6934"/>
                  </a:lnTo>
                  <a:lnTo>
                    <a:pt x="6260" y="6928"/>
                  </a:lnTo>
                  <a:lnTo>
                    <a:pt x="6246" y="6898"/>
                  </a:lnTo>
                  <a:lnTo>
                    <a:pt x="6215" y="6879"/>
                  </a:lnTo>
                  <a:lnTo>
                    <a:pt x="6177" y="6810"/>
                  </a:lnTo>
                  <a:lnTo>
                    <a:pt x="6159" y="6804"/>
                  </a:lnTo>
                  <a:lnTo>
                    <a:pt x="6152" y="6789"/>
                  </a:lnTo>
                  <a:lnTo>
                    <a:pt x="6161" y="6763"/>
                  </a:lnTo>
                  <a:lnTo>
                    <a:pt x="6174" y="6747"/>
                  </a:lnTo>
                  <a:lnTo>
                    <a:pt x="6171" y="6684"/>
                  </a:lnTo>
                  <a:lnTo>
                    <a:pt x="6185" y="6628"/>
                  </a:lnTo>
                  <a:lnTo>
                    <a:pt x="6170" y="6591"/>
                  </a:lnTo>
                  <a:lnTo>
                    <a:pt x="6161" y="6531"/>
                  </a:lnTo>
                  <a:lnTo>
                    <a:pt x="6116" y="6483"/>
                  </a:lnTo>
                  <a:lnTo>
                    <a:pt x="6108" y="6448"/>
                  </a:lnTo>
                  <a:lnTo>
                    <a:pt x="6116" y="6394"/>
                  </a:lnTo>
                  <a:lnTo>
                    <a:pt x="6111" y="6346"/>
                  </a:lnTo>
                  <a:lnTo>
                    <a:pt x="6101" y="6309"/>
                  </a:lnTo>
                  <a:lnTo>
                    <a:pt x="6071" y="6297"/>
                  </a:lnTo>
                  <a:lnTo>
                    <a:pt x="6059" y="6321"/>
                  </a:lnTo>
                  <a:lnTo>
                    <a:pt x="6036" y="6330"/>
                  </a:lnTo>
                  <a:lnTo>
                    <a:pt x="5997" y="6376"/>
                  </a:lnTo>
                  <a:lnTo>
                    <a:pt x="5966" y="6372"/>
                  </a:lnTo>
                  <a:lnTo>
                    <a:pt x="5928" y="6361"/>
                  </a:lnTo>
                  <a:lnTo>
                    <a:pt x="5918" y="6342"/>
                  </a:lnTo>
                  <a:lnTo>
                    <a:pt x="5940" y="6279"/>
                  </a:lnTo>
                  <a:lnTo>
                    <a:pt x="5936" y="6243"/>
                  </a:lnTo>
                  <a:lnTo>
                    <a:pt x="5927" y="6204"/>
                  </a:lnTo>
                  <a:lnTo>
                    <a:pt x="5889" y="6184"/>
                  </a:lnTo>
                  <a:lnTo>
                    <a:pt x="5876" y="6141"/>
                  </a:lnTo>
                  <a:lnTo>
                    <a:pt x="5876" y="6106"/>
                  </a:lnTo>
                  <a:lnTo>
                    <a:pt x="5840" y="6100"/>
                  </a:lnTo>
                  <a:lnTo>
                    <a:pt x="5832" y="6063"/>
                  </a:lnTo>
                  <a:lnTo>
                    <a:pt x="5811" y="6036"/>
                  </a:lnTo>
                  <a:lnTo>
                    <a:pt x="5816" y="5988"/>
                  </a:lnTo>
                  <a:lnTo>
                    <a:pt x="5784" y="5986"/>
                  </a:lnTo>
                  <a:lnTo>
                    <a:pt x="5741" y="6003"/>
                  </a:lnTo>
                  <a:lnTo>
                    <a:pt x="5706" y="5995"/>
                  </a:lnTo>
                  <a:lnTo>
                    <a:pt x="5636" y="6012"/>
                  </a:lnTo>
                  <a:lnTo>
                    <a:pt x="5595" y="6022"/>
                  </a:lnTo>
                  <a:lnTo>
                    <a:pt x="5582" y="5991"/>
                  </a:lnTo>
                  <a:lnTo>
                    <a:pt x="5535" y="6022"/>
                  </a:lnTo>
                  <a:lnTo>
                    <a:pt x="5505" y="6052"/>
                  </a:lnTo>
                  <a:lnTo>
                    <a:pt x="5520" y="6093"/>
                  </a:lnTo>
                  <a:lnTo>
                    <a:pt x="5492" y="6114"/>
                  </a:lnTo>
                  <a:lnTo>
                    <a:pt x="5430" y="6144"/>
                  </a:lnTo>
                  <a:lnTo>
                    <a:pt x="5372" y="6210"/>
                  </a:lnTo>
                  <a:lnTo>
                    <a:pt x="5259" y="6297"/>
                  </a:lnTo>
                  <a:lnTo>
                    <a:pt x="5238" y="6336"/>
                  </a:lnTo>
                  <a:lnTo>
                    <a:pt x="5199" y="6348"/>
                  </a:lnTo>
                  <a:lnTo>
                    <a:pt x="5202" y="6372"/>
                  </a:lnTo>
                  <a:lnTo>
                    <a:pt x="5127" y="6390"/>
                  </a:lnTo>
                  <a:lnTo>
                    <a:pt x="5126" y="6484"/>
                  </a:lnTo>
                  <a:lnTo>
                    <a:pt x="5136" y="6531"/>
                  </a:lnTo>
                  <a:lnTo>
                    <a:pt x="5120" y="6573"/>
                  </a:lnTo>
                  <a:lnTo>
                    <a:pt x="5096" y="6607"/>
                  </a:lnTo>
                  <a:lnTo>
                    <a:pt x="5109" y="6642"/>
                  </a:lnTo>
                  <a:lnTo>
                    <a:pt x="5106" y="6684"/>
                  </a:lnTo>
                  <a:lnTo>
                    <a:pt x="5073" y="6702"/>
                  </a:lnTo>
                  <a:lnTo>
                    <a:pt x="5057" y="6739"/>
                  </a:lnTo>
                  <a:lnTo>
                    <a:pt x="5000" y="6781"/>
                  </a:lnTo>
                  <a:lnTo>
                    <a:pt x="4994" y="6816"/>
                  </a:lnTo>
                  <a:lnTo>
                    <a:pt x="4946" y="6811"/>
                  </a:lnTo>
                  <a:lnTo>
                    <a:pt x="4920" y="6778"/>
                  </a:lnTo>
                  <a:lnTo>
                    <a:pt x="4899" y="6738"/>
                  </a:lnTo>
                  <a:lnTo>
                    <a:pt x="4890" y="6685"/>
                  </a:lnTo>
                  <a:lnTo>
                    <a:pt x="4857" y="6628"/>
                  </a:lnTo>
                  <a:lnTo>
                    <a:pt x="4829" y="6567"/>
                  </a:lnTo>
                  <a:lnTo>
                    <a:pt x="4814" y="6502"/>
                  </a:lnTo>
                  <a:lnTo>
                    <a:pt x="4746" y="6388"/>
                  </a:lnTo>
                  <a:lnTo>
                    <a:pt x="4721" y="6277"/>
                  </a:lnTo>
                  <a:lnTo>
                    <a:pt x="4707" y="6175"/>
                  </a:lnTo>
                  <a:lnTo>
                    <a:pt x="4703" y="6085"/>
                  </a:lnTo>
                  <a:lnTo>
                    <a:pt x="4697" y="6003"/>
                  </a:lnTo>
                  <a:lnTo>
                    <a:pt x="4667" y="5998"/>
                  </a:lnTo>
                  <a:lnTo>
                    <a:pt x="4659" y="6049"/>
                  </a:lnTo>
                  <a:lnTo>
                    <a:pt x="4619" y="6069"/>
                  </a:lnTo>
                  <a:lnTo>
                    <a:pt x="4575" y="6072"/>
                  </a:lnTo>
                  <a:lnTo>
                    <a:pt x="4490" y="6003"/>
                  </a:lnTo>
                  <a:lnTo>
                    <a:pt x="4559" y="5959"/>
                  </a:lnTo>
                  <a:lnTo>
                    <a:pt x="4542" y="5935"/>
                  </a:lnTo>
                  <a:lnTo>
                    <a:pt x="4506" y="5943"/>
                  </a:lnTo>
                  <a:lnTo>
                    <a:pt x="4467" y="5928"/>
                  </a:lnTo>
                  <a:lnTo>
                    <a:pt x="4448" y="5889"/>
                  </a:lnTo>
                  <a:lnTo>
                    <a:pt x="4428" y="5895"/>
                  </a:lnTo>
                  <a:lnTo>
                    <a:pt x="4397" y="5877"/>
                  </a:lnTo>
                  <a:lnTo>
                    <a:pt x="4397" y="5841"/>
                  </a:lnTo>
                  <a:lnTo>
                    <a:pt x="4386" y="5817"/>
                  </a:lnTo>
                  <a:lnTo>
                    <a:pt x="4320" y="5788"/>
                  </a:lnTo>
                  <a:lnTo>
                    <a:pt x="4278" y="5785"/>
                  </a:lnTo>
                  <a:lnTo>
                    <a:pt x="4235" y="5775"/>
                  </a:lnTo>
                  <a:lnTo>
                    <a:pt x="4209" y="5785"/>
                  </a:lnTo>
                  <a:lnTo>
                    <a:pt x="4167" y="5797"/>
                  </a:lnTo>
                  <a:lnTo>
                    <a:pt x="4127" y="5782"/>
                  </a:lnTo>
                  <a:lnTo>
                    <a:pt x="4091" y="5809"/>
                  </a:lnTo>
                  <a:lnTo>
                    <a:pt x="4061" y="5785"/>
                  </a:lnTo>
                  <a:lnTo>
                    <a:pt x="4040" y="5823"/>
                  </a:lnTo>
                  <a:lnTo>
                    <a:pt x="3980" y="5817"/>
                  </a:lnTo>
                  <a:lnTo>
                    <a:pt x="3950" y="5794"/>
                  </a:lnTo>
                  <a:lnTo>
                    <a:pt x="3920" y="5796"/>
                  </a:lnTo>
                  <a:lnTo>
                    <a:pt x="3912" y="5808"/>
                  </a:lnTo>
                  <a:lnTo>
                    <a:pt x="3878" y="5793"/>
                  </a:lnTo>
                  <a:lnTo>
                    <a:pt x="3837" y="5790"/>
                  </a:lnTo>
                  <a:lnTo>
                    <a:pt x="3822" y="5773"/>
                  </a:lnTo>
                  <a:lnTo>
                    <a:pt x="3810" y="5728"/>
                  </a:lnTo>
                  <a:lnTo>
                    <a:pt x="3797" y="5692"/>
                  </a:lnTo>
                  <a:lnTo>
                    <a:pt x="3759" y="5689"/>
                  </a:lnTo>
                  <a:lnTo>
                    <a:pt x="3720" y="5733"/>
                  </a:lnTo>
                  <a:lnTo>
                    <a:pt x="3603" y="5725"/>
                  </a:lnTo>
                  <a:lnTo>
                    <a:pt x="3564" y="5661"/>
                  </a:lnTo>
                  <a:lnTo>
                    <a:pt x="3524" y="5649"/>
                  </a:lnTo>
                  <a:lnTo>
                    <a:pt x="3500" y="5619"/>
                  </a:lnTo>
                  <a:lnTo>
                    <a:pt x="3480" y="5620"/>
                  </a:lnTo>
                  <a:lnTo>
                    <a:pt x="3458" y="5593"/>
                  </a:lnTo>
                  <a:lnTo>
                    <a:pt x="3449" y="5556"/>
                  </a:lnTo>
                  <a:lnTo>
                    <a:pt x="3426" y="5533"/>
                  </a:lnTo>
                  <a:lnTo>
                    <a:pt x="3413" y="5506"/>
                  </a:lnTo>
                  <a:lnTo>
                    <a:pt x="3398" y="5482"/>
                  </a:lnTo>
                  <a:lnTo>
                    <a:pt x="3362" y="5487"/>
                  </a:lnTo>
                  <a:lnTo>
                    <a:pt x="3332" y="5467"/>
                  </a:lnTo>
                  <a:lnTo>
                    <a:pt x="3314" y="5488"/>
                  </a:lnTo>
                  <a:lnTo>
                    <a:pt x="3287" y="5502"/>
                  </a:lnTo>
                  <a:lnTo>
                    <a:pt x="3291" y="5533"/>
                  </a:lnTo>
                  <a:lnTo>
                    <a:pt x="3284" y="5548"/>
                  </a:lnTo>
                  <a:lnTo>
                    <a:pt x="3299" y="5559"/>
                  </a:lnTo>
                  <a:lnTo>
                    <a:pt x="3303" y="5587"/>
                  </a:lnTo>
                  <a:lnTo>
                    <a:pt x="3282" y="5595"/>
                  </a:lnTo>
                  <a:lnTo>
                    <a:pt x="3332" y="5644"/>
                  </a:lnTo>
                  <a:lnTo>
                    <a:pt x="3395" y="5707"/>
                  </a:lnTo>
                  <a:lnTo>
                    <a:pt x="3407" y="5743"/>
                  </a:lnTo>
                  <a:lnTo>
                    <a:pt x="3416" y="5797"/>
                  </a:lnTo>
                  <a:lnTo>
                    <a:pt x="3459" y="5842"/>
                  </a:lnTo>
                  <a:lnTo>
                    <a:pt x="3494" y="5872"/>
                  </a:lnTo>
                  <a:lnTo>
                    <a:pt x="3507" y="5889"/>
                  </a:lnTo>
                  <a:lnTo>
                    <a:pt x="3509" y="5869"/>
                  </a:lnTo>
                  <a:lnTo>
                    <a:pt x="3518" y="5850"/>
                  </a:lnTo>
                  <a:lnTo>
                    <a:pt x="3530" y="5848"/>
                  </a:lnTo>
                  <a:lnTo>
                    <a:pt x="3536" y="5835"/>
                  </a:lnTo>
                  <a:lnTo>
                    <a:pt x="3548" y="5833"/>
                  </a:lnTo>
                  <a:lnTo>
                    <a:pt x="3563" y="5850"/>
                  </a:lnTo>
                  <a:lnTo>
                    <a:pt x="3557" y="5872"/>
                  </a:lnTo>
                  <a:lnTo>
                    <a:pt x="3575" y="5869"/>
                  </a:lnTo>
                  <a:lnTo>
                    <a:pt x="3618" y="5872"/>
                  </a:lnTo>
                  <a:lnTo>
                    <a:pt x="3632" y="5856"/>
                  </a:lnTo>
                  <a:lnTo>
                    <a:pt x="3672" y="5820"/>
                  </a:lnTo>
                  <a:lnTo>
                    <a:pt x="3710" y="5797"/>
                  </a:lnTo>
                  <a:lnTo>
                    <a:pt x="3735" y="5755"/>
                  </a:lnTo>
                  <a:lnTo>
                    <a:pt x="3764" y="5760"/>
                  </a:lnTo>
                  <a:lnTo>
                    <a:pt x="3765" y="5775"/>
                  </a:lnTo>
                  <a:lnTo>
                    <a:pt x="3767" y="5805"/>
                  </a:lnTo>
                  <a:lnTo>
                    <a:pt x="3756" y="5821"/>
                  </a:lnTo>
                  <a:lnTo>
                    <a:pt x="3807" y="5898"/>
                  </a:lnTo>
                  <a:lnTo>
                    <a:pt x="3860" y="5896"/>
                  </a:lnTo>
                  <a:lnTo>
                    <a:pt x="3912" y="5938"/>
                  </a:lnTo>
                  <a:lnTo>
                    <a:pt x="3957" y="5962"/>
                  </a:lnTo>
                  <a:lnTo>
                    <a:pt x="3962" y="6006"/>
                  </a:lnTo>
                  <a:lnTo>
                    <a:pt x="3933" y="6022"/>
                  </a:lnTo>
                  <a:lnTo>
                    <a:pt x="3876" y="6093"/>
                  </a:lnTo>
                  <a:lnTo>
                    <a:pt x="3836" y="6100"/>
                  </a:lnTo>
                  <a:lnTo>
                    <a:pt x="3834" y="6148"/>
                  </a:lnTo>
                  <a:lnTo>
                    <a:pt x="3836" y="6177"/>
                  </a:lnTo>
                  <a:lnTo>
                    <a:pt x="3810" y="6189"/>
                  </a:lnTo>
                  <a:lnTo>
                    <a:pt x="3783" y="6205"/>
                  </a:lnTo>
                  <a:lnTo>
                    <a:pt x="3774" y="6229"/>
                  </a:lnTo>
                  <a:lnTo>
                    <a:pt x="3762" y="6241"/>
                  </a:lnTo>
                  <a:lnTo>
                    <a:pt x="3741" y="6237"/>
                  </a:lnTo>
                  <a:lnTo>
                    <a:pt x="3707" y="6259"/>
                  </a:lnTo>
                  <a:lnTo>
                    <a:pt x="3708" y="6283"/>
                  </a:lnTo>
                  <a:lnTo>
                    <a:pt x="3672" y="6300"/>
                  </a:lnTo>
                  <a:lnTo>
                    <a:pt x="3644" y="6292"/>
                  </a:lnTo>
                  <a:lnTo>
                    <a:pt x="3621" y="6298"/>
                  </a:lnTo>
                  <a:lnTo>
                    <a:pt x="3603" y="6316"/>
                  </a:lnTo>
                  <a:lnTo>
                    <a:pt x="3573" y="6309"/>
                  </a:lnTo>
                  <a:lnTo>
                    <a:pt x="3551" y="6324"/>
                  </a:lnTo>
                  <a:lnTo>
                    <a:pt x="3525" y="6355"/>
                  </a:lnTo>
                  <a:lnTo>
                    <a:pt x="3515" y="6384"/>
                  </a:lnTo>
                  <a:lnTo>
                    <a:pt x="3449" y="6409"/>
                  </a:lnTo>
                  <a:lnTo>
                    <a:pt x="3372" y="6423"/>
                  </a:lnTo>
                  <a:lnTo>
                    <a:pt x="3279" y="6493"/>
                  </a:lnTo>
                  <a:lnTo>
                    <a:pt x="3216" y="6522"/>
                  </a:lnTo>
                  <a:lnTo>
                    <a:pt x="3146" y="6523"/>
                  </a:lnTo>
                  <a:lnTo>
                    <a:pt x="3107" y="6549"/>
                  </a:lnTo>
                  <a:lnTo>
                    <a:pt x="3063" y="6565"/>
                  </a:lnTo>
                  <a:lnTo>
                    <a:pt x="3021" y="6544"/>
                  </a:lnTo>
                  <a:lnTo>
                    <a:pt x="3015" y="6493"/>
                  </a:lnTo>
                  <a:lnTo>
                    <a:pt x="2982" y="6403"/>
                  </a:lnTo>
                  <a:lnTo>
                    <a:pt x="2990" y="6297"/>
                  </a:lnTo>
                  <a:lnTo>
                    <a:pt x="2949" y="6286"/>
                  </a:lnTo>
                  <a:lnTo>
                    <a:pt x="2940" y="6247"/>
                  </a:lnTo>
                  <a:lnTo>
                    <a:pt x="2907" y="6210"/>
                  </a:lnTo>
                  <a:lnTo>
                    <a:pt x="2874" y="6177"/>
                  </a:lnTo>
                  <a:lnTo>
                    <a:pt x="2853" y="6135"/>
                  </a:lnTo>
                  <a:lnTo>
                    <a:pt x="2807" y="6106"/>
                  </a:lnTo>
                  <a:lnTo>
                    <a:pt x="2798" y="6060"/>
                  </a:lnTo>
                  <a:lnTo>
                    <a:pt x="2781" y="6027"/>
                  </a:lnTo>
                  <a:lnTo>
                    <a:pt x="2786" y="5971"/>
                  </a:lnTo>
                  <a:lnTo>
                    <a:pt x="2763" y="5931"/>
                  </a:lnTo>
                  <a:lnTo>
                    <a:pt x="2727" y="5887"/>
                  </a:lnTo>
                  <a:lnTo>
                    <a:pt x="2682" y="5865"/>
                  </a:lnTo>
                  <a:lnTo>
                    <a:pt x="2687" y="5809"/>
                  </a:lnTo>
                  <a:lnTo>
                    <a:pt x="2652" y="5793"/>
                  </a:lnTo>
                  <a:lnTo>
                    <a:pt x="2634" y="5755"/>
                  </a:lnTo>
                  <a:lnTo>
                    <a:pt x="2598" y="5715"/>
                  </a:lnTo>
                  <a:lnTo>
                    <a:pt x="2591" y="5679"/>
                  </a:lnTo>
                  <a:lnTo>
                    <a:pt x="2568" y="5647"/>
                  </a:lnTo>
                  <a:lnTo>
                    <a:pt x="2540" y="5637"/>
                  </a:lnTo>
                  <a:lnTo>
                    <a:pt x="2528" y="5598"/>
                  </a:lnTo>
                  <a:lnTo>
                    <a:pt x="2525" y="5575"/>
                  </a:lnTo>
                  <a:lnTo>
                    <a:pt x="2556" y="5541"/>
                  </a:lnTo>
                  <a:lnTo>
                    <a:pt x="2553" y="5505"/>
                  </a:lnTo>
                  <a:lnTo>
                    <a:pt x="2502" y="5407"/>
                  </a:lnTo>
                  <a:lnTo>
                    <a:pt x="2513" y="5388"/>
                  </a:lnTo>
                  <a:lnTo>
                    <a:pt x="2535" y="5359"/>
                  </a:lnTo>
                  <a:lnTo>
                    <a:pt x="2546" y="5337"/>
                  </a:lnTo>
                  <a:lnTo>
                    <a:pt x="2559" y="5313"/>
                  </a:lnTo>
                  <a:lnTo>
                    <a:pt x="2568" y="5280"/>
                  </a:lnTo>
                  <a:lnTo>
                    <a:pt x="2568" y="5257"/>
                  </a:lnTo>
                  <a:lnTo>
                    <a:pt x="2591" y="5205"/>
                  </a:lnTo>
                  <a:lnTo>
                    <a:pt x="2615" y="5190"/>
                  </a:lnTo>
                  <a:lnTo>
                    <a:pt x="2606" y="5170"/>
                  </a:lnTo>
                  <a:lnTo>
                    <a:pt x="2597" y="5143"/>
                  </a:lnTo>
                  <a:lnTo>
                    <a:pt x="2595" y="5092"/>
                  </a:lnTo>
                  <a:lnTo>
                    <a:pt x="2606" y="5056"/>
                  </a:lnTo>
                  <a:lnTo>
                    <a:pt x="2607" y="5028"/>
                  </a:lnTo>
                  <a:lnTo>
                    <a:pt x="2574" y="5037"/>
                  </a:lnTo>
                  <a:lnTo>
                    <a:pt x="2543" y="5053"/>
                  </a:lnTo>
                  <a:lnTo>
                    <a:pt x="2514" y="5041"/>
                  </a:lnTo>
                  <a:lnTo>
                    <a:pt x="2490" y="5065"/>
                  </a:lnTo>
                  <a:lnTo>
                    <a:pt x="2456" y="5085"/>
                  </a:lnTo>
                  <a:lnTo>
                    <a:pt x="2412" y="5091"/>
                  </a:lnTo>
                  <a:lnTo>
                    <a:pt x="2357" y="5064"/>
                  </a:lnTo>
                  <a:lnTo>
                    <a:pt x="2333" y="5029"/>
                  </a:lnTo>
                  <a:lnTo>
                    <a:pt x="2294" y="5049"/>
                  </a:lnTo>
                  <a:lnTo>
                    <a:pt x="2291" y="5082"/>
                  </a:lnTo>
                  <a:lnTo>
                    <a:pt x="2261" y="5089"/>
                  </a:lnTo>
                  <a:lnTo>
                    <a:pt x="2208" y="5083"/>
                  </a:lnTo>
                  <a:lnTo>
                    <a:pt x="2184" y="5058"/>
                  </a:lnTo>
                  <a:lnTo>
                    <a:pt x="2126" y="5022"/>
                  </a:lnTo>
                  <a:lnTo>
                    <a:pt x="2090" y="4975"/>
                  </a:lnTo>
                  <a:lnTo>
                    <a:pt x="2075" y="4929"/>
                  </a:lnTo>
                  <a:lnTo>
                    <a:pt x="2073" y="4861"/>
                  </a:lnTo>
                  <a:lnTo>
                    <a:pt x="2039" y="4840"/>
                  </a:lnTo>
                  <a:lnTo>
                    <a:pt x="2022" y="4815"/>
                  </a:lnTo>
                  <a:lnTo>
                    <a:pt x="2075" y="4771"/>
                  </a:lnTo>
                  <a:lnTo>
                    <a:pt x="2054" y="4758"/>
                  </a:lnTo>
                  <a:lnTo>
                    <a:pt x="2037" y="4722"/>
                  </a:lnTo>
                  <a:lnTo>
                    <a:pt x="2021" y="4731"/>
                  </a:lnTo>
                  <a:lnTo>
                    <a:pt x="1979" y="4729"/>
                  </a:lnTo>
                  <a:lnTo>
                    <a:pt x="1958" y="4722"/>
                  </a:lnTo>
                  <a:lnTo>
                    <a:pt x="1916" y="4747"/>
                  </a:lnTo>
                  <a:lnTo>
                    <a:pt x="1914" y="4771"/>
                  </a:lnTo>
                  <a:lnTo>
                    <a:pt x="1901" y="4779"/>
                  </a:lnTo>
                  <a:lnTo>
                    <a:pt x="1874" y="4780"/>
                  </a:lnTo>
                  <a:lnTo>
                    <a:pt x="1862" y="4767"/>
                  </a:lnTo>
                  <a:lnTo>
                    <a:pt x="1845" y="4765"/>
                  </a:lnTo>
                  <a:lnTo>
                    <a:pt x="1830" y="4783"/>
                  </a:lnTo>
                  <a:lnTo>
                    <a:pt x="1836" y="4797"/>
                  </a:lnTo>
                  <a:lnTo>
                    <a:pt x="1850" y="4812"/>
                  </a:lnTo>
                  <a:lnTo>
                    <a:pt x="1856" y="4831"/>
                  </a:lnTo>
                  <a:lnTo>
                    <a:pt x="1862" y="4852"/>
                  </a:lnTo>
                  <a:lnTo>
                    <a:pt x="1874" y="4873"/>
                  </a:lnTo>
                  <a:lnTo>
                    <a:pt x="1896" y="4887"/>
                  </a:lnTo>
                  <a:lnTo>
                    <a:pt x="1917" y="4899"/>
                  </a:lnTo>
                  <a:lnTo>
                    <a:pt x="1932" y="4914"/>
                  </a:lnTo>
                  <a:lnTo>
                    <a:pt x="1950" y="4923"/>
                  </a:lnTo>
                  <a:lnTo>
                    <a:pt x="1959" y="4939"/>
                  </a:lnTo>
                  <a:lnTo>
                    <a:pt x="1880" y="4927"/>
                  </a:lnTo>
                  <a:lnTo>
                    <a:pt x="1910" y="4945"/>
                  </a:lnTo>
                  <a:lnTo>
                    <a:pt x="1905" y="4963"/>
                  </a:lnTo>
                  <a:lnTo>
                    <a:pt x="1890" y="4963"/>
                  </a:lnTo>
                  <a:lnTo>
                    <a:pt x="1874" y="4974"/>
                  </a:lnTo>
                  <a:lnTo>
                    <a:pt x="1865" y="4996"/>
                  </a:lnTo>
                  <a:lnTo>
                    <a:pt x="1871" y="5017"/>
                  </a:lnTo>
                  <a:lnTo>
                    <a:pt x="1880" y="5032"/>
                  </a:lnTo>
                  <a:lnTo>
                    <a:pt x="1869" y="5047"/>
                  </a:lnTo>
                  <a:lnTo>
                    <a:pt x="1854" y="5046"/>
                  </a:lnTo>
                  <a:lnTo>
                    <a:pt x="1835" y="5034"/>
                  </a:lnTo>
                  <a:lnTo>
                    <a:pt x="1806" y="5035"/>
                  </a:lnTo>
                  <a:lnTo>
                    <a:pt x="1800" y="5020"/>
                  </a:lnTo>
                  <a:lnTo>
                    <a:pt x="1787" y="5014"/>
                  </a:lnTo>
                  <a:lnTo>
                    <a:pt x="1791" y="4999"/>
                  </a:lnTo>
                  <a:lnTo>
                    <a:pt x="1766" y="4959"/>
                  </a:lnTo>
                  <a:lnTo>
                    <a:pt x="1776" y="4941"/>
                  </a:lnTo>
                  <a:lnTo>
                    <a:pt x="1778" y="4924"/>
                  </a:lnTo>
                  <a:lnTo>
                    <a:pt x="1755" y="4918"/>
                  </a:lnTo>
                  <a:lnTo>
                    <a:pt x="1736" y="4863"/>
                  </a:lnTo>
                  <a:lnTo>
                    <a:pt x="1712" y="4860"/>
                  </a:lnTo>
                  <a:lnTo>
                    <a:pt x="1692" y="4848"/>
                  </a:lnTo>
                  <a:lnTo>
                    <a:pt x="1674" y="4800"/>
                  </a:lnTo>
                  <a:lnTo>
                    <a:pt x="1650" y="4785"/>
                  </a:lnTo>
                  <a:lnTo>
                    <a:pt x="1650" y="4761"/>
                  </a:lnTo>
                  <a:lnTo>
                    <a:pt x="1649" y="4732"/>
                  </a:lnTo>
                  <a:lnTo>
                    <a:pt x="1658" y="4707"/>
                  </a:lnTo>
                  <a:lnTo>
                    <a:pt x="1661" y="4687"/>
                  </a:lnTo>
                  <a:lnTo>
                    <a:pt x="1652" y="4662"/>
                  </a:lnTo>
                  <a:lnTo>
                    <a:pt x="1634" y="4659"/>
                  </a:lnTo>
                  <a:lnTo>
                    <a:pt x="1631" y="4645"/>
                  </a:lnTo>
                  <a:lnTo>
                    <a:pt x="1617" y="4627"/>
                  </a:lnTo>
                  <a:lnTo>
                    <a:pt x="1595" y="4606"/>
                  </a:lnTo>
                  <a:lnTo>
                    <a:pt x="1563" y="4582"/>
                  </a:lnTo>
                  <a:lnTo>
                    <a:pt x="1544" y="4558"/>
                  </a:lnTo>
                  <a:lnTo>
                    <a:pt x="1524" y="4542"/>
                  </a:lnTo>
                  <a:lnTo>
                    <a:pt x="1493" y="4519"/>
                  </a:lnTo>
                  <a:lnTo>
                    <a:pt x="1482" y="4513"/>
                  </a:lnTo>
                  <a:lnTo>
                    <a:pt x="1472" y="4507"/>
                  </a:lnTo>
                  <a:lnTo>
                    <a:pt x="1455" y="4506"/>
                  </a:lnTo>
                  <a:lnTo>
                    <a:pt x="1440" y="4494"/>
                  </a:lnTo>
                  <a:lnTo>
                    <a:pt x="1431" y="4491"/>
                  </a:lnTo>
                  <a:lnTo>
                    <a:pt x="1428" y="4473"/>
                  </a:lnTo>
                  <a:lnTo>
                    <a:pt x="1443" y="4471"/>
                  </a:lnTo>
                  <a:lnTo>
                    <a:pt x="1446" y="4455"/>
                  </a:lnTo>
                  <a:lnTo>
                    <a:pt x="1433" y="4449"/>
                  </a:lnTo>
                  <a:lnTo>
                    <a:pt x="1418" y="4437"/>
                  </a:lnTo>
                  <a:lnTo>
                    <a:pt x="1413" y="4422"/>
                  </a:lnTo>
                  <a:lnTo>
                    <a:pt x="1424" y="4405"/>
                  </a:lnTo>
                  <a:lnTo>
                    <a:pt x="1404" y="4378"/>
                  </a:lnTo>
                  <a:lnTo>
                    <a:pt x="1389" y="4371"/>
                  </a:lnTo>
                  <a:lnTo>
                    <a:pt x="1377" y="4371"/>
                  </a:lnTo>
                  <a:lnTo>
                    <a:pt x="1365" y="4393"/>
                  </a:lnTo>
                  <a:lnTo>
                    <a:pt x="1350" y="4396"/>
                  </a:lnTo>
                  <a:lnTo>
                    <a:pt x="1340" y="4389"/>
                  </a:lnTo>
                  <a:lnTo>
                    <a:pt x="1340" y="4374"/>
                  </a:lnTo>
                  <a:lnTo>
                    <a:pt x="1337" y="4360"/>
                  </a:lnTo>
                  <a:lnTo>
                    <a:pt x="1346" y="4351"/>
                  </a:lnTo>
                  <a:lnTo>
                    <a:pt x="1332" y="4345"/>
                  </a:lnTo>
                  <a:lnTo>
                    <a:pt x="1332" y="4333"/>
                  </a:lnTo>
                  <a:lnTo>
                    <a:pt x="1307" y="4336"/>
                  </a:lnTo>
                  <a:lnTo>
                    <a:pt x="1280" y="4341"/>
                  </a:lnTo>
                  <a:lnTo>
                    <a:pt x="1265" y="4362"/>
                  </a:lnTo>
                  <a:lnTo>
                    <a:pt x="1278" y="4393"/>
                  </a:lnTo>
                  <a:lnTo>
                    <a:pt x="1268" y="4408"/>
                  </a:lnTo>
                  <a:lnTo>
                    <a:pt x="1259" y="4435"/>
                  </a:lnTo>
                  <a:lnTo>
                    <a:pt x="1263" y="4461"/>
                  </a:lnTo>
                  <a:lnTo>
                    <a:pt x="1292" y="4476"/>
                  </a:lnTo>
                  <a:lnTo>
                    <a:pt x="1320" y="4495"/>
                  </a:lnTo>
                  <a:lnTo>
                    <a:pt x="1341" y="4509"/>
                  </a:lnTo>
                  <a:lnTo>
                    <a:pt x="1343" y="4546"/>
                  </a:lnTo>
                  <a:lnTo>
                    <a:pt x="1358" y="4587"/>
                  </a:lnTo>
                  <a:lnTo>
                    <a:pt x="1401" y="4644"/>
                  </a:lnTo>
                  <a:lnTo>
                    <a:pt x="1431" y="4653"/>
                  </a:lnTo>
                  <a:lnTo>
                    <a:pt x="1466" y="4651"/>
                  </a:lnTo>
                  <a:lnTo>
                    <a:pt x="1470" y="4671"/>
                  </a:lnTo>
                  <a:lnTo>
                    <a:pt x="1452" y="4683"/>
                  </a:lnTo>
                  <a:lnTo>
                    <a:pt x="1473" y="4704"/>
                  </a:lnTo>
                  <a:lnTo>
                    <a:pt x="1514" y="4714"/>
                  </a:lnTo>
                  <a:lnTo>
                    <a:pt x="1596" y="4768"/>
                  </a:lnTo>
                  <a:lnTo>
                    <a:pt x="1601" y="4794"/>
                  </a:lnTo>
                  <a:lnTo>
                    <a:pt x="1584" y="4807"/>
                  </a:lnTo>
                  <a:lnTo>
                    <a:pt x="1548" y="4770"/>
                  </a:lnTo>
                  <a:lnTo>
                    <a:pt x="1514" y="4771"/>
                  </a:lnTo>
                  <a:lnTo>
                    <a:pt x="1491" y="4782"/>
                  </a:lnTo>
                  <a:lnTo>
                    <a:pt x="1481" y="4810"/>
                  </a:lnTo>
                  <a:lnTo>
                    <a:pt x="1481" y="4834"/>
                  </a:lnTo>
                  <a:lnTo>
                    <a:pt x="1496" y="4839"/>
                  </a:lnTo>
                  <a:lnTo>
                    <a:pt x="1506" y="4855"/>
                  </a:lnTo>
                  <a:lnTo>
                    <a:pt x="1511" y="4878"/>
                  </a:lnTo>
                  <a:lnTo>
                    <a:pt x="1500" y="4888"/>
                  </a:lnTo>
                  <a:lnTo>
                    <a:pt x="1485" y="4888"/>
                  </a:lnTo>
                  <a:lnTo>
                    <a:pt x="1472" y="4903"/>
                  </a:lnTo>
                  <a:lnTo>
                    <a:pt x="1479" y="4921"/>
                  </a:lnTo>
                  <a:lnTo>
                    <a:pt x="1458" y="4933"/>
                  </a:lnTo>
                  <a:lnTo>
                    <a:pt x="1440" y="4951"/>
                  </a:lnTo>
                  <a:lnTo>
                    <a:pt x="1424" y="4944"/>
                  </a:lnTo>
                  <a:lnTo>
                    <a:pt x="1440" y="4906"/>
                  </a:lnTo>
                  <a:lnTo>
                    <a:pt x="1458" y="4893"/>
                  </a:lnTo>
                  <a:lnTo>
                    <a:pt x="1449" y="4858"/>
                  </a:lnTo>
                  <a:lnTo>
                    <a:pt x="1437" y="4833"/>
                  </a:lnTo>
                  <a:lnTo>
                    <a:pt x="1434" y="4797"/>
                  </a:lnTo>
                  <a:lnTo>
                    <a:pt x="1415" y="4794"/>
                  </a:lnTo>
                  <a:lnTo>
                    <a:pt x="1397" y="4783"/>
                  </a:lnTo>
                  <a:lnTo>
                    <a:pt x="1395" y="4758"/>
                  </a:lnTo>
                  <a:lnTo>
                    <a:pt x="1383" y="4741"/>
                  </a:lnTo>
                  <a:lnTo>
                    <a:pt x="1365" y="4747"/>
                  </a:lnTo>
                  <a:lnTo>
                    <a:pt x="1359" y="4731"/>
                  </a:lnTo>
                  <a:lnTo>
                    <a:pt x="1343" y="4723"/>
                  </a:lnTo>
                  <a:lnTo>
                    <a:pt x="1331" y="4693"/>
                  </a:lnTo>
                  <a:lnTo>
                    <a:pt x="1301" y="4692"/>
                  </a:lnTo>
                  <a:lnTo>
                    <a:pt x="1274" y="4677"/>
                  </a:lnTo>
                  <a:lnTo>
                    <a:pt x="1254" y="4656"/>
                  </a:lnTo>
                  <a:lnTo>
                    <a:pt x="1235" y="4629"/>
                  </a:lnTo>
                  <a:lnTo>
                    <a:pt x="1199" y="4617"/>
                  </a:lnTo>
                  <a:lnTo>
                    <a:pt x="1160" y="4590"/>
                  </a:lnTo>
                  <a:lnTo>
                    <a:pt x="1142" y="4512"/>
                  </a:lnTo>
                  <a:lnTo>
                    <a:pt x="1142" y="4467"/>
                  </a:lnTo>
                  <a:lnTo>
                    <a:pt x="1113" y="4432"/>
                  </a:lnTo>
                  <a:lnTo>
                    <a:pt x="1085" y="4419"/>
                  </a:lnTo>
                  <a:lnTo>
                    <a:pt x="1056" y="4425"/>
                  </a:lnTo>
                  <a:lnTo>
                    <a:pt x="1040" y="4435"/>
                  </a:lnTo>
                  <a:lnTo>
                    <a:pt x="1032" y="4453"/>
                  </a:lnTo>
                  <a:lnTo>
                    <a:pt x="1007" y="4456"/>
                  </a:lnTo>
                  <a:lnTo>
                    <a:pt x="992" y="4482"/>
                  </a:lnTo>
                  <a:lnTo>
                    <a:pt x="965" y="4501"/>
                  </a:lnTo>
                  <a:lnTo>
                    <a:pt x="942" y="4518"/>
                  </a:lnTo>
                  <a:lnTo>
                    <a:pt x="935" y="4540"/>
                  </a:lnTo>
                  <a:lnTo>
                    <a:pt x="900" y="4567"/>
                  </a:lnTo>
                  <a:lnTo>
                    <a:pt x="867" y="4563"/>
                  </a:lnTo>
                  <a:lnTo>
                    <a:pt x="840" y="4560"/>
                  </a:lnTo>
                  <a:lnTo>
                    <a:pt x="818" y="4533"/>
                  </a:lnTo>
                  <a:lnTo>
                    <a:pt x="765" y="4519"/>
                  </a:lnTo>
                  <a:lnTo>
                    <a:pt x="737" y="4542"/>
                  </a:lnTo>
                  <a:lnTo>
                    <a:pt x="719" y="4587"/>
                  </a:lnTo>
                  <a:lnTo>
                    <a:pt x="738" y="4596"/>
                  </a:lnTo>
                  <a:lnTo>
                    <a:pt x="726" y="4612"/>
                  </a:lnTo>
                  <a:lnTo>
                    <a:pt x="741" y="4660"/>
                  </a:lnTo>
                  <a:lnTo>
                    <a:pt x="716" y="4680"/>
                  </a:lnTo>
                  <a:lnTo>
                    <a:pt x="683" y="4684"/>
                  </a:lnTo>
                  <a:lnTo>
                    <a:pt x="636" y="4717"/>
                  </a:lnTo>
                  <a:lnTo>
                    <a:pt x="611" y="4726"/>
                  </a:lnTo>
                  <a:lnTo>
                    <a:pt x="596" y="4753"/>
                  </a:lnTo>
                  <a:lnTo>
                    <a:pt x="566" y="4792"/>
                  </a:lnTo>
                  <a:lnTo>
                    <a:pt x="537" y="4807"/>
                  </a:lnTo>
                  <a:lnTo>
                    <a:pt x="530" y="4840"/>
                  </a:lnTo>
                  <a:lnTo>
                    <a:pt x="552" y="4873"/>
                  </a:lnTo>
                  <a:lnTo>
                    <a:pt x="564" y="4899"/>
                  </a:lnTo>
                  <a:lnTo>
                    <a:pt x="521" y="4918"/>
                  </a:lnTo>
                  <a:lnTo>
                    <a:pt x="512" y="4942"/>
                  </a:lnTo>
                  <a:lnTo>
                    <a:pt x="513" y="4962"/>
                  </a:lnTo>
                  <a:lnTo>
                    <a:pt x="489" y="4960"/>
                  </a:lnTo>
                  <a:lnTo>
                    <a:pt x="458" y="4975"/>
                  </a:lnTo>
                  <a:lnTo>
                    <a:pt x="440" y="4999"/>
                  </a:lnTo>
                  <a:lnTo>
                    <a:pt x="429" y="5022"/>
                  </a:lnTo>
                  <a:lnTo>
                    <a:pt x="384" y="5029"/>
                  </a:lnTo>
                  <a:lnTo>
                    <a:pt x="347" y="5023"/>
                  </a:lnTo>
                  <a:lnTo>
                    <a:pt x="314" y="5028"/>
                  </a:lnTo>
                  <a:lnTo>
                    <a:pt x="273" y="5037"/>
                  </a:lnTo>
                  <a:lnTo>
                    <a:pt x="251" y="5038"/>
                  </a:lnTo>
                  <a:lnTo>
                    <a:pt x="228" y="5064"/>
                  </a:lnTo>
                  <a:lnTo>
                    <a:pt x="242" y="5080"/>
                  </a:lnTo>
                  <a:lnTo>
                    <a:pt x="233" y="5097"/>
                  </a:lnTo>
                  <a:lnTo>
                    <a:pt x="210" y="5086"/>
                  </a:lnTo>
                  <a:lnTo>
                    <a:pt x="188" y="5076"/>
                  </a:lnTo>
                  <a:lnTo>
                    <a:pt x="197" y="5055"/>
                  </a:lnTo>
                  <a:lnTo>
                    <a:pt x="182" y="5016"/>
                  </a:lnTo>
                  <a:lnTo>
                    <a:pt x="165" y="4992"/>
                  </a:lnTo>
                  <a:lnTo>
                    <a:pt x="141" y="4978"/>
                  </a:lnTo>
                  <a:lnTo>
                    <a:pt x="86" y="5011"/>
                  </a:lnTo>
                  <a:lnTo>
                    <a:pt x="59" y="5008"/>
                  </a:lnTo>
                  <a:lnTo>
                    <a:pt x="44" y="4969"/>
                  </a:lnTo>
                  <a:lnTo>
                    <a:pt x="50" y="4942"/>
                  </a:lnTo>
                  <a:lnTo>
                    <a:pt x="53" y="4915"/>
                  </a:lnTo>
                  <a:lnTo>
                    <a:pt x="32" y="4902"/>
                  </a:lnTo>
                  <a:lnTo>
                    <a:pt x="9" y="4897"/>
                  </a:lnTo>
                  <a:lnTo>
                    <a:pt x="3" y="4882"/>
                  </a:lnTo>
                  <a:lnTo>
                    <a:pt x="0" y="4858"/>
                  </a:lnTo>
                  <a:lnTo>
                    <a:pt x="30" y="4821"/>
                  </a:lnTo>
                  <a:lnTo>
                    <a:pt x="41" y="4792"/>
                  </a:lnTo>
                  <a:lnTo>
                    <a:pt x="51" y="4765"/>
                  </a:lnTo>
                  <a:lnTo>
                    <a:pt x="60" y="4728"/>
                  </a:lnTo>
                  <a:lnTo>
                    <a:pt x="60" y="4696"/>
                  </a:lnTo>
                  <a:lnTo>
                    <a:pt x="50" y="4668"/>
                  </a:lnTo>
                  <a:lnTo>
                    <a:pt x="60" y="4654"/>
                  </a:lnTo>
                  <a:lnTo>
                    <a:pt x="59" y="4641"/>
                  </a:lnTo>
                  <a:lnTo>
                    <a:pt x="51" y="4626"/>
                  </a:lnTo>
                  <a:lnTo>
                    <a:pt x="48" y="4600"/>
                  </a:lnTo>
                  <a:lnTo>
                    <a:pt x="38" y="4587"/>
                  </a:lnTo>
                  <a:lnTo>
                    <a:pt x="38" y="4561"/>
                  </a:lnTo>
                  <a:lnTo>
                    <a:pt x="57" y="4543"/>
                  </a:lnTo>
                  <a:lnTo>
                    <a:pt x="92" y="4533"/>
                  </a:lnTo>
                  <a:lnTo>
                    <a:pt x="83" y="4512"/>
                  </a:lnTo>
                  <a:lnTo>
                    <a:pt x="132" y="4512"/>
                  </a:lnTo>
                  <a:lnTo>
                    <a:pt x="155" y="4522"/>
                  </a:lnTo>
                  <a:lnTo>
                    <a:pt x="197" y="4519"/>
                  </a:lnTo>
                  <a:lnTo>
                    <a:pt x="248" y="4522"/>
                  </a:lnTo>
                  <a:lnTo>
                    <a:pt x="297" y="4531"/>
                  </a:lnTo>
                  <a:lnTo>
                    <a:pt x="384" y="4533"/>
                  </a:lnTo>
                  <a:lnTo>
                    <a:pt x="423" y="4540"/>
                  </a:lnTo>
                  <a:lnTo>
                    <a:pt x="455" y="4534"/>
                  </a:lnTo>
                  <a:lnTo>
                    <a:pt x="461" y="4515"/>
                  </a:lnTo>
                  <a:lnTo>
                    <a:pt x="470" y="4492"/>
                  </a:lnTo>
                  <a:lnTo>
                    <a:pt x="474" y="4464"/>
                  </a:lnTo>
                  <a:lnTo>
                    <a:pt x="479" y="4440"/>
                  </a:lnTo>
                  <a:lnTo>
                    <a:pt x="479" y="4405"/>
                  </a:lnTo>
                  <a:lnTo>
                    <a:pt x="488" y="4378"/>
                  </a:lnTo>
                  <a:lnTo>
                    <a:pt x="474" y="4347"/>
                  </a:lnTo>
                  <a:lnTo>
                    <a:pt x="468" y="4315"/>
                  </a:lnTo>
                  <a:lnTo>
                    <a:pt x="449" y="4300"/>
                  </a:lnTo>
                  <a:lnTo>
                    <a:pt x="435" y="4272"/>
                  </a:lnTo>
                  <a:lnTo>
                    <a:pt x="449" y="4251"/>
                  </a:lnTo>
                  <a:lnTo>
                    <a:pt x="423" y="4231"/>
                  </a:lnTo>
                  <a:lnTo>
                    <a:pt x="395" y="4212"/>
                  </a:lnTo>
                  <a:lnTo>
                    <a:pt x="369" y="4197"/>
                  </a:lnTo>
                  <a:lnTo>
                    <a:pt x="324" y="4177"/>
                  </a:lnTo>
                  <a:lnTo>
                    <a:pt x="300" y="4159"/>
                  </a:lnTo>
                  <a:lnTo>
                    <a:pt x="300" y="4138"/>
                  </a:lnTo>
                  <a:lnTo>
                    <a:pt x="287" y="4122"/>
                  </a:lnTo>
                  <a:lnTo>
                    <a:pt x="287" y="4096"/>
                  </a:lnTo>
                  <a:lnTo>
                    <a:pt x="308" y="4092"/>
                  </a:lnTo>
                  <a:lnTo>
                    <a:pt x="339" y="4095"/>
                  </a:lnTo>
                  <a:lnTo>
                    <a:pt x="369" y="4083"/>
                  </a:lnTo>
                  <a:lnTo>
                    <a:pt x="410" y="4114"/>
                  </a:lnTo>
                  <a:lnTo>
                    <a:pt x="450" y="4101"/>
                  </a:lnTo>
                  <a:lnTo>
                    <a:pt x="461" y="4083"/>
                  </a:lnTo>
                  <a:lnTo>
                    <a:pt x="452" y="4057"/>
                  </a:lnTo>
                  <a:lnTo>
                    <a:pt x="443" y="4036"/>
                  </a:lnTo>
                  <a:lnTo>
                    <a:pt x="444" y="4012"/>
                  </a:lnTo>
                  <a:lnTo>
                    <a:pt x="474" y="4011"/>
                  </a:lnTo>
                  <a:lnTo>
                    <a:pt x="483" y="4030"/>
                  </a:lnTo>
                  <a:lnTo>
                    <a:pt x="536" y="4045"/>
                  </a:lnTo>
                  <a:lnTo>
                    <a:pt x="566" y="4002"/>
                  </a:lnTo>
                  <a:lnTo>
                    <a:pt x="606" y="3993"/>
                  </a:lnTo>
                  <a:lnTo>
                    <a:pt x="623" y="3969"/>
                  </a:lnTo>
                  <a:lnTo>
                    <a:pt x="656" y="3930"/>
                  </a:lnTo>
                  <a:lnTo>
                    <a:pt x="650" y="3909"/>
                  </a:lnTo>
                  <a:lnTo>
                    <a:pt x="672" y="3874"/>
                  </a:lnTo>
                  <a:lnTo>
                    <a:pt x="704" y="3870"/>
                  </a:lnTo>
                  <a:lnTo>
                    <a:pt x="722" y="3870"/>
                  </a:lnTo>
                  <a:lnTo>
                    <a:pt x="737" y="3855"/>
                  </a:lnTo>
                  <a:lnTo>
                    <a:pt x="767" y="3853"/>
                  </a:lnTo>
                  <a:lnTo>
                    <a:pt x="779" y="3838"/>
                  </a:lnTo>
                  <a:lnTo>
                    <a:pt x="789" y="3825"/>
                  </a:lnTo>
                  <a:lnTo>
                    <a:pt x="797" y="3807"/>
                  </a:lnTo>
                  <a:lnTo>
                    <a:pt x="816" y="3802"/>
                  </a:lnTo>
                  <a:lnTo>
                    <a:pt x="813" y="3783"/>
                  </a:lnTo>
                  <a:lnTo>
                    <a:pt x="825" y="3754"/>
                  </a:lnTo>
                  <a:lnTo>
                    <a:pt x="851" y="3723"/>
                  </a:lnTo>
                  <a:lnTo>
                    <a:pt x="869" y="3718"/>
                  </a:lnTo>
                  <a:lnTo>
                    <a:pt x="872" y="3730"/>
                  </a:lnTo>
                  <a:lnTo>
                    <a:pt x="872" y="3745"/>
                  </a:lnTo>
                  <a:lnTo>
                    <a:pt x="882" y="3756"/>
                  </a:lnTo>
                  <a:lnTo>
                    <a:pt x="902" y="3747"/>
                  </a:lnTo>
                  <a:lnTo>
                    <a:pt x="902" y="3738"/>
                  </a:lnTo>
                  <a:lnTo>
                    <a:pt x="894" y="3723"/>
                  </a:lnTo>
                  <a:lnTo>
                    <a:pt x="894" y="3702"/>
                  </a:lnTo>
                  <a:lnTo>
                    <a:pt x="887" y="3688"/>
                  </a:lnTo>
                  <a:lnTo>
                    <a:pt x="890" y="3673"/>
                  </a:lnTo>
                  <a:lnTo>
                    <a:pt x="911" y="3682"/>
                  </a:lnTo>
                  <a:lnTo>
                    <a:pt x="935" y="3681"/>
                  </a:lnTo>
                  <a:lnTo>
                    <a:pt x="950" y="3673"/>
                  </a:lnTo>
                  <a:lnTo>
                    <a:pt x="959" y="3655"/>
                  </a:lnTo>
                  <a:lnTo>
                    <a:pt x="980" y="3643"/>
                  </a:lnTo>
                  <a:lnTo>
                    <a:pt x="1004" y="3651"/>
                  </a:lnTo>
                  <a:lnTo>
                    <a:pt x="1047" y="3657"/>
                  </a:lnTo>
                  <a:lnTo>
                    <a:pt x="1056" y="3648"/>
                  </a:lnTo>
                  <a:lnTo>
                    <a:pt x="1062" y="3630"/>
                  </a:lnTo>
                  <a:lnTo>
                    <a:pt x="1062" y="3598"/>
                  </a:lnTo>
                  <a:lnTo>
                    <a:pt x="1049" y="3546"/>
                  </a:lnTo>
                  <a:lnTo>
                    <a:pt x="1038" y="3523"/>
                  </a:lnTo>
                  <a:lnTo>
                    <a:pt x="1043" y="3502"/>
                  </a:lnTo>
                  <a:lnTo>
                    <a:pt x="1017" y="3490"/>
                  </a:lnTo>
                  <a:lnTo>
                    <a:pt x="1011" y="3471"/>
                  </a:lnTo>
                  <a:lnTo>
                    <a:pt x="996" y="3439"/>
                  </a:lnTo>
                  <a:lnTo>
                    <a:pt x="995" y="3409"/>
                  </a:lnTo>
                  <a:lnTo>
                    <a:pt x="989" y="3385"/>
                  </a:lnTo>
                  <a:lnTo>
                    <a:pt x="995" y="3361"/>
                  </a:lnTo>
                  <a:lnTo>
                    <a:pt x="1016" y="3348"/>
                  </a:lnTo>
                  <a:lnTo>
                    <a:pt x="1031" y="3300"/>
                  </a:lnTo>
                  <a:lnTo>
                    <a:pt x="1050" y="3289"/>
                  </a:lnTo>
                  <a:lnTo>
                    <a:pt x="1068" y="3288"/>
                  </a:lnTo>
                  <a:lnTo>
                    <a:pt x="1088" y="3295"/>
                  </a:lnTo>
                  <a:lnTo>
                    <a:pt x="1100" y="3282"/>
                  </a:lnTo>
                  <a:lnTo>
                    <a:pt x="1110" y="3265"/>
                  </a:lnTo>
                  <a:lnTo>
                    <a:pt x="1127" y="3253"/>
                  </a:lnTo>
                  <a:lnTo>
                    <a:pt x="1148" y="3253"/>
                  </a:lnTo>
                  <a:lnTo>
                    <a:pt x="1157" y="3274"/>
                  </a:lnTo>
                  <a:lnTo>
                    <a:pt x="1148" y="3303"/>
                  </a:lnTo>
                  <a:lnTo>
                    <a:pt x="1131" y="3318"/>
                  </a:lnTo>
                  <a:lnTo>
                    <a:pt x="1137" y="3342"/>
                  </a:lnTo>
                  <a:lnTo>
                    <a:pt x="1131" y="3361"/>
                  </a:lnTo>
                  <a:lnTo>
                    <a:pt x="1155" y="3370"/>
                  </a:lnTo>
                  <a:lnTo>
                    <a:pt x="1172" y="3372"/>
                  </a:lnTo>
                  <a:lnTo>
                    <a:pt x="1173" y="3394"/>
                  </a:lnTo>
                  <a:lnTo>
                    <a:pt x="1134" y="3399"/>
                  </a:lnTo>
                  <a:lnTo>
                    <a:pt x="1121" y="3424"/>
                  </a:lnTo>
                  <a:lnTo>
                    <a:pt x="1113" y="3450"/>
                  </a:lnTo>
                  <a:lnTo>
                    <a:pt x="1133" y="3474"/>
                  </a:lnTo>
                  <a:lnTo>
                    <a:pt x="1157" y="3477"/>
                  </a:lnTo>
                  <a:lnTo>
                    <a:pt x="1157" y="3498"/>
                  </a:lnTo>
                  <a:lnTo>
                    <a:pt x="1151" y="3520"/>
                  </a:lnTo>
                  <a:lnTo>
                    <a:pt x="1133" y="3531"/>
                  </a:lnTo>
                  <a:lnTo>
                    <a:pt x="1092" y="3502"/>
                  </a:lnTo>
                  <a:lnTo>
                    <a:pt x="1097" y="3523"/>
                  </a:lnTo>
                  <a:lnTo>
                    <a:pt x="1097" y="3544"/>
                  </a:lnTo>
                  <a:lnTo>
                    <a:pt x="1142" y="3576"/>
                  </a:lnTo>
                  <a:lnTo>
                    <a:pt x="1140" y="3594"/>
                  </a:lnTo>
                  <a:lnTo>
                    <a:pt x="1173" y="3609"/>
                  </a:lnTo>
                  <a:lnTo>
                    <a:pt x="1193" y="3598"/>
                  </a:lnTo>
                  <a:lnTo>
                    <a:pt x="1203" y="3606"/>
                  </a:lnTo>
                  <a:lnTo>
                    <a:pt x="1202" y="3619"/>
                  </a:lnTo>
                  <a:lnTo>
                    <a:pt x="1187" y="3637"/>
                  </a:lnTo>
                  <a:lnTo>
                    <a:pt x="1185" y="3652"/>
                  </a:lnTo>
                  <a:lnTo>
                    <a:pt x="1221" y="3646"/>
                  </a:lnTo>
                  <a:lnTo>
                    <a:pt x="1260" y="3598"/>
                  </a:lnTo>
                  <a:lnTo>
                    <a:pt x="1277" y="3582"/>
                  </a:lnTo>
                  <a:lnTo>
                    <a:pt x="1325" y="3576"/>
                  </a:lnTo>
                  <a:lnTo>
                    <a:pt x="1337" y="3606"/>
                  </a:lnTo>
                  <a:lnTo>
                    <a:pt x="1362" y="3628"/>
                  </a:lnTo>
                  <a:lnTo>
                    <a:pt x="1394" y="3609"/>
                  </a:lnTo>
                  <a:lnTo>
                    <a:pt x="1449" y="3592"/>
                  </a:lnTo>
                  <a:lnTo>
                    <a:pt x="1472" y="3579"/>
                  </a:lnTo>
                  <a:lnTo>
                    <a:pt x="1496" y="3558"/>
                  </a:lnTo>
                  <a:lnTo>
                    <a:pt x="1517" y="3532"/>
                  </a:lnTo>
                  <a:lnTo>
                    <a:pt x="1502" y="3498"/>
                  </a:lnTo>
                  <a:lnTo>
                    <a:pt x="1509" y="3472"/>
                  </a:lnTo>
                  <a:lnTo>
                    <a:pt x="1545" y="3462"/>
                  </a:lnTo>
                  <a:lnTo>
                    <a:pt x="1584" y="3480"/>
                  </a:lnTo>
                  <a:lnTo>
                    <a:pt x="1601" y="3519"/>
                  </a:lnTo>
                  <a:lnTo>
                    <a:pt x="1637" y="3484"/>
                  </a:lnTo>
                  <a:lnTo>
                    <a:pt x="1619" y="3474"/>
                  </a:lnTo>
                  <a:lnTo>
                    <a:pt x="1622" y="3454"/>
                  </a:lnTo>
                  <a:lnTo>
                    <a:pt x="1650" y="3454"/>
                  </a:lnTo>
                  <a:lnTo>
                    <a:pt x="1655" y="3439"/>
                  </a:lnTo>
                  <a:lnTo>
                    <a:pt x="1668" y="3441"/>
                  </a:lnTo>
                  <a:lnTo>
                    <a:pt x="1677" y="3433"/>
                  </a:lnTo>
                  <a:lnTo>
                    <a:pt x="1709" y="3441"/>
                  </a:lnTo>
                  <a:lnTo>
                    <a:pt x="1727" y="3454"/>
                  </a:lnTo>
                  <a:lnTo>
                    <a:pt x="1737" y="3435"/>
                  </a:lnTo>
                  <a:lnTo>
                    <a:pt x="1731" y="3414"/>
                  </a:lnTo>
                  <a:lnTo>
                    <a:pt x="1745" y="3396"/>
                  </a:lnTo>
                  <a:lnTo>
                    <a:pt x="1761" y="3385"/>
                  </a:lnTo>
                  <a:lnTo>
                    <a:pt x="1757" y="3358"/>
                  </a:lnTo>
                  <a:lnTo>
                    <a:pt x="1754" y="3331"/>
                  </a:lnTo>
                  <a:lnTo>
                    <a:pt x="1788" y="3285"/>
                  </a:lnTo>
                  <a:lnTo>
                    <a:pt x="1799" y="3247"/>
                  </a:lnTo>
                  <a:lnTo>
                    <a:pt x="1823" y="3231"/>
                  </a:lnTo>
                  <a:lnTo>
                    <a:pt x="1835" y="3247"/>
                  </a:lnTo>
                  <a:lnTo>
                    <a:pt x="1866" y="3270"/>
                  </a:lnTo>
                  <a:lnTo>
                    <a:pt x="1874" y="3289"/>
                  </a:lnTo>
                  <a:lnTo>
                    <a:pt x="1893" y="3318"/>
                  </a:lnTo>
                  <a:lnTo>
                    <a:pt x="1914" y="3318"/>
                  </a:lnTo>
                  <a:lnTo>
                    <a:pt x="1929" y="3297"/>
                  </a:lnTo>
                  <a:lnTo>
                    <a:pt x="1949" y="3283"/>
                  </a:lnTo>
                  <a:lnTo>
                    <a:pt x="1941" y="3258"/>
                  </a:lnTo>
                  <a:lnTo>
                    <a:pt x="1944" y="3231"/>
                  </a:lnTo>
                  <a:lnTo>
                    <a:pt x="1961" y="3192"/>
                  </a:lnTo>
                  <a:lnTo>
                    <a:pt x="1941" y="3156"/>
                  </a:lnTo>
                  <a:lnTo>
                    <a:pt x="1911" y="3157"/>
                  </a:lnTo>
                  <a:lnTo>
                    <a:pt x="1887" y="3145"/>
                  </a:lnTo>
                  <a:lnTo>
                    <a:pt x="1890" y="3118"/>
                  </a:lnTo>
                  <a:lnTo>
                    <a:pt x="1877" y="3102"/>
                  </a:lnTo>
                  <a:lnTo>
                    <a:pt x="1878" y="3070"/>
                  </a:lnTo>
                  <a:lnTo>
                    <a:pt x="1899" y="3058"/>
                  </a:lnTo>
                  <a:lnTo>
                    <a:pt x="1925" y="3052"/>
                  </a:lnTo>
                  <a:lnTo>
                    <a:pt x="1941" y="3037"/>
                  </a:lnTo>
                  <a:lnTo>
                    <a:pt x="1970" y="3033"/>
                  </a:lnTo>
                  <a:lnTo>
                    <a:pt x="1997" y="3042"/>
                  </a:lnTo>
                  <a:lnTo>
                    <a:pt x="2010" y="3037"/>
                  </a:lnTo>
                  <a:lnTo>
                    <a:pt x="2033" y="3033"/>
                  </a:lnTo>
                  <a:lnTo>
                    <a:pt x="2063" y="3039"/>
                  </a:lnTo>
                  <a:lnTo>
                    <a:pt x="2079" y="3052"/>
                  </a:lnTo>
                  <a:lnTo>
                    <a:pt x="2114" y="3058"/>
                  </a:lnTo>
                  <a:lnTo>
                    <a:pt x="2141" y="3066"/>
                  </a:lnTo>
                  <a:lnTo>
                    <a:pt x="2148" y="3048"/>
                  </a:lnTo>
                  <a:lnTo>
                    <a:pt x="2159" y="3028"/>
                  </a:lnTo>
                  <a:lnTo>
                    <a:pt x="2241" y="3010"/>
                  </a:lnTo>
                  <a:lnTo>
                    <a:pt x="2244" y="2976"/>
                  </a:lnTo>
                  <a:lnTo>
                    <a:pt x="2174" y="2931"/>
                  </a:lnTo>
                  <a:lnTo>
                    <a:pt x="2123" y="2934"/>
                  </a:lnTo>
                  <a:lnTo>
                    <a:pt x="2090" y="2953"/>
                  </a:lnTo>
                  <a:lnTo>
                    <a:pt x="2043" y="2962"/>
                  </a:lnTo>
                  <a:lnTo>
                    <a:pt x="2007" y="2982"/>
                  </a:lnTo>
                  <a:lnTo>
                    <a:pt x="1961" y="2980"/>
                  </a:lnTo>
                  <a:lnTo>
                    <a:pt x="1890" y="2995"/>
                  </a:lnTo>
                  <a:lnTo>
                    <a:pt x="1866" y="2992"/>
                  </a:lnTo>
                  <a:lnTo>
                    <a:pt x="1853" y="2980"/>
                  </a:lnTo>
                  <a:lnTo>
                    <a:pt x="1829" y="2967"/>
                  </a:lnTo>
                  <a:lnTo>
                    <a:pt x="1817" y="2944"/>
                  </a:lnTo>
                  <a:lnTo>
                    <a:pt x="1790" y="2938"/>
                  </a:lnTo>
                  <a:lnTo>
                    <a:pt x="1779" y="2911"/>
                  </a:lnTo>
                  <a:lnTo>
                    <a:pt x="1770" y="2875"/>
                  </a:lnTo>
                  <a:lnTo>
                    <a:pt x="1773" y="2829"/>
                  </a:lnTo>
                  <a:lnTo>
                    <a:pt x="1784" y="2766"/>
                  </a:lnTo>
                  <a:lnTo>
                    <a:pt x="1763" y="2715"/>
                  </a:lnTo>
                  <a:lnTo>
                    <a:pt x="1769" y="2647"/>
                  </a:lnTo>
                  <a:lnTo>
                    <a:pt x="1793" y="2604"/>
                  </a:lnTo>
                  <a:lnTo>
                    <a:pt x="1833" y="2583"/>
                  </a:lnTo>
                  <a:lnTo>
                    <a:pt x="1829" y="2553"/>
                  </a:lnTo>
                  <a:lnTo>
                    <a:pt x="1850" y="2539"/>
                  </a:lnTo>
                  <a:lnTo>
                    <a:pt x="1875" y="2536"/>
                  </a:lnTo>
                  <a:lnTo>
                    <a:pt x="1914" y="2478"/>
                  </a:lnTo>
                  <a:lnTo>
                    <a:pt x="1944" y="2437"/>
                  </a:lnTo>
                  <a:lnTo>
                    <a:pt x="1976" y="2412"/>
                  </a:lnTo>
                  <a:lnTo>
                    <a:pt x="1986" y="2374"/>
                  </a:lnTo>
                  <a:lnTo>
                    <a:pt x="2015" y="2353"/>
                  </a:lnTo>
                  <a:lnTo>
                    <a:pt x="2004" y="2325"/>
                  </a:lnTo>
                  <a:lnTo>
                    <a:pt x="1985" y="2292"/>
                  </a:lnTo>
                  <a:lnTo>
                    <a:pt x="1928" y="2263"/>
                  </a:lnTo>
                  <a:lnTo>
                    <a:pt x="1851" y="2274"/>
                  </a:lnTo>
                  <a:lnTo>
                    <a:pt x="1830" y="2287"/>
                  </a:lnTo>
                  <a:lnTo>
                    <a:pt x="1797" y="2325"/>
                  </a:lnTo>
                  <a:lnTo>
                    <a:pt x="1767" y="2407"/>
                  </a:lnTo>
                  <a:lnTo>
                    <a:pt x="1793" y="2437"/>
                  </a:lnTo>
                  <a:lnTo>
                    <a:pt x="1776" y="2463"/>
                  </a:lnTo>
                  <a:lnTo>
                    <a:pt x="1748" y="2479"/>
                  </a:lnTo>
                  <a:lnTo>
                    <a:pt x="1716" y="2500"/>
                  </a:lnTo>
                  <a:lnTo>
                    <a:pt x="1674" y="2521"/>
                  </a:lnTo>
                  <a:lnTo>
                    <a:pt x="1664" y="2550"/>
                  </a:lnTo>
                  <a:lnTo>
                    <a:pt x="1640" y="2569"/>
                  </a:lnTo>
                  <a:lnTo>
                    <a:pt x="1623" y="2602"/>
                  </a:lnTo>
                  <a:lnTo>
                    <a:pt x="1592" y="2622"/>
                  </a:lnTo>
                  <a:lnTo>
                    <a:pt x="1589" y="2686"/>
                  </a:lnTo>
                  <a:lnTo>
                    <a:pt x="1569" y="2737"/>
                  </a:lnTo>
                  <a:lnTo>
                    <a:pt x="1568" y="2775"/>
                  </a:lnTo>
                  <a:lnTo>
                    <a:pt x="1538" y="2785"/>
                  </a:lnTo>
                  <a:lnTo>
                    <a:pt x="1544" y="2826"/>
                  </a:lnTo>
                  <a:lnTo>
                    <a:pt x="1542" y="2862"/>
                  </a:lnTo>
                  <a:lnTo>
                    <a:pt x="1553" y="2901"/>
                  </a:lnTo>
                  <a:lnTo>
                    <a:pt x="1583" y="2902"/>
                  </a:lnTo>
                  <a:lnTo>
                    <a:pt x="1601" y="2923"/>
                  </a:lnTo>
                  <a:lnTo>
                    <a:pt x="1619" y="2952"/>
                  </a:lnTo>
                  <a:lnTo>
                    <a:pt x="1644" y="2973"/>
                  </a:lnTo>
                  <a:lnTo>
                    <a:pt x="1643" y="3000"/>
                  </a:lnTo>
                  <a:lnTo>
                    <a:pt x="1629" y="3013"/>
                  </a:lnTo>
                  <a:lnTo>
                    <a:pt x="1610" y="3063"/>
                  </a:lnTo>
                  <a:lnTo>
                    <a:pt x="1613" y="3097"/>
                  </a:lnTo>
                  <a:lnTo>
                    <a:pt x="1574" y="3102"/>
                  </a:lnTo>
                  <a:lnTo>
                    <a:pt x="1544" y="3118"/>
                  </a:lnTo>
                  <a:lnTo>
                    <a:pt x="1523" y="3139"/>
                  </a:lnTo>
                  <a:lnTo>
                    <a:pt x="1515" y="3180"/>
                  </a:lnTo>
                  <a:lnTo>
                    <a:pt x="1499" y="3223"/>
                  </a:lnTo>
                  <a:lnTo>
                    <a:pt x="1514" y="3252"/>
                  </a:lnTo>
                  <a:lnTo>
                    <a:pt x="1487" y="3349"/>
                  </a:lnTo>
                  <a:lnTo>
                    <a:pt x="1482" y="3384"/>
                  </a:lnTo>
                  <a:lnTo>
                    <a:pt x="1458" y="3420"/>
                  </a:lnTo>
                  <a:lnTo>
                    <a:pt x="1428" y="3411"/>
                  </a:lnTo>
                  <a:lnTo>
                    <a:pt x="1401" y="3420"/>
                  </a:lnTo>
                  <a:lnTo>
                    <a:pt x="1368" y="3433"/>
                  </a:lnTo>
                  <a:lnTo>
                    <a:pt x="1346" y="3453"/>
                  </a:lnTo>
                  <a:lnTo>
                    <a:pt x="1347" y="3480"/>
                  </a:lnTo>
                  <a:lnTo>
                    <a:pt x="1341" y="3498"/>
                  </a:lnTo>
                  <a:lnTo>
                    <a:pt x="1310" y="3501"/>
                  </a:lnTo>
                  <a:lnTo>
                    <a:pt x="1277" y="3498"/>
                  </a:lnTo>
                  <a:lnTo>
                    <a:pt x="1244" y="3520"/>
                  </a:lnTo>
                  <a:lnTo>
                    <a:pt x="1242" y="3541"/>
                  </a:lnTo>
                  <a:lnTo>
                    <a:pt x="1221" y="3567"/>
                  </a:lnTo>
                  <a:lnTo>
                    <a:pt x="1190" y="3577"/>
                  </a:lnTo>
                  <a:lnTo>
                    <a:pt x="1178" y="3558"/>
                  </a:lnTo>
                  <a:lnTo>
                    <a:pt x="1176" y="3537"/>
                  </a:lnTo>
                  <a:lnTo>
                    <a:pt x="1191" y="3540"/>
                  </a:lnTo>
                  <a:lnTo>
                    <a:pt x="1217" y="3531"/>
                  </a:lnTo>
                  <a:lnTo>
                    <a:pt x="1218" y="3507"/>
                  </a:lnTo>
                  <a:lnTo>
                    <a:pt x="1206" y="3486"/>
                  </a:lnTo>
                  <a:lnTo>
                    <a:pt x="1187" y="3465"/>
                  </a:lnTo>
                  <a:lnTo>
                    <a:pt x="1191" y="3442"/>
                  </a:lnTo>
                  <a:lnTo>
                    <a:pt x="1208" y="3447"/>
                  </a:lnTo>
                  <a:lnTo>
                    <a:pt x="1236" y="3436"/>
                  </a:lnTo>
                  <a:lnTo>
                    <a:pt x="1248" y="3403"/>
                  </a:lnTo>
                  <a:lnTo>
                    <a:pt x="1271" y="3358"/>
                  </a:lnTo>
                  <a:lnTo>
                    <a:pt x="1250" y="3322"/>
                  </a:lnTo>
                  <a:lnTo>
                    <a:pt x="1217" y="3235"/>
                  </a:lnTo>
                  <a:lnTo>
                    <a:pt x="1212" y="3192"/>
                  </a:lnTo>
                  <a:lnTo>
                    <a:pt x="1214" y="3159"/>
                  </a:lnTo>
                  <a:lnTo>
                    <a:pt x="1197" y="3130"/>
                  </a:lnTo>
                  <a:lnTo>
                    <a:pt x="1179" y="3049"/>
                  </a:lnTo>
                  <a:lnTo>
                    <a:pt x="1148" y="3078"/>
                  </a:lnTo>
                  <a:lnTo>
                    <a:pt x="1094" y="3105"/>
                  </a:lnTo>
                  <a:lnTo>
                    <a:pt x="1050" y="3141"/>
                  </a:lnTo>
                  <a:lnTo>
                    <a:pt x="1035" y="3168"/>
                  </a:lnTo>
                  <a:lnTo>
                    <a:pt x="1004" y="3190"/>
                  </a:lnTo>
                  <a:lnTo>
                    <a:pt x="957" y="3189"/>
                  </a:lnTo>
                  <a:lnTo>
                    <a:pt x="914" y="3169"/>
                  </a:lnTo>
                  <a:lnTo>
                    <a:pt x="891" y="3151"/>
                  </a:lnTo>
                  <a:lnTo>
                    <a:pt x="872" y="3102"/>
                  </a:lnTo>
                  <a:lnTo>
                    <a:pt x="837" y="3066"/>
                  </a:lnTo>
                  <a:lnTo>
                    <a:pt x="833" y="3010"/>
                  </a:lnTo>
                  <a:lnTo>
                    <a:pt x="855" y="3006"/>
                  </a:lnTo>
                  <a:lnTo>
                    <a:pt x="875" y="3028"/>
                  </a:lnTo>
                  <a:lnTo>
                    <a:pt x="873" y="2994"/>
                  </a:lnTo>
                  <a:lnTo>
                    <a:pt x="905" y="2956"/>
                  </a:lnTo>
                  <a:lnTo>
                    <a:pt x="894" y="2940"/>
                  </a:lnTo>
                  <a:lnTo>
                    <a:pt x="881" y="2952"/>
                  </a:lnTo>
                  <a:lnTo>
                    <a:pt x="840" y="2961"/>
                  </a:lnTo>
                  <a:lnTo>
                    <a:pt x="831" y="2928"/>
                  </a:lnTo>
                  <a:lnTo>
                    <a:pt x="848" y="2922"/>
                  </a:lnTo>
                  <a:lnTo>
                    <a:pt x="863" y="2926"/>
                  </a:lnTo>
                  <a:lnTo>
                    <a:pt x="882" y="2917"/>
                  </a:lnTo>
                  <a:lnTo>
                    <a:pt x="866" y="2898"/>
                  </a:lnTo>
                  <a:lnTo>
                    <a:pt x="891" y="2880"/>
                  </a:lnTo>
                  <a:lnTo>
                    <a:pt x="905" y="2862"/>
                  </a:lnTo>
                  <a:lnTo>
                    <a:pt x="942" y="2835"/>
                  </a:lnTo>
                  <a:lnTo>
                    <a:pt x="917" y="2827"/>
                  </a:lnTo>
                  <a:lnTo>
                    <a:pt x="891" y="2842"/>
                  </a:lnTo>
                  <a:lnTo>
                    <a:pt x="869" y="2866"/>
                  </a:lnTo>
                  <a:lnTo>
                    <a:pt x="857" y="2847"/>
                  </a:lnTo>
                  <a:lnTo>
                    <a:pt x="834" y="2838"/>
                  </a:lnTo>
                  <a:lnTo>
                    <a:pt x="851" y="2787"/>
                  </a:lnTo>
                  <a:lnTo>
                    <a:pt x="833" y="2766"/>
                  </a:lnTo>
                  <a:lnTo>
                    <a:pt x="837" y="2743"/>
                  </a:lnTo>
                  <a:lnTo>
                    <a:pt x="869" y="2751"/>
                  </a:lnTo>
                  <a:lnTo>
                    <a:pt x="891" y="2752"/>
                  </a:lnTo>
                  <a:lnTo>
                    <a:pt x="924" y="2757"/>
                  </a:lnTo>
                  <a:lnTo>
                    <a:pt x="948" y="2757"/>
                  </a:lnTo>
                  <a:lnTo>
                    <a:pt x="966" y="2754"/>
                  </a:lnTo>
                  <a:lnTo>
                    <a:pt x="989" y="2719"/>
                  </a:lnTo>
                  <a:lnTo>
                    <a:pt x="890" y="2727"/>
                  </a:lnTo>
                  <a:lnTo>
                    <a:pt x="846" y="2712"/>
                  </a:lnTo>
                  <a:lnTo>
                    <a:pt x="861" y="2667"/>
                  </a:lnTo>
                  <a:lnTo>
                    <a:pt x="854" y="2622"/>
                  </a:lnTo>
                  <a:lnTo>
                    <a:pt x="866" y="2613"/>
                  </a:lnTo>
                  <a:lnTo>
                    <a:pt x="873" y="2641"/>
                  </a:lnTo>
                  <a:lnTo>
                    <a:pt x="888" y="2637"/>
                  </a:lnTo>
                  <a:lnTo>
                    <a:pt x="881" y="2608"/>
                  </a:lnTo>
                  <a:lnTo>
                    <a:pt x="893" y="2592"/>
                  </a:lnTo>
                  <a:lnTo>
                    <a:pt x="918" y="2608"/>
                  </a:lnTo>
                  <a:lnTo>
                    <a:pt x="938" y="2586"/>
                  </a:lnTo>
                  <a:lnTo>
                    <a:pt x="960" y="2568"/>
                  </a:lnTo>
                  <a:lnTo>
                    <a:pt x="963" y="2545"/>
                  </a:lnTo>
                  <a:lnTo>
                    <a:pt x="986" y="2559"/>
                  </a:lnTo>
                  <a:lnTo>
                    <a:pt x="1008" y="2559"/>
                  </a:lnTo>
                  <a:lnTo>
                    <a:pt x="1014" y="2539"/>
                  </a:lnTo>
                  <a:lnTo>
                    <a:pt x="980" y="2533"/>
                  </a:lnTo>
                  <a:lnTo>
                    <a:pt x="975" y="2499"/>
                  </a:lnTo>
                  <a:lnTo>
                    <a:pt x="999" y="2512"/>
                  </a:lnTo>
                  <a:lnTo>
                    <a:pt x="1040" y="2502"/>
                  </a:lnTo>
                  <a:lnTo>
                    <a:pt x="1043" y="2527"/>
                  </a:lnTo>
                  <a:lnTo>
                    <a:pt x="1062" y="2530"/>
                  </a:lnTo>
                  <a:lnTo>
                    <a:pt x="1070" y="2461"/>
                  </a:lnTo>
                  <a:lnTo>
                    <a:pt x="1092" y="2436"/>
                  </a:lnTo>
                  <a:lnTo>
                    <a:pt x="1121" y="2457"/>
                  </a:lnTo>
                  <a:lnTo>
                    <a:pt x="1127" y="2434"/>
                  </a:lnTo>
                  <a:lnTo>
                    <a:pt x="1145" y="2434"/>
                  </a:lnTo>
                  <a:lnTo>
                    <a:pt x="1158" y="2457"/>
                  </a:lnTo>
                  <a:lnTo>
                    <a:pt x="1179" y="2443"/>
                  </a:lnTo>
                  <a:lnTo>
                    <a:pt x="1209" y="2442"/>
                  </a:lnTo>
                  <a:lnTo>
                    <a:pt x="1223" y="2422"/>
                  </a:lnTo>
                  <a:lnTo>
                    <a:pt x="1247" y="2412"/>
                  </a:lnTo>
                  <a:lnTo>
                    <a:pt x="1242" y="2374"/>
                  </a:lnTo>
                  <a:lnTo>
                    <a:pt x="1223" y="2386"/>
                  </a:lnTo>
                  <a:lnTo>
                    <a:pt x="1215" y="2404"/>
                  </a:lnTo>
                  <a:lnTo>
                    <a:pt x="1196" y="2413"/>
                  </a:lnTo>
                  <a:lnTo>
                    <a:pt x="1182" y="2431"/>
                  </a:lnTo>
                  <a:lnTo>
                    <a:pt x="1157" y="2418"/>
                  </a:lnTo>
                  <a:lnTo>
                    <a:pt x="1151" y="2395"/>
                  </a:lnTo>
                  <a:lnTo>
                    <a:pt x="1170" y="2367"/>
                  </a:lnTo>
                  <a:lnTo>
                    <a:pt x="1188" y="2335"/>
                  </a:lnTo>
                  <a:lnTo>
                    <a:pt x="1218" y="2323"/>
                  </a:lnTo>
                  <a:lnTo>
                    <a:pt x="1226" y="2304"/>
                  </a:lnTo>
                  <a:lnTo>
                    <a:pt x="1245" y="2320"/>
                  </a:lnTo>
                  <a:lnTo>
                    <a:pt x="1275" y="2298"/>
                  </a:lnTo>
                  <a:lnTo>
                    <a:pt x="1259" y="2284"/>
                  </a:lnTo>
                  <a:lnTo>
                    <a:pt x="1280" y="2266"/>
                  </a:lnTo>
                  <a:lnTo>
                    <a:pt x="1278" y="2229"/>
                  </a:lnTo>
                  <a:lnTo>
                    <a:pt x="1298" y="2215"/>
                  </a:lnTo>
                  <a:lnTo>
                    <a:pt x="1317" y="2224"/>
                  </a:lnTo>
                  <a:lnTo>
                    <a:pt x="1338" y="2211"/>
                  </a:lnTo>
                  <a:lnTo>
                    <a:pt x="1311" y="2190"/>
                  </a:lnTo>
                  <a:lnTo>
                    <a:pt x="1344" y="2175"/>
                  </a:lnTo>
                  <a:lnTo>
                    <a:pt x="1320" y="2146"/>
                  </a:lnTo>
                  <a:lnTo>
                    <a:pt x="1335" y="2142"/>
                  </a:lnTo>
                  <a:lnTo>
                    <a:pt x="1340" y="2116"/>
                  </a:lnTo>
                  <a:lnTo>
                    <a:pt x="1350" y="2089"/>
                  </a:lnTo>
                  <a:lnTo>
                    <a:pt x="1371" y="2080"/>
                  </a:lnTo>
                  <a:lnTo>
                    <a:pt x="1374" y="2052"/>
                  </a:lnTo>
                  <a:lnTo>
                    <a:pt x="1391" y="2008"/>
                  </a:lnTo>
                  <a:lnTo>
                    <a:pt x="1413" y="1956"/>
                  </a:lnTo>
                  <a:lnTo>
                    <a:pt x="1442" y="1945"/>
                  </a:lnTo>
                  <a:lnTo>
                    <a:pt x="1449" y="1917"/>
                  </a:lnTo>
                  <a:lnTo>
                    <a:pt x="1464" y="1885"/>
                  </a:lnTo>
                  <a:lnTo>
                    <a:pt x="1487" y="1861"/>
                  </a:lnTo>
                  <a:lnTo>
                    <a:pt x="1475" y="1846"/>
                  </a:lnTo>
                  <a:lnTo>
                    <a:pt x="1482" y="1822"/>
                  </a:lnTo>
                  <a:lnTo>
                    <a:pt x="1509" y="1816"/>
                  </a:lnTo>
                  <a:lnTo>
                    <a:pt x="1541" y="1810"/>
                  </a:lnTo>
                  <a:lnTo>
                    <a:pt x="1530" y="1788"/>
                  </a:lnTo>
                  <a:lnTo>
                    <a:pt x="1562" y="1773"/>
                  </a:lnTo>
                  <a:lnTo>
                    <a:pt x="1581" y="1752"/>
                  </a:lnTo>
                  <a:lnTo>
                    <a:pt x="1544" y="1746"/>
                  </a:lnTo>
                  <a:lnTo>
                    <a:pt x="1538" y="1729"/>
                  </a:lnTo>
                  <a:lnTo>
                    <a:pt x="1551" y="1704"/>
                  </a:lnTo>
                  <a:lnTo>
                    <a:pt x="1581" y="1699"/>
                  </a:lnTo>
                  <a:lnTo>
                    <a:pt x="1595" y="1707"/>
                  </a:lnTo>
                  <a:lnTo>
                    <a:pt x="1622" y="1704"/>
                  </a:lnTo>
                  <a:lnTo>
                    <a:pt x="1646" y="1686"/>
                  </a:lnTo>
                  <a:lnTo>
                    <a:pt x="1641" y="1656"/>
                  </a:lnTo>
                  <a:lnTo>
                    <a:pt x="1623" y="1608"/>
                  </a:lnTo>
                  <a:lnTo>
                    <a:pt x="1646" y="1581"/>
                  </a:lnTo>
                  <a:lnTo>
                    <a:pt x="1671" y="1599"/>
                  </a:lnTo>
                  <a:lnTo>
                    <a:pt x="1670" y="1638"/>
                  </a:lnTo>
                  <a:lnTo>
                    <a:pt x="1707" y="1656"/>
                  </a:lnTo>
                  <a:lnTo>
                    <a:pt x="1746" y="1647"/>
                  </a:lnTo>
                  <a:lnTo>
                    <a:pt x="1767" y="1617"/>
                  </a:lnTo>
                  <a:lnTo>
                    <a:pt x="1787" y="1638"/>
                  </a:lnTo>
                  <a:lnTo>
                    <a:pt x="1805" y="1635"/>
                  </a:lnTo>
                  <a:lnTo>
                    <a:pt x="1803" y="1611"/>
                  </a:lnTo>
                  <a:lnTo>
                    <a:pt x="1787" y="1584"/>
                  </a:lnTo>
                  <a:lnTo>
                    <a:pt x="1797" y="1561"/>
                  </a:lnTo>
                  <a:lnTo>
                    <a:pt x="1818" y="1566"/>
                  </a:lnTo>
                  <a:lnTo>
                    <a:pt x="1847" y="1566"/>
                  </a:lnTo>
                  <a:lnTo>
                    <a:pt x="1854" y="1599"/>
                  </a:lnTo>
                  <a:lnTo>
                    <a:pt x="1865" y="1617"/>
                  </a:lnTo>
                  <a:lnTo>
                    <a:pt x="1892" y="1612"/>
                  </a:lnTo>
                  <a:lnTo>
                    <a:pt x="1881" y="1567"/>
                  </a:lnTo>
                  <a:lnTo>
                    <a:pt x="1839" y="1525"/>
                  </a:lnTo>
                  <a:lnTo>
                    <a:pt x="1851" y="1506"/>
                  </a:lnTo>
                  <a:lnTo>
                    <a:pt x="1916" y="1513"/>
                  </a:lnTo>
                  <a:lnTo>
                    <a:pt x="1943" y="1486"/>
                  </a:lnTo>
                  <a:lnTo>
                    <a:pt x="1947" y="1528"/>
                  </a:lnTo>
                  <a:lnTo>
                    <a:pt x="1974" y="1521"/>
                  </a:lnTo>
                  <a:lnTo>
                    <a:pt x="1968" y="1504"/>
                  </a:lnTo>
                  <a:lnTo>
                    <a:pt x="1968" y="1480"/>
                  </a:lnTo>
                  <a:lnTo>
                    <a:pt x="1974" y="1450"/>
                  </a:lnTo>
                  <a:lnTo>
                    <a:pt x="2006" y="1431"/>
                  </a:lnTo>
                  <a:lnTo>
                    <a:pt x="2015" y="1408"/>
                  </a:lnTo>
                  <a:lnTo>
                    <a:pt x="2028" y="1405"/>
                  </a:lnTo>
                  <a:lnTo>
                    <a:pt x="2018" y="1477"/>
                  </a:lnTo>
                  <a:lnTo>
                    <a:pt x="1982" y="1566"/>
                  </a:lnTo>
                  <a:lnTo>
                    <a:pt x="1977" y="1599"/>
                  </a:lnTo>
                  <a:lnTo>
                    <a:pt x="2001" y="1576"/>
                  </a:lnTo>
                  <a:lnTo>
                    <a:pt x="2060" y="1450"/>
                  </a:lnTo>
                  <a:lnTo>
                    <a:pt x="2075" y="1465"/>
                  </a:lnTo>
                  <a:lnTo>
                    <a:pt x="2060" y="1543"/>
                  </a:lnTo>
                  <a:lnTo>
                    <a:pt x="2088" y="1537"/>
                  </a:lnTo>
                  <a:lnTo>
                    <a:pt x="2106" y="1507"/>
                  </a:lnTo>
                  <a:lnTo>
                    <a:pt x="2106" y="1473"/>
                  </a:lnTo>
                  <a:lnTo>
                    <a:pt x="2111" y="1446"/>
                  </a:lnTo>
                  <a:lnTo>
                    <a:pt x="2117" y="1428"/>
                  </a:lnTo>
                  <a:lnTo>
                    <a:pt x="2135" y="1413"/>
                  </a:lnTo>
                  <a:lnTo>
                    <a:pt x="2156" y="1438"/>
                  </a:lnTo>
                  <a:lnTo>
                    <a:pt x="2177" y="1449"/>
                  </a:lnTo>
                  <a:lnTo>
                    <a:pt x="2150" y="1506"/>
                  </a:lnTo>
                  <a:lnTo>
                    <a:pt x="2154" y="1522"/>
                  </a:lnTo>
                  <a:lnTo>
                    <a:pt x="2178" y="1513"/>
                  </a:lnTo>
                  <a:lnTo>
                    <a:pt x="2181" y="1489"/>
                  </a:lnTo>
                  <a:lnTo>
                    <a:pt x="2201" y="1465"/>
                  </a:lnTo>
                  <a:lnTo>
                    <a:pt x="2216" y="1465"/>
                  </a:lnTo>
                  <a:lnTo>
                    <a:pt x="2228" y="1483"/>
                  </a:lnTo>
                  <a:lnTo>
                    <a:pt x="2258" y="1498"/>
                  </a:lnTo>
                  <a:lnTo>
                    <a:pt x="2300" y="1524"/>
                  </a:lnTo>
                  <a:lnTo>
                    <a:pt x="2315" y="1542"/>
                  </a:lnTo>
                  <a:lnTo>
                    <a:pt x="2310" y="1563"/>
                  </a:lnTo>
                  <a:lnTo>
                    <a:pt x="2309" y="1590"/>
                  </a:lnTo>
                  <a:lnTo>
                    <a:pt x="2270" y="1600"/>
                  </a:lnTo>
                  <a:lnTo>
                    <a:pt x="2253" y="1599"/>
                  </a:lnTo>
                  <a:lnTo>
                    <a:pt x="2234" y="1590"/>
                  </a:lnTo>
                  <a:lnTo>
                    <a:pt x="2208" y="1593"/>
                  </a:lnTo>
                  <a:lnTo>
                    <a:pt x="2267" y="1648"/>
                  </a:lnTo>
                  <a:lnTo>
                    <a:pt x="2300" y="1651"/>
                  </a:lnTo>
                  <a:lnTo>
                    <a:pt x="2339" y="1663"/>
                  </a:lnTo>
                  <a:lnTo>
                    <a:pt x="2369" y="1633"/>
                  </a:lnTo>
                  <a:lnTo>
                    <a:pt x="2418" y="1656"/>
                  </a:lnTo>
                  <a:lnTo>
                    <a:pt x="2429" y="1675"/>
                  </a:lnTo>
                  <a:lnTo>
                    <a:pt x="2421" y="1711"/>
                  </a:lnTo>
                  <a:lnTo>
                    <a:pt x="2471" y="1734"/>
                  </a:lnTo>
                  <a:lnTo>
                    <a:pt x="2574" y="1761"/>
                  </a:lnTo>
                  <a:lnTo>
                    <a:pt x="2652" y="1813"/>
                  </a:lnTo>
                  <a:lnTo>
                    <a:pt x="2865" y="1971"/>
                  </a:lnTo>
                  <a:lnTo>
                    <a:pt x="2894" y="2052"/>
                  </a:lnTo>
                  <a:lnTo>
                    <a:pt x="2895" y="2127"/>
                  </a:lnTo>
                  <a:lnTo>
                    <a:pt x="2852" y="2182"/>
                  </a:lnTo>
                  <a:lnTo>
                    <a:pt x="2786" y="2224"/>
                  </a:lnTo>
                  <a:lnTo>
                    <a:pt x="2652" y="2206"/>
                  </a:lnTo>
                  <a:lnTo>
                    <a:pt x="2559" y="2169"/>
                  </a:lnTo>
                  <a:lnTo>
                    <a:pt x="2462" y="2122"/>
                  </a:lnTo>
                  <a:lnTo>
                    <a:pt x="2396" y="2082"/>
                  </a:lnTo>
                  <a:lnTo>
                    <a:pt x="2388" y="2100"/>
                  </a:lnTo>
                  <a:lnTo>
                    <a:pt x="2466" y="2197"/>
                  </a:lnTo>
                  <a:lnTo>
                    <a:pt x="2526" y="2254"/>
                  </a:lnTo>
                  <a:lnTo>
                    <a:pt x="2531" y="2302"/>
                  </a:lnTo>
                  <a:lnTo>
                    <a:pt x="2508" y="2325"/>
                  </a:lnTo>
                  <a:lnTo>
                    <a:pt x="2523" y="2353"/>
                  </a:lnTo>
                  <a:lnTo>
                    <a:pt x="2523" y="2407"/>
                  </a:lnTo>
                  <a:lnTo>
                    <a:pt x="2549" y="2461"/>
                  </a:lnTo>
                  <a:lnTo>
                    <a:pt x="2591" y="2473"/>
                  </a:lnTo>
                  <a:lnTo>
                    <a:pt x="2625" y="2527"/>
                  </a:lnTo>
                  <a:lnTo>
                    <a:pt x="2691" y="2535"/>
                  </a:lnTo>
                  <a:lnTo>
                    <a:pt x="2694" y="2461"/>
                  </a:lnTo>
                  <a:lnTo>
                    <a:pt x="2658" y="2380"/>
                  </a:lnTo>
                  <a:lnTo>
                    <a:pt x="2721" y="2322"/>
                  </a:lnTo>
                  <a:lnTo>
                    <a:pt x="2790" y="2353"/>
                  </a:lnTo>
                  <a:lnTo>
                    <a:pt x="2877" y="2386"/>
                  </a:lnTo>
                  <a:lnTo>
                    <a:pt x="2868" y="2281"/>
                  </a:lnTo>
                  <a:lnTo>
                    <a:pt x="2925" y="2208"/>
                  </a:lnTo>
                  <a:lnTo>
                    <a:pt x="3036" y="2101"/>
                  </a:lnTo>
                  <a:lnTo>
                    <a:pt x="3090" y="2172"/>
                  </a:lnTo>
                  <a:lnTo>
                    <a:pt x="3131" y="2116"/>
                  </a:lnTo>
                  <a:lnTo>
                    <a:pt x="3090" y="2067"/>
                  </a:lnTo>
                  <a:lnTo>
                    <a:pt x="3090" y="1981"/>
                  </a:lnTo>
                  <a:lnTo>
                    <a:pt x="3120" y="1915"/>
                  </a:lnTo>
                  <a:lnTo>
                    <a:pt x="3078" y="1870"/>
                  </a:lnTo>
                  <a:lnTo>
                    <a:pt x="3095" y="1807"/>
                  </a:lnTo>
                  <a:lnTo>
                    <a:pt x="3171" y="1821"/>
                  </a:lnTo>
                  <a:lnTo>
                    <a:pt x="3248" y="1860"/>
                  </a:lnTo>
                  <a:lnTo>
                    <a:pt x="3263" y="1921"/>
                  </a:lnTo>
                  <a:lnTo>
                    <a:pt x="3225" y="1969"/>
                  </a:lnTo>
                  <a:lnTo>
                    <a:pt x="3170" y="1981"/>
                  </a:lnTo>
                  <a:lnTo>
                    <a:pt x="3195" y="2038"/>
                  </a:lnTo>
                  <a:lnTo>
                    <a:pt x="3233" y="2071"/>
                  </a:lnTo>
                  <a:lnTo>
                    <a:pt x="3299" y="2053"/>
                  </a:lnTo>
                  <a:lnTo>
                    <a:pt x="3330" y="1972"/>
                  </a:lnTo>
                  <a:lnTo>
                    <a:pt x="3405" y="1894"/>
                  </a:lnTo>
                  <a:lnTo>
                    <a:pt x="3516" y="1834"/>
                  </a:lnTo>
                  <a:lnTo>
                    <a:pt x="3578" y="1764"/>
                  </a:lnTo>
                  <a:lnTo>
                    <a:pt x="3645" y="1752"/>
                  </a:lnTo>
                  <a:lnTo>
                    <a:pt x="3633" y="1857"/>
                  </a:lnTo>
                  <a:lnTo>
                    <a:pt x="3689" y="1872"/>
                  </a:lnTo>
                  <a:lnTo>
                    <a:pt x="3755" y="1843"/>
                  </a:lnTo>
                  <a:lnTo>
                    <a:pt x="3860" y="1768"/>
                  </a:lnTo>
                  <a:lnTo>
                    <a:pt x="3935" y="1761"/>
                  </a:lnTo>
                  <a:lnTo>
                    <a:pt x="3986" y="1806"/>
                  </a:lnTo>
                  <a:lnTo>
                    <a:pt x="4017" y="1762"/>
                  </a:lnTo>
                  <a:lnTo>
                    <a:pt x="3983" y="1690"/>
                  </a:lnTo>
                  <a:lnTo>
                    <a:pt x="3882" y="1599"/>
                  </a:lnTo>
                  <a:lnTo>
                    <a:pt x="3912" y="1546"/>
                  </a:lnTo>
                  <a:lnTo>
                    <a:pt x="3981" y="1593"/>
                  </a:lnTo>
                  <a:lnTo>
                    <a:pt x="4029" y="1647"/>
                  </a:lnTo>
                  <a:lnTo>
                    <a:pt x="4103" y="1648"/>
                  </a:lnTo>
                  <a:lnTo>
                    <a:pt x="4229" y="1698"/>
                  </a:lnTo>
                  <a:lnTo>
                    <a:pt x="4289" y="1756"/>
                  </a:lnTo>
                  <a:lnTo>
                    <a:pt x="4373" y="1788"/>
                  </a:lnTo>
                  <a:lnTo>
                    <a:pt x="4394" y="1837"/>
                  </a:lnTo>
                  <a:lnTo>
                    <a:pt x="4446" y="1899"/>
                  </a:lnTo>
                  <a:lnTo>
                    <a:pt x="4490" y="1810"/>
                  </a:lnTo>
                  <a:lnTo>
                    <a:pt x="4446" y="1774"/>
                  </a:lnTo>
                  <a:lnTo>
                    <a:pt x="4433" y="1734"/>
                  </a:lnTo>
                  <a:lnTo>
                    <a:pt x="4410" y="1687"/>
                  </a:lnTo>
                  <a:lnTo>
                    <a:pt x="4365" y="1657"/>
                  </a:lnTo>
                  <a:lnTo>
                    <a:pt x="4392" y="1521"/>
                  </a:lnTo>
                  <a:lnTo>
                    <a:pt x="4347" y="1410"/>
                  </a:lnTo>
                  <a:lnTo>
                    <a:pt x="4421" y="1323"/>
                  </a:lnTo>
                  <a:lnTo>
                    <a:pt x="4482" y="1219"/>
                  </a:lnTo>
                  <a:lnTo>
                    <a:pt x="4496" y="1071"/>
                  </a:lnTo>
                  <a:lnTo>
                    <a:pt x="4562" y="966"/>
                  </a:lnTo>
                  <a:lnTo>
                    <a:pt x="4632" y="1003"/>
                  </a:lnTo>
                  <a:lnTo>
                    <a:pt x="4632" y="1057"/>
                  </a:lnTo>
                  <a:lnTo>
                    <a:pt x="4706" y="1162"/>
                  </a:lnTo>
                  <a:lnTo>
                    <a:pt x="4671" y="1327"/>
                  </a:lnTo>
                  <a:lnTo>
                    <a:pt x="4643" y="1375"/>
                  </a:lnTo>
                  <a:lnTo>
                    <a:pt x="4689" y="1444"/>
                  </a:lnTo>
                  <a:lnTo>
                    <a:pt x="4700" y="1531"/>
                  </a:lnTo>
                  <a:lnTo>
                    <a:pt x="4676" y="1587"/>
                  </a:lnTo>
                  <a:lnTo>
                    <a:pt x="4704" y="1710"/>
                  </a:lnTo>
                  <a:lnTo>
                    <a:pt x="4689" y="1773"/>
                  </a:lnTo>
                  <a:lnTo>
                    <a:pt x="4739" y="1819"/>
                  </a:lnTo>
                  <a:lnTo>
                    <a:pt x="4743" y="1923"/>
                  </a:lnTo>
                  <a:lnTo>
                    <a:pt x="4697" y="2010"/>
                  </a:lnTo>
                  <a:lnTo>
                    <a:pt x="4632" y="2076"/>
                  </a:lnTo>
                  <a:lnTo>
                    <a:pt x="4556" y="2133"/>
                  </a:lnTo>
                  <a:lnTo>
                    <a:pt x="4553" y="2158"/>
                  </a:lnTo>
                  <a:lnTo>
                    <a:pt x="4563" y="2181"/>
                  </a:lnTo>
                  <a:lnTo>
                    <a:pt x="4610" y="2187"/>
                  </a:lnTo>
                  <a:lnTo>
                    <a:pt x="4665" y="2190"/>
                  </a:lnTo>
                  <a:lnTo>
                    <a:pt x="4682" y="2134"/>
                  </a:lnTo>
                  <a:lnTo>
                    <a:pt x="4758" y="2086"/>
                  </a:lnTo>
                  <a:lnTo>
                    <a:pt x="4806" y="1992"/>
                  </a:lnTo>
                  <a:lnTo>
                    <a:pt x="4820" y="1923"/>
                  </a:lnTo>
                  <a:lnTo>
                    <a:pt x="4794" y="1834"/>
                  </a:lnTo>
                  <a:lnTo>
                    <a:pt x="4823" y="1810"/>
                  </a:lnTo>
                  <a:lnTo>
                    <a:pt x="4880" y="1776"/>
                  </a:lnTo>
                  <a:lnTo>
                    <a:pt x="4865" y="1744"/>
                  </a:lnTo>
                  <a:lnTo>
                    <a:pt x="4764" y="1768"/>
                  </a:lnTo>
                  <a:lnTo>
                    <a:pt x="4767" y="1720"/>
                  </a:lnTo>
                  <a:lnTo>
                    <a:pt x="4781" y="1510"/>
                  </a:lnTo>
                  <a:lnTo>
                    <a:pt x="4725" y="1371"/>
                  </a:lnTo>
                  <a:lnTo>
                    <a:pt x="4745" y="1333"/>
                  </a:lnTo>
                  <a:lnTo>
                    <a:pt x="4769" y="1246"/>
                  </a:lnTo>
                  <a:lnTo>
                    <a:pt x="4811" y="1207"/>
                  </a:lnTo>
                  <a:lnTo>
                    <a:pt x="4811" y="1146"/>
                  </a:lnTo>
                  <a:lnTo>
                    <a:pt x="4793" y="1090"/>
                  </a:lnTo>
                  <a:lnTo>
                    <a:pt x="4776" y="1057"/>
                  </a:lnTo>
                  <a:lnTo>
                    <a:pt x="4808" y="1047"/>
                  </a:lnTo>
                  <a:lnTo>
                    <a:pt x="4856" y="1137"/>
                  </a:lnTo>
                  <a:lnTo>
                    <a:pt x="4868" y="1209"/>
                  </a:lnTo>
                  <a:lnTo>
                    <a:pt x="4847" y="1269"/>
                  </a:lnTo>
                  <a:lnTo>
                    <a:pt x="4848" y="1324"/>
                  </a:lnTo>
                  <a:lnTo>
                    <a:pt x="4851" y="1380"/>
                  </a:lnTo>
                  <a:lnTo>
                    <a:pt x="4893" y="1404"/>
                  </a:lnTo>
                  <a:lnTo>
                    <a:pt x="4949" y="1414"/>
                  </a:lnTo>
                  <a:lnTo>
                    <a:pt x="5013" y="1459"/>
                  </a:lnTo>
                  <a:lnTo>
                    <a:pt x="5031" y="1426"/>
                  </a:lnTo>
                  <a:lnTo>
                    <a:pt x="4985" y="1393"/>
                  </a:lnTo>
                  <a:lnTo>
                    <a:pt x="4917" y="1360"/>
                  </a:lnTo>
                  <a:lnTo>
                    <a:pt x="4895" y="1324"/>
                  </a:lnTo>
                  <a:lnTo>
                    <a:pt x="4887" y="1279"/>
                  </a:lnTo>
                  <a:lnTo>
                    <a:pt x="4911" y="1258"/>
                  </a:lnTo>
                  <a:lnTo>
                    <a:pt x="4949" y="1263"/>
                  </a:lnTo>
                  <a:lnTo>
                    <a:pt x="4979" y="1290"/>
                  </a:lnTo>
                  <a:lnTo>
                    <a:pt x="5009" y="1270"/>
                  </a:lnTo>
                  <a:lnTo>
                    <a:pt x="4977" y="1245"/>
                  </a:lnTo>
                  <a:lnTo>
                    <a:pt x="4973" y="1213"/>
                  </a:lnTo>
                  <a:lnTo>
                    <a:pt x="4931" y="1198"/>
                  </a:lnTo>
                  <a:lnTo>
                    <a:pt x="4968" y="1155"/>
                  </a:lnTo>
                  <a:lnTo>
                    <a:pt x="5018" y="1158"/>
                  </a:lnTo>
                  <a:lnTo>
                    <a:pt x="5079" y="1197"/>
                  </a:lnTo>
                  <a:lnTo>
                    <a:pt x="5153" y="1261"/>
                  </a:lnTo>
                  <a:lnTo>
                    <a:pt x="5208" y="1327"/>
                  </a:lnTo>
                  <a:lnTo>
                    <a:pt x="5255" y="1315"/>
                  </a:lnTo>
                  <a:lnTo>
                    <a:pt x="5262" y="1273"/>
                  </a:lnTo>
                  <a:lnTo>
                    <a:pt x="5241" y="1233"/>
                  </a:lnTo>
                  <a:lnTo>
                    <a:pt x="5166" y="1179"/>
                  </a:lnTo>
                  <a:lnTo>
                    <a:pt x="5153" y="984"/>
                  </a:lnTo>
                  <a:lnTo>
                    <a:pt x="5219" y="946"/>
                  </a:lnTo>
                  <a:lnTo>
                    <a:pt x="5313" y="955"/>
                  </a:lnTo>
                  <a:lnTo>
                    <a:pt x="5513" y="891"/>
                  </a:lnTo>
                  <a:lnTo>
                    <a:pt x="5448" y="828"/>
                  </a:lnTo>
                  <a:lnTo>
                    <a:pt x="5444" y="753"/>
                  </a:lnTo>
                  <a:lnTo>
                    <a:pt x="5456" y="691"/>
                  </a:lnTo>
                  <a:lnTo>
                    <a:pt x="5517" y="610"/>
                  </a:lnTo>
                  <a:lnTo>
                    <a:pt x="5570" y="613"/>
                  </a:lnTo>
                  <a:lnTo>
                    <a:pt x="5609" y="573"/>
                  </a:lnTo>
                  <a:lnTo>
                    <a:pt x="5705" y="520"/>
                  </a:lnTo>
                  <a:lnTo>
                    <a:pt x="5859" y="469"/>
                  </a:lnTo>
                  <a:lnTo>
                    <a:pt x="5832" y="438"/>
                  </a:lnTo>
                  <a:lnTo>
                    <a:pt x="5874" y="406"/>
                  </a:lnTo>
                  <a:lnTo>
                    <a:pt x="5937" y="390"/>
                  </a:lnTo>
                  <a:lnTo>
                    <a:pt x="6002" y="358"/>
                  </a:lnTo>
                  <a:lnTo>
                    <a:pt x="6072" y="345"/>
                  </a:lnTo>
                  <a:lnTo>
                    <a:pt x="6081" y="384"/>
                  </a:lnTo>
                  <a:lnTo>
                    <a:pt x="6051" y="432"/>
                  </a:lnTo>
                  <a:lnTo>
                    <a:pt x="6117" y="418"/>
                  </a:lnTo>
                  <a:lnTo>
                    <a:pt x="6180" y="373"/>
                  </a:lnTo>
                  <a:lnTo>
                    <a:pt x="6174" y="312"/>
                  </a:lnTo>
                  <a:lnTo>
                    <a:pt x="6216" y="307"/>
                  </a:lnTo>
                  <a:lnTo>
                    <a:pt x="6275" y="319"/>
                  </a:lnTo>
                  <a:lnTo>
                    <a:pt x="6330" y="295"/>
                  </a:lnTo>
                  <a:lnTo>
                    <a:pt x="6305" y="241"/>
                  </a:lnTo>
                  <a:lnTo>
                    <a:pt x="6314" y="198"/>
                  </a:lnTo>
                  <a:lnTo>
                    <a:pt x="6345" y="124"/>
                  </a:lnTo>
                  <a:lnTo>
                    <a:pt x="6425" y="49"/>
                  </a:lnTo>
                  <a:lnTo>
                    <a:pt x="6497" y="0"/>
                  </a:lnTo>
                  <a:lnTo>
                    <a:pt x="6536" y="48"/>
                  </a:lnTo>
                  <a:lnTo>
                    <a:pt x="6594" y="73"/>
                  </a:lnTo>
                  <a:lnTo>
                    <a:pt x="6591" y="108"/>
                  </a:lnTo>
                  <a:lnTo>
                    <a:pt x="6549" y="126"/>
                  </a:lnTo>
                  <a:lnTo>
                    <a:pt x="6516" y="169"/>
                  </a:lnTo>
                  <a:lnTo>
                    <a:pt x="6576" y="186"/>
                  </a:lnTo>
                  <a:lnTo>
                    <a:pt x="6641" y="175"/>
                  </a:lnTo>
                  <a:lnTo>
                    <a:pt x="6672" y="216"/>
                  </a:lnTo>
                  <a:lnTo>
                    <a:pt x="6623" y="298"/>
                  </a:lnTo>
                  <a:lnTo>
                    <a:pt x="6666" y="303"/>
                  </a:lnTo>
                  <a:lnTo>
                    <a:pt x="6707" y="295"/>
                  </a:lnTo>
                  <a:lnTo>
                    <a:pt x="6707" y="262"/>
                  </a:lnTo>
                  <a:lnTo>
                    <a:pt x="6743" y="253"/>
                  </a:lnTo>
                  <a:lnTo>
                    <a:pt x="6860" y="250"/>
                  </a:lnTo>
                  <a:lnTo>
                    <a:pt x="6930" y="265"/>
                  </a:lnTo>
                  <a:lnTo>
                    <a:pt x="7052" y="463"/>
                  </a:lnTo>
                  <a:lnTo>
                    <a:pt x="7049" y="513"/>
                  </a:lnTo>
                  <a:lnTo>
                    <a:pt x="6993" y="493"/>
                  </a:lnTo>
                  <a:lnTo>
                    <a:pt x="6993" y="535"/>
                  </a:lnTo>
                  <a:lnTo>
                    <a:pt x="7049" y="585"/>
                  </a:lnTo>
                  <a:lnTo>
                    <a:pt x="6999" y="646"/>
                  </a:lnTo>
                  <a:lnTo>
                    <a:pt x="6827" y="810"/>
                  </a:lnTo>
                  <a:lnTo>
                    <a:pt x="6735" y="912"/>
                  </a:lnTo>
                  <a:lnTo>
                    <a:pt x="6653" y="970"/>
                  </a:lnTo>
                  <a:lnTo>
                    <a:pt x="6597" y="1024"/>
                  </a:lnTo>
                  <a:lnTo>
                    <a:pt x="6681" y="1047"/>
                  </a:lnTo>
                  <a:lnTo>
                    <a:pt x="6821" y="985"/>
                  </a:lnTo>
                  <a:lnTo>
                    <a:pt x="6786" y="906"/>
                  </a:lnTo>
                  <a:lnTo>
                    <a:pt x="6825" y="856"/>
                  </a:lnTo>
                  <a:lnTo>
                    <a:pt x="6909" y="910"/>
                  </a:lnTo>
                  <a:lnTo>
                    <a:pt x="7007" y="912"/>
                  </a:lnTo>
                  <a:lnTo>
                    <a:pt x="7095" y="946"/>
                  </a:lnTo>
                  <a:lnTo>
                    <a:pt x="7175" y="934"/>
                  </a:lnTo>
                  <a:lnTo>
                    <a:pt x="7251" y="963"/>
                  </a:lnTo>
                  <a:lnTo>
                    <a:pt x="7329" y="955"/>
                  </a:lnTo>
                  <a:lnTo>
                    <a:pt x="7292" y="1035"/>
                  </a:lnTo>
                  <a:lnTo>
                    <a:pt x="7338" y="1053"/>
                  </a:lnTo>
                  <a:lnTo>
                    <a:pt x="7376" y="1033"/>
                  </a:lnTo>
                  <a:lnTo>
                    <a:pt x="7430" y="1071"/>
                  </a:lnTo>
                  <a:lnTo>
                    <a:pt x="7494" y="1075"/>
                  </a:lnTo>
                  <a:lnTo>
                    <a:pt x="7539" y="1081"/>
                  </a:lnTo>
                  <a:lnTo>
                    <a:pt x="7587" y="1081"/>
                  </a:lnTo>
                  <a:lnTo>
                    <a:pt x="7583" y="973"/>
                  </a:lnTo>
                  <a:lnTo>
                    <a:pt x="7640" y="907"/>
                  </a:lnTo>
                  <a:lnTo>
                    <a:pt x="7718" y="960"/>
                  </a:lnTo>
                  <a:lnTo>
                    <a:pt x="7778" y="987"/>
                  </a:lnTo>
                  <a:lnTo>
                    <a:pt x="7817" y="937"/>
                  </a:lnTo>
                  <a:lnTo>
                    <a:pt x="7914" y="1042"/>
                  </a:lnTo>
                  <a:lnTo>
                    <a:pt x="7922" y="1096"/>
                  </a:lnTo>
                  <a:lnTo>
                    <a:pt x="7916" y="1150"/>
                  </a:lnTo>
                  <a:lnTo>
                    <a:pt x="7907" y="1192"/>
                  </a:lnTo>
                  <a:lnTo>
                    <a:pt x="7892" y="1282"/>
                  </a:lnTo>
                  <a:lnTo>
                    <a:pt x="7889" y="1366"/>
                  </a:lnTo>
                  <a:lnTo>
                    <a:pt x="7910" y="1392"/>
                  </a:lnTo>
                  <a:lnTo>
                    <a:pt x="7932" y="1423"/>
                  </a:lnTo>
                  <a:lnTo>
                    <a:pt x="8021" y="1492"/>
                  </a:lnTo>
                  <a:lnTo>
                    <a:pt x="8054" y="1462"/>
                  </a:lnTo>
                  <a:lnTo>
                    <a:pt x="8066" y="1411"/>
                  </a:lnTo>
                  <a:lnTo>
                    <a:pt x="8084" y="1344"/>
                  </a:lnTo>
                  <a:lnTo>
                    <a:pt x="8109" y="1294"/>
                  </a:lnTo>
                  <a:lnTo>
                    <a:pt x="8133" y="1300"/>
                  </a:lnTo>
                  <a:lnTo>
                    <a:pt x="8145" y="1329"/>
                  </a:lnTo>
                  <a:lnTo>
                    <a:pt x="8177" y="1378"/>
                  </a:lnTo>
                  <a:lnTo>
                    <a:pt x="8231" y="1377"/>
                  </a:lnTo>
                  <a:lnTo>
                    <a:pt x="8253" y="1339"/>
                  </a:lnTo>
                  <a:lnTo>
                    <a:pt x="8292" y="1303"/>
                  </a:lnTo>
                  <a:lnTo>
                    <a:pt x="8358" y="1383"/>
                  </a:lnTo>
                  <a:lnTo>
                    <a:pt x="8412" y="1330"/>
                  </a:lnTo>
                  <a:lnTo>
                    <a:pt x="8462" y="1327"/>
                  </a:lnTo>
                  <a:lnTo>
                    <a:pt x="8481" y="1356"/>
                  </a:lnTo>
                  <a:lnTo>
                    <a:pt x="8504" y="1372"/>
                  </a:lnTo>
                  <a:lnTo>
                    <a:pt x="8529" y="1350"/>
                  </a:lnTo>
                  <a:lnTo>
                    <a:pt x="8511" y="1312"/>
                  </a:lnTo>
                  <a:lnTo>
                    <a:pt x="8510" y="1281"/>
                  </a:lnTo>
                  <a:lnTo>
                    <a:pt x="8538" y="1237"/>
                  </a:lnTo>
                  <a:lnTo>
                    <a:pt x="8499" y="1240"/>
                  </a:lnTo>
                  <a:lnTo>
                    <a:pt x="8484" y="1218"/>
                  </a:lnTo>
                  <a:lnTo>
                    <a:pt x="8513" y="1155"/>
                  </a:lnTo>
                  <a:lnTo>
                    <a:pt x="8546" y="1165"/>
                  </a:lnTo>
                  <a:lnTo>
                    <a:pt x="8571" y="1171"/>
                  </a:lnTo>
                  <a:lnTo>
                    <a:pt x="8583" y="1102"/>
                  </a:lnTo>
                  <a:lnTo>
                    <a:pt x="8619" y="1087"/>
                  </a:lnTo>
                  <a:lnTo>
                    <a:pt x="8639" y="1123"/>
                  </a:lnTo>
                  <a:lnTo>
                    <a:pt x="8693" y="1134"/>
                  </a:lnTo>
                  <a:lnTo>
                    <a:pt x="8750" y="1132"/>
                  </a:lnTo>
                  <a:lnTo>
                    <a:pt x="8793" y="1153"/>
                  </a:lnTo>
                  <a:lnTo>
                    <a:pt x="8862" y="1149"/>
                  </a:lnTo>
                  <a:lnTo>
                    <a:pt x="8912" y="1207"/>
                  </a:lnTo>
                  <a:lnTo>
                    <a:pt x="8958" y="1194"/>
                  </a:lnTo>
                  <a:lnTo>
                    <a:pt x="9032" y="1198"/>
                  </a:lnTo>
                  <a:lnTo>
                    <a:pt x="9092" y="1249"/>
                  </a:lnTo>
                  <a:lnTo>
                    <a:pt x="9110" y="1296"/>
                  </a:lnTo>
                  <a:lnTo>
                    <a:pt x="9047" y="1303"/>
                  </a:lnTo>
                  <a:lnTo>
                    <a:pt x="9045" y="1329"/>
                  </a:lnTo>
                  <a:lnTo>
                    <a:pt x="9137" y="1357"/>
                  </a:lnTo>
                  <a:lnTo>
                    <a:pt x="9201" y="1399"/>
                  </a:lnTo>
                  <a:lnTo>
                    <a:pt x="9227" y="1459"/>
                  </a:lnTo>
                  <a:lnTo>
                    <a:pt x="9297" y="1479"/>
                  </a:lnTo>
                  <a:lnTo>
                    <a:pt x="9416" y="1447"/>
                  </a:lnTo>
                  <a:lnTo>
                    <a:pt x="9519" y="1437"/>
                  </a:lnTo>
                  <a:lnTo>
                    <a:pt x="9597" y="1465"/>
                  </a:lnTo>
                  <a:lnTo>
                    <a:pt x="9657" y="1512"/>
                  </a:lnTo>
                  <a:lnTo>
                    <a:pt x="9669" y="1567"/>
                  </a:lnTo>
                  <a:lnTo>
                    <a:pt x="9650" y="1635"/>
                  </a:lnTo>
                  <a:lnTo>
                    <a:pt x="9669" y="1672"/>
                  </a:lnTo>
                  <a:lnTo>
                    <a:pt x="9714" y="1683"/>
                  </a:lnTo>
                  <a:lnTo>
                    <a:pt x="9731" y="1758"/>
                  </a:lnTo>
                  <a:lnTo>
                    <a:pt x="9762" y="1758"/>
                  </a:lnTo>
                  <a:lnTo>
                    <a:pt x="9777" y="1683"/>
                  </a:lnTo>
                  <a:lnTo>
                    <a:pt x="9852" y="1683"/>
                  </a:lnTo>
                  <a:lnTo>
                    <a:pt x="9878" y="1644"/>
                  </a:lnTo>
                  <a:lnTo>
                    <a:pt x="9929" y="1681"/>
                  </a:lnTo>
                  <a:lnTo>
                    <a:pt x="9984" y="1660"/>
                  </a:lnTo>
                  <a:lnTo>
                    <a:pt x="10053" y="1692"/>
                  </a:lnTo>
                  <a:lnTo>
                    <a:pt x="10101" y="1677"/>
                  </a:lnTo>
                  <a:lnTo>
                    <a:pt x="10149" y="1612"/>
                  </a:lnTo>
                  <a:lnTo>
                    <a:pt x="10211" y="1636"/>
                  </a:lnTo>
                  <a:lnTo>
                    <a:pt x="10196" y="1674"/>
                  </a:lnTo>
                  <a:lnTo>
                    <a:pt x="10152" y="1677"/>
                  </a:lnTo>
                  <a:lnTo>
                    <a:pt x="10146" y="1728"/>
                  </a:lnTo>
                  <a:lnTo>
                    <a:pt x="10187" y="1752"/>
                  </a:lnTo>
                  <a:lnTo>
                    <a:pt x="10215" y="1779"/>
                  </a:lnTo>
                  <a:lnTo>
                    <a:pt x="10221" y="1804"/>
                  </a:lnTo>
                  <a:lnTo>
                    <a:pt x="10260" y="1807"/>
                  </a:lnTo>
                  <a:lnTo>
                    <a:pt x="10298" y="1767"/>
                  </a:lnTo>
                  <a:lnTo>
                    <a:pt x="10284" y="1704"/>
                  </a:lnTo>
                  <a:lnTo>
                    <a:pt x="10265" y="1654"/>
                  </a:lnTo>
                  <a:lnTo>
                    <a:pt x="10275" y="1587"/>
                  </a:lnTo>
                  <a:lnTo>
                    <a:pt x="10362" y="1609"/>
                  </a:lnTo>
                  <a:lnTo>
                    <a:pt x="10433" y="1627"/>
                  </a:lnTo>
                  <a:lnTo>
                    <a:pt x="10521" y="1638"/>
                  </a:lnTo>
                  <a:lnTo>
                    <a:pt x="10595" y="1645"/>
                  </a:lnTo>
                  <a:lnTo>
                    <a:pt x="10652" y="1686"/>
                  </a:lnTo>
                  <a:lnTo>
                    <a:pt x="10743" y="1722"/>
                  </a:lnTo>
                  <a:lnTo>
                    <a:pt x="10851" y="1821"/>
                  </a:lnTo>
                  <a:lnTo>
                    <a:pt x="10925" y="1897"/>
                  </a:lnTo>
                  <a:lnTo>
                    <a:pt x="11097" y="2050"/>
                  </a:lnTo>
                  <a:lnTo>
                    <a:pt x="11088" y="2097"/>
                  </a:lnTo>
                  <a:lnTo>
                    <a:pt x="11090" y="2143"/>
                  </a:lnTo>
                  <a:lnTo>
                    <a:pt x="11111" y="2169"/>
                  </a:lnTo>
                  <a:lnTo>
                    <a:pt x="11148" y="2175"/>
                  </a:lnTo>
                  <a:lnTo>
                    <a:pt x="11141" y="2139"/>
                  </a:lnTo>
                  <a:lnTo>
                    <a:pt x="11135" y="2088"/>
                  </a:lnTo>
                  <a:lnTo>
                    <a:pt x="11163" y="2059"/>
                  </a:lnTo>
                  <a:lnTo>
                    <a:pt x="11276" y="2115"/>
                  </a:lnTo>
                  <a:lnTo>
                    <a:pt x="11376" y="2211"/>
                  </a:lnTo>
                  <a:lnTo>
                    <a:pt x="11333" y="2236"/>
                  </a:lnTo>
                  <a:lnTo>
                    <a:pt x="11306" y="2292"/>
                  </a:lnTo>
                  <a:lnTo>
                    <a:pt x="11268" y="2305"/>
                  </a:lnTo>
                  <a:lnTo>
                    <a:pt x="11228" y="2287"/>
                  </a:lnTo>
                  <a:lnTo>
                    <a:pt x="11232" y="2329"/>
                  </a:lnTo>
                  <a:lnTo>
                    <a:pt x="11238" y="2370"/>
                  </a:lnTo>
                  <a:lnTo>
                    <a:pt x="11208" y="2379"/>
                  </a:lnTo>
                  <a:lnTo>
                    <a:pt x="11210" y="2443"/>
                  </a:lnTo>
                  <a:lnTo>
                    <a:pt x="11180" y="2463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4705254" y="3296159"/>
              <a:ext cx="139700" cy="287338"/>
            </a:xfrm>
            <a:custGeom>
              <a:avLst/>
              <a:gdLst/>
              <a:ahLst/>
              <a:cxnLst>
                <a:cxn ang="0">
                  <a:pos x="204" y="11"/>
                </a:cxn>
                <a:cxn ang="0">
                  <a:pos x="285" y="4"/>
                </a:cxn>
                <a:cxn ang="0">
                  <a:pos x="260" y="49"/>
                </a:cxn>
                <a:cxn ang="0">
                  <a:pos x="161" y="103"/>
                </a:cxn>
                <a:cxn ang="0">
                  <a:pos x="210" y="131"/>
                </a:cxn>
                <a:cxn ang="0">
                  <a:pos x="314" y="136"/>
                </a:cxn>
                <a:cxn ang="0">
                  <a:pos x="366" y="160"/>
                </a:cxn>
                <a:cxn ang="0">
                  <a:pos x="331" y="212"/>
                </a:cxn>
                <a:cxn ang="0">
                  <a:pos x="264" y="295"/>
                </a:cxn>
                <a:cxn ang="0">
                  <a:pos x="222" y="339"/>
                </a:cxn>
                <a:cxn ang="0">
                  <a:pos x="287" y="355"/>
                </a:cxn>
                <a:cxn ang="0">
                  <a:pos x="335" y="412"/>
                </a:cxn>
                <a:cxn ang="0">
                  <a:pos x="366" y="500"/>
                </a:cxn>
                <a:cxn ang="0">
                  <a:pos x="413" y="575"/>
                </a:cxn>
                <a:cxn ang="0">
                  <a:pos x="385" y="652"/>
                </a:cxn>
                <a:cxn ang="0">
                  <a:pos x="412" y="705"/>
                </a:cxn>
                <a:cxn ang="0">
                  <a:pos x="440" y="763"/>
                </a:cxn>
                <a:cxn ang="0">
                  <a:pos x="514" y="759"/>
                </a:cxn>
                <a:cxn ang="0">
                  <a:pos x="507" y="817"/>
                </a:cxn>
                <a:cxn ang="0">
                  <a:pos x="451" y="876"/>
                </a:cxn>
                <a:cxn ang="0">
                  <a:pos x="474" y="907"/>
                </a:cxn>
                <a:cxn ang="0">
                  <a:pos x="456" y="966"/>
                </a:cxn>
                <a:cxn ang="0">
                  <a:pos x="394" y="1002"/>
                </a:cxn>
                <a:cxn ang="0">
                  <a:pos x="309" y="984"/>
                </a:cxn>
                <a:cxn ang="0">
                  <a:pos x="250" y="993"/>
                </a:cxn>
                <a:cxn ang="0">
                  <a:pos x="204" y="994"/>
                </a:cxn>
                <a:cxn ang="0">
                  <a:pos x="131" y="985"/>
                </a:cxn>
                <a:cxn ang="0">
                  <a:pos x="107" y="1036"/>
                </a:cxn>
                <a:cxn ang="0">
                  <a:pos x="57" y="1047"/>
                </a:cxn>
                <a:cxn ang="0">
                  <a:pos x="0" y="1047"/>
                </a:cxn>
                <a:cxn ang="0">
                  <a:pos x="37" y="996"/>
                </a:cxn>
                <a:cxn ang="0">
                  <a:pos x="82" y="939"/>
                </a:cxn>
                <a:cxn ang="0">
                  <a:pos x="137" y="926"/>
                </a:cxn>
                <a:cxn ang="0">
                  <a:pos x="196" y="915"/>
                </a:cxn>
                <a:cxn ang="0">
                  <a:pos x="188" y="890"/>
                </a:cxn>
                <a:cxn ang="0">
                  <a:pos x="126" y="898"/>
                </a:cxn>
                <a:cxn ang="0">
                  <a:pos x="66" y="889"/>
                </a:cxn>
                <a:cxn ang="0">
                  <a:pos x="9" y="864"/>
                </a:cxn>
                <a:cxn ang="0">
                  <a:pos x="89" y="796"/>
                </a:cxn>
                <a:cxn ang="0">
                  <a:pos x="96" y="747"/>
                </a:cxn>
                <a:cxn ang="0">
                  <a:pos x="75" y="697"/>
                </a:cxn>
                <a:cxn ang="0">
                  <a:pos x="124" y="709"/>
                </a:cxn>
                <a:cxn ang="0">
                  <a:pos x="180" y="666"/>
                </a:cxn>
                <a:cxn ang="0">
                  <a:pos x="223" y="686"/>
                </a:cxn>
                <a:cxn ang="0">
                  <a:pos x="208" y="647"/>
                </a:cxn>
                <a:cxn ang="0">
                  <a:pos x="201" y="569"/>
                </a:cxn>
                <a:cxn ang="0">
                  <a:pos x="179" y="479"/>
                </a:cxn>
                <a:cxn ang="0">
                  <a:pos x="84" y="485"/>
                </a:cxn>
                <a:cxn ang="0">
                  <a:pos x="101" y="420"/>
                </a:cxn>
                <a:cxn ang="0">
                  <a:pos x="108" y="355"/>
                </a:cxn>
                <a:cxn ang="0">
                  <a:pos x="100" y="328"/>
                </a:cxn>
                <a:cxn ang="0">
                  <a:pos x="60" y="312"/>
                </a:cxn>
                <a:cxn ang="0">
                  <a:pos x="33" y="224"/>
                </a:cxn>
                <a:cxn ang="0">
                  <a:pos x="91" y="168"/>
                </a:cxn>
                <a:cxn ang="0">
                  <a:pos x="72" y="98"/>
                </a:cxn>
                <a:cxn ang="0">
                  <a:pos x="123" y="57"/>
                </a:cxn>
                <a:cxn ang="0">
                  <a:pos x="140" y="2"/>
                </a:cxn>
              </a:cxnLst>
              <a:rect l="0" t="0" r="r" b="b"/>
              <a:pathLst>
                <a:path w="514" h="1066">
                  <a:moveTo>
                    <a:pt x="169" y="0"/>
                  </a:moveTo>
                  <a:lnTo>
                    <a:pt x="204" y="11"/>
                  </a:lnTo>
                  <a:lnTo>
                    <a:pt x="234" y="8"/>
                  </a:lnTo>
                  <a:lnTo>
                    <a:pt x="285" y="4"/>
                  </a:lnTo>
                  <a:lnTo>
                    <a:pt x="285" y="31"/>
                  </a:lnTo>
                  <a:lnTo>
                    <a:pt x="260" y="49"/>
                  </a:lnTo>
                  <a:lnTo>
                    <a:pt x="230" y="77"/>
                  </a:lnTo>
                  <a:lnTo>
                    <a:pt x="161" y="103"/>
                  </a:lnTo>
                  <a:lnTo>
                    <a:pt x="182" y="147"/>
                  </a:lnTo>
                  <a:lnTo>
                    <a:pt x="210" y="131"/>
                  </a:lnTo>
                  <a:lnTo>
                    <a:pt x="257" y="123"/>
                  </a:lnTo>
                  <a:lnTo>
                    <a:pt x="314" y="136"/>
                  </a:lnTo>
                  <a:lnTo>
                    <a:pt x="347" y="137"/>
                  </a:lnTo>
                  <a:lnTo>
                    <a:pt x="366" y="160"/>
                  </a:lnTo>
                  <a:lnTo>
                    <a:pt x="349" y="182"/>
                  </a:lnTo>
                  <a:lnTo>
                    <a:pt x="331" y="212"/>
                  </a:lnTo>
                  <a:lnTo>
                    <a:pt x="313" y="243"/>
                  </a:lnTo>
                  <a:lnTo>
                    <a:pt x="264" y="295"/>
                  </a:lnTo>
                  <a:lnTo>
                    <a:pt x="251" y="323"/>
                  </a:lnTo>
                  <a:lnTo>
                    <a:pt x="222" y="339"/>
                  </a:lnTo>
                  <a:lnTo>
                    <a:pt x="262" y="351"/>
                  </a:lnTo>
                  <a:lnTo>
                    <a:pt x="287" y="355"/>
                  </a:lnTo>
                  <a:lnTo>
                    <a:pt x="316" y="378"/>
                  </a:lnTo>
                  <a:lnTo>
                    <a:pt x="335" y="412"/>
                  </a:lnTo>
                  <a:lnTo>
                    <a:pt x="347" y="453"/>
                  </a:lnTo>
                  <a:lnTo>
                    <a:pt x="366" y="500"/>
                  </a:lnTo>
                  <a:lnTo>
                    <a:pt x="378" y="538"/>
                  </a:lnTo>
                  <a:lnTo>
                    <a:pt x="413" y="575"/>
                  </a:lnTo>
                  <a:lnTo>
                    <a:pt x="396" y="619"/>
                  </a:lnTo>
                  <a:lnTo>
                    <a:pt x="385" y="652"/>
                  </a:lnTo>
                  <a:lnTo>
                    <a:pt x="394" y="681"/>
                  </a:lnTo>
                  <a:lnTo>
                    <a:pt x="412" y="705"/>
                  </a:lnTo>
                  <a:lnTo>
                    <a:pt x="440" y="736"/>
                  </a:lnTo>
                  <a:lnTo>
                    <a:pt x="440" y="763"/>
                  </a:lnTo>
                  <a:lnTo>
                    <a:pt x="472" y="745"/>
                  </a:lnTo>
                  <a:lnTo>
                    <a:pt x="514" y="759"/>
                  </a:lnTo>
                  <a:lnTo>
                    <a:pt x="504" y="778"/>
                  </a:lnTo>
                  <a:lnTo>
                    <a:pt x="507" y="817"/>
                  </a:lnTo>
                  <a:lnTo>
                    <a:pt x="481" y="850"/>
                  </a:lnTo>
                  <a:lnTo>
                    <a:pt x="451" y="876"/>
                  </a:lnTo>
                  <a:lnTo>
                    <a:pt x="433" y="909"/>
                  </a:lnTo>
                  <a:lnTo>
                    <a:pt x="474" y="907"/>
                  </a:lnTo>
                  <a:lnTo>
                    <a:pt x="478" y="936"/>
                  </a:lnTo>
                  <a:lnTo>
                    <a:pt x="456" y="966"/>
                  </a:lnTo>
                  <a:lnTo>
                    <a:pt x="434" y="998"/>
                  </a:lnTo>
                  <a:lnTo>
                    <a:pt x="394" y="1002"/>
                  </a:lnTo>
                  <a:lnTo>
                    <a:pt x="349" y="987"/>
                  </a:lnTo>
                  <a:lnTo>
                    <a:pt x="309" y="984"/>
                  </a:lnTo>
                  <a:lnTo>
                    <a:pt x="285" y="996"/>
                  </a:lnTo>
                  <a:lnTo>
                    <a:pt x="250" y="993"/>
                  </a:lnTo>
                  <a:lnTo>
                    <a:pt x="235" y="1010"/>
                  </a:lnTo>
                  <a:lnTo>
                    <a:pt x="204" y="994"/>
                  </a:lnTo>
                  <a:lnTo>
                    <a:pt x="171" y="986"/>
                  </a:lnTo>
                  <a:lnTo>
                    <a:pt x="131" y="985"/>
                  </a:lnTo>
                  <a:lnTo>
                    <a:pt x="119" y="1008"/>
                  </a:lnTo>
                  <a:lnTo>
                    <a:pt x="107" y="1036"/>
                  </a:lnTo>
                  <a:lnTo>
                    <a:pt x="71" y="1028"/>
                  </a:lnTo>
                  <a:lnTo>
                    <a:pt x="57" y="1047"/>
                  </a:lnTo>
                  <a:lnTo>
                    <a:pt x="13" y="1066"/>
                  </a:lnTo>
                  <a:lnTo>
                    <a:pt x="0" y="1047"/>
                  </a:lnTo>
                  <a:lnTo>
                    <a:pt x="15" y="1024"/>
                  </a:lnTo>
                  <a:lnTo>
                    <a:pt x="37" y="996"/>
                  </a:lnTo>
                  <a:lnTo>
                    <a:pt x="66" y="975"/>
                  </a:lnTo>
                  <a:lnTo>
                    <a:pt x="82" y="939"/>
                  </a:lnTo>
                  <a:lnTo>
                    <a:pt x="99" y="928"/>
                  </a:lnTo>
                  <a:lnTo>
                    <a:pt x="137" y="926"/>
                  </a:lnTo>
                  <a:lnTo>
                    <a:pt x="170" y="931"/>
                  </a:lnTo>
                  <a:lnTo>
                    <a:pt x="196" y="915"/>
                  </a:lnTo>
                  <a:lnTo>
                    <a:pt x="210" y="890"/>
                  </a:lnTo>
                  <a:lnTo>
                    <a:pt x="188" y="890"/>
                  </a:lnTo>
                  <a:lnTo>
                    <a:pt x="160" y="896"/>
                  </a:lnTo>
                  <a:lnTo>
                    <a:pt x="126" y="898"/>
                  </a:lnTo>
                  <a:lnTo>
                    <a:pt x="92" y="873"/>
                  </a:lnTo>
                  <a:lnTo>
                    <a:pt x="66" y="889"/>
                  </a:lnTo>
                  <a:lnTo>
                    <a:pt x="34" y="894"/>
                  </a:lnTo>
                  <a:lnTo>
                    <a:pt x="9" y="864"/>
                  </a:lnTo>
                  <a:lnTo>
                    <a:pt x="60" y="829"/>
                  </a:lnTo>
                  <a:lnTo>
                    <a:pt x="89" y="796"/>
                  </a:lnTo>
                  <a:lnTo>
                    <a:pt x="119" y="761"/>
                  </a:lnTo>
                  <a:lnTo>
                    <a:pt x="96" y="747"/>
                  </a:lnTo>
                  <a:lnTo>
                    <a:pt x="69" y="739"/>
                  </a:lnTo>
                  <a:lnTo>
                    <a:pt x="75" y="697"/>
                  </a:lnTo>
                  <a:lnTo>
                    <a:pt x="99" y="703"/>
                  </a:lnTo>
                  <a:lnTo>
                    <a:pt x="124" y="709"/>
                  </a:lnTo>
                  <a:lnTo>
                    <a:pt x="153" y="703"/>
                  </a:lnTo>
                  <a:lnTo>
                    <a:pt x="180" y="666"/>
                  </a:lnTo>
                  <a:lnTo>
                    <a:pt x="192" y="686"/>
                  </a:lnTo>
                  <a:lnTo>
                    <a:pt x="223" y="686"/>
                  </a:lnTo>
                  <a:lnTo>
                    <a:pt x="227" y="662"/>
                  </a:lnTo>
                  <a:lnTo>
                    <a:pt x="208" y="647"/>
                  </a:lnTo>
                  <a:lnTo>
                    <a:pt x="211" y="613"/>
                  </a:lnTo>
                  <a:lnTo>
                    <a:pt x="201" y="569"/>
                  </a:lnTo>
                  <a:lnTo>
                    <a:pt x="179" y="533"/>
                  </a:lnTo>
                  <a:lnTo>
                    <a:pt x="179" y="479"/>
                  </a:lnTo>
                  <a:lnTo>
                    <a:pt x="133" y="474"/>
                  </a:lnTo>
                  <a:lnTo>
                    <a:pt x="84" y="485"/>
                  </a:lnTo>
                  <a:lnTo>
                    <a:pt x="76" y="440"/>
                  </a:lnTo>
                  <a:lnTo>
                    <a:pt x="101" y="420"/>
                  </a:lnTo>
                  <a:lnTo>
                    <a:pt x="123" y="393"/>
                  </a:lnTo>
                  <a:lnTo>
                    <a:pt x="108" y="355"/>
                  </a:lnTo>
                  <a:lnTo>
                    <a:pt x="130" y="331"/>
                  </a:lnTo>
                  <a:lnTo>
                    <a:pt x="100" y="328"/>
                  </a:lnTo>
                  <a:lnTo>
                    <a:pt x="69" y="333"/>
                  </a:lnTo>
                  <a:lnTo>
                    <a:pt x="60" y="312"/>
                  </a:lnTo>
                  <a:lnTo>
                    <a:pt x="64" y="261"/>
                  </a:lnTo>
                  <a:lnTo>
                    <a:pt x="33" y="224"/>
                  </a:lnTo>
                  <a:lnTo>
                    <a:pt x="60" y="197"/>
                  </a:lnTo>
                  <a:lnTo>
                    <a:pt x="91" y="168"/>
                  </a:lnTo>
                  <a:lnTo>
                    <a:pt x="88" y="139"/>
                  </a:lnTo>
                  <a:lnTo>
                    <a:pt x="72" y="98"/>
                  </a:lnTo>
                  <a:lnTo>
                    <a:pt x="96" y="81"/>
                  </a:lnTo>
                  <a:lnTo>
                    <a:pt x="123" y="57"/>
                  </a:lnTo>
                  <a:lnTo>
                    <a:pt x="142" y="37"/>
                  </a:lnTo>
                  <a:lnTo>
                    <a:pt x="140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004916" y="3321559"/>
              <a:ext cx="52387" cy="57150"/>
            </a:xfrm>
            <a:custGeom>
              <a:avLst/>
              <a:gdLst/>
              <a:ahLst/>
              <a:cxnLst>
                <a:cxn ang="0">
                  <a:pos x="125812" y="342000"/>
                </a:cxn>
                <a:cxn ang="0">
                  <a:pos x="204787" y="232181"/>
                </a:cxn>
                <a:cxn ang="0">
                  <a:pos x="287812" y="216000"/>
                </a:cxn>
                <a:cxn ang="0">
                  <a:pos x="261937" y="115500"/>
                </a:cxn>
                <a:cxn ang="0">
                  <a:pos x="305812" y="18000"/>
                </a:cxn>
                <a:cxn ang="0">
                  <a:pos x="251812" y="0"/>
                </a:cxn>
                <a:cxn ang="0">
                  <a:pos x="197643" y="32156"/>
                </a:cxn>
                <a:cxn ang="0">
                  <a:pos x="164306" y="101213"/>
                </a:cxn>
                <a:cxn ang="0">
                  <a:pos x="107812" y="108000"/>
                </a:cxn>
                <a:cxn ang="0">
                  <a:pos x="17812" y="198000"/>
                </a:cxn>
                <a:cxn ang="0">
                  <a:pos x="0" y="236944"/>
                </a:cxn>
                <a:cxn ang="0">
                  <a:pos x="17812" y="270000"/>
                </a:cxn>
                <a:cxn ang="0">
                  <a:pos x="52387" y="308381"/>
                </a:cxn>
                <a:cxn ang="0">
                  <a:pos x="125812" y="342000"/>
                </a:cxn>
              </a:cxnLst>
              <a:rect l="0" t="0" r="r" b="b"/>
              <a:pathLst>
                <a:path w="305812" h="342000">
                  <a:moveTo>
                    <a:pt x="125812" y="342000"/>
                  </a:moveTo>
                  <a:lnTo>
                    <a:pt x="204787" y="232181"/>
                  </a:lnTo>
                  <a:lnTo>
                    <a:pt x="287812" y="216000"/>
                  </a:lnTo>
                  <a:lnTo>
                    <a:pt x="261937" y="115500"/>
                  </a:lnTo>
                  <a:lnTo>
                    <a:pt x="305812" y="18000"/>
                  </a:lnTo>
                  <a:lnTo>
                    <a:pt x="251812" y="0"/>
                  </a:lnTo>
                  <a:lnTo>
                    <a:pt x="197643" y="32156"/>
                  </a:lnTo>
                  <a:lnTo>
                    <a:pt x="164306" y="101213"/>
                  </a:lnTo>
                  <a:lnTo>
                    <a:pt x="107812" y="108000"/>
                  </a:lnTo>
                  <a:lnTo>
                    <a:pt x="17812" y="198000"/>
                  </a:lnTo>
                  <a:lnTo>
                    <a:pt x="0" y="236944"/>
                  </a:lnTo>
                  <a:lnTo>
                    <a:pt x="17812" y="270000"/>
                  </a:lnTo>
                  <a:lnTo>
                    <a:pt x="52387" y="308381"/>
                  </a:lnTo>
                  <a:lnTo>
                    <a:pt x="125812" y="34200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4608416" y="3421572"/>
              <a:ext cx="103187" cy="122238"/>
            </a:xfrm>
            <a:custGeom>
              <a:avLst/>
              <a:gdLst/>
              <a:ahLst/>
              <a:cxnLst>
                <a:cxn ang="0">
                  <a:pos x="67" y="387"/>
                </a:cxn>
                <a:cxn ang="0">
                  <a:pos x="36" y="383"/>
                </a:cxn>
                <a:cxn ang="0">
                  <a:pos x="31" y="363"/>
                </a:cxn>
                <a:cxn ang="0">
                  <a:pos x="10" y="365"/>
                </a:cxn>
                <a:cxn ang="0">
                  <a:pos x="6" y="344"/>
                </a:cxn>
                <a:cxn ang="0">
                  <a:pos x="0" y="339"/>
                </a:cxn>
                <a:cxn ang="0">
                  <a:pos x="18" y="296"/>
                </a:cxn>
                <a:cxn ang="0">
                  <a:pos x="31" y="281"/>
                </a:cxn>
                <a:cxn ang="0">
                  <a:pos x="60" y="275"/>
                </a:cxn>
                <a:cxn ang="0">
                  <a:pos x="64" y="248"/>
                </a:cxn>
                <a:cxn ang="0">
                  <a:pos x="70" y="227"/>
                </a:cxn>
                <a:cxn ang="0">
                  <a:pos x="57" y="207"/>
                </a:cxn>
                <a:cxn ang="0">
                  <a:pos x="49" y="191"/>
                </a:cxn>
                <a:cxn ang="0">
                  <a:pos x="46" y="150"/>
                </a:cxn>
                <a:cxn ang="0">
                  <a:pos x="66" y="140"/>
                </a:cxn>
                <a:cxn ang="0">
                  <a:pos x="58" y="122"/>
                </a:cxn>
                <a:cxn ang="0">
                  <a:pos x="67" y="98"/>
                </a:cxn>
                <a:cxn ang="0">
                  <a:pos x="90" y="93"/>
                </a:cxn>
                <a:cxn ang="0">
                  <a:pos x="114" y="110"/>
                </a:cxn>
                <a:cxn ang="0">
                  <a:pos x="127" y="95"/>
                </a:cxn>
                <a:cxn ang="0">
                  <a:pos x="141" y="108"/>
                </a:cxn>
                <a:cxn ang="0">
                  <a:pos x="162" y="77"/>
                </a:cxn>
                <a:cxn ang="0">
                  <a:pos x="159" y="63"/>
                </a:cxn>
                <a:cxn ang="0">
                  <a:pos x="142" y="51"/>
                </a:cxn>
                <a:cxn ang="0">
                  <a:pos x="165" y="38"/>
                </a:cxn>
                <a:cxn ang="0">
                  <a:pos x="169" y="18"/>
                </a:cxn>
                <a:cxn ang="0">
                  <a:pos x="183" y="5"/>
                </a:cxn>
                <a:cxn ang="0">
                  <a:pos x="208" y="9"/>
                </a:cxn>
                <a:cxn ang="0">
                  <a:pos x="211" y="33"/>
                </a:cxn>
                <a:cxn ang="0">
                  <a:pos x="225" y="30"/>
                </a:cxn>
                <a:cxn ang="0">
                  <a:pos x="232" y="14"/>
                </a:cxn>
                <a:cxn ang="0">
                  <a:pos x="243" y="0"/>
                </a:cxn>
                <a:cxn ang="0">
                  <a:pos x="255" y="8"/>
                </a:cxn>
                <a:cxn ang="0">
                  <a:pos x="252" y="24"/>
                </a:cxn>
                <a:cxn ang="0">
                  <a:pos x="268" y="21"/>
                </a:cxn>
                <a:cxn ang="0">
                  <a:pos x="288" y="20"/>
                </a:cxn>
                <a:cxn ang="0">
                  <a:pos x="301" y="14"/>
                </a:cxn>
                <a:cxn ang="0">
                  <a:pos x="312" y="32"/>
                </a:cxn>
                <a:cxn ang="0">
                  <a:pos x="324" y="53"/>
                </a:cxn>
                <a:cxn ang="0">
                  <a:pos x="315" y="78"/>
                </a:cxn>
                <a:cxn ang="0">
                  <a:pos x="328" y="90"/>
                </a:cxn>
                <a:cxn ang="0">
                  <a:pos x="325" y="114"/>
                </a:cxn>
                <a:cxn ang="0">
                  <a:pos x="306" y="129"/>
                </a:cxn>
                <a:cxn ang="0">
                  <a:pos x="292" y="131"/>
                </a:cxn>
                <a:cxn ang="0">
                  <a:pos x="273" y="140"/>
                </a:cxn>
                <a:cxn ang="0">
                  <a:pos x="286" y="173"/>
                </a:cxn>
                <a:cxn ang="0">
                  <a:pos x="289" y="195"/>
                </a:cxn>
                <a:cxn ang="0">
                  <a:pos x="282" y="221"/>
                </a:cxn>
                <a:cxn ang="0">
                  <a:pos x="283" y="246"/>
                </a:cxn>
                <a:cxn ang="0">
                  <a:pos x="277" y="263"/>
                </a:cxn>
                <a:cxn ang="0">
                  <a:pos x="255" y="302"/>
                </a:cxn>
                <a:cxn ang="0">
                  <a:pos x="240" y="329"/>
                </a:cxn>
                <a:cxn ang="0">
                  <a:pos x="174" y="336"/>
                </a:cxn>
                <a:cxn ang="0">
                  <a:pos x="147" y="348"/>
                </a:cxn>
                <a:cxn ang="0">
                  <a:pos x="124" y="353"/>
                </a:cxn>
                <a:cxn ang="0">
                  <a:pos x="97" y="372"/>
                </a:cxn>
                <a:cxn ang="0">
                  <a:pos x="67" y="387"/>
                </a:cxn>
              </a:cxnLst>
              <a:rect l="0" t="0" r="r" b="b"/>
              <a:pathLst>
                <a:path w="328" h="387">
                  <a:moveTo>
                    <a:pt x="67" y="387"/>
                  </a:moveTo>
                  <a:lnTo>
                    <a:pt x="36" y="383"/>
                  </a:lnTo>
                  <a:lnTo>
                    <a:pt x="31" y="363"/>
                  </a:lnTo>
                  <a:lnTo>
                    <a:pt x="10" y="365"/>
                  </a:lnTo>
                  <a:lnTo>
                    <a:pt x="6" y="344"/>
                  </a:lnTo>
                  <a:lnTo>
                    <a:pt x="0" y="339"/>
                  </a:lnTo>
                  <a:lnTo>
                    <a:pt x="18" y="296"/>
                  </a:lnTo>
                  <a:lnTo>
                    <a:pt x="31" y="281"/>
                  </a:lnTo>
                  <a:lnTo>
                    <a:pt x="60" y="275"/>
                  </a:lnTo>
                  <a:lnTo>
                    <a:pt x="64" y="248"/>
                  </a:lnTo>
                  <a:lnTo>
                    <a:pt x="70" y="227"/>
                  </a:lnTo>
                  <a:lnTo>
                    <a:pt x="57" y="207"/>
                  </a:lnTo>
                  <a:lnTo>
                    <a:pt x="49" y="191"/>
                  </a:lnTo>
                  <a:lnTo>
                    <a:pt x="46" y="150"/>
                  </a:lnTo>
                  <a:lnTo>
                    <a:pt x="66" y="140"/>
                  </a:lnTo>
                  <a:lnTo>
                    <a:pt x="58" y="122"/>
                  </a:lnTo>
                  <a:lnTo>
                    <a:pt x="67" y="98"/>
                  </a:lnTo>
                  <a:lnTo>
                    <a:pt x="90" y="93"/>
                  </a:lnTo>
                  <a:lnTo>
                    <a:pt x="114" y="110"/>
                  </a:lnTo>
                  <a:lnTo>
                    <a:pt x="127" y="95"/>
                  </a:lnTo>
                  <a:lnTo>
                    <a:pt x="141" y="108"/>
                  </a:lnTo>
                  <a:lnTo>
                    <a:pt x="162" y="77"/>
                  </a:lnTo>
                  <a:lnTo>
                    <a:pt x="159" y="63"/>
                  </a:lnTo>
                  <a:lnTo>
                    <a:pt x="142" y="51"/>
                  </a:lnTo>
                  <a:lnTo>
                    <a:pt x="165" y="38"/>
                  </a:lnTo>
                  <a:lnTo>
                    <a:pt x="169" y="18"/>
                  </a:lnTo>
                  <a:lnTo>
                    <a:pt x="183" y="5"/>
                  </a:lnTo>
                  <a:lnTo>
                    <a:pt x="208" y="9"/>
                  </a:lnTo>
                  <a:lnTo>
                    <a:pt x="211" y="33"/>
                  </a:lnTo>
                  <a:lnTo>
                    <a:pt x="225" y="30"/>
                  </a:lnTo>
                  <a:lnTo>
                    <a:pt x="232" y="14"/>
                  </a:lnTo>
                  <a:lnTo>
                    <a:pt x="243" y="0"/>
                  </a:lnTo>
                  <a:lnTo>
                    <a:pt x="255" y="8"/>
                  </a:lnTo>
                  <a:lnTo>
                    <a:pt x="252" y="24"/>
                  </a:lnTo>
                  <a:lnTo>
                    <a:pt x="268" y="21"/>
                  </a:lnTo>
                  <a:lnTo>
                    <a:pt x="288" y="20"/>
                  </a:lnTo>
                  <a:lnTo>
                    <a:pt x="301" y="14"/>
                  </a:lnTo>
                  <a:lnTo>
                    <a:pt x="312" y="32"/>
                  </a:lnTo>
                  <a:lnTo>
                    <a:pt x="324" y="53"/>
                  </a:lnTo>
                  <a:lnTo>
                    <a:pt x="315" y="78"/>
                  </a:lnTo>
                  <a:lnTo>
                    <a:pt x="328" y="90"/>
                  </a:lnTo>
                  <a:lnTo>
                    <a:pt x="325" y="114"/>
                  </a:lnTo>
                  <a:lnTo>
                    <a:pt x="306" y="129"/>
                  </a:lnTo>
                  <a:lnTo>
                    <a:pt x="292" y="131"/>
                  </a:lnTo>
                  <a:lnTo>
                    <a:pt x="273" y="140"/>
                  </a:lnTo>
                  <a:lnTo>
                    <a:pt x="286" y="173"/>
                  </a:lnTo>
                  <a:lnTo>
                    <a:pt x="289" y="195"/>
                  </a:lnTo>
                  <a:lnTo>
                    <a:pt x="282" y="221"/>
                  </a:lnTo>
                  <a:lnTo>
                    <a:pt x="283" y="246"/>
                  </a:lnTo>
                  <a:lnTo>
                    <a:pt x="277" y="263"/>
                  </a:lnTo>
                  <a:lnTo>
                    <a:pt x="255" y="302"/>
                  </a:lnTo>
                  <a:lnTo>
                    <a:pt x="240" y="329"/>
                  </a:lnTo>
                  <a:lnTo>
                    <a:pt x="174" y="336"/>
                  </a:lnTo>
                  <a:lnTo>
                    <a:pt x="147" y="348"/>
                  </a:lnTo>
                  <a:lnTo>
                    <a:pt x="124" y="353"/>
                  </a:lnTo>
                  <a:lnTo>
                    <a:pt x="97" y="372"/>
                  </a:lnTo>
                  <a:lnTo>
                    <a:pt x="67" y="387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5584729" y="4850322"/>
              <a:ext cx="131762" cy="268288"/>
            </a:xfrm>
            <a:custGeom>
              <a:avLst/>
              <a:gdLst/>
              <a:ahLst/>
              <a:cxnLst>
                <a:cxn ang="0">
                  <a:pos x="625523" y="60989"/>
                </a:cxn>
                <a:cxn ang="0">
                  <a:pos x="623220" y="132316"/>
                </a:cxn>
                <a:cxn ang="0">
                  <a:pos x="595126" y="170344"/>
                </a:cxn>
                <a:cxn ang="0">
                  <a:pos x="563095" y="189685"/>
                </a:cxn>
                <a:cxn ang="0">
                  <a:pos x="523325" y="179151"/>
                </a:cxn>
                <a:cxn ang="0">
                  <a:pos x="505886" y="209483"/>
                </a:cxn>
                <a:cxn ang="0">
                  <a:pos x="532084" y="265284"/>
                </a:cxn>
                <a:cxn ang="0">
                  <a:pos x="482001" y="281201"/>
                </a:cxn>
                <a:cxn ang="0">
                  <a:pos x="497205" y="325947"/>
                </a:cxn>
                <a:cxn ang="0">
                  <a:pos x="451059" y="360551"/>
                </a:cxn>
                <a:cxn ang="0">
                  <a:pos x="425609" y="346006"/>
                </a:cxn>
                <a:cxn ang="0">
                  <a:pos x="389023" y="387002"/>
                </a:cxn>
                <a:cxn ang="0">
                  <a:pos x="283505" y="446133"/>
                </a:cxn>
                <a:cxn ang="0">
                  <a:pos x="219103" y="466060"/>
                </a:cxn>
                <a:cxn ang="0">
                  <a:pos x="194129" y="477769"/>
                </a:cxn>
                <a:cxn ang="0">
                  <a:pos x="154988" y="477073"/>
                </a:cxn>
                <a:cxn ang="0">
                  <a:pos x="127083" y="550271"/>
                </a:cxn>
                <a:cxn ang="0">
                  <a:pos x="102204" y="609409"/>
                </a:cxn>
                <a:cxn ang="0">
                  <a:pos x="121254" y="695134"/>
                </a:cxn>
                <a:cxn ang="0">
                  <a:pos x="133160" y="776097"/>
                </a:cxn>
                <a:cxn ang="0">
                  <a:pos x="107486" y="858278"/>
                </a:cxn>
                <a:cxn ang="0">
                  <a:pos x="100991" y="921709"/>
                </a:cxn>
                <a:cxn ang="0">
                  <a:pos x="49198" y="1016914"/>
                </a:cxn>
                <a:cxn ang="0">
                  <a:pos x="0" y="1081588"/>
                </a:cxn>
                <a:cxn ang="0">
                  <a:pos x="26004" y="1123759"/>
                </a:cxn>
                <a:cxn ang="0">
                  <a:pos x="30766" y="1188053"/>
                </a:cxn>
                <a:cxn ang="0">
                  <a:pos x="40291" y="1228534"/>
                </a:cxn>
                <a:cxn ang="0">
                  <a:pos x="45054" y="1280922"/>
                </a:cxn>
                <a:cxn ang="0">
                  <a:pos x="73629" y="1361884"/>
                </a:cxn>
                <a:cxn ang="0">
                  <a:pos x="111729" y="1421415"/>
                </a:cxn>
                <a:cxn ang="0">
                  <a:pos x="90298" y="1464278"/>
                </a:cxn>
                <a:cxn ang="0">
                  <a:pos x="73629" y="1502378"/>
                </a:cxn>
                <a:cxn ang="0">
                  <a:pos x="69315" y="1530552"/>
                </a:cxn>
                <a:cxn ang="0">
                  <a:pos x="109628" y="1571091"/>
                </a:cxn>
                <a:cxn ang="0">
                  <a:pos x="181020" y="1539780"/>
                </a:cxn>
                <a:cxn ang="0">
                  <a:pos x="248128" y="1520272"/>
                </a:cxn>
                <a:cxn ang="0">
                  <a:pos x="309825" y="1499924"/>
                </a:cxn>
                <a:cxn ang="0">
                  <a:pos x="378429" y="1464278"/>
                </a:cxn>
                <a:cxn ang="0">
                  <a:pos x="411766" y="1426178"/>
                </a:cxn>
                <a:cxn ang="0">
                  <a:pos x="497491" y="1278540"/>
                </a:cxn>
                <a:cxn ang="0">
                  <a:pos x="561785" y="1014222"/>
                </a:cxn>
                <a:cxn ang="0">
                  <a:pos x="578603" y="845977"/>
                </a:cxn>
                <a:cxn ang="0">
                  <a:pos x="630582" y="736230"/>
                </a:cxn>
                <a:cxn ang="0">
                  <a:pos x="685610" y="664178"/>
                </a:cxn>
                <a:cxn ang="0">
                  <a:pos x="697516" y="599884"/>
                </a:cxn>
                <a:cxn ang="0">
                  <a:pos x="681131" y="547720"/>
                </a:cxn>
                <a:cxn ang="0">
                  <a:pos x="694906" y="513704"/>
                </a:cxn>
                <a:cxn ang="0">
                  <a:pos x="663235" y="453780"/>
                </a:cxn>
                <a:cxn ang="0">
                  <a:pos x="668026" y="420395"/>
                </a:cxn>
                <a:cxn ang="0">
                  <a:pos x="700126" y="404805"/>
                </a:cxn>
                <a:cxn ang="0">
                  <a:pos x="715125" y="438300"/>
                </a:cxn>
                <a:cxn ang="0">
                  <a:pos x="726324" y="460607"/>
                </a:cxn>
                <a:cxn ang="0">
                  <a:pos x="754622" y="433831"/>
                </a:cxn>
                <a:cxn ang="0">
                  <a:pos x="771858" y="392248"/>
                </a:cxn>
                <a:cxn ang="0">
                  <a:pos x="745795" y="343947"/>
                </a:cxn>
                <a:cxn ang="0">
                  <a:pos x="744366" y="265183"/>
                </a:cxn>
                <a:cxn ang="0">
                  <a:pos x="731057" y="126607"/>
                </a:cxn>
                <a:cxn ang="0">
                  <a:pos x="697596" y="67185"/>
                </a:cxn>
                <a:cxn ang="0">
                  <a:pos x="678387" y="0"/>
                </a:cxn>
                <a:cxn ang="0">
                  <a:pos x="646424" y="23091"/>
                </a:cxn>
                <a:cxn ang="0">
                  <a:pos x="625523" y="60989"/>
                </a:cxn>
              </a:cxnLst>
              <a:rect l="0" t="0" r="r" b="b"/>
              <a:pathLst>
                <a:path w="771858" h="1571091">
                  <a:moveTo>
                    <a:pt x="625523" y="60989"/>
                  </a:moveTo>
                  <a:lnTo>
                    <a:pt x="623220" y="132316"/>
                  </a:lnTo>
                  <a:lnTo>
                    <a:pt x="595126" y="170344"/>
                  </a:lnTo>
                  <a:lnTo>
                    <a:pt x="563095" y="189685"/>
                  </a:lnTo>
                  <a:lnTo>
                    <a:pt x="523325" y="179151"/>
                  </a:lnTo>
                  <a:lnTo>
                    <a:pt x="505886" y="209483"/>
                  </a:lnTo>
                  <a:lnTo>
                    <a:pt x="532084" y="265284"/>
                  </a:lnTo>
                  <a:lnTo>
                    <a:pt x="482001" y="281201"/>
                  </a:lnTo>
                  <a:lnTo>
                    <a:pt x="497205" y="325947"/>
                  </a:lnTo>
                  <a:lnTo>
                    <a:pt x="451059" y="360551"/>
                  </a:lnTo>
                  <a:lnTo>
                    <a:pt x="425609" y="346006"/>
                  </a:lnTo>
                  <a:lnTo>
                    <a:pt x="389023" y="387002"/>
                  </a:lnTo>
                  <a:lnTo>
                    <a:pt x="283505" y="446133"/>
                  </a:lnTo>
                  <a:lnTo>
                    <a:pt x="219103" y="466060"/>
                  </a:lnTo>
                  <a:lnTo>
                    <a:pt x="194129" y="477769"/>
                  </a:lnTo>
                  <a:lnTo>
                    <a:pt x="154988" y="477073"/>
                  </a:lnTo>
                  <a:lnTo>
                    <a:pt x="127083" y="550271"/>
                  </a:lnTo>
                  <a:lnTo>
                    <a:pt x="102204" y="609409"/>
                  </a:lnTo>
                  <a:lnTo>
                    <a:pt x="121254" y="695134"/>
                  </a:lnTo>
                  <a:lnTo>
                    <a:pt x="133160" y="776097"/>
                  </a:lnTo>
                  <a:lnTo>
                    <a:pt x="107486" y="858278"/>
                  </a:lnTo>
                  <a:lnTo>
                    <a:pt x="100991" y="921709"/>
                  </a:lnTo>
                  <a:lnTo>
                    <a:pt x="49198" y="1016914"/>
                  </a:lnTo>
                  <a:lnTo>
                    <a:pt x="0" y="1081588"/>
                  </a:lnTo>
                  <a:lnTo>
                    <a:pt x="26004" y="1123759"/>
                  </a:lnTo>
                  <a:lnTo>
                    <a:pt x="30766" y="1188053"/>
                  </a:lnTo>
                  <a:lnTo>
                    <a:pt x="40291" y="1228534"/>
                  </a:lnTo>
                  <a:lnTo>
                    <a:pt x="45054" y="1280922"/>
                  </a:lnTo>
                  <a:lnTo>
                    <a:pt x="73629" y="1361884"/>
                  </a:lnTo>
                  <a:lnTo>
                    <a:pt x="111729" y="1421415"/>
                  </a:lnTo>
                  <a:lnTo>
                    <a:pt x="90298" y="1464278"/>
                  </a:lnTo>
                  <a:lnTo>
                    <a:pt x="73629" y="1502378"/>
                  </a:lnTo>
                  <a:lnTo>
                    <a:pt x="69315" y="1530552"/>
                  </a:lnTo>
                  <a:lnTo>
                    <a:pt x="109628" y="1571091"/>
                  </a:lnTo>
                  <a:lnTo>
                    <a:pt x="181020" y="1539780"/>
                  </a:lnTo>
                  <a:lnTo>
                    <a:pt x="248128" y="1520272"/>
                  </a:lnTo>
                  <a:lnTo>
                    <a:pt x="309825" y="1499924"/>
                  </a:lnTo>
                  <a:lnTo>
                    <a:pt x="378429" y="1464278"/>
                  </a:lnTo>
                  <a:lnTo>
                    <a:pt x="411766" y="1426178"/>
                  </a:lnTo>
                  <a:lnTo>
                    <a:pt x="497491" y="1278540"/>
                  </a:lnTo>
                  <a:lnTo>
                    <a:pt x="561785" y="1014222"/>
                  </a:lnTo>
                  <a:lnTo>
                    <a:pt x="578603" y="845977"/>
                  </a:lnTo>
                  <a:lnTo>
                    <a:pt x="630582" y="736230"/>
                  </a:lnTo>
                  <a:lnTo>
                    <a:pt x="685610" y="664178"/>
                  </a:lnTo>
                  <a:lnTo>
                    <a:pt x="697516" y="599884"/>
                  </a:lnTo>
                  <a:lnTo>
                    <a:pt x="681131" y="547720"/>
                  </a:lnTo>
                  <a:lnTo>
                    <a:pt x="694906" y="513704"/>
                  </a:lnTo>
                  <a:lnTo>
                    <a:pt x="663235" y="453780"/>
                  </a:lnTo>
                  <a:lnTo>
                    <a:pt x="668026" y="420395"/>
                  </a:lnTo>
                  <a:lnTo>
                    <a:pt x="700126" y="404805"/>
                  </a:lnTo>
                  <a:lnTo>
                    <a:pt x="715125" y="438300"/>
                  </a:lnTo>
                  <a:lnTo>
                    <a:pt x="726324" y="460607"/>
                  </a:lnTo>
                  <a:lnTo>
                    <a:pt x="754622" y="433831"/>
                  </a:lnTo>
                  <a:lnTo>
                    <a:pt x="771858" y="392248"/>
                  </a:lnTo>
                  <a:lnTo>
                    <a:pt x="745795" y="343947"/>
                  </a:lnTo>
                  <a:lnTo>
                    <a:pt x="744366" y="265183"/>
                  </a:lnTo>
                  <a:lnTo>
                    <a:pt x="731057" y="126607"/>
                  </a:lnTo>
                  <a:lnTo>
                    <a:pt x="697596" y="67185"/>
                  </a:lnTo>
                  <a:lnTo>
                    <a:pt x="678387" y="0"/>
                  </a:lnTo>
                  <a:lnTo>
                    <a:pt x="646424" y="23091"/>
                  </a:lnTo>
                  <a:lnTo>
                    <a:pt x="625523" y="60989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6246716" y="4459797"/>
              <a:ext cx="50800" cy="77788"/>
            </a:xfrm>
            <a:custGeom>
              <a:avLst/>
              <a:gdLst/>
              <a:ahLst/>
              <a:cxnLst>
                <a:cxn ang="0">
                  <a:pos x="229" y="586"/>
                </a:cxn>
                <a:cxn ang="0">
                  <a:pos x="119" y="631"/>
                </a:cxn>
                <a:cxn ang="0">
                  <a:pos x="37" y="512"/>
                </a:cxn>
                <a:cxn ang="0">
                  <a:pos x="19" y="458"/>
                </a:cxn>
                <a:cxn ang="0">
                  <a:pos x="0" y="320"/>
                </a:cxn>
                <a:cxn ang="0">
                  <a:pos x="83" y="202"/>
                </a:cxn>
                <a:cxn ang="0">
                  <a:pos x="83" y="119"/>
                </a:cxn>
                <a:cxn ang="0">
                  <a:pos x="46" y="19"/>
                </a:cxn>
                <a:cxn ang="0">
                  <a:pos x="101" y="0"/>
                </a:cxn>
                <a:cxn ang="0">
                  <a:pos x="192" y="83"/>
                </a:cxn>
                <a:cxn ang="0">
                  <a:pos x="266" y="229"/>
                </a:cxn>
                <a:cxn ang="0">
                  <a:pos x="375" y="357"/>
                </a:cxn>
                <a:cxn ang="0">
                  <a:pos x="403" y="485"/>
                </a:cxn>
                <a:cxn ang="0">
                  <a:pos x="229" y="586"/>
                </a:cxn>
              </a:cxnLst>
              <a:rect l="0" t="0" r="r" b="b"/>
              <a:pathLst>
                <a:path w="403" h="631">
                  <a:moveTo>
                    <a:pt x="229" y="586"/>
                  </a:moveTo>
                  <a:lnTo>
                    <a:pt x="119" y="631"/>
                  </a:lnTo>
                  <a:lnTo>
                    <a:pt x="37" y="512"/>
                  </a:lnTo>
                  <a:lnTo>
                    <a:pt x="19" y="458"/>
                  </a:lnTo>
                  <a:lnTo>
                    <a:pt x="0" y="320"/>
                  </a:lnTo>
                  <a:lnTo>
                    <a:pt x="83" y="202"/>
                  </a:lnTo>
                  <a:lnTo>
                    <a:pt x="83" y="119"/>
                  </a:lnTo>
                  <a:lnTo>
                    <a:pt x="46" y="19"/>
                  </a:lnTo>
                  <a:lnTo>
                    <a:pt x="101" y="0"/>
                  </a:lnTo>
                  <a:lnTo>
                    <a:pt x="192" y="83"/>
                  </a:lnTo>
                  <a:lnTo>
                    <a:pt x="266" y="229"/>
                  </a:lnTo>
                  <a:lnTo>
                    <a:pt x="375" y="357"/>
                  </a:lnTo>
                  <a:lnTo>
                    <a:pt x="403" y="485"/>
                  </a:lnTo>
                  <a:lnTo>
                    <a:pt x="229" y="58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56079" y="3807334"/>
              <a:ext cx="26987" cy="55563"/>
            </a:xfrm>
            <a:custGeom>
              <a:avLst/>
              <a:gdLst/>
              <a:ahLst/>
              <a:cxnLst>
                <a:cxn ang="0">
                  <a:pos x="0" y="67206"/>
                </a:cxn>
                <a:cxn ang="0">
                  <a:pos x="13281" y="106067"/>
                </a:cxn>
                <a:cxn ang="0">
                  <a:pos x="20351" y="153051"/>
                </a:cxn>
                <a:cxn ang="0">
                  <a:pos x="24812" y="198241"/>
                </a:cxn>
                <a:cxn ang="0">
                  <a:pos x="28310" y="242564"/>
                </a:cxn>
                <a:cxn ang="0">
                  <a:pos x="7767" y="269128"/>
                </a:cxn>
                <a:cxn ang="0">
                  <a:pos x="6877" y="312294"/>
                </a:cxn>
                <a:cxn ang="0">
                  <a:pos x="27953" y="324297"/>
                </a:cxn>
                <a:cxn ang="0">
                  <a:pos x="48203" y="313432"/>
                </a:cxn>
                <a:cxn ang="0">
                  <a:pos x="68716" y="299444"/>
                </a:cxn>
                <a:cxn ang="0">
                  <a:pos x="103105" y="284665"/>
                </a:cxn>
                <a:cxn ang="0">
                  <a:pos x="115522" y="321487"/>
                </a:cxn>
                <a:cxn ang="0">
                  <a:pos x="143275" y="299464"/>
                </a:cxn>
                <a:cxn ang="0">
                  <a:pos x="142283" y="245918"/>
                </a:cxn>
                <a:cxn ang="0">
                  <a:pos x="132537" y="197922"/>
                </a:cxn>
                <a:cxn ang="0">
                  <a:pos x="146283" y="145624"/>
                </a:cxn>
                <a:cxn ang="0">
                  <a:pos x="161870" y="112350"/>
                </a:cxn>
                <a:cxn ang="0">
                  <a:pos x="138150" y="66317"/>
                </a:cxn>
                <a:cxn ang="0">
                  <a:pos x="145755" y="89795"/>
                </a:cxn>
                <a:cxn ang="0">
                  <a:pos x="125563" y="19259"/>
                </a:cxn>
                <a:cxn ang="0">
                  <a:pos x="111659" y="0"/>
                </a:cxn>
                <a:cxn ang="0">
                  <a:pos x="89225" y="24440"/>
                </a:cxn>
                <a:cxn ang="0">
                  <a:pos x="70925" y="44905"/>
                </a:cxn>
                <a:cxn ang="0">
                  <a:pos x="43271" y="65757"/>
                </a:cxn>
                <a:cxn ang="0">
                  <a:pos x="25205" y="63050"/>
                </a:cxn>
                <a:cxn ang="0">
                  <a:pos x="0" y="67206"/>
                </a:cxn>
              </a:cxnLst>
              <a:rect l="0" t="0" r="r" b="b"/>
              <a:pathLst>
                <a:path w="161870" h="324297">
                  <a:moveTo>
                    <a:pt x="0" y="67206"/>
                  </a:moveTo>
                  <a:lnTo>
                    <a:pt x="13281" y="106067"/>
                  </a:lnTo>
                  <a:lnTo>
                    <a:pt x="20351" y="153051"/>
                  </a:lnTo>
                  <a:lnTo>
                    <a:pt x="24812" y="198241"/>
                  </a:lnTo>
                  <a:lnTo>
                    <a:pt x="28310" y="242564"/>
                  </a:lnTo>
                  <a:lnTo>
                    <a:pt x="7767" y="269128"/>
                  </a:lnTo>
                  <a:lnTo>
                    <a:pt x="6877" y="312294"/>
                  </a:lnTo>
                  <a:lnTo>
                    <a:pt x="27953" y="324297"/>
                  </a:lnTo>
                  <a:lnTo>
                    <a:pt x="48203" y="313432"/>
                  </a:lnTo>
                  <a:lnTo>
                    <a:pt x="68716" y="299444"/>
                  </a:lnTo>
                  <a:lnTo>
                    <a:pt x="103105" y="284665"/>
                  </a:lnTo>
                  <a:lnTo>
                    <a:pt x="115522" y="321487"/>
                  </a:lnTo>
                  <a:lnTo>
                    <a:pt x="143275" y="299464"/>
                  </a:lnTo>
                  <a:lnTo>
                    <a:pt x="142283" y="245918"/>
                  </a:lnTo>
                  <a:lnTo>
                    <a:pt x="132537" y="197922"/>
                  </a:lnTo>
                  <a:lnTo>
                    <a:pt x="146283" y="145624"/>
                  </a:lnTo>
                  <a:lnTo>
                    <a:pt x="161870" y="112350"/>
                  </a:lnTo>
                  <a:lnTo>
                    <a:pt x="138150" y="66317"/>
                  </a:lnTo>
                  <a:lnTo>
                    <a:pt x="145755" y="89795"/>
                  </a:lnTo>
                  <a:lnTo>
                    <a:pt x="125563" y="19259"/>
                  </a:lnTo>
                  <a:lnTo>
                    <a:pt x="111659" y="0"/>
                  </a:lnTo>
                  <a:lnTo>
                    <a:pt x="89225" y="24440"/>
                  </a:lnTo>
                  <a:lnTo>
                    <a:pt x="70925" y="44905"/>
                  </a:lnTo>
                  <a:lnTo>
                    <a:pt x="43271" y="65757"/>
                  </a:lnTo>
                  <a:lnTo>
                    <a:pt x="25205" y="63050"/>
                  </a:lnTo>
                  <a:lnTo>
                    <a:pt x="0" y="6720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 rot="290201">
              <a:off x="5024341" y="3880359"/>
              <a:ext cx="52387" cy="36513"/>
            </a:xfrm>
            <a:custGeom>
              <a:avLst/>
              <a:gdLst/>
              <a:ahLst/>
              <a:cxnLst>
                <a:cxn ang="0">
                  <a:pos x="676" y="489"/>
                </a:cxn>
                <a:cxn ang="0">
                  <a:pos x="585" y="444"/>
                </a:cxn>
                <a:cxn ang="0">
                  <a:pos x="520" y="400"/>
                </a:cxn>
                <a:cxn ang="0">
                  <a:pos x="449" y="398"/>
                </a:cxn>
                <a:cxn ang="0">
                  <a:pos x="352" y="376"/>
                </a:cxn>
                <a:cxn ang="0">
                  <a:pos x="267" y="307"/>
                </a:cxn>
                <a:cxn ang="0">
                  <a:pos x="136" y="232"/>
                </a:cxn>
                <a:cxn ang="0">
                  <a:pos x="41" y="217"/>
                </a:cxn>
                <a:cxn ang="0">
                  <a:pos x="0" y="160"/>
                </a:cxn>
                <a:cxn ang="0">
                  <a:pos x="8" y="72"/>
                </a:cxn>
                <a:cxn ang="0">
                  <a:pos x="88" y="72"/>
                </a:cxn>
                <a:cxn ang="0">
                  <a:pos x="168" y="80"/>
                </a:cxn>
                <a:cxn ang="0">
                  <a:pos x="232" y="0"/>
                </a:cxn>
                <a:cxn ang="0">
                  <a:pos x="313" y="81"/>
                </a:cxn>
                <a:cxn ang="0">
                  <a:pos x="472" y="96"/>
                </a:cxn>
                <a:cxn ang="0">
                  <a:pos x="630" y="81"/>
                </a:cxn>
                <a:cxn ang="0">
                  <a:pos x="752" y="72"/>
                </a:cxn>
                <a:cxn ang="0">
                  <a:pos x="840" y="96"/>
                </a:cxn>
                <a:cxn ang="0">
                  <a:pos x="800" y="168"/>
                </a:cxn>
                <a:cxn ang="0">
                  <a:pos x="760" y="312"/>
                </a:cxn>
                <a:cxn ang="0">
                  <a:pos x="816" y="408"/>
                </a:cxn>
                <a:cxn ang="0">
                  <a:pos x="792" y="488"/>
                </a:cxn>
                <a:cxn ang="0">
                  <a:pos x="768" y="552"/>
                </a:cxn>
                <a:cxn ang="0">
                  <a:pos x="676" y="489"/>
                </a:cxn>
              </a:cxnLst>
              <a:rect l="0" t="0" r="r" b="b"/>
              <a:pathLst>
                <a:path w="840" h="552">
                  <a:moveTo>
                    <a:pt x="676" y="489"/>
                  </a:moveTo>
                  <a:lnTo>
                    <a:pt x="585" y="444"/>
                  </a:lnTo>
                  <a:lnTo>
                    <a:pt x="520" y="400"/>
                  </a:lnTo>
                  <a:lnTo>
                    <a:pt x="449" y="398"/>
                  </a:lnTo>
                  <a:lnTo>
                    <a:pt x="352" y="376"/>
                  </a:lnTo>
                  <a:lnTo>
                    <a:pt x="267" y="307"/>
                  </a:lnTo>
                  <a:lnTo>
                    <a:pt x="136" y="232"/>
                  </a:lnTo>
                  <a:lnTo>
                    <a:pt x="41" y="217"/>
                  </a:lnTo>
                  <a:lnTo>
                    <a:pt x="0" y="160"/>
                  </a:lnTo>
                  <a:lnTo>
                    <a:pt x="8" y="72"/>
                  </a:lnTo>
                  <a:lnTo>
                    <a:pt x="88" y="72"/>
                  </a:lnTo>
                  <a:lnTo>
                    <a:pt x="168" y="80"/>
                  </a:lnTo>
                  <a:lnTo>
                    <a:pt x="232" y="0"/>
                  </a:lnTo>
                  <a:lnTo>
                    <a:pt x="313" y="81"/>
                  </a:lnTo>
                  <a:lnTo>
                    <a:pt x="472" y="96"/>
                  </a:lnTo>
                  <a:lnTo>
                    <a:pt x="630" y="81"/>
                  </a:lnTo>
                  <a:lnTo>
                    <a:pt x="752" y="72"/>
                  </a:lnTo>
                  <a:lnTo>
                    <a:pt x="840" y="96"/>
                  </a:lnTo>
                  <a:lnTo>
                    <a:pt x="800" y="168"/>
                  </a:lnTo>
                  <a:lnTo>
                    <a:pt x="760" y="312"/>
                  </a:lnTo>
                  <a:lnTo>
                    <a:pt x="816" y="408"/>
                  </a:lnTo>
                  <a:lnTo>
                    <a:pt x="792" y="488"/>
                  </a:lnTo>
                  <a:lnTo>
                    <a:pt x="768" y="552"/>
                  </a:lnTo>
                  <a:lnTo>
                    <a:pt x="676" y="489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 rot="290201">
              <a:off x="4967191" y="3758122"/>
              <a:ext cx="14287" cy="349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253" y="200"/>
                </a:cxn>
                <a:cxn ang="0">
                  <a:pos x="226" y="363"/>
                </a:cxn>
                <a:cxn ang="0">
                  <a:pos x="181" y="499"/>
                </a:cxn>
                <a:cxn ang="0">
                  <a:pos x="77" y="488"/>
                </a:cxn>
                <a:cxn ang="0">
                  <a:pos x="45" y="363"/>
                </a:cxn>
                <a:cxn ang="0">
                  <a:pos x="0" y="272"/>
                </a:cxn>
                <a:cxn ang="0">
                  <a:pos x="21" y="184"/>
                </a:cxn>
                <a:cxn ang="0">
                  <a:pos x="90" y="90"/>
                </a:cxn>
                <a:cxn ang="0">
                  <a:pos x="181" y="0"/>
                </a:cxn>
              </a:cxnLst>
              <a:rect l="0" t="0" r="r" b="b"/>
              <a:pathLst>
                <a:path w="253" h="499">
                  <a:moveTo>
                    <a:pt x="181" y="0"/>
                  </a:moveTo>
                  <a:lnTo>
                    <a:pt x="253" y="200"/>
                  </a:lnTo>
                  <a:lnTo>
                    <a:pt x="226" y="363"/>
                  </a:lnTo>
                  <a:lnTo>
                    <a:pt x="181" y="499"/>
                  </a:lnTo>
                  <a:lnTo>
                    <a:pt x="77" y="488"/>
                  </a:lnTo>
                  <a:lnTo>
                    <a:pt x="45" y="363"/>
                  </a:lnTo>
                  <a:lnTo>
                    <a:pt x="0" y="272"/>
                  </a:lnTo>
                  <a:lnTo>
                    <a:pt x="21" y="184"/>
                  </a:lnTo>
                  <a:lnTo>
                    <a:pt x="90" y="9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4844954" y="3762884"/>
              <a:ext cx="7937" cy="476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12" y="13"/>
                </a:cxn>
                <a:cxn ang="0">
                  <a:pos x="3" y="16"/>
                </a:cxn>
                <a:cxn ang="0">
                  <a:pos x="0" y="4"/>
                </a:cxn>
              </a:cxnLst>
              <a:rect l="0" t="0" r="r" b="b"/>
              <a:pathLst>
                <a:path w="23" h="16">
                  <a:moveTo>
                    <a:pt x="0" y="4"/>
                  </a:moveTo>
                  <a:lnTo>
                    <a:pt x="12" y="0"/>
                  </a:lnTo>
                  <a:lnTo>
                    <a:pt x="23" y="4"/>
                  </a:lnTo>
                  <a:lnTo>
                    <a:pt x="12" y="13"/>
                  </a:lnTo>
                  <a:lnTo>
                    <a:pt x="3" y="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5391054" y="3943859"/>
              <a:ext cx="31750" cy="20638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50" y="1"/>
                </a:cxn>
                <a:cxn ang="0">
                  <a:pos x="20" y="7"/>
                </a:cxn>
                <a:cxn ang="0">
                  <a:pos x="0" y="50"/>
                </a:cxn>
                <a:cxn ang="0">
                  <a:pos x="29" y="78"/>
                </a:cxn>
                <a:cxn ang="0">
                  <a:pos x="51" y="78"/>
                </a:cxn>
                <a:cxn ang="0">
                  <a:pos x="76" y="67"/>
                </a:cxn>
                <a:cxn ang="0">
                  <a:pos x="101" y="50"/>
                </a:cxn>
                <a:cxn ang="0">
                  <a:pos x="121" y="29"/>
                </a:cxn>
                <a:cxn ang="0">
                  <a:pos x="122" y="7"/>
                </a:cxn>
                <a:cxn ang="0">
                  <a:pos x="92" y="0"/>
                </a:cxn>
              </a:cxnLst>
              <a:rect l="0" t="0" r="r" b="b"/>
              <a:pathLst>
                <a:path w="122" h="78">
                  <a:moveTo>
                    <a:pt x="92" y="0"/>
                  </a:moveTo>
                  <a:lnTo>
                    <a:pt x="50" y="1"/>
                  </a:lnTo>
                  <a:lnTo>
                    <a:pt x="20" y="7"/>
                  </a:lnTo>
                  <a:lnTo>
                    <a:pt x="0" y="50"/>
                  </a:lnTo>
                  <a:lnTo>
                    <a:pt x="29" y="78"/>
                  </a:lnTo>
                  <a:lnTo>
                    <a:pt x="51" y="78"/>
                  </a:lnTo>
                  <a:lnTo>
                    <a:pt x="76" y="67"/>
                  </a:lnTo>
                  <a:lnTo>
                    <a:pt x="101" y="50"/>
                  </a:lnTo>
                  <a:lnTo>
                    <a:pt x="121" y="29"/>
                  </a:lnTo>
                  <a:lnTo>
                    <a:pt x="122" y="7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164"/>
            <p:cNvSpPr>
              <a:spLocks noChangeAspect="1"/>
            </p:cNvSpPr>
            <p:nvPr/>
          </p:nvSpPr>
          <p:spPr bwMode="auto">
            <a:xfrm>
              <a:off x="5740304" y="4164522"/>
              <a:ext cx="4762" cy="111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30"/>
                </a:cxn>
                <a:cxn ang="0">
                  <a:pos x="36" y="61"/>
                </a:cxn>
                <a:cxn ang="0">
                  <a:pos x="38" y="85"/>
                </a:cxn>
                <a:cxn ang="0">
                  <a:pos x="6" y="84"/>
                </a:cxn>
                <a:cxn ang="0">
                  <a:pos x="0" y="46"/>
                </a:cxn>
                <a:cxn ang="0">
                  <a:pos x="14" y="6"/>
                </a:cxn>
                <a:cxn ang="0">
                  <a:pos x="38" y="0"/>
                </a:cxn>
              </a:cxnLst>
              <a:rect l="0" t="0" r="r" b="b"/>
              <a:pathLst>
                <a:path w="38" h="85">
                  <a:moveTo>
                    <a:pt x="38" y="0"/>
                  </a:moveTo>
                  <a:lnTo>
                    <a:pt x="33" y="30"/>
                  </a:lnTo>
                  <a:lnTo>
                    <a:pt x="36" y="61"/>
                  </a:lnTo>
                  <a:lnTo>
                    <a:pt x="38" y="85"/>
                  </a:lnTo>
                  <a:lnTo>
                    <a:pt x="6" y="84"/>
                  </a:lnTo>
                  <a:lnTo>
                    <a:pt x="0" y="46"/>
                  </a:lnTo>
                  <a:lnTo>
                    <a:pt x="14" y="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6969029" y="4289934"/>
              <a:ext cx="52387" cy="125413"/>
            </a:xfrm>
            <a:custGeom>
              <a:avLst/>
              <a:gdLst/>
              <a:ahLst/>
              <a:cxnLst>
                <a:cxn ang="0">
                  <a:pos x="256" y="490"/>
                </a:cxn>
                <a:cxn ang="0">
                  <a:pos x="256" y="594"/>
                </a:cxn>
                <a:cxn ang="0">
                  <a:pos x="336" y="666"/>
                </a:cxn>
                <a:cxn ang="0">
                  <a:pos x="312" y="730"/>
                </a:cxn>
                <a:cxn ang="0">
                  <a:pos x="264" y="778"/>
                </a:cxn>
                <a:cxn ang="0">
                  <a:pos x="264" y="874"/>
                </a:cxn>
                <a:cxn ang="0">
                  <a:pos x="248" y="1002"/>
                </a:cxn>
                <a:cxn ang="0">
                  <a:pos x="168" y="930"/>
                </a:cxn>
                <a:cxn ang="0">
                  <a:pos x="120" y="858"/>
                </a:cxn>
                <a:cxn ang="0">
                  <a:pos x="200" y="778"/>
                </a:cxn>
                <a:cxn ang="0">
                  <a:pos x="120" y="674"/>
                </a:cxn>
                <a:cxn ang="0">
                  <a:pos x="56" y="610"/>
                </a:cxn>
                <a:cxn ang="0">
                  <a:pos x="32" y="490"/>
                </a:cxn>
                <a:cxn ang="0">
                  <a:pos x="0" y="394"/>
                </a:cxn>
                <a:cxn ang="0">
                  <a:pos x="56" y="362"/>
                </a:cxn>
                <a:cxn ang="0">
                  <a:pos x="120" y="418"/>
                </a:cxn>
                <a:cxn ang="0">
                  <a:pos x="128" y="306"/>
                </a:cxn>
                <a:cxn ang="0">
                  <a:pos x="128" y="250"/>
                </a:cxn>
                <a:cxn ang="0">
                  <a:pos x="104" y="161"/>
                </a:cxn>
                <a:cxn ang="0">
                  <a:pos x="144" y="82"/>
                </a:cxn>
                <a:cxn ang="0">
                  <a:pos x="200" y="0"/>
                </a:cxn>
                <a:cxn ang="0">
                  <a:pos x="320" y="98"/>
                </a:cxn>
                <a:cxn ang="0">
                  <a:pos x="424" y="98"/>
                </a:cxn>
                <a:cxn ang="0">
                  <a:pos x="376" y="178"/>
                </a:cxn>
                <a:cxn ang="0">
                  <a:pos x="416" y="306"/>
                </a:cxn>
                <a:cxn ang="0">
                  <a:pos x="368" y="378"/>
                </a:cxn>
                <a:cxn ang="0">
                  <a:pos x="288" y="392"/>
                </a:cxn>
                <a:cxn ang="0">
                  <a:pos x="256" y="490"/>
                </a:cxn>
              </a:cxnLst>
              <a:rect l="0" t="0" r="r" b="b"/>
              <a:pathLst>
                <a:path w="424" h="1002">
                  <a:moveTo>
                    <a:pt x="256" y="490"/>
                  </a:moveTo>
                  <a:lnTo>
                    <a:pt x="256" y="594"/>
                  </a:lnTo>
                  <a:lnTo>
                    <a:pt x="336" y="666"/>
                  </a:lnTo>
                  <a:lnTo>
                    <a:pt x="312" y="730"/>
                  </a:lnTo>
                  <a:lnTo>
                    <a:pt x="264" y="778"/>
                  </a:lnTo>
                  <a:lnTo>
                    <a:pt x="264" y="874"/>
                  </a:lnTo>
                  <a:lnTo>
                    <a:pt x="248" y="1002"/>
                  </a:lnTo>
                  <a:lnTo>
                    <a:pt x="168" y="930"/>
                  </a:lnTo>
                  <a:lnTo>
                    <a:pt x="120" y="858"/>
                  </a:lnTo>
                  <a:lnTo>
                    <a:pt x="200" y="778"/>
                  </a:lnTo>
                  <a:lnTo>
                    <a:pt x="120" y="674"/>
                  </a:lnTo>
                  <a:lnTo>
                    <a:pt x="56" y="610"/>
                  </a:lnTo>
                  <a:lnTo>
                    <a:pt x="32" y="490"/>
                  </a:lnTo>
                  <a:lnTo>
                    <a:pt x="0" y="394"/>
                  </a:lnTo>
                  <a:lnTo>
                    <a:pt x="56" y="362"/>
                  </a:lnTo>
                  <a:lnTo>
                    <a:pt x="120" y="418"/>
                  </a:lnTo>
                  <a:lnTo>
                    <a:pt x="128" y="306"/>
                  </a:lnTo>
                  <a:lnTo>
                    <a:pt x="128" y="250"/>
                  </a:lnTo>
                  <a:lnTo>
                    <a:pt x="104" y="161"/>
                  </a:lnTo>
                  <a:lnTo>
                    <a:pt x="144" y="82"/>
                  </a:lnTo>
                  <a:lnTo>
                    <a:pt x="200" y="0"/>
                  </a:lnTo>
                  <a:lnTo>
                    <a:pt x="320" y="98"/>
                  </a:lnTo>
                  <a:lnTo>
                    <a:pt x="424" y="98"/>
                  </a:lnTo>
                  <a:lnTo>
                    <a:pt x="376" y="178"/>
                  </a:lnTo>
                  <a:lnTo>
                    <a:pt x="416" y="306"/>
                  </a:lnTo>
                  <a:lnTo>
                    <a:pt x="368" y="378"/>
                  </a:lnTo>
                  <a:lnTo>
                    <a:pt x="288" y="392"/>
                  </a:lnTo>
                  <a:lnTo>
                    <a:pt x="256" y="49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7011891" y="4464559"/>
              <a:ext cx="79375" cy="69850"/>
            </a:xfrm>
            <a:custGeom>
              <a:avLst/>
              <a:gdLst/>
              <a:ahLst/>
              <a:cxnLst>
                <a:cxn ang="0">
                  <a:pos x="496" y="416"/>
                </a:cxn>
                <a:cxn ang="0">
                  <a:pos x="512" y="496"/>
                </a:cxn>
                <a:cxn ang="0">
                  <a:pos x="472" y="544"/>
                </a:cxn>
                <a:cxn ang="0">
                  <a:pos x="376" y="512"/>
                </a:cxn>
                <a:cxn ang="0">
                  <a:pos x="296" y="456"/>
                </a:cxn>
                <a:cxn ang="0">
                  <a:pos x="304" y="346"/>
                </a:cxn>
                <a:cxn ang="0">
                  <a:pos x="248" y="280"/>
                </a:cxn>
                <a:cxn ang="0">
                  <a:pos x="184" y="328"/>
                </a:cxn>
                <a:cxn ang="0">
                  <a:pos x="104" y="328"/>
                </a:cxn>
                <a:cxn ang="0">
                  <a:pos x="32" y="384"/>
                </a:cxn>
                <a:cxn ang="0">
                  <a:pos x="0" y="288"/>
                </a:cxn>
                <a:cxn ang="0">
                  <a:pos x="80" y="232"/>
                </a:cxn>
                <a:cxn ang="0">
                  <a:pos x="160" y="168"/>
                </a:cxn>
                <a:cxn ang="0">
                  <a:pos x="232" y="136"/>
                </a:cxn>
                <a:cxn ang="0">
                  <a:pos x="288" y="184"/>
                </a:cxn>
                <a:cxn ang="0">
                  <a:pos x="374" y="198"/>
                </a:cxn>
                <a:cxn ang="0">
                  <a:pos x="395" y="119"/>
                </a:cxn>
                <a:cxn ang="0">
                  <a:pos x="488" y="64"/>
                </a:cxn>
                <a:cxn ang="0">
                  <a:pos x="520" y="0"/>
                </a:cxn>
                <a:cxn ang="0">
                  <a:pos x="592" y="24"/>
                </a:cxn>
                <a:cxn ang="0">
                  <a:pos x="640" y="144"/>
                </a:cxn>
                <a:cxn ang="0">
                  <a:pos x="630" y="238"/>
                </a:cxn>
                <a:cxn ang="0">
                  <a:pos x="614" y="326"/>
                </a:cxn>
                <a:cxn ang="0">
                  <a:pos x="520" y="352"/>
                </a:cxn>
                <a:cxn ang="0">
                  <a:pos x="496" y="416"/>
                </a:cxn>
              </a:cxnLst>
              <a:rect l="0" t="0" r="r" b="b"/>
              <a:pathLst>
                <a:path w="640" h="544">
                  <a:moveTo>
                    <a:pt x="496" y="416"/>
                  </a:moveTo>
                  <a:lnTo>
                    <a:pt x="512" y="496"/>
                  </a:lnTo>
                  <a:lnTo>
                    <a:pt x="472" y="544"/>
                  </a:lnTo>
                  <a:lnTo>
                    <a:pt x="376" y="512"/>
                  </a:lnTo>
                  <a:lnTo>
                    <a:pt x="296" y="456"/>
                  </a:lnTo>
                  <a:lnTo>
                    <a:pt x="304" y="346"/>
                  </a:lnTo>
                  <a:lnTo>
                    <a:pt x="248" y="280"/>
                  </a:lnTo>
                  <a:lnTo>
                    <a:pt x="184" y="328"/>
                  </a:lnTo>
                  <a:lnTo>
                    <a:pt x="104" y="328"/>
                  </a:lnTo>
                  <a:lnTo>
                    <a:pt x="32" y="384"/>
                  </a:lnTo>
                  <a:lnTo>
                    <a:pt x="0" y="288"/>
                  </a:lnTo>
                  <a:lnTo>
                    <a:pt x="80" y="232"/>
                  </a:lnTo>
                  <a:lnTo>
                    <a:pt x="160" y="168"/>
                  </a:lnTo>
                  <a:lnTo>
                    <a:pt x="232" y="136"/>
                  </a:lnTo>
                  <a:lnTo>
                    <a:pt x="288" y="184"/>
                  </a:lnTo>
                  <a:lnTo>
                    <a:pt x="374" y="198"/>
                  </a:lnTo>
                  <a:lnTo>
                    <a:pt x="395" y="119"/>
                  </a:lnTo>
                  <a:lnTo>
                    <a:pt x="488" y="64"/>
                  </a:lnTo>
                  <a:lnTo>
                    <a:pt x="520" y="0"/>
                  </a:lnTo>
                  <a:lnTo>
                    <a:pt x="592" y="24"/>
                  </a:lnTo>
                  <a:lnTo>
                    <a:pt x="640" y="144"/>
                  </a:lnTo>
                  <a:lnTo>
                    <a:pt x="630" y="238"/>
                  </a:lnTo>
                  <a:lnTo>
                    <a:pt x="614" y="326"/>
                  </a:lnTo>
                  <a:lnTo>
                    <a:pt x="520" y="352"/>
                  </a:lnTo>
                  <a:lnTo>
                    <a:pt x="496" y="4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7010304" y="4426459"/>
              <a:ext cx="28575" cy="46038"/>
            </a:xfrm>
            <a:custGeom>
              <a:avLst/>
              <a:gdLst/>
              <a:ahLst/>
              <a:cxnLst>
                <a:cxn ang="0">
                  <a:pos x="108" y="348"/>
                </a:cxn>
                <a:cxn ang="0">
                  <a:pos x="48" y="288"/>
                </a:cxn>
                <a:cxn ang="0">
                  <a:pos x="72" y="210"/>
                </a:cxn>
                <a:cxn ang="0">
                  <a:pos x="66" y="138"/>
                </a:cxn>
                <a:cxn ang="0">
                  <a:pos x="0" y="156"/>
                </a:cxn>
                <a:cxn ang="0">
                  <a:pos x="6" y="78"/>
                </a:cxn>
                <a:cxn ang="0">
                  <a:pos x="17" y="7"/>
                </a:cxn>
                <a:cxn ang="0">
                  <a:pos x="102" y="6"/>
                </a:cxn>
                <a:cxn ang="0">
                  <a:pos x="162" y="0"/>
                </a:cxn>
                <a:cxn ang="0">
                  <a:pos x="180" y="60"/>
                </a:cxn>
                <a:cxn ang="0">
                  <a:pos x="228" y="108"/>
                </a:cxn>
                <a:cxn ang="0">
                  <a:pos x="222" y="168"/>
                </a:cxn>
                <a:cxn ang="0">
                  <a:pos x="186" y="258"/>
                </a:cxn>
                <a:cxn ang="0">
                  <a:pos x="186" y="366"/>
                </a:cxn>
                <a:cxn ang="0">
                  <a:pos x="108" y="348"/>
                </a:cxn>
              </a:cxnLst>
              <a:rect l="0" t="0" r="r" b="b"/>
              <a:pathLst>
                <a:path w="228" h="366">
                  <a:moveTo>
                    <a:pt x="108" y="348"/>
                  </a:moveTo>
                  <a:lnTo>
                    <a:pt x="48" y="288"/>
                  </a:lnTo>
                  <a:lnTo>
                    <a:pt x="72" y="210"/>
                  </a:lnTo>
                  <a:lnTo>
                    <a:pt x="66" y="138"/>
                  </a:lnTo>
                  <a:lnTo>
                    <a:pt x="0" y="156"/>
                  </a:lnTo>
                  <a:lnTo>
                    <a:pt x="6" y="78"/>
                  </a:lnTo>
                  <a:lnTo>
                    <a:pt x="17" y="7"/>
                  </a:lnTo>
                  <a:lnTo>
                    <a:pt x="102" y="6"/>
                  </a:lnTo>
                  <a:lnTo>
                    <a:pt x="162" y="0"/>
                  </a:lnTo>
                  <a:lnTo>
                    <a:pt x="180" y="60"/>
                  </a:lnTo>
                  <a:lnTo>
                    <a:pt x="228" y="108"/>
                  </a:lnTo>
                  <a:lnTo>
                    <a:pt x="222" y="168"/>
                  </a:lnTo>
                  <a:lnTo>
                    <a:pt x="186" y="258"/>
                  </a:lnTo>
                  <a:lnTo>
                    <a:pt x="186" y="366"/>
                  </a:lnTo>
                  <a:lnTo>
                    <a:pt x="108" y="34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7056341" y="4405822"/>
              <a:ext cx="20637" cy="30163"/>
            </a:xfrm>
            <a:custGeom>
              <a:avLst/>
              <a:gdLst/>
              <a:ahLst/>
              <a:cxnLst>
                <a:cxn ang="0">
                  <a:pos x="114" y="240"/>
                </a:cxn>
                <a:cxn ang="0">
                  <a:pos x="54" y="162"/>
                </a:cxn>
                <a:cxn ang="0">
                  <a:pos x="6" y="126"/>
                </a:cxn>
                <a:cxn ang="0">
                  <a:pos x="0" y="72"/>
                </a:cxn>
                <a:cxn ang="0">
                  <a:pos x="33" y="45"/>
                </a:cxn>
                <a:cxn ang="0">
                  <a:pos x="78" y="0"/>
                </a:cxn>
                <a:cxn ang="0">
                  <a:pos x="162" y="54"/>
                </a:cxn>
                <a:cxn ang="0">
                  <a:pos x="169" y="136"/>
                </a:cxn>
                <a:cxn ang="0">
                  <a:pos x="169" y="226"/>
                </a:cxn>
                <a:cxn ang="0">
                  <a:pos x="114" y="240"/>
                </a:cxn>
              </a:cxnLst>
              <a:rect l="0" t="0" r="r" b="b"/>
              <a:pathLst>
                <a:path w="169" h="240">
                  <a:moveTo>
                    <a:pt x="114" y="240"/>
                  </a:moveTo>
                  <a:lnTo>
                    <a:pt x="54" y="162"/>
                  </a:lnTo>
                  <a:lnTo>
                    <a:pt x="6" y="126"/>
                  </a:lnTo>
                  <a:lnTo>
                    <a:pt x="0" y="72"/>
                  </a:lnTo>
                  <a:lnTo>
                    <a:pt x="33" y="45"/>
                  </a:lnTo>
                  <a:lnTo>
                    <a:pt x="78" y="0"/>
                  </a:lnTo>
                  <a:lnTo>
                    <a:pt x="162" y="54"/>
                  </a:lnTo>
                  <a:lnTo>
                    <a:pt x="169" y="136"/>
                  </a:lnTo>
                  <a:lnTo>
                    <a:pt x="169" y="226"/>
                  </a:lnTo>
                  <a:lnTo>
                    <a:pt x="114" y="24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922991" y="4443922"/>
              <a:ext cx="50800" cy="53975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64" y="304"/>
                </a:cxn>
                <a:cxn ang="0">
                  <a:pos x="112" y="227"/>
                </a:cxn>
                <a:cxn ang="0">
                  <a:pos x="170" y="161"/>
                </a:cxn>
                <a:cxn ang="0">
                  <a:pos x="213" y="128"/>
                </a:cxn>
                <a:cxn ang="0">
                  <a:pos x="272" y="72"/>
                </a:cxn>
                <a:cxn ang="0">
                  <a:pos x="320" y="0"/>
                </a:cxn>
                <a:cxn ang="0">
                  <a:pos x="424" y="24"/>
                </a:cxn>
                <a:cxn ang="0">
                  <a:pos x="328" y="120"/>
                </a:cxn>
                <a:cxn ang="0">
                  <a:pos x="248" y="200"/>
                </a:cxn>
                <a:cxn ang="0">
                  <a:pos x="184" y="280"/>
                </a:cxn>
                <a:cxn ang="0">
                  <a:pos x="96" y="368"/>
                </a:cxn>
                <a:cxn ang="0">
                  <a:pos x="56" y="424"/>
                </a:cxn>
                <a:cxn ang="0">
                  <a:pos x="0" y="368"/>
                </a:cxn>
              </a:cxnLst>
              <a:rect l="0" t="0" r="r" b="b"/>
              <a:pathLst>
                <a:path w="424" h="424">
                  <a:moveTo>
                    <a:pt x="0" y="368"/>
                  </a:moveTo>
                  <a:lnTo>
                    <a:pt x="64" y="304"/>
                  </a:lnTo>
                  <a:lnTo>
                    <a:pt x="112" y="227"/>
                  </a:lnTo>
                  <a:lnTo>
                    <a:pt x="170" y="161"/>
                  </a:lnTo>
                  <a:lnTo>
                    <a:pt x="213" y="128"/>
                  </a:lnTo>
                  <a:lnTo>
                    <a:pt x="272" y="72"/>
                  </a:lnTo>
                  <a:lnTo>
                    <a:pt x="320" y="0"/>
                  </a:lnTo>
                  <a:lnTo>
                    <a:pt x="424" y="24"/>
                  </a:lnTo>
                  <a:lnTo>
                    <a:pt x="328" y="120"/>
                  </a:lnTo>
                  <a:lnTo>
                    <a:pt x="248" y="200"/>
                  </a:lnTo>
                  <a:lnTo>
                    <a:pt x="184" y="280"/>
                  </a:lnTo>
                  <a:lnTo>
                    <a:pt x="96" y="368"/>
                  </a:lnTo>
                  <a:lnTo>
                    <a:pt x="56" y="424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011891" y="4375659"/>
              <a:ext cx="36512" cy="31750"/>
            </a:xfrm>
            <a:custGeom>
              <a:avLst/>
              <a:gdLst/>
              <a:ahLst/>
              <a:cxnLst>
                <a:cxn ang="0">
                  <a:pos x="216" y="246"/>
                </a:cxn>
                <a:cxn ang="0">
                  <a:pos x="150" y="138"/>
                </a:cxn>
                <a:cxn ang="0">
                  <a:pos x="90" y="126"/>
                </a:cxn>
                <a:cxn ang="0">
                  <a:pos x="24" y="156"/>
                </a:cxn>
                <a:cxn ang="0">
                  <a:pos x="6" y="108"/>
                </a:cxn>
                <a:cxn ang="0">
                  <a:pos x="0" y="60"/>
                </a:cxn>
                <a:cxn ang="0">
                  <a:pos x="24" y="18"/>
                </a:cxn>
                <a:cxn ang="0">
                  <a:pos x="90" y="0"/>
                </a:cxn>
                <a:cxn ang="0">
                  <a:pos x="147" y="7"/>
                </a:cxn>
                <a:cxn ang="0">
                  <a:pos x="204" y="60"/>
                </a:cxn>
                <a:cxn ang="0">
                  <a:pos x="238" y="143"/>
                </a:cxn>
                <a:cxn ang="0">
                  <a:pos x="288" y="222"/>
                </a:cxn>
                <a:cxn ang="0">
                  <a:pos x="216" y="246"/>
                </a:cxn>
              </a:cxnLst>
              <a:rect l="0" t="0" r="r" b="b"/>
              <a:pathLst>
                <a:path w="288" h="246">
                  <a:moveTo>
                    <a:pt x="216" y="246"/>
                  </a:moveTo>
                  <a:lnTo>
                    <a:pt x="150" y="138"/>
                  </a:lnTo>
                  <a:lnTo>
                    <a:pt x="90" y="126"/>
                  </a:lnTo>
                  <a:lnTo>
                    <a:pt x="24" y="156"/>
                  </a:lnTo>
                  <a:lnTo>
                    <a:pt x="6" y="108"/>
                  </a:lnTo>
                  <a:lnTo>
                    <a:pt x="0" y="60"/>
                  </a:lnTo>
                  <a:lnTo>
                    <a:pt x="24" y="18"/>
                  </a:lnTo>
                  <a:lnTo>
                    <a:pt x="90" y="0"/>
                  </a:lnTo>
                  <a:lnTo>
                    <a:pt x="147" y="7"/>
                  </a:lnTo>
                  <a:lnTo>
                    <a:pt x="204" y="60"/>
                  </a:lnTo>
                  <a:lnTo>
                    <a:pt x="238" y="143"/>
                  </a:lnTo>
                  <a:lnTo>
                    <a:pt x="288" y="222"/>
                  </a:lnTo>
                  <a:lnTo>
                    <a:pt x="216" y="24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8612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World map with Continents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724854" y="1126583"/>
            <a:ext cx="7694292" cy="3671494"/>
            <a:chOff x="122237" y="1714488"/>
            <a:chExt cx="8899529" cy="4246563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840163" y="1822438"/>
              <a:ext cx="2254251" cy="1766888"/>
            </a:xfrm>
            <a:custGeom>
              <a:avLst/>
              <a:gdLst/>
              <a:ahLst/>
              <a:cxnLst>
                <a:cxn ang="0">
                  <a:pos x="521" y="965"/>
                </a:cxn>
                <a:cxn ang="0">
                  <a:pos x="617" y="407"/>
                </a:cxn>
                <a:cxn ang="0">
                  <a:pos x="689" y="130"/>
                </a:cxn>
                <a:cxn ang="0">
                  <a:pos x="1134" y="401"/>
                </a:cxn>
                <a:cxn ang="0">
                  <a:pos x="1186" y="54"/>
                </a:cxn>
                <a:cxn ang="0">
                  <a:pos x="1104" y="42"/>
                </a:cxn>
                <a:cxn ang="0">
                  <a:pos x="417" y="1021"/>
                </a:cxn>
                <a:cxn ang="0">
                  <a:pos x="517" y="997"/>
                </a:cxn>
                <a:cxn ang="0">
                  <a:pos x="795" y="1093"/>
                </a:cxn>
                <a:cxn ang="0">
                  <a:pos x="751" y="1067"/>
                </a:cxn>
                <a:cxn ang="0">
                  <a:pos x="749" y="1109"/>
                </a:cxn>
                <a:cxn ang="0">
                  <a:pos x="887" y="1109"/>
                </a:cxn>
                <a:cxn ang="0">
                  <a:pos x="769" y="1019"/>
                </a:cxn>
                <a:cxn ang="0">
                  <a:pos x="727" y="1035"/>
                </a:cxn>
                <a:cxn ang="0">
                  <a:pos x="665" y="1009"/>
                </a:cxn>
                <a:cxn ang="0">
                  <a:pos x="561" y="943"/>
                </a:cxn>
                <a:cxn ang="0">
                  <a:pos x="611" y="1057"/>
                </a:cxn>
                <a:cxn ang="0">
                  <a:pos x="421" y="963"/>
                </a:cxn>
                <a:cxn ang="0">
                  <a:pos x="261" y="1069"/>
                </a:cxn>
                <a:cxn ang="0">
                  <a:pos x="319" y="957"/>
                </a:cxn>
                <a:cxn ang="0">
                  <a:pos x="355" y="843"/>
                </a:cxn>
                <a:cxn ang="0">
                  <a:pos x="501" y="711"/>
                </a:cxn>
                <a:cxn ang="0">
                  <a:pos x="577" y="737"/>
                </a:cxn>
                <a:cxn ang="0">
                  <a:pos x="745" y="657"/>
                </a:cxn>
                <a:cxn ang="0">
                  <a:pos x="699" y="583"/>
                </a:cxn>
                <a:cxn ang="0">
                  <a:pos x="671" y="541"/>
                </a:cxn>
                <a:cxn ang="0">
                  <a:pos x="613" y="707"/>
                </a:cxn>
                <a:cxn ang="0">
                  <a:pos x="501" y="661"/>
                </a:cxn>
                <a:cxn ang="0">
                  <a:pos x="477" y="553"/>
                </a:cxn>
                <a:cxn ang="0">
                  <a:pos x="561" y="481"/>
                </a:cxn>
                <a:cxn ang="0">
                  <a:pos x="673" y="367"/>
                </a:cxn>
                <a:cxn ang="0">
                  <a:pos x="755" y="371"/>
                </a:cxn>
                <a:cxn ang="0">
                  <a:pos x="861" y="383"/>
                </a:cxn>
                <a:cxn ang="0">
                  <a:pos x="863" y="449"/>
                </a:cxn>
                <a:cxn ang="0">
                  <a:pos x="1002" y="477"/>
                </a:cxn>
                <a:cxn ang="0">
                  <a:pos x="1082" y="457"/>
                </a:cxn>
                <a:cxn ang="0">
                  <a:pos x="1270" y="415"/>
                </a:cxn>
                <a:cxn ang="0">
                  <a:pos x="1402" y="413"/>
                </a:cxn>
                <a:cxn ang="0">
                  <a:pos x="1286" y="795"/>
                </a:cxn>
                <a:cxn ang="0">
                  <a:pos x="1082" y="939"/>
                </a:cxn>
                <a:cxn ang="0">
                  <a:pos x="954" y="939"/>
                </a:cxn>
                <a:cxn ang="0">
                  <a:pos x="913" y="927"/>
                </a:cxn>
                <a:cxn ang="0">
                  <a:pos x="801" y="957"/>
                </a:cxn>
                <a:cxn ang="0">
                  <a:pos x="661" y="118"/>
                </a:cxn>
                <a:cxn ang="0">
                  <a:pos x="597" y="108"/>
                </a:cxn>
                <a:cxn ang="0">
                  <a:pos x="583" y="82"/>
                </a:cxn>
                <a:cxn ang="0">
                  <a:pos x="671" y="80"/>
                </a:cxn>
                <a:cxn ang="0">
                  <a:pos x="721" y="60"/>
                </a:cxn>
                <a:cxn ang="0">
                  <a:pos x="1256" y="26"/>
                </a:cxn>
                <a:cxn ang="0">
                  <a:pos x="1286" y="30"/>
                </a:cxn>
                <a:cxn ang="0">
                  <a:pos x="1242" y="359"/>
                </a:cxn>
                <a:cxn ang="0">
                  <a:pos x="1180" y="285"/>
                </a:cxn>
                <a:cxn ang="0">
                  <a:pos x="1302" y="194"/>
                </a:cxn>
                <a:cxn ang="0">
                  <a:pos x="1142" y="66"/>
                </a:cxn>
                <a:cxn ang="0">
                  <a:pos x="41" y="501"/>
                </a:cxn>
                <a:cxn ang="0">
                  <a:pos x="75" y="483"/>
                </a:cxn>
                <a:cxn ang="0">
                  <a:pos x="129" y="523"/>
                </a:cxn>
                <a:cxn ang="0">
                  <a:pos x="277" y="789"/>
                </a:cxn>
                <a:cxn ang="0">
                  <a:pos x="335" y="641"/>
                </a:cxn>
                <a:cxn ang="0">
                  <a:pos x="393" y="773"/>
                </a:cxn>
                <a:cxn ang="0">
                  <a:pos x="309" y="809"/>
                </a:cxn>
                <a:cxn ang="0">
                  <a:pos x="307" y="743"/>
                </a:cxn>
              </a:cxnLst>
              <a:rect l="0" t="0" r="r" b="b"/>
              <a:pathLst>
                <a:path w="1420" h="1113">
                  <a:moveTo>
                    <a:pt x="533" y="713"/>
                  </a:moveTo>
                  <a:lnTo>
                    <a:pt x="537" y="723"/>
                  </a:lnTo>
                  <a:lnTo>
                    <a:pt x="535" y="733"/>
                  </a:lnTo>
                  <a:lnTo>
                    <a:pt x="519" y="719"/>
                  </a:lnTo>
                  <a:lnTo>
                    <a:pt x="533" y="713"/>
                  </a:lnTo>
                  <a:close/>
                  <a:moveTo>
                    <a:pt x="565" y="715"/>
                  </a:moveTo>
                  <a:lnTo>
                    <a:pt x="559" y="733"/>
                  </a:lnTo>
                  <a:lnTo>
                    <a:pt x="547" y="737"/>
                  </a:lnTo>
                  <a:lnTo>
                    <a:pt x="539" y="735"/>
                  </a:lnTo>
                  <a:lnTo>
                    <a:pt x="553" y="731"/>
                  </a:lnTo>
                  <a:lnTo>
                    <a:pt x="543" y="725"/>
                  </a:lnTo>
                  <a:lnTo>
                    <a:pt x="539" y="715"/>
                  </a:lnTo>
                  <a:lnTo>
                    <a:pt x="549" y="711"/>
                  </a:lnTo>
                  <a:lnTo>
                    <a:pt x="553" y="717"/>
                  </a:lnTo>
                  <a:lnTo>
                    <a:pt x="559" y="707"/>
                  </a:lnTo>
                  <a:lnTo>
                    <a:pt x="565" y="709"/>
                  </a:lnTo>
                  <a:lnTo>
                    <a:pt x="565" y="715"/>
                  </a:lnTo>
                  <a:close/>
                  <a:moveTo>
                    <a:pt x="521" y="965"/>
                  </a:moveTo>
                  <a:lnTo>
                    <a:pt x="517" y="969"/>
                  </a:lnTo>
                  <a:lnTo>
                    <a:pt x="517" y="981"/>
                  </a:lnTo>
                  <a:lnTo>
                    <a:pt x="513" y="995"/>
                  </a:lnTo>
                  <a:lnTo>
                    <a:pt x="507" y="993"/>
                  </a:lnTo>
                  <a:lnTo>
                    <a:pt x="503" y="979"/>
                  </a:lnTo>
                  <a:lnTo>
                    <a:pt x="505" y="973"/>
                  </a:lnTo>
                  <a:lnTo>
                    <a:pt x="513" y="971"/>
                  </a:lnTo>
                  <a:lnTo>
                    <a:pt x="515" y="965"/>
                  </a:lnTo>
                  <a:lnTo>
                    <a:pt x="521" y="965"/>
                  </a:lnTo>
                  <a:close/>
                  <a:moveTo>
                    <a:pt x="699" y="114"/>
                  </a:moveTo>
                  <a:lnTo>
                    <a:pt x="709" y="114"/>
                  </a:lnTo>
                  <a:lnTo>
                    <a:pt x="711" y="124"/>
                  </a:lnTo>
                  <a:lnTo>
                    <a:pt x="693" y="126"/>
                  </a:lnTo>
                  <a:lnTo>
                    <a:pt x="679" y="116"/>
                  </a:lnTo>
                  <a:lnTo>
                    <a:pt x="699" y="114"/>
                  </a:lnTo>
                  <a:close/>
                  <a:moveTo>
                    <a:pt x="607" y="401"/>
                  </a:moveTo>
                  <a:lnTo>
                    <a:pt x="613" y="399"/>
                  </a:lnTo>
                  <a:lnTo>
                    <a:pt x="617" y="407"/>
                  </a:lnTo>
                  <a:lnTo>
                    <a:pt x="625" y="401"/>
                  </a:lnTo>
                  <a:lnTo>
                    <a:pt x="621" y="415"/>
                  </a:lnTo>
                  <a:lnTo>
                    <a:pt x="613" y="415"/>
                  </a:lnTo>
                  <a:lnTo>
                    <a:pt x="569" y="425"/>
                  </a:lnTo>
                  <a:lnTo>
                    <a:pt x="597" y="413"/>
                  </a:lnTo>
                  <a:lnTo>
                    <a:pt x="591" y="409"/>
                  </a:lnTo>
                  <a:lnTo>
                    <a:pt x="607" y="401"/>
                  </a:lnTo>
                  <a:close/>
                  <a:moveTo>
                    <a:pt x="701" y="126"/>
                  </a:moveTo>
                  <a:lnTo>
                    <a:pt x="721" y="124"/>
                  </a:lnTo>
                  <a:lnTo>
                    <a:pt x="731" y="138"/>
                  </a:lnTo>
                  <a:lnTo>
                    <a:pt x="743" y="140"/>
                  </a:lnTo>
                  <a:lnTo>
                    <a:pt x="725" y="158"/>
                  </a:lnTo>
                  <a:lnTo>
                    <a:pt x="713" y="158"/>
                  </a:lnTo>
                  <a:lnTo>
                    <a:pt x="719" y="148"/>
                  </a:lnTo>
                  <a:lnTo>
                    <a:pt x="691" y="152"/>
                  </a:lnTo>
                  <a:lnTo>
                    <a:pt x="689" y="148"/>
                  </a:lnTo>
                  <a:lnTo>
                    <a:pt x="701" y="136"/>
                  </a:lnTo>
                  <a:lnTo>
                    <a:pt x="689" y="130"/>
                  </a:lnTo>
                  <a:lnTo>
                    <a:pt x="701" y="126"/>
                  </a:lnTo>
                  <a:close/>
                  <a:moveTo>
                    <a:pt x="665" y="657"/>
                  </a:moveTo>
                  <a:lnTo>
                    <a:pt x="667" y="667"/>
                  </a:lnTo>
                  <a:lnTo>
                    <a:pt x="659" y="671"/>
                  </a:lnTo>
                  <a:lnTo>
                    <a:pt x="661" y="679"/>
                  </a:lnTo>
                  <a:lnTo>
                    <a:pt x="651" y="689"/>
                  </a:lnTo>
                  <a:lnTo>
                    <a:pt x="647" y="677"/>
                  </a:lnTo>
                  <a:lnTo>
                    <a:pt x="653" y="669"/>
                  </a:lnTo>
                  <a:lnTo>
                    <a:pt x="665" y="665"/>
                  </a:lnTo>
                  <a:lnTo>
                    <a:pt x="665" y="657"/>
                  </a:lnTo>
                  <a:close/>
                  <a:moveTo>
                    <a:pt x="1134" y="401"/>
                  </a:moveTo>
                  <a:lnTo>
                    <a:pt x="1132" y="397"/>
                  </a:lnTo>
                  <a:lnTo>
                    <a:pt x="1120" y="409"/>
                  </a:lnTo>
                  <a:lnTo>
                    <a:pt x="1106" y="403"/>
                  </a:lnTo>
                  <a:lnTo>
                    <a:pt x="1106" y="393"/>
                  </a:lnTo>
                  <a:lnTo>
                    <a:pt x="1122" y="387"/>
                  </a:lnTo>
                  <a:lnTo>
                    <a:pt x="1138" y="395"/>
                  </a:lnTo>
                  <a:lnTo>
                    <a:pt x="1134" y="401"/>
                  </a:lnTo>
                  <a:close/>
                  <a:moveTo>
                    <a:pt x="1242" y="62"/>
                  </a:moveTo>
                  <a:lnTo>
                    <a:pt x="1220" y="62"/>
                  </a:lnTo>
                  <a:lnTo>
                    <a:pt x="1224" y="54"/>
                  </a:lnTo>
                  <a:lnTo>
                    <a:pt x="1244" y="52"/>
                  </a:lnTo>
                  <a:lnTo>
                    <a:pt x="1238" y="48"/>
                  </a:lnTo>
                  <a:lnTo>
                    <a:pt x="1262" y="48"/>
                  </a:lnTo>
                  <a:lnTo>
                    <a:pt x="1264" y="66"/>
                  </a:lnTo>
                  <a:lnTo>
                    <a:pt x="1284" y="60"/>
                  </a:lnTo>
                  <a:lnTo>
                    <a:pt x="1274" y="68"/>
                  </a:lnTo>
                  <a:lnTo>
                    <a:pt x="1258" y="68"/>
                  </a:lnTo>
                  <a:lnTo>
                    <a:pt x="1260" y="60"/>
                  </a:lnTo>
                  <a:lnTo>
                    <a:pt x="1242" y="62"/>
                  </a:lnTo>
                  <a:close/>
                  <a:moveTo>
                    <a:pt x="1200" y="52"/>
                  </a:moveTo>
                  <a:lnTo>
                    <a:pt x="1190" y="48"/>
                  </a:lnTo>
                  <a:lnTo>
                    <a:pt x="1186" y="60"/>
                  </a:lnTo>
                  <a:lnTo>
                    <a:pt x="1166" y="56"/>
                  </a:lnTo>
                  <a:lnTo>
                    <a:pt x="1176" y="52"/>
                  </a:lnTo>
                  <a:lnTo>
                    <a:pt x="1186" y="54"/>
                  </a:lnTo>
                  <a:lnTo>
                    <a:pt x="1192" y="44"/>
                  </a:lnTo>
                  <a:lnTo>
                    <a:pt x="1200" y="52"/>
                  </a:lnTo>
                  <a:close/>
                  <a:moveTo>
                    <a:pt x="1234" y="40"/>
                  </a:moveTo>
                  <a:lnTo>
                    <a:pt x="1222" y="44"/>
                  </a:lnTo>
                  <a:lnTo>
                    <a:pt x="1194" y="36"/>
                  </a:lnTo>
                  <a:lnTo>
                    <a:pt x="1210" y="34"/>
                  </a:lnTo>
                  <a:lnTo>
                    <a:pt x="1204" y="26"/>
                  </a:lnTo>
                  <a:lnTo>
                    <a:pt x="1224" y="28"/>
                  </a:lnTo>
                  <a:lnTo>
                    <a:pt x="1250" y="36"/>
                  </a:lnTo>
                  <a:lnTo>
                    <a:pt x="1234" y="40"/>
                  </a:lnTo>
                  <a:close/>
                  <a:moveTo>
                    <a:pt x="1356" y="24"/>
                  </a:moveTo>
                  <a:lnTo>
                    <a:pt x="1368" y="32"/>
                  </a:lnTo>
                  <a:lnTo>
                    <a:pt x="1352" y="40"/>
                  </a:lnTo>
                  <a:lnTo>
                    <a:pt x="1332" y="42"/>
                  </a:lnTo>
                  <a:lnTo>
                    <a:pt x="1322" y="36"/>
                  </a:lnTo>
                  <a:lnTo>
                    <a:pt x="1346" y="30"/>
                  </a:lnTo>
                  <a:lnTo>
                    <a:pt x="1356" y="24"/>
                  </a:lnTo>
                  <a:close/>
                  <a:moveTo>
                    <a:pt x="1104" y="42"/>
                  </a:moveTo>
                  <a:lnTo>
                    <a:pt x="1098" y="38"/>
                  </a:lnTo>
                  <a:lnTo>
                    <a:pt x="1074" y="50"/>
                  </a:lnTo>
                  <a:lnTo>
                    <a:pt x="1058" y="42"/>
                  </a:lnTo>
                  <a:lnTo>
                    <a:pt x="1106" y="36"/>
                  </a:lnTo>
                  <a:lnTo>
                    <a:pt x="1114" y="44"/>
                  </a:lnTo>
                  <a:lnTo>
                    <a:pt x="1104" y="42"/>
                  </a:lnTo>
                  <a:close/>
                  <a:moveTo>
                    <a:pt x="715" y="651"/>
                  </a:moveTo>
                  <a:lnTo>
                    <a:pt x="707" y="645"/>
                  </a:lnTo>
                  <a:lnTo>
                    <a:pt x="717" y="641"/>
                  </a:lnTo>
                  <a:lnTo>
                    <a:pt x="727" y="651"/>
                  </a:lnTo>
                  <a:lnTo>
                    <a:pt x="723" y="657"/>
                  </a:lnTo>
                  <a:lnTo>
                    <a:pt x="709" y="663"/>
                  </a:lnTo>
                  <a:lnTo>
                    <a:pt x="705" y="655"/>
                  </a:lnTo>
                  <a:lnTo>
                    <a:pt x="715" y="651"/>
                  </a:lnTo>
                  <a:close/>
                  <a:moveTo>
                    <a:pt x="431" y="1019"/>
                  </a:moveTo>
                  <a:lnTo>
                    <a:pt x="421" y="1031"/>
                  </a:lnTo>
                  <a:lnTo>
                    <a:pt x="409" y="1027"/>
                  </a:lnTo>
                  <a:lnTo>
                    <a:pt x="417" y="1021"/>
                  </a:lnTo>
                  <a:lnTo>
                    <a:pt x="431" y="1019"/>
                  </a:lnTo>
                  <a:close/>
                  <a:moveTo>
                    <a:pt x="603" y="1041"/>
                  </a:moveTo>
                  <a:lnTo>
                    <a:pt x="601" y="1053"/>
                  </a:lnTo>
                  <a:lnTo>
                    <a:pt x="609" y="1049"/>
                  </a:lnTo>
                  <a:lnTo>
                    <a:pt x="601" y="1067"/>
                  </a:lnTo>
                  <a:lnTo>
                    <a:pt x="605" y="1073"/>
                  </a:lnTo>
                  <a:lnTo>
                    <a:pt x="601" y="1079"/>
                  </a:lnTo>
                  <a:lnTo>
                    <a:pt x="593" y="1077"/>
                  </a:lnTo>
                  <a:lnTo>
                    <a:pt x="573" y="1065"/>
                  </a:lnTo>
                  <a:lnTo>
                    <a:pt x="565" y="1063"/>
                  </a:lnTo>
                  <a:lnTo>
                    <a:pt x="561" y="1057"/>
                  </a:lnTo>
                  <a:lnTo>
                    <a:pt x="571" y="1053"/>
                  </a:lnTo>
                  <a:lnTo>
                    <a:pt x="573" y="1043"/>
                  </a:lnTo>
                  <a:lnTo>
                    <a:pt x="577" y="1053"/>
                  </a:lnTo>
                  <a:lnTo>
                    <a:pt x="581" y="1057"/>
                  </a:lnTo>
                  <a:lnTo>
                    <a:pt x="599" y="1053"/>
                  </a:lnTo>
                  <a:lnTo>
                    <a:pt x="603" y="1041"/>
                  </a:lnTo>
                  <a:close/>
                  <a:moveTo>
                    <a:pt x="517" y="997"/>
                  </a:moveTo>
                  <a:lnTo>
                    <a:pt x="521" y="1011"/>
                  </a:lnTo>
                  <a:lnTo>
                    <a:pt x="517" y="1035"/>
                  </a:lnTo>
                  <a:lnTo>
                    <a:pt x="509" y="1035"/>
                  </a:lnTo>
                  <a:lnTo>
                    <a:pt x="507" y="1041"/>
                  </a:lnTo>
                  <a:lnTo>
                    <a:pt x="497" y="1035"/>
                  </a:lnTo>
                  <a:lnTo>
                    <a:pt x="503" y="1021"/>
                  </a:lnTo>
                  <a:lnTo>
                    <a:pt x="499" y="1001"/>
                  </a:lnTo>
                  <a:lnTo>
                    <a:pt x="501" y="1005"/>
                  </a:lnTo>
                  <a:lnTo>
                    <a:pt x="513" y="997"/>
                  </a:lnTo>
                  <a:lnTo>
                    <a:pt x="517" y="997"/>
                  </a:lnTo>
                  <a:close/>
                  <a:moveTo>
                    <a:pt x="769" y="1063"/>
                  </a:moveTo>
                  <a:lnTo>
                    <a:pt x="781" y="1059"/>
                  </a:lnTo>
                  <a:lnTo>
                    <a:pt x="777" y="1067"/>
                  </a:lnTo>
                  <a:lnTo>
                    <a:pt x="783" y="1073"/>
                  </a:lnTo>
                  <a:lnTo>
                    <a:pt x="785" y="1079"/>
                  </a:lnTo>
                  <a:lnTo>
                    <a:pt x="793" y="1085"/>
                  </a:lnTo>
                  <a:lnTo>
                    <a:pt x="801" y="1083"/>
                  </a:lnTo>
                  <a:lnTo>
                    <a:pt x="795" y="1093"/>
                  </a:lnTo>
                  <a:lnTo>
                    <a:pt x="775" y="1067"/>
                  </a:lnTo>
                  <a:lnTo>
                    <a:pt x="769" y="1063"/>
                  </a:lnTo>
                  <a:close/>
                  <a:moveTo>
                    <a:pt x="741" y="1063"/>
                  </a:moveTo>
                  <a:lnTo>
                    <a:pt x="743" y="1061"/>
                  </a:lnTo>
                  <a:lnTo>
                    <a:pt x="747" y="1077"/>
                  </a:lnTo>
                  <a:lnTo>
                    <a:pt x="757" y="1077"/>
                  </a:lnTo>
                  <a:lnTo>
                    <a:pt x="755" y="1071"/>
                  </a:lnTo>
                  <a:lnTo>
                    <a:pt x="765" y="1071"/>
                  </a:lnTo>
                  <a:lnTo>
                    <a:pt x="773" y="1081"/>
                  </a:lnTo>
                  <a:lnTo>
                    <a:pt x="759" y="1075"/>
                  </a:lnTo>
                  <a:lnTo>
                    <a:pt x="751" y="1079"/>
                  </a:lnTo>
                  <a:lnTo>
                    <a:pt x="747" y="1077"/>
                  </a:lnTo>
                  <a:lnTo>
                    <a:pt x="741" y="1063"/>
                  </a:lnTo>
                  <a:close/>
                  <a:moveTo>
                    <a:pt x="745" y="1037"/>
                  </a:moveTo>
                  <a:lnTo>
                    <a:pt x="741" y="1049"/>
                  </a:lnTo>
                  <a:lnTo>
                    <a:pt x="751" y="1057"/>
                  </a:lnTo>
                  <a:lnTo>
                    <a:pt x="755" y="1063"/>
                  </a:lnTo>
                  <a:lnTo>
                    <a:pt x="751" y="1067"/>
                  </a:lnTo>
                  <a:lnTo>
                    <a:pt x="747" y="1057"/>
                  </a:lnTo>
                  <a:lnTo>
                    <a:pt x="725" y="1041"/>
                  </a:lnTo>
                  <a:lnTo>
                    <a:pt x="739" y="1043"/>
                  </a:lnTo>
                  <a:lnTo>
                    <a:pt x="745" y="1037"/>
                  </a:lnTo>
                  <a:close/>
                  <a:moveTo>
                    <a:pt x="769" y="1045"/>
                  </a:moveTo>
                  <a:lnTo>
                    <a:pt x="767" y="1053"/>
                  </a:lnTo>
                  <a:lnTo>
                    <a:pt x="761" y="1045"/>
                  </a:lnTo>
                  <a:lnTo>
                    <a:pt x="769" y="1045"/>
                  </a:lnTo>
                  <a:lnTo>
                    <a:pt x="769" y="1037"/>
                  </a:lnTo>
                  <a:lnTo>
                    <a:pt x="765" y="1033"/>
                  </a:lnTo>
                  <a:lnTo>
                    <a:pt x="773" y="1031"/>
                  </a:lnTo>
                  <a:lnTo>
                    <a:pt x="777" y="1037"/>
                  </a:lnTo>
                  <a:lnTo>
                    <a:pt x="769" y="1045"/>
                  </a:lnTo>
                  <a:close/>
                  <a:moveTo>
                    <a:pt x="727" y="1093"/>
                  </a:moveTo>
                  <a:lnTo>
                    <a:pt x="741" y="1101"/>
                  </a:lnTo>
                  <a:lnTo>
                    <a:pt x="765" y="1101"/>
                  </a:lnTo>
                  <a:lnTo>
                    <a:pt x="771" y="1107"/>
                  </a:lnTo>
                  <a:lnTo>
                    <a:pt x="749" y="1109"/>
                  </a:lnTo>
                  <a:lnTo>
                    <a:pt x="743" y="1105"/>
                  </a:lnTo>
                  <a:lnTo>
                    <a:pt x="737" y="1109"/>
                  </a:lnTo>
                  <a:lnTo>
                    <a:pt x="729" y="1103"/>
                  </a:lnTo>
                  <a:lnTo>
                    <a:pt x="727" y="1093"/>
                  </a:lnTo>
                  <a:close/>
                  <a:moveTo>
                    <a:pt x="291" y="1091"/>
                  </a:moveTo>
                  <a:lnTo>
                    <a:pt x="291" y="1091"/>
                  </a:lnTo>
                  <a:lnTo>
                    <a:pt x="291" y="1091"/>
                  </a:lnTo>
                  <a:lnTo>
                    <a:pt x="291" y="1091"/>
                  </a:lnTo>
                  <a:close/>
                  <a:moveTo>
                    <a:pt x="307" y="1105"/>
                  </a:moveTo>
                  <a:lnTo>
                    <a:pt x="307" y="1105"/>
                  </a:lnTo>
                  <a:lnTo>
                    <a:pt x="307" y="1105"/>
                  </a:lnTo>
                  <a:lnTo>
                    <a:pt x="307" y="1105"/>
                  </a:lnTo>
                  <a:close/>
                  <a:moveTo>
                    <a:pt x="873" y="1113"/>
                  </a:moveTo>
                  <a:lnTo>
                    <a:pt x="873" y="1113"/>
                  </a:lnTo>
                  <a:lnTo>
                    <a:pt x="869" y="1113"/>
                  </a:lnTo>
                  <a:lnTo>
                    <a:pt x="871" y="1113"/>
                  </a:lnTo>
                  <a:lnTo>
                    <a:pt x="873" y="1113"/>
                  </a:lnTo>
                  <a:close/>
                  <a:moveTo>
                    <a:pt x="887" y="1109"/>
                  </a:moveTo>
                  <a:lnTo>
                    <a:pt x="887" y="1109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9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5" y="1107"/>
                  </a:lnTo>
                  <a:lnTo>
                    <a:pt x="887" y="1109"/>
                  </a:lnTo>
                  <a:close/>
                  <a:moveTo>
                    <a:pt x="777" y="1013"/>
                  </a:moveTo>
                  <a:lnTo>
                    <a:pt x="769" y="1019"/>
                  </a:lnTo>
                  <a:lnTo>
                    <a:pt x="771" y="1015"/>
                  </a:lnTo>
                  <a:lnTo>
                    <a:pt x="781" y="1009"/>
                  </a:lnTo>
                  <a:lnTo>
                    <a:pt x="769" y="1009"/>
                  </a:lnTo>
                  <a:lnTo>
                    <a:pt x="761" y="1013"/>
                  </a:lnTo>
                  <a:lnTo>
                    <a:pt x="757" y="1023"/>
                  </a:lnTo>
                  <a:lnTo>
                    <a:pt x="753" y="1029"/>
                  </a:lnTo>
                  <a:lnTo>
                    <a:pt x="753" y="1021"/>
                  </a:lnTo>
                  <a:lnTo>
                    <a:pt x="757" y="1021"/>
                  </a:lnTo>
                  <a:lnTo>
                    <a:pt x="761" y="1005"/>
                  </a:lnTo>
                  <a:lnTo>
                    <a:pt x="753" y="1001"/>
                  </a:lnTo>
                  <a:lnTo>
                    <a:pt x="749" y="1009"/>
                  </a:lnTo>
                  <a:lnTo>
                    <a:pt x="745" y="1003"/>
                  </a:lnTo>
                  <a:lnTo>
                    <a:pt x="733" y="1007"/>
                  </a:lnTo>
                  <a:lnTo>
                    <a:pt x="737" y="1013"/>
                  </a:lnTo>
                  <a:lnTo>
                    <a:pt x="727" y="1017"/>
                  </a:lnTo>
                  <a:lnTo>
                    <a:pt x="719" y="1011"/>
                  </a:lnTo>
                  <a:lnTo>
                    <a:pt x="715" y="1019"/>
                  </a:lnTo>
                  <a:lnTo>
                    <a:pt x="727" y="1035"/>
                  </a:lnTo>
                  <a:lnTo>
                    <a:pt x="719" y="1041"/>
                  </a:lnTo>
                  <a:lnTo>
                    <a:pt x="737" y="1051"/>
                  </a:lnTo>
                  <a:lnTo>
                    <a:pt x="737" y="1061"/>
                  </a:lnTo>
                  <a:lnTo>
                    <a:pt x="731" y="1055"/>
                  </a:lnTo>
                  <a:lnTo>
                    <a:pt x="729" y="1075"/>
                  </a:lnTo>
                  <a:lnTo>
                    <a:pt x="719" y="1077"/>
                  </a:lnTo>
                  <a:lnTo>
                    <a:pt x="715" y="1081"/>
                  </a:lnTo>
                  <a:lnTo>
                    <a:pt x="709" y="1073"/>
                  </a:lnTo>
                  <a:lnTo>
                    <a:pt x="701" y="1077"/>
                  </a:lnTo>
                  <a:lnTo>
                    <a:pt x="701" y="1063"/>
                  </a:lnTo>
                  <a:lnTo>
                    <a:pt x="689" y="1057"/>
                  </a:lnTo>
                  <a:lnTo>
                    <a:pt x="693" y="1049"/>
                  </a:lnTo>
                  <a:lnTo>
                    <a:pt x="685" y="1043"/>
                  </a:lnTo>
                  <a:lnTo>
                    <a:pt x="693" y="1037"/>
                  </a:lnTo>
                  <a:lnTo>
                    <a:pt x="679" y="1035"/>
                  </a:lnTo>
                  <a:lnTo>
                    <a:pt x="679" y="1027"/>
                  </a:lnTo>
                  <a:lnTo>
                    <a:pt x="669" y="1017"/>
                  </a:lnTo>
                  <a:lnTo>
                    <a:pt x="665" y="1009"/>
                  </a:lnTo>
                  <a:lnTo>
                    <a:pt x="669" y="1003"/>
                  </a:lnTo>
                  <a:lnTo>
                    <a:pt x="667" y="995"/>
                  </a:lnTo>
                  <a:lnTo>
                    <a:pt x="669" y="987"/>
                  </a:lnTo>
                  <a:lnTo>
                    <a:pt x="665" y="985"/>
                  </a:lnTo>
                  <a:lnTo>
                    <a:pt x="657" y="975"/>
                  </a:lnTo>
                  <a:lnTo>
                    <a:pt x="643" y="969"/>
                  </a:lnTo>
                  <a:lnTo>
                    <a:pt x="629" y="969"/>
                  </a:lnTo>
                  <a:lnTo>
                    <a:pt x="627" y="963"/>
                  </a:lnTo>
                  <a:lnTo>
                    <a:pt x="617" y="965"/>
                  </a:lnTo>
                  <a:lnTo>
                    <a:pt x="621" y="961"/>
                  </a:lnTo>
                  <a:lnTo>
                    <a:pt x="603" y="949"/>
                  </a:lnTo>
                  <a:lnTo>
                    <a:pt x="605" y="941"/>
                  </a:lnTo>
                  <a:lnTo>
                    <a:pt x="589" y="927"/>
                  </a:lnTo>
                  <a:lnTo>
                    <a:pt x="585" y="933"/>
                  </a:lnTo>
                  <a:lnTo>
                    <a:pt x="579" y="927"/>
                  </a:lnTo>
                  <a:lnTo>
                    <a:pt x="579" y="913"/>
                  </a:lnTo>
                  <a:lnTo>
                    <a:pt x="557" y="923"/>
                  </a:lnTo>
                  <a:lnTo>
                    <a:pt x="561" y="943"/>
                  </a:lnTo>
                  <a:lnTo>
                    <a:pt x="579" y="957"/>
                  </a:lnTo>
                  <a:lnTo>
                    <a:pt x="587" y="973"/>
                  </a:lnTo>
                  <a:lnTo>
                    <a:pt x="603" y="985"/>
                  </a:lnTo>
                  <a:lnTo>
                    <a:pt x="617" y="985"/>
                  </a:lnTo>
                  <a:lnTo>
                    <a:pt x="617" y="995"/>
                  </a:lnTo>
                  <a:lnTo>
                    <a:pt x="645" y="1009"/>
                  </a:lnTo>
                  <a:lnTo>
                    <a:pt x="653" y="1017"/>
                  </a:lnTo>
                  <a:lnTo>
                    <a:pt x="651" y="1023"/>
                  </a:lnTo>
                  <a:lnTo>
                    <a:pt x="643" y="1015"/>
                  </a:lnTo>
                  <a:lnTo>
                    <a:pt x="631" y="1011"/>
                  </a:lnTo>
                  <a:lnTo>
                    <a:pt x="625" y="1019"/>
                  </a:lnTo>
                  <a:lnTo>
                    <a:pt x="623" y="1025"/>
                  </a:lnTo>
                  <a:lnTo>
                    <a:pt x="633" y="1031"/>
                  </a:lnTo>
                  <a:lnTo>
                    <a:pt x="633" y="1039"/>
                  </a:lnTo>
                  <a:lnTo>
                    <a:pt x="625" y="1043"/>
                  </a:lnTo>
                  <a:lnTo>
                    <a:pt x="625" y="1049"/>
                  </a:lnTo>
                  <a:lnTo>
                    <a:pt x="617" y="1057"/>
                  </a:lnTo>
                  <a:lnTo>
                    <a:pt x="611" y="1057"/>
                  </a:lnTo>
                  <a:lnTo>
                    <a:pt x="613" y="1043"/>
                  </a:lnTo>
                  <a:lnTo>
                    <a:pt x="619" y="1043"/>
                  </a:lnTo>
                  <a:lnTo>
                    <a:pt x="615" y="1029"/>
                  </a:lnTo>
                  <a:lnTo>
                    <a:pt x="609" y="1019"/>
                  </a:lnTo>
                  <a:lnTo>
                    <a:pt x="599" y="1015"/>
                  </a:lnTo>
                  <a:lnTo>
                    <a:pt x="597" y="1009"/>
                  </a:lnTo>
                  <a:lnTo>
                    <a:pt x="591" y="1009"/>
                  </a:lnTo>
                  <a:lnTo>
                    <a:pt x="577" y="1005"/>
                  </a:lnTo>
                  <a:lnTo>
                    <a:pt x="579" y="999"/>
                  </a:lnTo>
                  <a:lnTo>
                    <a:pt x="571" y="997"/>
                  </a:lnTo>
                  <a:lnTo>
                    <a:pt x="535" y="969"/>
                  </a:lnTo>
                  <a:lnTo>
                    <a:pt x="527" y="947"/>
                  </a:lnTo>
                  <a:lnTo>
                    <a:pt x="505" y="939"/>
                  </a:lnTo>
                  <a:lnTo>
                    <a:pt x="497" y="949"/>
                  </a:lnTo>
                  <a:lnTo>
                    <a:pt x="487" y="951"/>
                  </a:lnTo>
                  <a:lnTo>
                    <a:pt x="467" y="965"/>
                  </a:lnTo>
                  <a:lnTo>
                    <a:pt x="433" y="957"/>
                  </a:lnTo>
                  <a:lnTo>
                    <a:pt x="421" y="963"/>
                  </a:lnTo>
                  <a:lnTo>
                    <a:pt x="419" y="973"/>
                  </a:lnTo>
                  <a:lnTo>
                    <a:pt x="423" y="977"/>
                  </a:lnTo>
                  <a:lnTo>
                    <a:pt x="417" y="989"/>
                  </a:lnTo>
                  <a:lnTo>
                    <a:pt x="405" y="997"/>
                  </a:lnTo>
                  <a:lnTo>
                    <a:pt x="389" y="1001"/>
                  </a:lnTo>
                  <a:lnTo>
                    <a:pt x="369" y="1029"/>
                  </a:lnTo>
                  <a:lnTo>
                    <a:pt x="369" y="1037"/>
                  </a:lnTo>
                  <a:lnTo>
                    <a:pt x="377" y="1043"/>
                  </a:lnTo>
                  <a:lnTo>
                    <a:pt x="365" y="1049"/>
                  </a:lnTo>
                  <a:lnTo>
                    <a:pt x="361" y="1061"/>
                  </a:lnTo>
                  <a:lnTo>
                    <a:pt x="347" y="1067"/>
                  </a:lnTo>
                  <a:lnTo>
                    <a:pt x="341" y="1077"/>
                  </a:lnTo>
                  <a:lnTo>
                    <a:pt x="305" y="1077"/>
                  </a:lnTo>
                  <a:lnTo>
                    <a:pt x="293" y="1083"/>
                  </a:lnTo>
                  <a:lnTo>
                    <a:pt x="287" y="1089"/>
                  </a:lnTo>
                  <a:lnTo>
                    <a:pt x="279" y="1085"/>
                  </a:lnTo>
                  <a:lnTo>
                    <a:pt x="273" y="1073"/>
                  </a:lnTo>
                  <a:lnTo>
                    <a:pt x="261" y="1069"/>
                  </a:lnTo>
                  <a:lnTo>
                    <a:pt x="253" y="1073"/>
                  </a:lnTo>
                  <a:lnTo>
                    <a:pt x="241" y="1071"/>
                  </a:lnTo>
                  <a:lnTo>
                    <a:pt x="237" y="1073"/>
                  </a:lnTo>
                  <a:lnTo>
                    <a:pt x="239" y="1065"/>
                  </a:lnTo>
                  <a:lnTo>
                    <a:pt x="239" y="1049"/>
                  </a:lnTo>
                  <a:lnTo>
                    <a:pt x="229" y="1043"/>
                  </a:lnTo>
                  <a:lnTo>
                    <a:pt x="235" y="1025"/>
                  </a:lnTo>
                  <a:lnTo>
                    <a:pt x="241" y="1001"/>
                  </a:lnTo>
                  <a:lnTo>
                    <a:pt x="237" y="981"/>
                  </a:lnTo>
                  <a:lnTo>
                    <a:pt x="241" y="979"/>
                  </a:lnTo>
                  <a:lnTo>
                    <a:pt x="231" y="967"/>
                  </a:lnTo>
                  <a:lnTo>
                    <a:pt x="233" y="961"/>
                  </a:lnTo>
                  <a:lnTo>
                    <a:pt x="247" y="959"/>
                  </a:lnTo>
                  <a:lnTo>
                    <a:pt x="253" y="951"/>
                  </a:lnTo>
                  <a:lnTo>
                    <a:pt x="263" y="955"/>
                  </a:lnTo>
                  <a:lnTo>
                    <a:pt x="291" y="955"/>
                  </a:lnTo>
                  <a:lnTo>
                    <a:pt x="307" y="959"/>
                  </a:lnTo>
                  <a:lnTo>
                    <a:pt x="319" y="957"/>
                  </a:lnTo>
                  <a:lnTo>
                    <a:pt x="341" y="961"/>
                  </a:lnTo>
                  <a:lnTo>
                    <a:pt x="351" y="955"/>
                  </a:lnTo>
                  <a:lnTo>
                    <a:pt x="355" y="935"/>
                  </a:lnTo>
                  <a:lnTo>
                    <a:pt x="357" y="917"/>
                  </a:lnTo>
                  <a:lnTo>
                    <a:pt x="353" y="911"/>
                  </a:lnTo>
                  <a:lnTo>
                    <a:pt x="357" y="905"/>
                  </a:lnTo>
                  <a:lnTo>
                    <a:pt x="337" y="897"/>
                  </a:lnTo>
                  <a:lnTo>
                    <a:pt x="341" y="885"/>
                  </a:lnTo>
                  <a:lnTo>
                    <a:pt x="313" y="873"/>
                  </a:lnTo>
                  <a:lnTo>
                    <a:pt x="295" y="863"/>
                  </a:lnTo>
                  <a:lnTo>
                    <a:pt x="325" y="855"/>
                  </a:lnTo>
                  <a:lnTo>
                    <a:pt x="333" y="861"/>
                  </a:lnTo>
                  <a:lnTo>
                    <a:pt x="353" y="859"/>
                  </a:lnTo>
                  <a:lnTo>
                    <a:pt x="345" y="845"/>
                  </a:lnTo>
                  <a:lnTo>
                    <a:pt x="339" y="849"/>
                  </a:lnTo>
                  <a:lnTo>
                    <a:pt x="339" y="839"/>
                  </a:lnTo>
                  <a:lnTo>
                    <a:pt x="351" y="837"/>
                  </a:lnTo>
                  <a:lnTo>
                    <a:pt x="355" y="843"/>
                  </a:lnTo>
                  <a:lnTo>
                    <a:pt x="369" y="847"/>
                  </a:lnTo>
                  <a:lnTo>
                    <a:pt x="379" y="843"/>
                  </a:lnTo>
                  <a:lnTo>
                    <a:pt x="377" y="837"/>
                  </a:lnTo>
                  <a:lnTo>
                    <a:pt x="391" y="833"/>
                  </a:lnTo>
                  <a:lnTo>
                    <a:pt x="397" y="827"/>
                  </a:lnTo>
                  <a:lnTo>
                    <a:pt x="397" y="815"/>
                  </a:lnTo>
                  <a:lnTo>
                    <a:pt x="427" y="805"/>
                  </a:lnTo>
                  <a:lnTo>
                    <a:pt x="441" y="785"/>
                  </a:lnTo>
                  <a:lnTo>
                    <a:pt x="447" y="767"/>
                  </a:lnTo>
                  <a:lnTo>
                    <a:pt x="451" y="765"/>
                  </a:lnTo>
                  <a:lnTo>
                    <a:pt x="493" y="755"/>
                  </a:lnTo>
                  <a:lnTo>
                    <a:pt x="503" y="761"/>
                  </a:lnTo>
                  <a:lnTo>
                    <a:pt x="503" y="753"/>
                  </a:lnTo>
                  <a:lnTo>
                    <a:pt x="509" y="753"/>
                  </a:lnTo>
                  <a:lnTo>
                    <a:pt x="499" y="733"/>
                  </a:lnTo>
                  <a:lnTo>
                    <a:pt x="505" y="727"/>
                  </a:lnTo>
                  <a:lnTo>
                    <a:pt x="495" y="719"/>
                  </a:lnTo>
                  <a:lnTo>
                    <a:pt x="501" y="711"/>
                  </a:lnTo>
                  <a:lnTo>
                    <a:pt x="497" y="697"/>
                  </a:lnTo>
                  <a:lnTo>
                    <a:pt x="503" y="685"/>
                  </a:lnTo>
                  <a:lnTo>
                    <a:pt x="515" y="685"/>
                  </a:lnTo>
                  <a:lnTo>
                    <a:pt x="525" y="675"/>
                  </a:lnTo>
                  <a:lnTo>
                    <a:pt x="533" y="671"/>
                  </a:lnTo>
                  <a:lnTo>
                    <a:pt x="529" y="689"/>
                  </a:lnTo>
                  <a:lnTo>
                    <a:pt x="529" y="697"/>
                  </a:lnTo>
                  <a:lnTo>
                    <a:pt x="539" y="699"/>
                  </a:lnTo>
                  <a:lnTo>
                    <a:pt x="517" y="721"/>
                  </a:lnTo>
                  <a:lnTo>
                    <a:pt x="519" y="733"/>
                  </a:lnTo>
                  <a:lnTo>
                    <a:pt x="525" y="741"/>
                  </a:lnTo>
                  <a:lnTo>
                    <a:pt x="537" y="745"/>
                  </a:lnTo>
                  <a:lnTo>
                    <a:pt x="545" y="743"/>
                  </a:lnTo>
                  <a:lnTo>
                    <a:pt x="537" y="751"/>
                  </a:lnTo>
                  <a:lnTo>
                    <a:pt x="545" y="751"/>
                  </a:lnTo>
                  <a:lnTo>
                    <a:pt x="563" y="741"/>
                  </a:lnTo>
                  <a:lnTo>
                    <a:pt x="569" y="743"/>
                  </a:lnTo>
                  <a:lnTo>
                    <a:pt x="577" y="737"/>
                  </a:lnTo>
                  <a:lnTo>
                    <a:pt x="589" y="753"/>
                  </a:lnTo>
                  <a:lnTo>
                    <a:pt x="617" y="745"/>
                  </a:lnTo>
                  <a:lnTo>
                    <a:pt x="625" y="739"/>
                  </a:lnTo>
                  <a:lnTo>
                    <a:pt x="651" y="733"/>
                  </a:lnTo>
                  <a:lnTo>
                    <a:pt x="655" y="741"/>
                  </a:lnTo>
                  <a:lnTo>
                    <a:pt x="671" y="741"/>
                  </a:lnTo>
                  <a:lnTo>
                    <a:pt x="677" y="731"/>
                  </a:lnTo>
                  <a:lnTo>
                    <a:pt x="695" y="731"/>
                  </a:lnTo>
                  <a:lnTo>
                    <a:pt x="695" y="719"/>
                  </a:lnTo>
                  <a:lnTo>
                    <a:pt x="691" y="703"/>
                  </a:lnTo>
                  <a:lnTo>
                    <a:pt x="693" y="691"/>
                  </a:lnTo>
                  <a:lnTo>
                    <a:pt x="703" y="675"/>
                  </a:lnTo>
                  <a:lnTo>
                    <a:pt x="725" y="671"/>
                  </a:lnTo>
                  <a:lnTo>
                    <a:pt x="725" y="685"/>
                  </a:lnTo>
                  <a:lnTo>
                    <a:pt x="733" y="689"/>
                  </a:lnTo>
                  <a:lnTo>
                    <a:pt x="743" y="683"/>
                  </a:lnTo>
                  <a:lnTo>
                    <a:pt x="741" y="669"/>
                  </a:lnTo>
                  <a:lnTo>
                    <a:pt x="745" y="657"/>
                  </a:lnTo>
                  <a:lnTo>
                    <a:pt x="737" y="659"/>
                  </a:lnTo>
                  <a:lnTo>
                    <a:pt x="729" y="653"/>
                  </a:lnTo>
                  <a:lnTo>
                    <a:pt x="729" y="639"/>
                  </a:lnTo>
                  <a:lnTo>
                    <a:pt x="739" y="637"/>
                  </a:lnTo>
                  <a:lnTo>
                    <a:pt x="745" y="629"/>
                  </a:lnTo>
                  <a:lnTo>
                    <a:pt x="743" y="619"/>
                  </a:lnTo>
                  <a:lnTo>
                    <a:pt x="729" y="621"/>
                  </a:lnTo>
                  <a:lnTo>
                    <a:pt x="719" y="619"/>
                  </a:lnTo>
                  <a:lnTo>
                    <a:pt x="715" y="625"/>
                  </a:lnTo>
                  <a:lnTo>
                    <a:pt x="711" y="613"/>
                  </a:lnTo>
                  <a:lnTo>
                    <a:pt x="699" y="609"/>
                  </a:lnTo>
                  <a:lnTo>
                    <a:pt x="693" y="611"/>
                  </a:lnTo>
                  <a:lnTo>
                    <a:pt x="683" y="621"/>
                  </a:lnTo>
                  <a:lnTo>
                    <a:pt x="673" y="619"/>
                  </a:lnTo>
                  <a:lnTo>
                    <a:pt x="675" y="613"/>
                  </a:lnTo>
                  <a:lnTo>
                    <a:pt x="683" y="615"/>
                  </a:lnTo>
                  <a:lnTo>
                    <a:pt x="697" y="605"/>
                  </a:lnTo>
                  <a:lnTo>
                    <a:pt x="699" y="583"/>
                  </a:lnTo>
                  <a:lnTo>
                    <a:pt x="695" y="575"/>
                  </a:lnTo>
                  <a:lnTo>
                    <a:pt x="697" y="567"/>
                  </a:lnTo>
                  <a:lnTo>
                    <a:pt x="693" y="559"/>
                  </a:lnTo>
                  <a:lnTo>
                    <a:pt x="697" y="545"/>
                  </a:lnTo>
                  <a:lnTo>
                    <a:pt x="713" y="543"/>
                  </a:lnTo>
                  <a:lnTo>
                    <a:pt x="715" y="535"/>
                  </a:lnTo>
                  <a:lnTo>
                    <a:pt x="727" y="529"/>
                  </a:lnTo>
                  <a:lnTo>
                    <a:pt x="749" y="505"/>
                  </a:lnTo>
                  <a:lnTo>
                    <a:pt x="757" y="507"/>
                  </a:lnTo>
                  <a:lnTo>
                    <a:pt x="757" y="491"/>
                  </a:lnTo>
                  <a:lnTo>
                    <a:pt x="745" y="483"/>
                  </a:lnTo>
                  <a:lnTo>
                    <a:pt x="717" y="485"/>
                  </a:lnTo>
                  <a:lnTo>
                    <a:pt x="713" y="493"/>
                  </a:lnTo>
                  <a:lnTo>
                    <a:pt x="705" y="489"/>
                  </a:lnTo>
                  <a:lnTo>
                    <a:pt x="693" y="507"/>
                  </a:lnTo>
                  <a:lnTo>
                    <a:pt x="699" y="517"/>
                  </a:lnTo>
                  <a:lnTo>
                    <a:pt x="689" y="531"/>
                  </a:lnTo>
                  <a:lnTo>
                    <a:pt x="671" y="541"/>
                  </a:lnTo>
                  <a:lnTo>
                    <a:pt x="665" y="541"/>
                  </a:lnTo>
                  <a:lnTo>
                    <a:pt x="657" y="547"/>
                  </a:lnTo>
                  <a:lnTo>
                    <a:pt x="641" y="565"/>
                  </a:lnTo>
                  <a:lnTo>
                    <a:pt x="637" y="561"/>
                  </a:lnTo>
                  <a:lnTo>
                    <a:pt x="637" y="581"/>
                  </a:lnTo>
                  <a:lnTo>
                    <a:pt x="633" y="597"/>
                  </a:lnTo>
                  <a:lnTo>
                    <a:pt x="641" y="609"/>
                  </a:lnTo>
                  <a:lnTo>
                    <a:pt x="645" y="609"/>
                  </a:lnTo>
                  <a:lnTo>
                    <a:pt x="659" y="619"/>
                  </a:lnTo>
                  <a:lnTo>
                    <a:pt x="661" y="625"/>
                  </a:lnTo>
                  <a:lnTo>
                    <a:pt x="657" y="639"/>
                  </a:lnTo>
                  <a:lnTo>
                    <a:pt x="629" y="651"/>
                  </a:lnTo>
                  <a:lnTo>
                    <a:pt x="627" y="663"/>
                  </a:lnTo>
                  <a:lnTo>
                    <a:pt x="621" y="669"/>
                  </a:lnTo>
                  <a:lnTo>
                    <a:pt x="633" y="683"/>
                  </a:lnTo>
                  <a:lnTo>
                    <a:pt x="621" y="705"/>
                  </a:lnTo>
                  <a:lnTo>
                    <a:pt x="625" y="687"/>
                  </a:lnTo>
                  <a:lnTo>
                    <a:pt x="613" y="707"/>
                  </a:lnTo>
                  <a:lnTo>
                    <a:pt x="595" y="705"/>
                  </a:lnTo>
                  <a:lnTo>
                    <a:pt x="589" y="713"/>
                  </a:lnTo>
                  <a:lnTo>
                    <a:pt x="591" y="719"/>
                  </a:lnTo>
                  <a:lnTo>
                    <a:pt x="603" y="727"/>
                  </a:lnTo>
                  <a:lnTo>
                    <a:pt x="601" y="731"/>
                  </a:lnTo>
                  <a:lnTo>
                    <a:pt x="589" y="721"/>
                  </a:lnTo>
                  <a:lnTo>
                    <a:pt x="569" y="721"/>
                  </a:lnTo>
                  <a:lnTo>
                    <a:pt x="571" y="717"/>
                  </a:lnTo>
                  <a:lnTo>
                    <a:pt x="563" y="703"/>
                  </a:lnTo>
                  <a:lnTo>
                    <a:pt x="569" y="695"/>
                  </a:lnTo>
                  <a:lnTo>
                    <a:pt x="561" y="689"/>
                  </a:lnTo>
                  <a:lnTo>
                    <a:pt x="557" y="677"/>
                  </a:lnTo>
                  <a:lnTo>
                    <a:pt x="547" y="667"/>
                  </a:lnTo>
                  <a:lnTo>
                    <a:pt x="543" y="649"/>
                  </a:lnTo>
                  <a:lnTo>
                    <a:pt x="533" y="633"/>
                  </a:lnTo>
                  <a:lnTo>
                    <a:pt x="531" y="637"/>
                  </a:lnTo>
                  <a:lnTo>
                    <a:pt x="521" y="645"/>
                  </a:lnTo>
                  <a:lnTo>
                    <a:pt x="501" y="661"/>
                  </a:lnTo>
                  <a:lnTo>
                    <a:pt x="489" y="665"/>
                  </a:lnTo>
                  <a:lnTo>
                    <a:pt x="473" y="663"/>
                  </a:lnTo>
                  <a:lnTo>
                    <a:pt x="457" y="649"/>
                  </a:lnTo>
                  <a:lnTo>
                    <a:pt x="457" y="641"/>
                  </a:lnTo>
                  <a:lnTo>
                    <a:pt x="451" y="639"/>
                  </a:lnTo>
                  <a:lnTo>
                    <a:pt x="451" y="633"/>
                  </a:lnTo>
                  <a:lnTo>
                    <a:pt x="459" y="625"/>
                  </a:lnTo>
                  <a:lnTo>
                    <a:pt x="453" y="625"/>
                  </a:lnTo>
                  <a:lnTo>
                    <a:pt x="453" y="617"/>
                  </a:lnTo>
                  <a:lnTo>
                    <a:pt x="443" y="597"/>
                  </a:lnTo>
                  <a:lnTo>
                    <a:pt x="455" y="597"/>
                  </a:lnTo>
                  <a:lnTo>
                    <a:pt x="449" y="589"/>
                  </a:lnTo>
                  <a:lnTo>
                    <a:pt x="453" y="585"/>
                  </a:lnTo>
                  <a:lnTo>
                    <a:pt x="445" y="579"/>
                  </a:lnTo>
                  <a:lnTo>
                    <a:pt x="455" y="573"/>
                  </a:lnTo>
                  <a:lnTo>
                    <a:pt x="457" y="567"/>
                  </a:lnTo>
                  <a:lnTo>
                    <a:pt x="473" y="561"/>
                  </a:lnTo>
                  <a:lnTo>
                    <a:pt x="477" y="553"/>
                  </a:lnTo>
                  <a:lnTo>
                    <a:pt x="495" y="549"/>
                  </a:lnTo>
                  <a:lnTo>
                    <a:pt x="499" y="535"/>
                  </a:lnTo>
                  <a:lnTo>
                    <a:pt x="507" y="533"/>
                  </a:lnTo>
                  <a:lnTo>
                    <a:pt x="513" y="539"/>
                  </a:lnTo>
                  <a:lnTo>
                    <a:pt x="521" y="535"/>
                  </a:lnTo>
                  <a:lnTo>
                    <a:pt x="525" y="543"/>
                  </a:lnTo>
                  <a:lnTo>
                    <a:pt x="547" y="533"/>
                  </a:lnTo>
                  <a:lnTo>
                    <a:pt x="541" y="531"/>
                  </a:lnTo>
                  <a:lnTo>
                    <a:pt x="523" y="539"/>
                  </a:lnTo>
                  <a:lnTo>
                    <a:pt x="517" y="533"/>
                  </a:lnTo>
                  <a:lnTo>
                    <a:pt x="527" y="523"/>
                  </a:lnTo>
                  <a:lnTo>
                    <a:pt x="537" y="515"/>
                  </a:lnTo>
                  <a:lnTo>
                    <a:pt x="537" y="505"/>
                  </a:lnTo>
                  <a:lnTo>
                    <a:pt x="543" y="507"/>
                  </a:lnTo>
                  <a:lnTo>
                    <a:pt x="565" y="499"/>
                  </a:lnTo>
                  <a:lnTo>
                    <a:pt x="557" y="497"/>
                  </a:lnTo>
                  <a:lnTo>
                    <a:pt x="567" y="479"/>
                  </a:lnTo>
                  <a:lnTo>
                    <a:pt x="561" y="481"/>
                  </a:lnTo>
                  <a:lnTo>
                    <a:pt x="567" y="467"/>
                  </a:lnTo>
                  <a:lnTo>
                    <a:pt x="573" y="467"/>
                  </a:lnTo>
                  <a:lnTo>
                    <a:pt x="579" y="453"/>
                  </a:lnTo>
                  <a:lnTo>
                    <a:pt x="585" y="453"/>
                  </a:lnTo>
                  <a:lnTo>
                    <a:pt x="591" y="441"/>
                  </a:lnTo>
                  <a:lnTo>
                    <a:pt x="609" y="433"/>
                  </a:lnTo>
                  <a:lnTo>
                    <a:pt x="597" y="431"/>
                  </a:lnTo>
                  <a:lnTo>
                    <a:pt x="613" y="427"/>
                  </a:lnTo>
                  <a:lnTo>
                    <a:pt x="605" y="425"/>
                  </a:lnTo>
                  <a:lnTo>
                    <a:pt x="639" y="415"/>
                  </a:lnTo>
                  <a:lnTo>
                    <a:pt x="625" y="415"/>
                  </a:lnTo>
                  <a:lnTo>
                    <a:pt x="625" y="409"/>
                  </a:lnTo>
                  <a:lnTo>
                    <a:pt x="639" y="397"/>
                  </a:lnTo>
                  <a:lnTo>
                    <a:pt x="629" y="399"/>
                  </a:lnTo>
                  <a:lnTo>
                    <a:pt x="643" y="385"/>
                  </a:lnTo>
                  <a:lnTo>
                    <a:pt x="647" y="391"/>
                  </a:lnTo>
                  <a:lnTo>
                    <a:pt x="673" y="379"/>
                  </a:lnTo>
                  <a:lnTo>
                    <a:pt x="673" y="367"/>
                  </a:lnTo>
                  <a:lnTo>
                    <a:pt x="685" y="377"/>
                  </a:lnTo>
                  <a:lnTo>
                    <a:pt x="685" y="367"/>
                  </a:lnTo>
                  <a:lnTo>
                    <a:pt x="713" y="365"/>
                  </a:lnTo>
                  <a:lnTo>
                    <a:pt x="713" y="353"/>
                  </a:lnTo>
                  <a:lnTo>
                    <a:pt x="727" y="351"/>
                  </a:lnTo>
                  <a:lnTo>
                    <a:pt x="721" y="361"/>
                  </a:lnTo>
                  <a:lnTo>
                    <a:pt x="733" y="361"/>
                  </a:lnTo>
                  <a:lnTo>
                    <a:pt x="721" y="367"/>
                  </a:lnTo>
                  <a:lnTo>
                    <a:pt x="723" y="373"/>
                  </a:lnTo>
                  <a:lnTo>
                    <a:pt x="737" y="359"/>
                  </a:lnTo>
                  <a:lnTo>
                    <a:pt x="737" y="345"/>
                  </a:lnTo>
                  <a:lnTo>
                    <a:pt x="741" y="353"/>
                  </a:lnTo>
                  <a:lnTo>
                    <a:pt x="749" y="345"/>
                  </a:lnTo>
                  <a:lnTo>
                    <a:pt x="755" y="347"/>
                  </a:lnTo>
                  <a:lnTo>
                    <a:pt x="763" y="341"/>
                  </a:lnTo>
                  <a:lnTo>
                    <a:pt x="771" y="345"/>
                  </a:lnTo>
                  <a:lnTo>
                    <a:pt x="753" y="359"/>
                  </a:lnTo>
                  <a:lnTo>
                    <a:pt x="755" y="371"/>
                  </a:lnTo>
                  <a:lnTo>
                    <a:pt x="773" y="349"/>
                  </a:lnTo>
                  <a:lnTo>
                    <a:pt x="777" y="347"/>
                  </a:lnTo>
                  <a:lnTo>
                    <a:pt x="775" y="363"/>
                  </a:lnTo>
                  <a:lnTo>
                    <a:pt x="791" y="349"/>
                  </a:lnTo>
                  <a:lnTo>
                    <a:pt x="791" y="343"/>
                  </a:lnTo>
                  <a:lnTo>
                    <a:pt x="805" y="345"/>
                  </a:lnTo>
                  <a:lnTo>
                    <a:pt x="795" y="361"/>
                  </a:lnTo>
                  <a:lnTo>
                    <a:pt x="801" y="361"/>
                  </a:lnTo>
                  <a:lnTo>
                    <a:pt x="809" y="349"/>
                  </a:lnTo>
                  <a:lnTo>
                    <a:pt x="829" y="353"/>
                  </a:lnTo>
                  <a:lnTo>
                    <a:pt x="845" y="365"/>
                  </a:lnTo>
                  <a:lnTo>
                    <a:pt x="831" y="371"/>
                  </a:lnTo>
                  <a:lnTo>
                    <a:pt x="807" y="369"/>
                  </a:lnTo>
                  <a:lnTo>
                    <a:pt x="835" y="377"/>
                  </a:lnTo>
                  <a:lnTo>
                    <a:pt x="855" y="381"/>
                  </a:lnTo>
                  <a:lnTo>
                    <a:pt x="859" y="373"/>
                  </a:lnTo>
                  <a:lnTo>
                    <a:pt x="875" y="383"/>
                  </a:lnTo>
                  <a:lnTo>
                    <a:pt x="861" y="383"/>
                  </a:lnTo>
                  <a:lnTo>
                    <a:pt x="881" y="389"/>
                  </a:lnTo>
                  <a:lnTo>
                    <a:pt x="879" y="393"/>
                  </a:lnTo>
                  <a:lnTo>
                    <a:pt x="893" y="389"/>
                  </a:lnTo>
                  <a:lnTo>
                    <a:pt x="899" y="393"/>
                  </a:lnTo>
                  <a:lnTo>
                    <a:pt x="919" y="395"/>
                  </a:lnTo>
                  <a:lnTo>
                    <a:pt x="946" y="407"/>
                  </a:lnTo>
                  <a:lnTo>
                    <a:pt x="958" y="417"/>
                  </a:lnTo>
                  <a:lnTo>
                    <a:pt x="982" y="425"/>
                  </a:lnTo>
                  <a:lnTo>
                    <a:pt x="996" y="435"/>
                  </a:lnTo>
                  <a:lnTo>
                    <a:pt x="1002" y="453"/>
                  </a:lnTo>
                  <a:lnTo>
                    <a:pt x="988" y="467"/>
                  </a:lnTo>
                  <a:lnTo>
                    <a:pt x="970" y="475"/>
                  </a:lnTo>
                  <a:lnTo>
                    <a:pt x="950" y="475"/>
                  </a:lnTo>
                  <a:lnTo>
                    <a:pt x="933" y="471"/>
                  </a:lnTo>
                  <a:lnTo>
                    <a:pt x="909" y="467"/>
                  </a:lnTo>
                  <a:lnTo>
                    <a:pt x="901" y="461"/>
                  </a:lnTo>
                  <a:lnTo>
                    <a:pt x="881" y="459"/>
                  </a:lnTo>
                  <a:lnTo>
                    <a:pt x="863" y="449"/>
                  </a:lnTo>
                  <a:lnTo>
                    <a:pt x="873" y="465"/>
                  </a:lnTo>
                  <a:lnTo>
                    <a:pt x="897" y="475"/>
                  </a:lnTo>
                  <a:lnTo>
                    <a:pt x="903" y="485"/>
                  </a:lnTo>
                  <a:lnTo>
                    <a:pt x="895" y="493"/>
                  </a:lnTo>
                  <a:lnTo>
                    <a:pt x="903" y="505"/>
                  </a:lnTo>
                  <a:lnTo>
                    <a:pt x="901" y="513"/>
                  </a:lnTo>
                  <a:lnTo>
                    <a:pt x="911" y="521"/>
                  </a:lnTo>
                  <a:lnTo>
                    <a:pt x="917" y="517"/>
                  </a:lnTo>
                  <a:lnTo>
                    <a:pt x="917" y="503"/>
                  </a:lnTo>
                  <a:lnTo>
                    <a:pt x="925" y="505"/>
                  </a:lnTo>
                  <a:lnTo>
                    <a:pt x="935" y="499"/>
                  </a:lnTo>
                  <a:lnTo>
                    <a:pt x="952" y="505"/>
                  </a:lnTo>
                  <a:lnTo>
                    <a:pt x="974" y="513"/>
                  </a:lnTo>
                  <a:lnTo>
                    <a:pt x="986" y="505"/>
                  </a:lnTo>
                  <a:lnTo>
                    <a:pt x="976" y="493"/>
                  </a:lnTo>
                  <a:lnTo>
                    <a:pt x="978" y="487"/>
                  </a:lnTo>
                  <a:lnTo>
                    <a:pt x="994" y="477"/>
                  </a:lnTo>
                  <a:lnTo>
                    <a:pt x="1002" y="477"/>
                  </a:lnTo>
                  <a:lnTo>
                    <a:pt x="1020" y="457"/>
                  </a:lnTo>
                  <a:lnTo>
                    <a:pt x="1020" y="469"/>
                  </a:lnTo>
                  <a:lnTo>
                    <a:pt x="1030" y="467"/>
                  </a:lnTo>
                  <a:lnTo>
                    <a:pt x="1044" y="481"/>
                  </a:lnTo>
                  <a:lnTo>
                    <a:pt x="1044" y="469"/>
                  </a:lnTo>
                  <a:lnTo>
                    <a:pt x="1050" y="461"/>
                  </a:lnTo>
                  <a:lnTo>
                    <a:pt x="1046" y="449"/>
                  </a:lnTo>
                  <a:lnTo>
                    <a:pt x="1038" y="447"/>
                  </a:lnTo>
                  <a:lnTo>
                    <a:pt x="1046" y="419"/>
                  </a:lnTo>
                  <a:lnTo>
                    <a:pt x="1032" y="411"/>
                  </a:lnTo>
                  <a:lnTo>
                    <a:pt x="1062" y="413"/>
                  </a:lnTo>
                  <a:lnTo>
                    <a:pt x="1072" y="415"/>
                  </a:lnTo>
                  <a:lnTo>
                    <a:pt x="1082" y="431"/>
                  </a:lnTo>
                  <a:lnTo>
                    <a:pt x="1062" y="433"/>
                  </a:lnTo>
                  <a:lnTo>
                    <a:pt x="1056" y="445"/>
                  </a:lnTo>
                  <a:lnTo>
                    <a:pt x="1066" y="449"/>
                  </a:lnTo>
                  <a:lnTo>
                    <a:pt x="1070" y="455"/>
                  </a:lnTo>
                  <a:lnTo>
                    <a:pt x="1082" y="457"/>
                  </a:lnTo>
                  <a:lnTo>
                    <a:pt x="1098" y="453"/>
                  </a:lnTo>
                  <a:lnTo>
                    <a:pt x="1100" y="437"/>
                  </a:lnTo>
                  <a:lnTo>
                    <a:pt x="1114" y="433"/>
                  </a:lnTo>
                  <a:lnTo>
                    <a:pt x="1150" y="413"/>
                  </a:lnTo>
                  <a:lnTo>
                    <a:pt x="1166" y="411"/>
                  </a:lnTo>
                  <a:lnTo>
                    <a:pt x="1186" y="401"/>
                  </a:lnTo>
                  <a:lnTo>
                    <a:pt x="1198" y="401"/>
                  </a:lnTo>
                  <a:lnTo>
                    <a:pt x="1190" y="409"/>
                  </a:lnTo>
                  <a:lnTo>
                    <a:pt x="1194" y="417"/>
                  </a:lnTo>
                  <a:lnTo>
                    <a:pt x="1206" y="421"/>
                  </a:lnTo>
                  <a:lnTo>
                    <a:pt x="1208" y="417"/>
                  </a:lnTo>
                  <a:lnTo>
                    <a:pt x="1224" y="409"/>
                  </a:lnTo>
                  <a:lnTo>
                    <a:pt x="1244" y="411"/>
                  </a:lnTo>
                  <a:lnTo>
                    <a:pt x="1254" y="405"/>
                  </a:lnTo>
                  <a:lnTo>
                    <a:pt x="1268" y="401"/>
                  </a:lnTo>
                  <a:lnTo>
                    <a:pt x="1270" y="393"/>
                  </a:lnTo>
                  <a:lnTo>
                    <a:pt x="1276" y="405"/>
                  </a:lnTo>
                  <a:lnTo>
                    <a:pt x="1270" y="415"/>
                  </a:lnTo>
                  <a:lnTo>
                    <a:pt x="1280" y="417"/>
                  </a:lnTo>
                  <a:lnTo>
                    <a:pt x="1282" y="409"/>
                  </a:lnTo>
                  <a:lnTo>
                    <a:pt x="1298" y="401"/>
                  </a:lnTo>
                  <a:lnTo>
                    <a:pt x="1286" y="385"/>
                  </a:lnTo>
                  <a:lnTo>
                    <a:pt x="1292" y="381"/>
                  </a:lnTo>
                  <a:lnTo>
                    <a:pt x="1278" y="381"/>
                  </a:lnTo>
                  <a:lnTo>
                    <a:pt x="1276" y="377"/>
                  </a:lnTo>
                  <a:lnTo>
                    <a:pt x="1262" y="371"/>
                  </a:lnTo>
                  <a:lnTo>
                    <a:pt x="1262" y="365"/>
                  </a:lnTo>
                  <a:lnTo>
                    <a:pt x="1274" y="363"/>
                  </a:lnTo>
                  <a:lnTo>
                    <a:pt x="1292" y="375"/>
                  </a:lnTo>
                  <a:lnTo>
                    <a:pt x="1292" y="381"/>
                  </a:lnTo>
                  <a:lnTo>
                    <a:pt x="1296" y="377"/>
                  </a:lnTo>
                  <a:lnTo>
                    <a:pt x="1324" y="381"/>
                  </a:lnTo>
                  <a:lnTo>
                    <a:pt x="1348" y="385"/>
                  </a:lnTo>
                  <a:lnTo>
                    <a:pt x="1372" y="397"/>
                  </a:lnTo>
                  <a:lnTo>
                    <a:pt x="1396" y="405"/>
                  </a:lnTo>
                  <a:lnTo>
                    <a:pt x="1402" y="413"/>
                  </a:lnTo>
                  <a:lnTo>
                    <a:pt x="1390" y="447"/>
                  </a:lnTo>
                  <a:lnTo>
                    <a:pt x="1378" y="465"/>
                  </a:lnTo>
                  <a:lnTo>
                    <a:pt x="1350" y="503"/>
                  </a:lnTo>
                  <a:lnTo>
                    <a:pt x="1350" y="531"/>
                  </a:lnTo>
                  <a:lnTo>
                    <a:pt x="1346" y="569"/>
                  </a:lnTo>
                  <a:lnTo>
                    <a:pt x="1338" y="597"/>
                  </a:lnTo>
                  <a:lnTo>
                    <a:pt x="1328" y="629"/>
                  </a:lnTo>
                  <a:lnTo>
                    <a:pt x="1314" y="661"/>
                  </a:lnTo>
                  <a:lnTo>
                    <a:pt x="1302" y="691"/>
                  </a:lnTo>
                  <a:lnTo>
                    <a:pt x="1296" y="691"/>
                  </a:lnTo>
                  <a:lnTo>
                    <a:pt x="1290" y="715"/>
                  </a:lnTo>
                  <a:lnTo>
                    <a:pt x="1276" y="725"/>
                  </a:lnTo>
                  <a:lnTo>
                    <a:pt x="1274" y="737"/>
                  </a:lnTo>
                  <a:lnTo>
                    <a:pt x="1288" y="749"/>
                  </a:lnTo>
                  <a:lnTo>
                    <a:pt x="1292" y="759"/>
                  </a:lnTo>
                  <a:lnTo>
                    <a:pt x="1282" y="765"/>
                  </a:lnTo>
                  <a:lnTo>
                    <a:pt x="1282" y="777"/>
                  </a:lnTo>
                  <a:lnTo>
                    <a:pt x="1286" y="795"/>
                  </a:lnTo>
                  <a:lnTo>
                    <a:pt x="1304" y="807"/>
                  </a:lnTo>
                  <a:lnTo>
                    <a:pt x="1300" y="815"/>
                  </a:lnTo>
                  <a:lnTo>
                    <a:pt x="1278" y="817"/>
                  </a:lnTo>
                  <a:lnTo>
                    <a:pt x="1254" y="809"/>
                  </a:lnTo>
                  <a:lnTo>
                    <a:pt x="1232" y="811"/>
                  </a:lnTo>
                  <a:lnTo>
                    <a:pt x="1214" y="809"/>
                  </a:lnTo>
                  <a:lnTo>
                    <a:pt x="1194" y="807"/>
                  </a:lnTo>
                  <a:lnTo>
                    <a:pt x="1182" y="809"/>
                  </a:lnTo>
                  <a:lnTo>
                    <a:pt x="1164" y="827"/>
                  </a:lnTo>
                  <a:lnTo>
                    <a:pt x="1158" y="837"/>
                  </a:lnTo>
                  <a:lnTo>
                    <a:pt x="1156" y="851"/>
                  </a:lnTo>
                  <a:lnTo>
                    <a:pt x="1150" y="861"/>
                  </a:lnTo>
                  <a:lnTo>
                    <a:pt x="1144" y="881"/>
                  </a:lnTo>
                  <a:lnTo>
                    <a:pt x="1142" y="891"/>
                  </a:lnTo>
                  <a:lnTo>
                    <a:pt x="1102" y="917"/>
                  </a:lnTo>
                  <a:lnTo>
                    <a:pt x="1096" y="915"/>
                  </a:lnTo>
                  <a:lnTo>
                    <a:pt x="1090" y="929"/>
                  </a:lnTo>
                  <a:lnTo>
                    <a:pt x="1082" y="939"/>
                  </a:lnTo>
                  <a:lnTo>
                    <a:pt x="1096" y="949"/>
                  </a:lnTo>
                  <a:lnTo>
                    <a:pt x="1094" y="965"/>
                  </a:lnTo>
                  <a:lnTo>
                    <a:pt x="1112" y="987"/>
                  </a:lnTo>
                  <a:lnTo>
                    <a:pt x="1100" y="999"/>
                  </a:lnTo>
                  <a:lnTo>
                    <a:pt x="1092" y="997"/>
                  </a:lnTo>
                  <a:lnTo>
                    <a:pt x="1082" y="989"/>
                  </a:lnTo>
                  <a:lnTo>
                    <a:pt x="1066" y="981"/>
                  </a:lnTo>
                  <a:lnTo>
                    <a:pt x="1068" y="975"/>
                  </a:lnTo>
                  <a:lnTo>
                    <a:pt x="1054" y="969"/>
                  </a:lnTo>
                  <a:lnTo>
                    <a:pt x="1042" y="973"/>
                  </a:lnTo>
                  <a:lnTo>
                    <a:pt x="1038" y="971"/>
                  </a:lnTo>
                  <a:lnTo>
                    <a:pt x="1018" y="961"/>
                  </a:lnTo>
                  <a:lnTo>
                    <a:pt x="1004" y="961"/>
                  </a:lnTo>
                  <a:lnTo>
                    <a:pt x="990" y="955"/>
                  </a:lnTo>
                  <a:lnTo>
                    <a:pt x="982" y="959"/>
                  </a:lnTo>
                  <a:lnTo>
                    <a:pt x="982" y="959"/>
                  </a:lnTo>
                  <a:lnTo>
                    <a:pt x="966" y="945"/>
                  </a:lnTo>
                  <a:lnTo>
                    <a:pt x="954" y="939"/>
                  </a:lnTo>
                  <a:lnTo>
                    <a:pt x="948" y="935"/>
                  </a:lnTo>
                  <a:lnTo>
                    <a:pt x="929" y="925"/>
                  </a:lnTo>
                  <a:lnTo>
                    <a:pt x="946" y="923"/>
                  </a:lnTo>
                  <a:lnTo>
                    <a:pt x="943" y="917"/>
                  </a:lnTo>
                  <a:lnTo>
                    <a:pt x="950" y="909"/>
                  </a:lnTo>
                  <a:lnTo>
                    <a:pt x="958" y="907"/>
                  </a:lnTo>
                  <a:lnTo>
                    <a:pt x="950" y="903"/>
                  </a:lnTo>
                  <a:lnTo>
                    <a:pt x="946" y="897"/>
                  </a:lnTo>
                  <a:lnTo>
                    <a:pt x="970" y="891"/>
                  </a:lnTo>
                  <a:lnTo>
                    <a:pt x="970" y="885"/>
                  </a:lnTo>
                  <a:lnTo>
                    <a:pt x="943" y="889"/>
                  </a:lnTo>
                  <a:lnTo>
                    <a:pt x="939" y="893"/>
                  </a:lnTo>
                  <a:lnTo>
                    <a:pt x="917" y="897"/>
                  </a:lnTo>
                  <a:lnTo>
                    <a:pt x="901" y="907"/>
                  </a:lnTo>
                  <a:lnTo>
                    <a:pt x="909" y="921"/>
                  </a:lnTo>
                  <a:lnTo>
                    <a:pt x="929" y="921"/>
                  </a:lnTo>
                  <a:lnTo>
                    <a:pt x="925" y="927"/>
                  </a:lnTo>
                  <a:lnTo>
                    <a:pt x="913" y="927"/>
                  </a:lnTo>
                  <a:lnTo>
                    <a:pt x="897" y="933"/>
                  </a:lnTo>
                  <a:lnTo>
                    <a:pt x="889" y="941"/>
                  </a:lnTo>
                  <a:lnTo>
                    <a:pt x="883" y="935"/>
                  </a:lnTo>
                  <a:lnTo>
                    <a:pt x="883" y="927"/>
                  </a:lnTo>
                  <a:lnTo>
                    <a:pt x="873" y="921"/>
                  </a:lnTo>
                  <a:lnTo>
                    <a:pt x="871" y="917"/>
                  </a:lnTo>
                  <a:lnTo>
                    <a:pt x="885" y="911"/>
                  </a:lnTo>
                  <a:lnTo>
                    <a:pt x="877" y="905"/>
                  </a:lnTo>
                  <a:lnTo>
                    <a:pt x="867" y="909"/>
                  </a:lnTo>
                  <a:lnTo>
                    <a:pt x="853" y="905"/>
                  </a:lnTo>
                  <a:lnTo>
                    <a:pt x="867" y="899"/>
                  </a:lnTo>
                  <a:lnTo>
                    <a:pt x="843" y="899"/>
                  </a:lnTo>
                  <a:lnTo>
                    <a:pt x="825" y="917"/>
                  </a:lnTo>
                  <a:lnTo>
                    <a:pt x="823" y="931"/>
                  </a:lnTo>
                  <a:lnTo>
                    <a:pt x="815" y="933"/>
                  </a:lnTo>
                  <a:lnTo>
                    <a:pt x="807" y="941"/>
                  </a:lnTo>
                  <a:lnTo>
                    <a:pt x="807" y="955"/>
                  </a:lnTo>
                  <a:lnTo>
                    <a:pt x="801" y="957"/>
                  </a:lnTo>
                  <a:lnTo>
                    <a:pt x="793" y="975"/>
                  </a:lnTo>
                  <a:lnTo>
                    <a:pt x="799" y="991"/>
                  </a:lnTo>
                  <a:lnTo>
                    <a:pt x="815" y="997"/>
                  </a:lnTo>
                  <a:lnTo>
                    <a:pt x="813" y="1001"/>
                  </a:lnTo>
                  <a:lnTo>
                    <a:pt x="801" y="1001"/>
                  </a:lnTo>
                  <a:lnTo>
                    <a:pt x="791" y="1003"/>
                  </a:lnTo>
                  <a:lnTo>
                    <a:pt x="785" y="1009"/>
                  </a:lnTo>
                  <a:lnTo>
                    <a:pt x="779" y="1013"/>
                  </a:lnTo>
                  <a:lnTo>
                    <a:pt x="777" y="1013"/>
                  </a:lnTo>
                  <a:close/>
                  <a:moveTo>
                    <a:pt x="639" y="68"/>
                  </a:moveTo>
                  <a:lnTo>
                    <a:pt x="657" y="82"/>
                  </a:lnTo>
                  <a:lnTo>
                    <a:pt x="661" y="94"/>
                  </a:lnTo>
                  <a:lnTo>
                    <a:pt x="689" y="98"/>
                  </a:lnTo>
                  <a:lnTo>
                    <a:pt x="683" y="102"/>
                  </a:lnTo>
                  <a:lnTo>
                    <a:pt x="699" y="104"/>
                  </a:lnTo>
                  <a:lnTo>
                    <a:pt x="697" y="112"/>
                  </a:lnTo>
                  <a:lnTo>
                    <a:pt x="687" y="110"/>
                  </a:lnTo>
                  <a:lnTo>
                    <a:pt x="661" y="118"/>
                  </a:lnTo>
                  <a:lnTo>
                    <a:pt x="661" y="130"/>
                  </a:lnTo>
                  <a:lnTo>
                    <a:pt x="655" y="132"/>
                  </a:lnTo>
                  <a:lnTo>
                    <a:pt x="649" y="150"/>
                  </a:lnTo>
                  <a:lnTo>
                    <a:pt x="641" y="150"/>
                  </a:lnTo>
                  <a:lnTo>
                    <a:pt x="629" y="180"/>
                  </a:lnTo>
                  <a:lnTo>
                    <a:pt x="605" y="166"/>
                  </a:lnTo>
                  <a:lnTo>
                    <a:pt x="591" y="160"/>
                  </a:lnTo>
                  <a:lnTo>
                    <a:pt x="585" y="148"/>
                  </a:lnTo>
                  <a:lnTo>
                    <a:pt x="603" y="144"/>
                  </a:lnTo>
                  <a:lnTo>
                    <a:pt x="629" y="140"/>
                  </a:lnTo>
                  <a:lnTo>
                    <a:pt x="627" y="138"/>
                  </a:lnTo>
                  <a:lnTo>
                    <a:pt x="581" y="140"/>
                  </a:lnTo>
                  <a:lnTo>
                    <a:pt x="579" y="132"/>
                  </a:lnTo>
                  <a:lnTo>
                    <a:pt x="601" y="130"/>
                  </a:lnTo>
                  <a:lnTo>
                    <a:pt x="613" y="122"/>
                  </a:lnTo>
                  <a:lnTo>
                    <a:pt x="629" y="122"/>
                  </a:lnTo>
                  <a:lnTo>
                    <a:pt x="607" y="118"/>
                  </a:lnTo>
                  <a:lnTo>
                    <a:pt x="597" y="108"/>
                  </a:lnTo>
                  <a:lnTo>
                    <a:pt x="591" y="116"/>
                  </a:lnTo>
                  <a:lnTo>
                    <a:pt x="595" y="120"/>
                  </a:lnTo>
                  <a:lnTo>
                    <a:pt x="583" y="126"/>
                  </a:lnTo>
                  <a:lnTo>
                    <a:pt x="571" y="126"/>
                  </a:lnTo>
                  <a:lnTo>
                    <a:pt x="555" y="112"/>
                  </a:lnTo>
                  <a:lnTo>
                    <a:pt x="551" y="118"/>
                  </a:lnTo>
                  <a:lnTo>
                    <a:pt x="557" y="126"/>
                  </a:lnTo>
                  <a:lnTo>
                    <a:pt x="541" y="118"/>
                  </a:lnTo>
                  <a:lnTo>
                    <a:pt x="533" y="108"/>
                  </a:lnTo>
                  <a:lnTo>
                    <a:pt x="543" y="108"/>
                  </a:lnTo>
                  <a:lnTo>
                    <a:pt x="545" y="96"/>
                  </a:lnTo>
                  <a:lnTo>
                    <a:pt x="535" y="80"/>
                  </a:lnTo>
                  <a:lnTo>
                    <a:pt x="539" y="78"/>
                  </a:lnTo>
                  <a:lnTo>
                    <a:pt x="553" y="72"/>
                  </a:lnTo>
                  <a:lnTo>
                    <a:pt x="561" y="76"/>
                  </a:lnTo>
                  <a:lnTo>
                    <a:pt x="583" y="70"/>
                  </a:lnTo>
                  <a:lnTo>
                    <a:pt x="577" y="80"/>
                  </a:lnTo>
                  <a:lnTo>
                    <a:pt x="583" y="82"/>
                  </a:lnTo>
                  <a:lnTo>
                    <a:pt x="593" y="72"/>
                  </a:lnTo>
                  <a:lnTo>
                    <a:pt x="605" y="78"/>
                  </a:lnTo>
                  <a:lnTo>
                    <a:pt x="609" y="88"/>
                  </a:lnTo>
                  <a:lnTo>
                    <a:pt x="621" y="102"/>
                  </a:lnTo>
                  <a:lnTo>
                    <a:pt x="615" y="90"/>
                  </a:lnTo>
                  <a:lnTo>
                    <a:pt x="611" y="70"/>
                  </a:lnTo>
                  <a:lnTo>
                    <a:pt x="621" y="64"/>
                  </a:lnTo>
                  <a:lnTo>
                    <a:pt x="629" y="70"/>
                  </a:lnTo>
                  <a:lnTo>
                    <a:pt x="639" y="68"/>
                  </a:lnTo>
                  <a:close/>
                  <a:moveTo>
                    <a:pt x="765" y="84"/>
                  </a:moveTo>
                  <a:lnTo>
                    <a:pt x="741" y="90"/>
                  </a:lnTo>
                  <a:lnTo>
                    <a:pt x="737" y="94"/>
                  </a:lnTo>
                  <a:lnTo>
                    <a:pt x="721" y="92"/>
                  </a:lnTo>
                  <a:lnTo>
                    <a:pt x="721" y="86"/>
                  </a:lnTo>
                  <a:lnTo>
                    <a:pt x="689" y="88"/>
                  </a:lnTo>
                  <a:lnTo>
                    <a:pt x="679" y="84"/>
                  </a:lnTo>
                  <a:lnTo>
                    <a:pt x="673" y="88"/>
                  </a:lnTo>
                  <a:lnTo>
                    <a:pt x="671" y="80"/>
                  </a:lnTo>
                  <a:lnTo>
                    <a:pt x="705" y="76"/>
                  </a:lnTo>
                  <a:lnTo>
                    <a:pt x="705" y="72"/>
                  </a:lnTo>
                  <a:lnTo>
                    <a:pt x="657" y="76"/>
                  </a:lnTo>
                  <a:lnTo>
                    <a:pt x="649" y="68"/>
                  </a:lnTo>
                  <a:lnTo>
                    <a:pt x="659" y="64"/>
                  </a:lnTo>
                  <a:lnTo>
                    <a:pt x="647" y="60"/>
                  </a:lnTo>
                  <a:lnTo>
                    <a:pt x="651" y="52"/>
                  </a:lnTo>
                  <a:lnTo>
                    <a:pt x="667" y="62"/>
                  </a:lnTo>
                  <a:lnTo>
                    <a:pt x="661" y="52"/>
                  </a:lnTo>
                  <a:lnTo>
                    <a:pt x="671" y="58"/>
                  </a:lnTo>
                  <a:lnTo>
                    <a:pt x="683" y="50"/>
                  </a:lnTo>
                  <a:lnTo>
                    <a:pt x="685" y="42"/>
                  </a:lnTo>
                  <a:lnTo>
                    <a:pt x="689" y="58"/>
                  </a:lnTo>
                  <a:lnTo>
                    <a:pt x="705" y="56"/>
                  </a:lnTo>
                  <a:lnTo>
                    <a:pt x="713" y="66"/>
                  </a:lnTo>
                  <a:lnTo>
                    <a:pt x="717" y="48"/>
                  </a:lnTo>
                  <a:lnTo>
                    <a:pt x="725" y="50"/>
                  </a:lnTo>
                  <a:lnTo>
                    <a:pt x="721" y="60"/>
                  </a:lnTo>
                  <a:lnTo>
                    <a:pt x="743" y="56"/>
                  </a:lnTo>
                  <a:lnTo>
                    <a:pt x="779" y="60"/>
                  </a:lnTo>
                  <a:lnTo>
                    <a:pt x="785" y="70"/>
                  </a:lnTo>
                  <a:lnTo>
                    <a:pt x="765" y="78"/>
                  </a:lnTo>
                  <a:lnTo>
                    <a:pt x="765" y="84"/>
                  </a:lnTo>
                  <a:close/>
                  <a:moveTo>
                    <a:pt x="1222" y="24"/>
                  </a:moveTo>
                  <a:lnTo>
                    <a:pt x="1216" y="18"/>
                  </a:lnTo>
                  <a:lnTo>
                    <a:pt x="1232" y="20"/>
                  </a:lnTo>
                  <a:lnTo>
                    <a:pt x="1240" y="12"/>
                  </a:lnTo>
                  <a:lnTo>
                    <a:pt x="1260" y="12"/>
                  </a:lnTo>
                  <a:lnTo>
                    <a:pt x="1258" y="8"/>
                  </a:lnTo>
                  <a:lnTo>
                    <a:pt x="1254" y="0"/>
                  </a:lnTo>
                  <a:lnTo>
                    <a:pt x="1272" y="0"/>
                  </a:lnTo>
                  <a:lnTo>
                    <a:pt x="1262" y="16"/>
                  </a:lnTo>
                  <a:lnTo>
                    <a:pt x="1282" y="20"/>
                  </a:lnTo>
                  <a:lnTo>
                    <a:pt x="1280" y="24"/>
                  </a:lnTo>
                  <a:lnTo>
                    <a:pt x="1252" y="16"/>
                  </a:lnTo>
                  <a:lnTo>
                    <a:pt x="1256" y="26"/>
                  </a:lnTo>
                  <a:lnTo>
                    <a:pt x="1264" y="28"/>
                  </a:lnTo>
                  <a:lnTo>
                    <a:pt x="1260" y="40"/>
                  </a:lnTo>
                  <a:lnTo>
                    <a:pt x="1236" y="30"/>
                  </a:lnTo>
                  <a:lnTo>
                    <a:pt x="1240" y="20"/>
                  </a:lnTo>
                  <a:lnTo>
                    <a:pt x="1222" y="24"/>
                  </a:lnTo>
                  <a:close/>
                  <a:moveTo>
                    <a:pt x="1286" y="30"/>
                  </a:moveTo>
                  <a:lnTo>
                    <a:pt x="1310" y="26"/>
                  </a:lnTo>
                  <a:lnTo>
                    <a:pt x="1312" y="10"/>
                  </a:lnTo>
                  <a:lnTo>
                    <a:pt x="1318" y="4"/>
                  </a:lnTo>
                  <a:lnTo>
                    <a:pt x="1340" y="4"/>
                  </a:lnTo>
                  <a:lnTo>
                    <a:pt x="1338" y="8"/>
                  </a:lnTo>
                  <a:lnTo>
                    <a:pt x="1318" y="10"/>
                  </a:lnTo>
                  <a:lnTo>
                    <a:pt x="1316" y="44"/>
                  </a:lnTo>
                  <a:lnTo>
                    <a:pt x="1300" y="52"/>
                  </a:lnTo>
                  <a:lnTo>
                    <a:pt x="1274" y="48"/>
                  </a:lnTo>
                  <a:lnTo>
                    <a:pt x="1278" y="38"/>
                  </a:lnTo>
                  <a:lnTo>
                    <a:pt x="1300" y="36"/>
                  </a:lnTo>
                  <a:lnTo>
                    <a:pt x="1286" y="30"/>
                  </a:lnTo>
                  <a:close/>
                  <a:moveTo>
                    <a:pt x="1414" y="166"/>
                  </a:moveTo>
                  <a:lnTo>
                    <a:pt x="1420" y="180"/>
                  </a:lnTo>
                  <a:lnTo>
                    <a:pt x="1394" y="194"/>
                  </a:lnTo>
                  <a:lnTo>
                    <a:pt x="1306" y="218"/>
                  </a:lnTo>
                  <a:lnTo>
                    <a:pt x="1298" y="224"/>
                  </a:lnTo>
                  <a:lnTo>
                    <a:pt x="1290" y="236"/>
                  </a:lnTo>
                  <a:lnTo>
                    <a:pt x="1274" y="240"/>
                  </a:lnTo>
                  <a:lnTo>
                    <a:pt x="1272" y="244"/>
                  </a:lnTo>
                  <a:lnTo>
                    <a:pt x="1258" y="240"/>
                  </a:lnTo>
                  <a:lnTo>
                    <a:pt x="1266" y="252"/>
                  </a:lnTo>
                  <a:lnTo>
                    <a:pt x="1258" y="252"/>
                  </a:lnTo>
                  <a:lnTo>
                    <a:pt x="1250" y="267"/>
                  </a:lnTo>
                  <a:lnTo>
                    <a:pt x="1220" y="295"/>
                  </a:lnTo>
                  <a:lnTo>
                    <a:pt x="1214" y="309"/>
                  </a:lnTo>
                  <a:lnTo>
                    <a:pt x="1216" y="321"/>
                  </a:lnTo>
                  <a:lnTo>
                    <a:pt x="1226" y="339"/>
                  </a:lnTo>
                  <a:lnTo>
                    <a:pt x="1248" y="353"/>
                  </a:lnTo>
                  <a:lnTo>
                    <a:pt x="1242" y="359"/>
                  </a:lnTo>
                  <a:lnTo>
                    <a:pt x="1224" y="357"/>
                  </a:lnTo>
                  <a:lnTo>
                    <a:pt x="1216" y="353"/>
                  </a:lnTo>
                  <a:lnTo>
                    <a:pt x="1212" y="357"/>
                  </a:lnTo>
                  <a:lnTo>
                    <a:pt x="1202" y="351"/>
                  </a:lnTo>
                  <a:lnTo>
                    <a:pt x="1182" y="349"/>
                  </a:lnTo>
                  <a:lnTo>
                    <a:pt x="1190" y="341"/>
                  </a:lnTo>
                  <a:lnTo>
                    <a:pt x="1182" y="337"/>
                  </a:lnTo>
                  <a:lnTo>
                    <a:pt x="1178" y="347"/>
                  </a:lnTo>
                  <a:lnTo>
                    <a:pt x="1166" y="337"/>
                  </a:lnTo>
                  <a:lnTo>
                    <a:pt x="1174" y="333"/>
                  </a:lnTo>
                  <a:lnTo>
                    <a:pt x="1156" y="329"/>
                  </a:lnTo>
                  <a:lnTo>
                    <a:pt x="1154" y="321"/>
                  </a:lnTo>
                  <a:lnTo>
                    <a:pt x="1162" y="313"/>
                  </a:lnTo>
                  <a:lnTo>
                    <a:pt x="1170" y="315"/>
                  </a:lnTo>
                  <a:lnTo>
                    <a:pt x="1174" y="299"/>
                  </a:lnTo>
                  <a:lnTo>
                    <a:pt x="1172" y="293"/>
                  </a:lnTo>
                  <a:lnTo>
                    <a:pt x="1182" y="293"/>
                  </a:lnTo>
                  <a:lnTo>
                    <a:pt x="1180" y="285"/>
                  </a:lnTo>
                  <a:lnTo>
                    <a:pt x="1202" y="271"/>
                  </a:lnTo>
                  <a:lnTo>
                    <a:pt x="1188" y="267"/>
                  </a:lnTo>
                  <a:lnTo>
                    <a:pt x="1206" y="258"/>
                  </a:lnTo>
                  <a:lnTo>
                    <a:pt x="1214" y="244"/>
                  </a:lnTo>
                  <a:lnTo>
                    <a:pt x="1228" y="244"/>
                  </a:lnTo>
                  <a:lnTo>
                    <a:pt x="1216" y="238"/>
                  </a:lnTo>
                  <a:lnTo>
                    <a:pt x="1230" y="236"/>
                  </a:lnTo>
                  <a:lnTo>
                    <a:pt x="1222" y="232"/>
                  </a:lnTo>
                  <a:lnTo>
                    <a:pt x="1234" y="230"/>
                  </a:lnTo>
                  <a:lnTo>
                    <a:pt x="1230" y="226"/>
                  </a:lnTo>
                  <a:lnTo>
                    <a:pt x="1240" y="216"/>
                  </a:lnTo>
                  <a:lnTo>
                    <a:pt x="1250" y="218"/>
                  </a:lnTo>
                  <a:lnTo>
                    <a:pt x="1248" y="212"/>
                  </a:lnTo>
                  <a:lnTo>
                    <a:pt x="1258" y="210"/>
                  </a:lnTo>
                  <a:lnTo>
                    <a:pt x="1266" y="200"/>
                  </a:lnTo>
                  <a:lnTo>
                    <a:pt x="1282" y="200"/>
                  </a:lnTo>
                  <a:lnTo>
                    <a:pt x="1288" y="194"/>
                  </a:lnTo>
                  <a:lnTo>
                    <a:pt x="1302" y="194"/>
                  </a:lnTo>
                  <a:lnTo>
                    <a:pt x="1302" y="188"/>
                  </a:lnTo>
                  <a:lnTo>
                    <a:pt x="1322" y="192"/>
                  </a:lnTo>
                  <a:lnTo>
                    <a:pt x="1346" y="188"/>
                  </a:lnTo>
                  <a:lnTo>
                    <a:pt x="1370" y="180"/>
                  </a:lnTo>
                  <a:lnTo>
                    <a:pt x="1390" y="168"/>
                  </a:lnTo>
                  <a:lnTo>
                    <a:pt x="1414" y="166"/>
                  </a:lnTo>
                  <a:close/>
                  <a:moveTo>
                    <a:pt x="1082" y="54"/>
                  </a:moveTo>
                  <a:lnTo>
                    <a:pt x="1098" y="52"/>
                  </a:lnTo>
                  <a:lnTo>
                    <a:pt x="1108" y="46"/>
                  </a:lnTo>
                  <a:lnTo>
                    <a:pt x="1120" y="48"/>
                  </a:lnTo>
                  <a:lnTo>
                    <a:pt x="1128" y="44"/>
                  </a:lnTo>
                  <a:lnTo>
                    <a:pt x="1118" y="38"/>
                  </a:lnTo>
                  <a:lnTo>
                    <a:pt x="1138" y="30"/>
                  </a:lnTo>
                  <a:lnTo>
                    <a:pt x="1158" y="42"/>
                  </a:lnTo>
                  <a:lnTo>
                    <a:pt x="1148" y="46"/>
                  </a:lnTo>
                  <a:lnTo>
                    <a:pt x="1128" y="48"/>
                  </a:lnTo>
                  <a:lnTo>
                    <a:pt x="1132" y="58"/>
                  </a:lnTo>
                  <a:lnTo>
                    <a:pt x="1142" y="66"/>
                  </a:lnTo>
                  <a:lnTo>
                    <a:pt x="1148" y="62"/>
                  </a:lnTo>
                  <a:lnTo>
                    <a:pt x="1154" y="68"/>
                  </a:lnTo>
                  <a:lnTo>
                    <a:pt x="1134" y="66"/>
                  </a:lnTo>
                  <a:lnTo>
                    <a:pt x="1126" y="52"/>
                  </a:lnTo>
                  <a:lnTo>
                    <a:pt x="1090" y="60"/>
                  </a:lnTo>
                  <a:lnTo>
                    <a:pt x="1082" y="54"/>
                  </a:lnTo>
                  <a:close/>
                  <a:moveTo>
                    <a:pt x="129" y="523"/>
                  </a:moveTo>
                  <a:lnTo>
                    <a:pt x="115" y="533"/>
                  </a:lnTo>
                  <a:lnTo>
                    <a:pt x="103" y="535"/>
                  </a:lnTo>
                  <a:lnTo>
                    <a:pt x="89" y="541"/>
                  </a:lnTo>
                  <a:lnTo>
                    <a:pt x="67" y="537"/>
                  </a:lnTo>
                  <a:lnTo>
                    <a:pt x="51" y="529"/>
                  </a:lnTo>
                  <a:lnTo>
                    <a:pt x="29" y="531"/>
                  </a:lnTo>
                  <a:lnTo>
                    <a:pt x="43" y="521"/>
                  </a:lnTo>
                  <a:lnTo>
                    <a:pt x="33" y="513"/>
                  </a:lnTo>
                  <a:lnTo>
                    <a:pt x="33" y="509"/>
                  </a:lnTo>
                  <a:lnTo>
                    <a:pt x="7" y="505"/>
                  </a:lnTo>
                  <a:lnTo>
                    <a:pt x="41" y="501"/>
                  </a:lnTo>
                  <a:lnTo>
                    <a:pt x="31" y="499"/>
                  </a:lnTo>
                  <a:lnTo>
                    <a:pt x="41" y="493"/>
                  </a:lnTo>
                  <a:lnTo>
                    <a:pt x="21" y="489"/>
                  </a:lnTo>
                  <a:lnTo>
                    <a:pt x="9" y="493"/>
                  </a:lnTo>
                  <a:lnTo>
                    <a:pt x="0" y="489"/>
                  </a:lnTo>
                  <a:lnTo>
                    <a:pt x="13" y="483"/>
                  </a:lnTo>
                  <a:lnTo>
                    <a:pt x="17" y="473"/>
                  </a:lnTo>
                  <a:lnTo>
                    <a:pt x="31" y="479"/>
                  </a:lnTo>
                  <a:lnTo>
                    <a:pt x="21" y="467"/>
                  </a:lnTo>
                  <a:lnTo>
                    <a:pt x="29" y="465"/>
                  </a:lnTo>
                  <a:lnTo>
                    <a:pt x="49" y="477"/>
                  </a:lnTo>
                  <a:lnTo>
                    <a:pt x="47" y="489"/>
                  </a:lnTo>
                  <a:lnTo>
                    <a:pt x="53" y="497"/>
                  </a:lnTo>
                  <a:lnTo>
                    <a:pt x="59" y="485"/>
                  </a:lnTo>
                  <a:lnTo>
                    <a:pt x="65" y="485"/>
                  </a:lnTo>
                  <a:lnTo>
                    <a:pt x="63" y="475"/>
                  </a:lnTo>
                  <a:lnTo>
                    <a:pt x="67" y="475"/>
                  </a:lnTo>
                  <a:lnTo>
                    <a:pt x="75" y="483"/>
                  </a:lnTo>
                  <a:lnTo>
                    <a:pt x="87" y="473"/>
                  </a:lnTo>
                  <a:lnTo>
                    <a:pt x="93" y="477"/>
                  </a:lnTo>
                  <a:lnTo>
                    <a:pt x="99" y="465"/>
                  </a:lnTo>
                  <a:lnTo>
                    <a:pt x="105" y="479"/>
                  </a:lnTo>
                  <a:lnTo>
                    <a:pt x="111" y="473"/>
                  </a:lnTo>
                  <a:lnTo>
                    <a:pt x="123" y="473"/>
                  </a:lnTo>
                  <a:lnTo>
                    <a:pt x="121" y="465"/>
                  </a:lnTo>
                  <a:lnTo>
                    <a:pt x="129" y="465"/>
                  </a:lnTo>
                  <a:lnTo>
                    <a:pt x="139" y="473"/>
                  </a:lnTo>
                  <a:lnTo>
                    <a:pt x="147" y="467"/>
                  </a:lnTo>
                  <a:lnTo>
                    <a:pt x="145" y="477"/>
                  </a:lnTo>
                  <a:lnTo>
                    <a:pt x="149" y="477"/>
                  </a:lnTo>
                  <a:lnTo>
                    <a:pt x="147" y="485"/>
                  </a:lnTo>
                  <a:lnTo>
                    <a:pt x="165" y="489"/>
                  </a:lnTo>
                  <a:lnTo>
                    <a:pt x="165" y="503"/>
                  </a:lnTo>
                  <a:lnTo>
                    <a:pt x="153" y="511"/>
                  </a:lnTo>
                  <a:lnTo>
                    <a:pt x="153" y="517"/>
                  </a:lnTo>
                  <a:lnTo>
                    <a:pt x="129" y="523"/>
                  </a:lnTo>
                  <a:close/>
                  <a:moveTo>
                    <a:pt x="227" y="781"/>
                  </a:moveTo>
                  <a:lnTo>
                    <a:pt x="233" y="769"/>
                  </a:lnTo>
                  <a:lnTo>
                    <a:pt x="219" y="761"/>
                  </a:lnTo>
                  <a:lnTo>
                    <a:pt x="227" y="755"/>
                  </a:lnTo>
                  <a:lnTo>
                    <a:pt x="221" y="747"/>
                  </a:lnTo>
                  <a:lnTo>
                    <a:pt x="223" y="745"/>
                  </a:lnTo>
                  <a:lnTo>
                    <a:pt x="245" y="745"/>
                  </a:lnTo>
                  <a:lnTo>
                    <a:pt x="249" y="737"/>
                  </a:lnTo>
                  <a:lnTo>
                    <a:pt x="241" y="739"/>
                  </a:lnTo>
                  <a:lnTo>
                    <a:pt x="247" y="727"/>
                  </a:lnTo>
                  <a:lnTo>
                    <a:pt x="261" y="721"/>
                  </a:lnTo>
                  <a:lnTo>
                    <a:pt x="271" y="727"/>
                  </a:lnTo>
                  <a:lnTo>
                    <a:pt x="277" y="725"/>
                  </a:lnTo>
                  <a:lnTo>
                    <a:pt x="289" y="737"/>
                  </a:lnTo>
                  <a:lnTo>
                    <a:pt x="283" y="749"/>
                  </a:lnTo>
                  <a:lnTo>
                    <a:pt x="277" y="751"/>
                  </a:lnTo>
                  <a:lnTo>
                    <a:pt x="281" y="773"/>
                  </a:lnTo>
                  <a:lnTo>
                    <a:pt x="277" y="789"/>
                  </a:lnTo>
                  <a:lnTo>
                    <a:pt x="261" y="789"/>
                  </a:lnTo>
                  <a:lnTo>
                    <a:pt x="241" y="801"/>
                  </a:lnTo>
                  <a:lnTo>
                    <a:pt x="223" y="803"/>
                  </a:lnTo>
                  <a:lnTo>
                    <a:pt x="215" y="795"/>
                  </a:lnTo>
                  <a:lnTo>
                    <a:pt x="223" y="789"/>
                  </a:lnTo>
                  <a:lnTo>
                    <a:pt x="213" y="791"/>
                  </a:lnTo>
                  <a:lnTo>
                    <a:pt x="227" y="781"/>
                  </a:lnTo>
                  <a:close/>
                  <a:moveTo>
                    <a:pt x="265" y="661"/>
                  </a:moveTo>
                  <a:lnTo>
                    <a:pt x="277" y="655"/>
                  </a:lnTo>
                  <a:lnTo>
                    <a:pt x="275" y="661"/>
                  </a:lnTo>
                  <a:lnTo>
                    <a:pt x="281" y="679"/>
                  </a:lnTo>
                  <a:lnTo>
                    <a:pt x="287" y="677"/>
                  </a:lnTo>
                  <a:lnTo>
                    <a:pt x="285" y="669"/>
                  </a:lnTo>
                  <a:lnTo>
                    <a:pt x="297" y="651"/>
                  </a:lnTo>
                  <a:lnTo>
                    <a:pt x="301" y="653"/>
                  </a:lnTo>
                  <a:lnTo>
                    <a:pt x="321" y="651"/>
                  </a:lnTo>
                  <a:lnTo>
                    <a:pt x="325" y="641"/>
                  </a:lnTo>
                  <a:lnTo>
                    <a:pt x="335" y="641"/>
                  </a:lnTo>
                  <a:lnTo>
                    <a:pt x="325" y="659"/>
                  </a:lnTo>
                  <a:lnTo>
                    <a:pt x="311" y="667"/>
                  </a:lnTo>
                  <a:lnTo>
                    <a:pt x="315" y="669"/>
                  </a:lnTo>
                  <a:lnTo>
                    <a:pt x="309" y="677"/>
                  </a:lnTo>
                  <a:lnTo>
                    <a:pt x="319" y="673"/>
                  </a:lnTo>
                  <a:lnTo>
                    <a:pt x="343" y="673"/>
                  </a:lnTo>
                  <a:lnTo>
                    <a:pt x="345" y="677"/>
                  </a:lnTo>
                  <a:lnTo>
                    <a:pt x="335" y="697"/>
                  </a:lnTo>
                  <a:lnTo>
                    <a:pt x="333" y="703"/>
                  </a:lnTo>
                  <a:lnTo>
                    <a:pt x="325" y="707"/>
                  </a:lnTo>
                  <a:lnTo>
                    <a:pt x="341" y="711"/>
                  </a:lnTo>
                  <a:lnTo>
                    <a:pt x="349" y="717"/>
                  </a:lnTo>
                  <a:lnTo>
                    <a:pt x="357" y="737"/>
                  </a:lnTo>
                  <a:lnTo>
                    <a:pt x="365" y="741"/>
                  </a:lnTo>
                  <a:lnTo>
                    <a:pt x="371" y="749"/>
                  </a:lnTo>
                  <a:lnTo>
                    <a:pt x="377" y="769"/>
                  </a:lnTo>
                  <a:lnTo>
                    <a:pt x="373" y="775"/>
                  </a:lnTo>
                  <a:lnTo>
                    <a:pt x="393" y="773"/>
                  </a:lnTo>
                  <a:lnTo>
                    <a:pt x="399" y="783"/>
                  </a:lnTo>
                  <a:lnTo>
                    <a:pt x="397" y="791"/>
                  </a:lnTo>
                  <a:lnTo>
                    <a:pt x="387" y="797"/>
                  </a:lnTo>
                  <a:lnTo>
                    <a:pt x="385" y="801"/>
                  </a:lnTo>
                  <a:lnTo>
                    <a:pt x="395" y="805"/>
                  </a:lnTo>
                  <a:lnTo>
                    <a:pt x="393" y="809"/>
                  </a:lnTo>
                  <a:lnTo>
                    <a:pt x="377" y="817"/>
                  </a:lnTo>
                  <a:lnTo>
                    <a:pt x="369" y="817"/>
                  </a:lnTo>
                  <a:lnTo>
                    <a:pt x="353" y="821"/>
                  </a:lnTo>
                  <a:lnTo>
                    <a:pt x="353" y="817"/>
                  </a:lnTo>
                  <a:lnTo>
                    <a:pt x="335" y="821"/>
                  </a:lnTo>
                  <a:lnTo>
                    <a:pt x="329" y="817"/>
                  </a:lnTo>
                  <a:lnTo>
                    <a:pt x="319" y="821"/>
                  </a:lnTo>
                  <a:lnTo>
                    <a:pt x="317" y="829"/>
                  </a:lnTo>
                  <a:lnTo>
                    <a:pt x="301" y="825"/>
                  </a:lnTo>
                  <a:lnTo>
                    <a:pt x="293" y="833"/>
                  </a:lnTo>
                  <a:lnTo>
                    <a:pt x="291" y="829"/>
                  </a:lnTo>
                  <a:lnTo>
                    <a:pt x="309" y="809"/>
                  </a:lnTo>
                  <a:lnTo>
                    <a:pt x="327" y="809"/>
                  </a:lnTo>
                  <a:lnTo>
                    <a:pt x="333" y="801"/>
                  </a:lnTo>
                  <a:lnTo>
                    <a:pt x="319" y="805"/>
                  </a:lnTo>
                  <a:lnTo>
                    <a:pt x="305" y="797"/>
                  </a:lnTo>
                  <a:lnTo>
                    <a:pt x="297" y="801"/>
                  </a:lnTo>
                  <a:lnTo>
                    <a:pt x="293" y="793"/>
                  </a:lnTo>
                  <a:lnTo>
                    <a:pt x="309" y="787"/>
                  </a:lnTo>
                  <a:lnTo>
                    <a:pt x="311" y="773"/>
                  </a:lnTo>
                  <a:lnTo>
                    <a:pt x="303" y="765"/>
                  </a:lnTo>
                  <a:lnTo>
                    <a:pt x="309" y="767"/>
                  </a:lnTo>
                  <a:lnTo>
                    <a:pt x="325" y="765"/>
                  </a:lnTo>
                  <a:lnTo>
                    <a:pt x="331" y="749"/>
                  </a:lnTo>
                  <a:lnTo>
                    <a:pt x="323" y="749"/>
                  </a:lnTo>
                  <a:lnTo>
                    <a:pt x="317" y="741"/>
                  </a:lnTo>
                  <a:lnTo>
                    <a:pt x="321" y="733"/>
                  </a:lnTo>
                  <a:lnTo>
                    <a:pt x="313" y="735"/>
                  </a:lnTo>
                  <a:lnTo>
                    <a:pt x="305" y="733"/>
                  </a:lnTo>
                  <a:lnTo>
                    <a:pt x="307" y="743"/>
                  </a:lnTo>
                  <a:lnTo>
                    <a:pt x="295" y="733"/>
                  </a:lnTo>
                  <a:lnTo>
                    <a:pt x="303" y="719"/>
                  </a:lnTo>
                  <a:lnTo>
                    <a:pt x="293" y="711"/>
                  </a:lnTo>
                  <a:lnTo>
                    <a:pt x="295" y="721"/>
                  </a:lnTo>
                  <a:lnTo>
                    <a:pt x="285" y="723"/>
                  </a:lnTo>
                  <a:lnTo>
                    <a:pt x="287" y="713"/>
                  </a:lnTo>
                  <a:lnTo>
                    <a:pt x="285" y="709"/>
                  </a:lnTo>
                  <a:lnTo>
                    <a:pt x="289" y="701"/>
                  </a:lnTo>
                  <a:lnTo>
                    <a:pt x="277" y="703"/>
                  </a:lnTo>
                  <a:lnTo>
                    <a:pt x="279" y="693"/>
                  </a:lnTo>
                  <a:lnTo>
                    <a:pt x="285" y="693"/>
                  </a:lnTo>
                  <a:lnTo>
                    <a:pt x="287" y="683"/>
                  </a:lnTo>
                  <a:lnTo>
                    <a:pt x="273" y="685"/>
                  </a:lnTo>
                  <a:lnTo>
                    <a:pt x="277" y="677"/>
                  </a:lnTo>
                  <a:lnTo>
                    <a:pt x="273" y="667"/>
                  </a:lnTo>
                  <a:lnTo>
                    <a:pt x="263" y="673"/>
                  </a:lnTo>
                  <a:lnTo>
                    <a:pt x="265" y="661"/>
                  </a:lnTo>
                  <a:close/>
                </a:path>
              </a:pathLst>
            </a:custGeom>
            <a:solidFill>
              <a:srgbClr val="0070C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7156452" y="4511663"/>
              <a:ext cx="1614488" cy="1169988"/>
            </a:xfrm>
            <a:custGeom>
              <a:avLst/>
              <a:gdLst/>
              <a:ahLst/>
              <a:cxnLst>
                <a:cxn ang="0">
                  <a:pos x="382" y="529"/>
                </a:cxn>
                <a:cxn ang="0">
                  <a:pos x="831" y="312"/>
                </a:cxn>
                <a:cxn ang="0">
                  <a:pos x="270" y="138"/>
                </a:cxn>
                <a:cxn ang="0">
                  <a:pos x="648" y="76"/>
                </a:cxn>
                <a:cxn ang="0">
                  <a:pos x="590" y="12"/>
                </a:cxn>
                <a:cxn ang="0">
                  <a:pos x="580" y="8"/>
                </a:cxn>
                <a:cxn ang="0">
                  <a:pos x="815" y="200"/>
                </a:cxn>
                <a:cxn ang="0">
                  <a:pos x="740" y="120"/>
                </a:cxn>
                <a:cxn ang="0">
                  <a:pos x="716" y="100"/>
                </a:cxn>
                <a:cxn ang="0">
                  <a:pos x="442" y="12"/>
                </a:cxn>
                <a:cxn ang="0">
                  <a:pos x="518" y="54"/>
                </a:cxn>
                <a:cxn ang="0">
                  <a:pos x="550" y="108"/>
                </a:cxn>
                <a:cxn ang="0">
                  <a:pos x="568" y="122"/>
                </a:cxn>
                <a:cxn ang="0">
                  <a:pos x="468" y="80"/>
                </a:cxn>
                <a:cxn ang="0">
                  <a:pos x="682" y="76"/>
                </a:cxn>
                <a:cxn ang="0">
                  <a:pos x="1005" y="236"/>
                </a:cxn>
                <a:cxn ang="0">
                  <a:pos x="1005" y="236"/>
                </a:cxn>
                <a:cxn ang="0">
                  <a:pos x="981" y="236"/>
                </a:cxn>
                <a:cxn ang="0">
                  <a:pos x="991" y="244"/>
                </a:cxn>
                <a:cxn ang="0">
                  <a:pos x="1011" y="220"/>
                </a:cxn>
                <a:cxn ang="0">
                  <a:pos x="839" y="200"/>
                </a:cxn>
                <a:cxn ang="0">
                  <a:pos x="839" y="202"/>
                </a:cxn>
                <a:cxn ang="0">
                  <a:pos x="552" y="288"/>
                </a:cxn>
                <a:cxn ang="0">
                  <a:pos x="590" y="334"/>
                </a:cxn>
                <a:cxn ang="0">
                  <a:pos x="608" y="444"/>
                </a:cxn>
                <a:cxn ang="0">
                  <a:pos x="562" y="561"/>
                </a:cxn>
                <a:cxn ang="0">
                  <a:pos x="486" y="567"/>
                </a:cxn>
                <a:cxn ang="0">
                  <a:pos x="384" y="529"/>
                </a:cxn>
                <a:cxn ang="0">
                  <a:pos x="324" y="476"/>
                </a:cxn>
                <a:cxn ang="0">
                  <a:pos x="170" y="484"/>
                </a:cxn>
                <a:cxn ang="0">
                  <a:pos x="56" y="517"/>
                </a:cxn>
                <a:cxn ang="0">
                  <a:pos x="32" y="436"/>
                </a:cxn>
                <a:cxn ang="0">
                  <a:pos x="4" y="348"/>
                </a:cxn>
                <a:cxn ang="0">
                  <a:pos x="38" y="282"/>
                </a:cxn>
                <a:cxn ang="0">
                  <a:pos x="130" y="256"/>
                </a:cxn>
                <a:cxn ang="0">
                  <a:pos x="174" y="196"/>
                </a:cxn>
                <a:cxn ang="0">
                  <a:pos x="230" y="196"/>
                </a:cxn>
                <a:cxn ang="0">
                  <a:pos x="290" y="152"/>
                </a:cxn>
                <a:cxn ang="0">
                  <a:pos x="336" y="152"/>
                </a:cxn>
                <a:cxn ang="0">
                  <a:pos x="358" y="174"/>
                </a:cxn>
                <a:cxn ang="0">
                  <a:pos x="434" y="210"/>
                </a:cxn>
                <a:cxn ang="0">
                  <a:pos x="460" y="146"/>
                </a:cxn>
                <a:cxn ang="0">
                  <a:pos x="494" y="216"/>
                </a:cxn>
                <a:cxn ang="0">
                  <a:pos x="530" y="601"/>
                </a:cxn>
                <a:cxn ang="0">
                  <a:pos x="502" y="669"/>
                </a:cxn>
                <a:cxn ang="0">
                  <a:pos x="598" y="40"/>
                </a:cxn>
                <a:cxn ang="0">
                  <a:pos x="548" y="48"/>
                </a:cxn>
                <a:cxn ang="0">
                  <a:pos x="841" y="725"/>
                </a:cxn>
                <a:cxn ang="0">
                  <a:pos x="843" y="677"/>
                </a:cxn>
                <a:cxn ang="0">
                  <a:pos x="925" y="621"/>
                </a:cxn>
                <a:cxn ang="0">
                  <a:pos x="903" y="675"/>
                </a:cxn>
                <a:cxn ang="0">
                  <a:pos x="947" y="609"/>
                </a:cxn>
                <a:cxn ang="0">
                  <a:pos x="915" y="521"/>
                </a:cxn>
                <a:cxn ang="0">
                  <a:pos x="951" y="537"/>
                </a:cxn>
                <a:cxn ang="0">
                  <a:pos x="973" y="595"/>
                </a:cxn>
                <a:cxn ang="0">
                  <a:pos x="682" y="76"/>
                </a:cxn>
                <a:cxn ang="0">
                  <a:pos x="839" y="200"/>
                </a:cxn>
              </a:cxnLst>
              <a:rect l="0" t="0" r="r" b="b"/>
              <a:pathLst>
                <a:path w="1017" h="737">
                  <a:moveTo>
                    <a:pt x="664" y="86"/>
                  </a:moveTo>
                  <a:lnTo>
                    <a:pt x="662" y="80"/>
                  </a:lnTo>
                  <a:lnTo>
                    <a:pt x="670" y="84"/>
                  </a:lnTo>
                  <a:lnTo>
                    <a:pt x="672" y="92"/>
                  </a:lnTo>
                  <a:lnTo>
                    <a:pt x="678" y="86"/>
                  </a:lnTo>
                  <a:lnTo>
                    <a:pt x="688" y="98"/>
                  </a:lnTo>
                  <a:lnTo>
                    <a:pt x="664" y="86"/>
                  </a:lnTo>
                  <a:close/>
                  <a:moveTo>
                    <a:pt x="374" y="527"/>
                  </a:moveTo>
                  <a:lnTo>
                    <a:pt x="382" y="529"/>
                  </a:lnTo>
                  <a:lnTo>
                    <a:pt x="372" y="535"/>
                  </a:lnTo>
                  <a:lnTo>
                    <a:pt x="362" y="535"/>
                  </a:lnTo>
                  <a:lnTo>
                    <a:pt x="360" y="529"/>
                  </a:lnTo>
                  <a:lnTo>
                    <a:pt x="374" y="527"/>
                  </a:lnTo>
                  <a:close/>
                  <a:moveTo>
                    <a:pt x="771" y="268"/>
                  </a:moveTo>
                  <a:lnTo>
                    <a:pt x="795" y="284"/>
                  </a:lnTo>
                  <a:lnTo>
                    <a:pt x="801" y="290"/>
                  </a:lnTo>
                  <a:lnTo>
                    <a:pt x="813" y="296"/>
                  </a:lnTo>
                  <a:lnTo>
                    <a:pt x="831" y="312"/>
                  </a:lnTo>
                  <a:lnTo>
                    <a:pt x="829" y="312"/>
                  </a:lnTo>
                  <a:lnTo>
                    <a:pt x="807" y="302"/>
                  </a:lnTo>
                  <a:lnTo>
                    <a:pt x="791" y="292"/>
                  </a:lnTo>
                  <a:lnTo>
                    <a:pt x="783" y="282"/>
                  </a:lnTo>
                  <a:lnTo>
                    <a:pt x="771" y="268"/>
                  </a:lnTo>
                  <a:close/>
                  <a:moveTo>
                    <a:pt x="266" y="142"/>
                  </a:moveTo>
                  <a:lnTo>
                    <a:pt x="260" y="144"/>
                  </a:lnTo>
                  <a:lnTo>
                    <a:pt x="266" y="136"/>
                  </a:lnTo>
                  <a:lnTo>
                    <a:pt x="270" y="138"/>
                  </a:lnTo>
                  <a:lnTo>
                    <a:pt x="278" y="136"/>
                  </a:lnTo>
                  <a:lnTo>
                    <a:pt x="282" y="140"/>
                  </a:lnTo>
                  <a:lnTo>
                    <a:pt x="274" y="146"/>
                  </a:lnTo>
                  <a:lnTo>
                    <a:pt x="266" y="142"/>
                  </a:lnTo>
                  <a:close/>
                  <a:moveTo>
                    <a:pt x="634" y="48"/>
                  </a:moveTo>
                  <a:lnTo>
                    <a:pt x="632" y="42"/>
                  </a:lnTo>
                  <a:lnTo>
                    <a:pt x="652" y="64"/>
                  </a:lnTo>
                  <a:lnTo>
                    <a:pt x="656" y="70"/>
                  </a:lnTo>
                  <a:lnTo>
                    <a:pt x="648" y="76"/>
                  </a:lnTo>
                  <a:lnTo>
                    <a:pt x="650" y="68"/>
                  </a:lnTo>
                  <a:lnTo>
                    <a:pt x="644" y="68"/>
                  </a:lnTo>
                  <a:lnTo>
                    <a:pt x="642" y="60"/>
                  </a:lnTo>
                  <a:lnTo>
                    <a:pt x="634" y="56"/>
                  </a:lnTo>
                  <a:lnTo>
                    <a:pt x="634" y="48"/>
                  </a:lnTo>
                  <a:close/>
                  <a:moveTo>
                    <a:pt x="570" y="6"/>
                  </a:moveTo>
                  <a:lnTo>
                    <a:pt x="566" y="0"/>
                  </a:lnTo>
                  <a:lnTo>
                    <a:pt x="584" y="8"/>
                  </a:lnTo>
                  <a:lnTo>
                    <a:pt x="590" y="12"/>
                  </a:lnTo>
                  <a:lnTo>
                    <a:pt x="594" y="8"/>
                  </a:lnTo>
                  <a:lnTo>
                    <a:pt x="596" y="18"/>
                  </a:lnTo>
                  <a:lnTo>
                    <a:pt x="602" y="12"/>
                  </a:lnTo>
                  <a:lnTo>
                    <a:pt x="600" y="20"/>
                  </a:lnTo>
                  <a:lnTo>
                    <a:pt x="610" y="30"/>
                  </a:lnTo>
                  <a:lnTo>
                    <a:pt x="606" y="38"/>
                  </a:lnTo>
                  <a:lnTo>
                    <a:pt x="604" y="28"/>
                  </a:lnTo>
                  <a:lnTo>
                    <a:pt x="598" y="20"/>
                  </a:lnTo>
                  <a:lnTo>
                    <a:pt x="580" y="8"/>
                  </a:lnTo>
                  <a:lnTo>
                    <a:pt x="570" y="6"/>
                  </a:lnTo>
                  <a:close/>
                  <a:moveTo>
                    <a:pt x="823" y="192"/>
                  </a:moveTo>
                  <a:lnTo>
                    <a:pt x="829" y="210"/>
                  </a:lnTo>
                  <a:lnTo>
                    <a:pt x="835" y="216"/>
                  </a:lnTo>
                  <a:lnTo>
                    <a:pt x="829" y="218"/>
                  </a:lnTo>
                  <a:lnTo>
                    <a:pt x="825" y="210"/>
                  </a:lnTo>
                  <a:lnTo>
                    <a:pt x="825" y="202"/>
                  </a:lnTo>
                  <a:lnTo>
                    <a:pt x="819" y="204"/>
                  </a:lnTo>
                  <a:lnTo>
                    <a:pt x="815" y="200"/>
                  </a:lnTo>
                  <a:lnTo>
                    <a:pt x="815" y="188"/>
                  </a:lnTo>
                  <a:lnTo>
                    <a:pt x="819" y="196"/>
                  </a:lnTo>
                  <a:lnTo>
                    <a:pt x="823" y="192"/>
                  </a:lnTo>
                  <a:close/>
                  <a:moveTo>
                    <a:pt x="745" y="112"/>
                  </a:moveTo>
                  <a:lnTo>
                    <a:pt x="742" y="120"/>
                  </a:lnTo>
                  <a:lnTo>
                    <a:pt x="751" y="128"/>
                  </a:lnTo>
                  <a:lnTo>
                    <a:pt x="742" y="128"/>
                  </a:lnTo>
                  <a:lnTo>
                    <a:pt x="734" y="120"/>
                  </a:lnTo>
                  <a:lnTo>
                    <a:pt x="740" y="120"/>
                  </a:lnTo>
                  <a:lnTo>
                    <a:pt x="745" y="112"/>
                  </a:lnTo>
                  <a:lnTo>
                    <a:pt x="738" y="112"/>
                  </a:lnTo>
                  <a:lnTo>
                    <a:pt x="728" y="104"/>
                  </a:lnTo>
                  <a:lnTo>
                    <a:pt x="724" y="92"/>
                  </a:lnTo>
                  <a:lnTo>
                    <a:pt x="724" y="84"/>
                  </a:lnTo>
                  <a:lnTo>
                    <a:pt x="736" y="108"/>
                  </a:lnTo>
                  <a:lnTo>
                    <a:pt x="745" y="112"/>
                  </a:lnTo>
                  <a:close/>
                  <a:moveTo>
                    <a:pt x="702" y="104"/>
                  </a:moveTo>
                  <a:lnTo>
                    <a:pt x="716" y="100"/>
                  </a:lnTo>
                  <a:lnTo>
                    <a:pt x="726" y="112"/>
                  </a:lnTo>
                  <a:lnTo>
                    <a:pt x="724" y="116"/>
                  </a:lnTo>
                  <a:lnTo>
                    <a:pt x="712" y="114"/>
                  </a:lnTo>
                  <a:lnTo>
                    <a:pt x="710" y="106"/>
                  </a:lnTo>
                  <a:lnTo>
                    <a:pt x="702" y="104"/>
                  </a:lnTo>
                  <a:close/>
                  <a:moveTo>
                    <a:pt x="426" y="104"/>
                  </a:moveTo>
                  <a:lnTo>
                    <a:pt x="426" y="70"/>
                  </a:lnTo>
                  <a:lnTo>
                    <a:pt x="426" y="4"/>
                  </a:lnTo>
                  <a:lnTo>
                    <a:pt x="442" y="12"/>
                  </a:lnTo>
                  <a:lnTo>
                    <a:pt x="464" y="16"/>
                  </a:lnTo>
                  <a:lnTo>
                    <a:pt x="474" y="14"/>
                  </a:lnTo>
                  <a:lnTo>
                    <a:pt x="470" y="20"/>
                  </a:lnTo>
                  <a:lnTo>
                    <a:pt x="480" y="22"/>
                  </a:lnTo>
                  <a:lnTo>
                    <a:pt x="488" y="30"/>
                  </a:lnTo>
                  <a:lnTo>
                    <a:pt x="500" y="38"/>
                  </a:lnTo>
                  <a:lnTo>
                    <a:pt x="498" y="48"/>
                  </a:lnTo>
                  <a:lnTo>
                    <a:pt x="510" y="50"/>
                  </a:lnTo>
                  <a:lnTo>
                    <a:pt x="518" y="54"/>
                  </a:lnTo>
                  <a:lnTo>
                    <a:pt x="524" y="56"/>
                  </a:lnTo>
                  <a:lnTo>
                    <a:pt x="530" y="60"/>
                  </a:lnTo>
                  <a:lnTo>
                    <a:pt x="530" y="66"/>
                  </a:lnTo>
                  <a:lnTo>
                    <a:pt x="518" y="68"/>
                  </a:lnTo>
                  <a:lnTo>
                    <a:pt x="520" y="78"/>
                  </a:lnTo>
                  <a:lnTo>
                    <a:pt x="534" y="88"/>
                  </a:lnTo>
                  <a:lnTo>
                    <a:pt x="542" y="102"/>
                  </a:lnTo>
                  <a:lnTo>
                    <a:pt x="550" y="100"/>
                  </a:lnTo>
                  <a:lnTo>
                    <a:pt x="550" y="108"/>
                  </a:lnTo>
                  <a:lnTo>
                    <a:pt x="562" y="112"/>
                  </a:lnTo>
                  <a:lnTo>
                    <a:pt x="566" y="104"/>
                  </a:lnTo>
                  <a:lnTo>
                    <a:pt x="574" y="108"/>
                  </a:lnTo>
                  <a:lnTo>
                    <a:pt x="578" y="118"/>
                  </a:lnTo>
                  <a:lnTo>
                    <a:pt x="568" y="108"/>
                  </a:lnTo>
                  <a:lnTo>
                    <a:pt x="558" y="114"/>
                  </a:lnTo>
                  <a:lnTo>
                    <a:pt x="562" y="118"/>
                  </a:lnTo>
                  <a:lnTo>
                    <a:pt x="572" y="120"/>
                  </a:lnTo>
                  <a:lnTo>
                    <a:pt x="568" y="122"/>
                  </a:lnTo>
                  <a:lnTo>
                    <a:pt x="576" y="124"/>
                  </a:lnTo>
                  <a:lnTo>
                    <a:pt x="566" y="128"/>
                  </a:lnTo>
                  <a:lnTo>
                    <a:pt x="558" y="122"/>
                  </a:lnTo>
                  <a:lnTo>
                    <a:pt x="532" y="120"/>
                  </a:lnTo>
                  <a:lnTo>
                    <a:pt x="518" y="108"/>
                  </a:lnTo>
                  <a:lnTo>
                    <a:pt x="504" y="88"/>
                  </a:lnTo>
                  <a:lnTo>
                    <a:pt x="498" y="84"/>
                  </a:lnTo>
                  <a:lnTo>
                    <a:pt x="480" y="84"/>
                  </a:lnTo>
                  <a:lnTo>
                    <a:pt x="468" y="80"/>
                  </a:lnTo>
                  <a:lnTo>
                    <a:pt x="470" y="86"/>
                  </a:lnTo>
                  <a:lnTo>
                    <a:pt x="466" y="86"/>
                  </a:lnTo>
                  <a:lnTo>
                    <a:pt x="464" y="94"/>
                  </a:lnTo>
                  <a:lnTo>
                    <a:pt x="456" y="92"/>
                  </a:lnTo>
                  <a:lnTo>
                    <a:pt x="462" y="100"/>
                  </a:lnTo>
                  <a:lnTo>
                    <a:pt x="452" y="106"/>
                  </a:lnTo>
                  <a:lnTo>
                    <a:pt x="426" y="104"/>
                  </a:lnTo>
                  <a:close/>
                  <a:moveTo>
                    <a:pt x="688" y="78"/>
                  </a:moveTo>
                  <a:lnTo>
                    <a:pt x="682" y="76"/>
                  </a:lnTo>
                  <a:lnTo>
                    <a:pt x="682" y="76"/>
                  </a:lnTo>
                  <a:lnTo>
                    <a:pt x="688" y="78"/>
                  </a:lnTo>
                  <a:lnTo>
                    <a:pt x="688" y="78"/>
                  </a:lnTo>
                  <a:close/>
                  <a:moveTo>
                    <a:pt x="688" y="78"/>
                  </a:moveTo>
                  <a:lnTo>
                    <a:pt x="696" y="80"/>
                  </a:lnTo>
                  <a:lnTo>
                    <a:pt x="712" y="92"/>
                  </a:lnTo>
                  <a:lnTo>
                    <a:pt x="698" y="86"/>
                  </a:lnTo>
                  <a:lnTo>
                    <a:pt x="688" y="78"/>
                  </a:lnTo>
                  <a:close/>
                  <a:moveTo>
                    <a:pt x="1005" y="236"/>
                  </a:moveTo>
                  <a:lnTo>
                    <a:pt x="1003" y="236"/>
                  </a:lnTo>
                  <a:lnTo>
                    <a:pt x="1003" y="236"/>
                  </a:lnTo>
                  <a:lnTo>
                    <a:pt x="1005" y="234"/>
                  </a:lnTo>
                  <a:lnTo>
                    <a:pt x="1005" y="236"/>
                  </a:lnTo>
                  <a:lnTo>
                    <a:pt x="1005" y="236"/>
                  </a:lnTo>
                  <a:close/>
                  <a:moveTo>
                    <a:pt x="1005" y="236"/>
                  </a:moveTo>
                  <a:lnTo>
                    <a:pt x="1011" y="236"/>
                  </a:lnTo>
                  <a:lnTo>
                    <a:pt x="1009" y="242"/>
                  </a:lnTo>
                  <a:lnTo>
                    <a:pt x="1005" y="236"/>
                  </a:lnTo>
                  <a:lnTo>
                    <a:pt x="1005" y="236"/>
                  </a:lnTo>
                  <a:close/>
                  <a:moveTo>
                    <a:pt x="1003" y="236"/>
                  </a:moveTo>
                  <a:lnTo>
                    <a:pt x="993" y="242"/>
                  </a:lnTo>
                  <a:lnTo>
                    <a:pt x="991" y="244"/>
                  </a:lnTo>
                  <a:lnTo>
                    <a:pt x="991" y="244"/>
                  </a:lnTo>
                  <a:lnTo>
                    <a:pt x="991" y="244"/>
                  </a:lnTo>
                  <a:lnTo>
                    <a:pt x="983" y="248"/>
                  </a:lnTo>
                  <a:lnTo>
                    <a:pt x="977" y="238"/>
                  </a:lnTo>
                  <a:lnTo>
                    <a:pt x="981" y="236"/>
                  </a:lnTo>
                  <a:lnTo>
                    <a:pt x="975" y="228"/>
                  </a:lnTo>
                  <a:lnTo>
                    <a:pt x="981" y="232"/>
                  </a:lnTo>
                  <a:lnTo>
                    <a:pt x="987" y="230"/>
                  </a:lnTo>
                  <a:lnTo>
                    <a:pt x="999" y="236"/>
                  </a:lnTo>
                  <a:lnTo>
                    <a:pt x="1003" y="236"/>
                  </a:lnTo>
                  <a:close/>
                  <a:moveTo>
                    <a:pt x="991" y="248"/>
                  </a:moveTo>
                  <a:lnTo>
                    <a:pt x="991" y="246"/>
                  </a:lnTo>
                  <a:lnTo>
                    <a:pt x="991" y="244"/>
                  </a:lnTo>
                  <a:lnTo>
                    <a:pt x="991" y="244"/>
                  </a:lnTo>
                  <a:lnTo>
                    <a:pt x="991" y="248"/>
                  </a:lnTo>
                  <a:close/>
                  <a:moveTo>
                    <a:pt x="991" y="248"/>
                  </a:moveTo>
                  <a:lnTo>
                    <a:pt x="997" y="256"/>
                  </a:lnTo>
                  <a:lnTo>
                    <a:pt x="991" y="254"/>
                  </a:lnTo>
                  <a:lnTo>
                    <a:pt x="991" y="248"/>
                  </a:lnTo>
                  <a:close/>
                  <a:moveTo>
                    <a:pt x="1011" y="220"/>
                  </a:moveTo>
                  <a:lnTo>
                    <a:pt x="1011" y="220"/>
                  </a:lnTo>
                  <a:lnTo>
                    <a:pt x="1011" y="220"/>
                  </a:lnTo>
                  <a:lnTo>
                    <a:pt x="1011" y="220"/>
                  </a:lnTo>
                  <a:lnTo>
                    <a:pt x="1011" y="220"/>
                  </a:lnTo>
                  <a:lnTo>
                    <a:pt x="1011" y="220"/>
                  </a:lnTo>
                  <a:close/>
                  <a:moveTo>
                    <a:pt x="1011" y="220"/>
                  </a:moveTo>
                  <a:lnTo>
                    <a:pt x="1017" y="216"/>
                  </a:lnTo>
                  <a:lnTo>
                    <a:pt x="1017" y="224"/>
                  </a:lnTo>
                  <a:lnTo>
                    <a:pt x="1015" y="220"/>
                  </a:lnTo>
                  <a:lnTo>
                    <a:pt x="1011" y="220"/>
                  </a:lnTo>
                  <a:close/>
                  <a:moveTo>
                    <a:pt x="839" y="202"/>
                  </a:moveTo>
                  <a:lnTo>
                    <a:pt x="839" y="200"/>
                  </a:lnTo>
                  <a:lnTo>
                    <a:pt x="839" y="200"/>
                  </a:lnTo>
                  <a:lnTo>
                    <a:pt x="839" y="200"/>
                  </a:lnTo>
                  <a:lnTo>
                    <a:pt x="839" y="200"/>
                  </a:lnTo>
                  <a:lnTo>
                    <a:pt x="839" y="202"/>
                  </a:lnTo>
                  <a:close/>
                  <a:moveTo>
                    <a:pt x="839" y="202"/>
                  </a:moveTo>
                  <a:lnTo>
                    <a:pt x="843" y="214"/>
                  </a:lnTo>
                  <a:lnTo>
                    <a:pt x="835" y="212"/>
                  </a:lnTo>
                  <a:lnTo>
                    <a:pt x="841" y="208"/>
                  </a:lnTo>
                  <a:lnTo>
                    <a:pt x="839" y="202"/>
                  </a:lnTo>
                  <a:close/>
                  <a:moveTo>
                    <a:pt x="502" y="242"/>
                  </a:moveTo>
                  <a:lnTo>
                    <a:pt x="510" y="250"/>
                  </a:lnTo>
                  <a:lnTo>
                    <a:pt x="510" y="256"/>
                  </a:lnTo>
                  <a:lnTo>
                    <a:pt x="524" y="260"/>
                  </a:lnTo>
                  <a:lnTo>
                    <a:pt x="528" y="268"/>
                  </a:lnTo>
                  <a:lnTo>
                    <a:pt x="548" y="272"/>
                  </a:lnTo>
                  <a:lnTo>
                    <a:pt x="550" y="278"/>
                  </a:lnTo>
                  <a:lnTo>
                    <a:pt x="542" y="280"/>
                  </a:lnTo>
                  <a:lnTo>
                    <a:pt x="552" y="288"/>
                  </a:lnTo>
                  <a:lnTo>
                    <a:pt x="558" y="308"/>
                  </a:lnTo>
                  <a:lnTo>
                    <a:pt x="564" y="312"/>
                  </a:lnTo>
                  <a:lnTo>
                    <a:pt x="562" y="304"/>
                  </a:lnTo>
                  <a:lnTo>
                    <a:pt x="568" y="296"/>
                  </a:lnTo>
                  <a:lnTo>
                    <a:pt x="576" y="314"/>
                  </a:lnTo>
                  <a:lnTo>
                    <a:pt x="576" y="324"/>
                  </a:lnTo>
                  <a:lnTo>
                    <a:pt x="582" y="326"/>
                  </a:lnTo>
                  <a:lnTo>
                    <a:pt x="586" y="334"/>
                  </a:lnTo>
                  <a:lnTo>
                    <a:pt x="590" y="334"/>
                  </a:lnTo>
                  <a:lnTo>
                    <a:pt x="604" y="354"/>
                  </a:lnTo>
                  <a:lnTo>
                    <a:pt x="610" y="356"/>
                  </a:lnTo>
                  <a:lnTo>
                    <a:pt x="614" y="350"/>
                  </a:lnTo>
                  <a:lnTo>
                    <a:pt x="610" y="364"/>
                  </a:lnTo>
                  <a:lnTo>
                    <a:pt x="612" y="384"/>
                  </a:lnTo>
                  <a:lnTo>
                    <a:pt x="616" y="390"/>
                  </a:lnTo>
                  <a:lnTo>
                    <a:pt x="616" y="400"/>
                  </a:lnTo>
                  <a:lnTo>
                    <a:pt x="618" y="412"/>
                  </a:lnTo>
                  <a:lnTo>
                    <a:pt x="608" y="444"/>
                  </a:lnTo>
                  <a:lnTo>
                    <a:pt x="608" y="456"/>
                  </a:lnTo>
                  <a:lnTo>
                    <a:pt x="602" y="468"/>
                  </a:lnTo>
                  <a:lnTo>
                    <a:pt x="602" y="472"/>
                  </a:lnTo>
                  <a:lnTo>
                    <a:pt x="590" y="480"/>
                  </a:lnTo>
                  <a:lnTo>
                    <a:pt x="578" y="505"/>
                  </a:lnTo>
                  <a:lnTo>
                    <a:pt x="574" y="521"/>
                  </a:lnTo>
                  <a:lnTo>
                    <a:pt x="566" y="533"/>
                  </a:lnTo>
                  <a:lnTo>
                    <a:pt x="562" y="549"/>
                  </a:lnTo>
                  <a:lnTo>
                    <a:pt x="562" y="561"/>
                  </a:lnTo>
                  <a:lnTo>
                    <a:pt x="554" y="565"/>
                  </a:lnTo>
                  <a:lnTo>
                    <a:pt x="538" y="565"/>
                  </a:lnTo>
                  <a:lnTo>
                    <a:pt x="526" y="571"/>
                  </a:lnTo>
                  <a:lnTo>
                    <a:pt x="516" y="581"/>
                  </a:lnTo>
                  <a:lnTo>
                    <a:pt x="510" y="583"/>
                  </a:lnTo>
                  <a:lnTo>
                    <a:pt x="508" y="589"/>
                  </a:lnTo>
                  <a:lnTo>
                    <a:pt x="500" y="581"/>
                  </a:lnTo>
                  <a:lnTo>
                    <a:pt x="486" y="577"/>
                  </a:lnTo>
                  <a:lnTo>
                    <a:pt x="486" y="567"/>
                  </a:lnTo>
                  <a:lnTo>
                    <a:pt x="466" y="585"/>
                  </a:lnTo>
                  <a:lnTo>
                    <a:pt x="448" y="575"/>
                  </a:lnTo>
                  <a:lnTo>
                    <a:pt x="436" y="577"/>
                  </a:lnTo>
                  <a:lnTo>
                    <a:pt x="416" y="567"/>
                  </a:lnTo>
                  <a:lnTo>
                    <a:pt x="406" y="555"/>
                  </a:lnTo>
                  <a:lnTo>
                    <a:pt x="410" y="545"/>
                  </a:lnTo>
                  <a:lnTo>
                    <a:pt x="400" y="529"/>
                  </a:lnTo>
                  <a:lnTo>
                    <a:pt x="396" y="527"/>
                  </a:lnTo>
                  <a:lnTo>
                    <a:pt x="384" y="529"/>
                  </a:lnTo>
                  <a:lnTo>
                    <a:pt x="390" y="513"/>
                  </a:lnTo>
                  <a:lnTo>
                    <a:pt x="382" y="501"/>
                  </a:lnTo>
                  <a:lnTo>
                    <a:pt x="376" y="521"/>
                  </a:lnTo>
                  <a:lnTo>
                    <a:pt x="362" y="521"/>
                  </a:lnTo>
                  <a:lnTo>
                    <a:pt x="344" y="515"/>
                  </a:lnTo>
                  <a:lnTo>
                    <a:pt x="338" y="496"/>
                  </a:lnTo>
                  <a:lnTo>
                    <a:pt x="332" y="488"/>
                  </a:lnTo>
                  <a:lnTo>
                    <a:pt x="324" y="484"/>
                  </a:lnTo>
                  <a:lnTo>
                    <a:pt x="324" y="476"/>
                  </a:lnTo>
                  <a:lnTo>
                    <a:pt x="314" y="466"/>
                  </a:lnTo>
                  <a:lnTo>
                    <a:pt x="314" y="470"/>
                  </a:lnTo>
                  <a:lnTo>
                    <a:pt x="302" y="464"/>
                  </a:lnTo>
                  <a:lnTo>
                    <a:pt x="294" y="466"/>
                  </a:lnTo>
                  <a:lnTo>
                    <a:pt x="278" y="456"/>
                  </a:lnTo>
                  <a:lnTo>
                    <a:pt x="244" y="460"/>
                  </a:lnTo>
                  <a:lnTo>
                    <a:pt x="218" y="470"/>
                  </a:lnTo>
                  <a:lnTo>
                    <a:pt x="202" y="468"/>
                  </a:lnTo>
                  <a:lnTo>
                    <a:pt x="170" y="484"/>
                  </a:lnTo>
                  <a:lnTo>
                    <a:pt x="168" y="492"/>
                  </a:lnTo>
                  <a:lnTo>
                    <a:pt x="162" y="499"/>
                  </a:lnTo>
                  <a:lnTo>
                    <a:pt x="130" y="496"/>
                  </a:lnTo>
                  <a:lnTo>
                    <a:pt x="108" y="499"/>
                  </a:lnTo>
                  <a:lnTo>
                    <a:pt x="96" y="509"/>
                  </a:lnTo>
                  <a:lnTo>
                    <a:pt x="90" y="507"/>
                  </a:lnTo>
                  <a:lnTo>
                    <a:pt x="82" y="515"/>
                  </a:lnTo>
                  <a:lnTo>
                    <a:pt x="72" y="517"/>
                  </a:lnTo>
                  <a:lnTo>
                    <a:pt x="56" y="517"/>
                  </a:lnTo>
                  <a:lnTo>
                    <a:pt x="46" y="513"/>
                  </a:lnTo>
                  <a:lnTo>
                    <a:pt x="42" y="507"/>
                  </a:lnTo>
                  <a:lnTo>
                    <a:pt x="34" y="505"/>
                  </a:lnTo>
                  <a:lnTo>
                    <a:pt x="32" y="490"/>
                  </a:lnTo>
                  <a:lnTo>
                    <a:pt x="36" y="492"/>
                  </a:lnTo>
                  <a:lnTo>
                    <a:pt x="42" y="486"/>
                  </a:lnTo>
                  <a:lnTo>
                    <a:pt x="42" y="460"/>
                  </a:lnTo>
                  <a:lnTo>
                    <a:pt x="34" y="446"/>
                  </a:lnTo>
                  <a:lnTo>
                    <a:pt x="32" y="436"/>
                  </a:lnTo>
                  <a:lnTo>
                    <a:pt x="32" y="424"/>
                  </a:lnTo>
                  <a:lnTo>
                    <a:pt x="24" y="408"/>
                  </a:lnTo>
                  <a:lnTo>
                    <a:pt x="18" y="400"/>
                  </a:lnTo>
                  <a:lnTo>
                    <a:pt x="12" y="406"/>
                  </a:lnTo>
                  <a:lnTo>
                    <a:pt x="18" y="394"/>
                  </a:lnTo>
                  <a:lnTo>
                    <a:pt x="16" y="388"/>
                  </a:lnTo>
                  <a:lnTo>
                    <a:pt x="6" y="372"/>
                  </a:lnTo>
                  <a:lnTo>
                    <a:pt x="0" y="360"/>
                  </a:lnTo>
                  <a:lnTo>
                    <a:pt x="4" y="348"/>
                  </a:lnTo>
                  <a:lnTo>
                    <a:pt x="8" y="342"/>
                  </a:lnTo>
                  <a:lnTo>
                    <a:pt x="8" y="336"/>
                  </a:lnTo>
                  <a:lnTo>
                    <a:pt x="12" y="326"/>
                  </a:lnTo>
                  <a:lnTo>
                    <a:pt x="10" y="312"/>
                  </a:lnTo>
                  <a:lnTo>
                    <a:pt x="16" y="300"/>
                  </a:lnTo>
                  <a:lnTo>
                    <a:pt x="18" y="310"/>
                  </a:lnTo>
                  <a:lnTo>
                    <a:pt x="26" y="300"/>
                  </a:lnTo>
                  <a:lnTo>
                    <a:pt x="40" y="292"/>
                  </a:lnTo>
                  <a:lnTo>
                    <a:pt x="38" y="282"/>
                  </a:lnTo>
                  <a:lnTo>
                    <a:pt x="46" y="288"/>
                  </a:lnTo>
                  <a:lnTo>
                    <a:pt x="60" y="280"/>
                  </a:lnTo>
                  <a:lnTo>
                    <a:pt x="68" y="282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70"/>
                  </a:lnTo>
                  <a:lnTo>
                    <a:pt x="102" y="272"/>
                  </a:lnTo>
                  <a:lnTo>
                    <a:pt x="122" y="264"/>
                  </a:lnTo>
                  <a:lnTo>
                    <a:pt x="130" y="256"/>
                  </a:lnTo>
                  <a:lnTo>
                    <a:pt x="134" y="246"/>
                  </a:lnTo>
                  <a:lnTo>
                    <a:pt x="142" y="242"/>
                  </a:lnTo>
                  <a:lnTo>
                    <a:pt x="140" y="228"/>
                  </a:lnTo>
                  <a:lnTo>
                    <a:pt x="152" y="218"/>
                  </a:lnTo>
                  <a:lnTo>
                    <a:pt x="162" y="232"/>
                  </a:lnTo>
                  <a:lnTo>
                    <a:pt x="160" y="218"/>
                  </a:lnTo>
                  <a:lnTo>
                    <a:pt x="164" y="212"/>
                  </a:lnTo>
                  <a:lnTo>
                    <a:pt x="174" y="214"/>
                  </a:lnTo>
                  <a:lnTo>
                    <a:pt x="174" y="196"/>
                  </a:lnTo>
                  <a:lnTo>
                    <a:pt x="182" y="198"/>
                  </a:lnTo>
                  <a:lnTo>
                    <a:pt x="184" y="192"/>
                  </a:lnTo>
                  <a:lnTo>
                    <a:pt x="190" y="194"/>
                  </a:lnTo>
                  <a:lnTo>
                    <a:pt x="186" y="184"/>
                  </a:lnTo>
                  <a:lnTo>
                    <a:pt x="200" y="186"/>
                  </a:lnTo>
                  <a:lnTo>
                    <a:pt x="214" y="174"/>
                  </a:lnTo>
                  <a:lnTo>
                    <a:pt x="218" y="176"/>
                  </a:lnTo>
                  <a:lnTo>
                    <a:pt x="232" y="188"/>
                  </a:lnTo>
                  <a:lnTo>
                    <a:pt x="230" y="196"/>
                  </a:lnTo>
                  <a:lnTo>
                    <a:pt x="238" y="190"/>
                  </a:lnTo>
                  <a:lnTo>
                    <a:pt x="256" y="192"/>
                  </a:lnTo>
                  <a:lnTo>
                    <a:pt x="250" y="184"/>
                  </a:lnTo>
                  <a:lnTo>
                    <a:pt x="254" y="178"/>
                  </a:lnTo>
                  <a:lnTo>
                    <a:pt x="258" y="168"/>
                  </a:lnTo>
                  <a:lnTo>
                    <a:pt x="262" y="166"/>
                  </a:lnTo>
                  <a:lnTo>
                    <a:pt x="262" y="162"/>
                  </a:lnTo>
                  <a:lnTo>
                    <a:pt x="274" y="150"/>
                  </a:lnTo>
                  <a:lnTo>
                    <a:pt x="290" y="152"/>
                  </a:lnTo>
                  <a:lnTo>
                    <a:pt x="300" y="148"/>
                  </a:lnTo>
                  <a:lnTo>
                    <a:pt x="300" y="142"/>
                  </a:lnTo>
                  <a:lnTo>
                    <a:pt x="286" y="136"/>
                  </a:lnTo>
                  <a:lnTo>
                    <a:pt x="298" y="132"/>
                  </a:lnTo>
                  <a:lnTo>
                    <a:pt x="308" y="142"/>
                  </a:lnTo>
                  <a:lnTo>
                    <a:pt x="318" y="142"/>
                  </a:lnTo>
                  <a:lnTo>
                    <a:pt x="326" y="148"/>
                  </a:lnTo>
                  <a:lnTo>
                    <a:pt x="332" y="146"/>
                  </a:lnTo>
                  <a:lnTo>
                    <a:pt x="336" y="152"/>
                  </a:lnTo>
                  <a:lnTo>
                    <a:pt x="350" y="146"/>
                  </a:lnTo>
                  <a:lnTo>
                    <a:pt x="358" y="140"/>
                  </a:lnTo>
                  <a:lnTo>
                    <a:pt x="358" y="146"/>
                  </a:lnTo>
                  <a:lnTo>
                    <a:pt x="364" y="152"/>
                  </a:lnTo>
                  <a:lnTo>
                    <a:pt x="352" y="166"/>
                  </a:lnTo>
                  <a:lnTo>
                    <a:pt x="354" y="172"/>
                  </a:lnTo>
                  <a:lnTo>
                    <a:pt x="364" y="174"/>
                  </a:lnTo>
                  <a:lnTo>
                    <a:pt x="358" y="180"/>
                  </a:lnTo>
                  <a:lnTo>
                    <a:pt x="358" y="174"/>
                  </a:lnTo>
                  <a:lnTo>
                    <a:pt x="350" y="176"/>
                  </a:lnTo>
                  <a:lnTo>
                    <a:pt x="342" y="192"/>
                  </a:lnTo>
                  <a:lnTo>
                    <a:pt x="360" y="204"/>
                  </a:lnTo>
                  <a:lnTo>
                    <a:pt x="378" y="212"/>
                  </a:lnTo>
                  <a:lnTo>
                    <a:pt x="384" y="220"/>
                  </a:lnTo>
                  <a:lnTo>
                    <a:pt x="396" y="222"/>
                  </a:lnTo>
                  <a:lnTo>
                    <a:pt x="410" y="236"/>
                  </a:lnTo>
                  <a:lnTo>
                    <a:pt x="424" y="232"/>
                  </a:lnTo>
                  <a:lnTo>
                    <a:pt x="434" y="210"/>
                  </a:lnTo>
                  <a:lnTo>
                    <a:pt x="436" y="192"/>
                  </a:lnTo>
                  <a:lnTo>
                    <a:pt x="434" y="184"/>
                  </a:lnTo>
                  <a:lnTo>
                    <a:pt x="436" y="156"/>
                  </a:lnTo>
                  <a:lnTo>
                    <a:pt x="440" y="148"/>
                  </a:lnTo>
                  <a:lnTo>
                    <a:pt x="444" y="136"/>
                  </a:lnTo>
                  <a:lnTo>
                    <a:pt x="444" y="120"/>
                  </a:lnTo>
                  <a:lnTo>
                    <a:pt x="450" y="128"/>
                  </a:lnTo>
                  <a:lnTo>
                    <a:pt x="454" y="144"/>
                  </a:lnTo>
                  <a:lnTo>
                    <a:pt x="460" y="146"/>
                  </a:lnTo>
                  <a:lnTo>
                    <a:pt x="458" y="152"/>
                  </a:lnTo>
                  <a:lnTo>
                    <a:pt x="464" y="156"/>
                  </a:lnTo>
                  <a:lnTo>
                    <a:pt x="464" y="174"/>
                  </a:lnTo>
                  <a:lnTo>
                    <a:pt x="470" y="186"/>
                  </a:lnTo>
                  <a:lnTo>
                    <a:pt x="478" y="180"/>
                  </a:lnTo>
                  <a:lnTo>
                    <a:pt x="482" y="186"/>
                  </a:lnTo>
                  <a:lnTo>
                    <a:pt x="492" y="192"/>
                  </a:lnTo>
                  <a:lnTo>
                    <a:pt x="490" y="202"/>
                  </a:lnTo>
                  <a:lnTo>
                    <a:pt x="494" y="216"/>
                  </a:lnTo>
                  <a:lnTo>
                    <a:pt x="504" y="234"/>
                  </a:lnTo>
                  <a:lnTo>
                    <a:pt x="502" y="242"/>
                  </a:lnTo>
                  <a:close/>
                  <a:moveTo>
                    <a:pt x="482" y="621"/>
                  </a:moveTo>
                  <a:lnTo>
                    <a:pt x="482" y="613"/>
                  </a:lnTo>
                  <a:lnTo>
                    <a:pt x="490" y="619"/>
                  </a:lnTo>
                  <a:lnTo>
                    <a:pt x="508" y="625"/>
                  </a:lnTo>
                  <a:lnTo>
                    <a:pt x="530" y="621"/>
                  </a:lnTo>
                  <a:lnTo>
                    <a:pt x="534" y="615"/>
                  </a:lnTo>
                  <a:lnTo>
                    <a:pt x="530" y="601"/>
                  </a:lnTo>
                  <a:lnTo>
                    <a:pt x="538" y="603"/>
                  </a:lnTo>
                  <a:lnTo>
                    <a:pt x="540" y="613"/>
                  </a:lnTo>
                  <a:lnTo>
                    <a:pt x="536" y="613"/>
                  </a:lnTo>
                  <a:lnTo>
                    <a:pt x="538" y="645"/>
                  </a:lnTo>
                  <a:lnTo>
                    <a:pt x="532" y="645"/>
                  </a:lnTo>
                  <a:lnTo>
                    <a:pt x="532" y="663"/>
                  </a:lnTo>
                  <a:lnTo>
                    <a:pt x="526" y="657"/>
                  </a:lnTo>
                  <a:lnTo>
                    <a:pt x="514" y="671"/>
                  </a:lnTo>
                  <a:lnTo>
                    <a:pt x="502" y="669"/>
                  </a:lnTo>
                  <a:lnTo>
                    <a:pt x="490" y="651"/>
                  </a:lnTo>
                  <a:lnTo>
                    <a:pt x="490" y="639"/>
                  </a:lnTo>
                  <a:lnTo>
                    <a:pt x="486" y="635"/>
                  </a:lnTo>
                  <a:lnTo>
                    <a:pt x="482" y="621"/>
                  </a:lnTo>
                  <a:close/>
                  <a:moveTo>
                    <a:pt x="582" y="40"/>
                  </a:moveTo>
                  <a:lnTo>
                    <a:pt x="588" y="38"/>
                  </a:lnTo>
                  <a:lnTo>
                    <a:pt x="586" y="28"/>
                  </a:lnTo>
                  <a:lnTo>
                    <a:pt x="600" y="28"/>
                  </a:lnTo>
                  <a:lnTo>
                    <a:pt x="598" y="40"/>
                  </a:lnTo>
                  <a:lnTo>
                    <a:pt x="594" y="40"/>
                  </a:lnTo>
                  <a:lnTo>
                    <a:pt x="594" y="48"/>
                  </a:lnTo>
                  <a:lnTo>
                    <a:pt x="586" y="50"/>
                  </a:lnTo>
                  <a:lnTo>
                    <a:pt x="570" y="60"/>
                  </a:lnTo>
                  <a:lnTo>
                    <a:pt x="558" y="60"/>
                  </a:lnTo>
                  <a:lnTo>
                    <a:pt x="552" y="56"/>
                  </a:lnTo>
                  <a:lnTo>
                    <a:pt x="538" y="52"/>
                  </a:lnTo>
                  <a:lnTo>
                    <a:pt x="534" y="48"/>
                  </a:lnTo>
                  <a:lnTo>
                    <a:pt x="548" y="48"/>
                  </a:lnTo>
                  <a:lnTo>
                    <a:pt x="550" y="40"/>
                  </a:lnTo>
                  <a:lnTo>
                    <a:pt x="556" y="36"/>
                  </a:lnTo>
                  <a:lnTo>
                    <a:pt x="564" y="40"/>
                  </a:lnTo>
                  <a:lnTo>
                    <a:pt x="566" y="48"/>
                  </a:lnTo>
                  <a:lnTo>
                    <a:pt x="578" y="46"/>
                  </a:lnTo>
                  <a:lnTo>
                    <a:pt x="582" y="40"/>
                  </a:lnTo>
                  <a:close/>
                  <a:moveTo>
                    <a:pt x="863" y="725"/>
                  </a:moveTo>
                  <a:lnTo>
                    <a:pt x="847" y="729"/>
                  </a:lnTo>
                  <a:lnTo>
                    <a:pt x="841" y="725"/>
                  </a:lnTo>
                  <a:lnTo>
                    <a:pt x="837" y="727"/>
                  </a:lnTo>
                  <a:lnTo>
                    <a:pt x="841" y="735"/>
                  </a:lnTo>
                  <a:lnTo>
                    <a:pt x="829" y="737"/>
                  </a:lnTo>
                  <a:lnTo>
                    <a:pt x="835" y="731"/>
                  </a:lnTo>
                  <a:lnTo>
                    <a:pt x="833" y="717"/>
                  </a:lnTo>
                  <a:lnTo>
                    <a:pt x="819" y="719"/>
                  </a:lnTo>
                  <a:lnTo>
                    <a:pt x="815" y="715"/>
                  </a:lnTo>
                  <a:lnTo>
                    <a:pt x="821" y="699"/>
                  </a:lnTo>
                  <a:lnTo>
                    <a:pt x="843" y="677"/>
                  </a:lnTo>
                  <a:lnTo>
                    <a:pt x="863" y="669"/>
                  </a:lnTo>
                  <a:lnTo>
                    <a:pt x="885" y="651"/>
                  </a:lnTo>
                  <a:lnTo>
                    <a:pt x="891" y="637"/>
                  </a:lnTo>
                  <a:lnTo>
                    <a:pt x="899" y="629"/>
                  </a:lnTo>
                  <a:lnTo>
                    <a:pt x="899" y="621"/>
                  </a:lnTo>
                  <a:lnTo>
                    <a:pt x="907" y="613"/>
                  </a:lnTo>
                  <a:lnTo>
                    <a:pt x="913" y="619"/>
                  </a:lnTo>
                  <a:lnTo>
                    <a:pt x="915" y="627"/>
                  </a:lnTo>
                  <a:lnTo>
                    <a:pt x="925" y="621"/>
                  </a:lnTo>
                  <a:lnTo>
                    <a:pt x="925" y="627"/>
                  </a:lnTo>
                  <a:lnTo>
                    <a:pt x="931" y="621"/>
                  </a:lnTo>
                  <a:lnTo>
                    <a:pt x="929" y="631"/>
                  </a:lnTo>
                  <a:lnTo>
                    <a:pt x="933" y="635"/>
                  </a:lnTo>
                  <a:lnTo>
                    <a:pt x="921" y="649"/>
                  </a:lnTo>
                  <a:lnTo>
                    <a:pt x="917" y="657"/>
                  </a:lnTo>
                  <a:lnTo>
                    <a:pt x="909" y="665"/>
                  </a:lnTo>
                  <a:lnTo>
                    <a:pt x="915" y="675"/>
                  </a:lnTo>
                  <a:lnTo>
                    <a:pt x="903" y="675"/>
                  </a:lnTo>
                  <a:lnTo>
                    <a:pt x="887" y="681"/>
                  </a:lnTo>
                  <a:lnTo>
                    <a:pt x="885" y="693"/>
                  </a:lnTo>
                  <a:lnTo>
                    <a:pt x="877" y="709"/>
                  </a:lnTo>
                  <a:lnTo>
                    <a:pt x="879" y="713"/>
                  </a:lnTo>
                  <a:lnTo>
                    <a:pt x="863" y="725"/>
                  </a:lnTo>
                  <a:close/>
                  <a:moveTo>
                    <a:pt x="949" y="633"/>
                  </a:moveTo>
                  <a:lnTo>
                    <a:pt x="937" y="627"/>
                  </a:lnTo>
                  <a:lnTo>
                    <a:pt x="943" y="621"/>
                  </a:lnTo>
                  <a:lnTo>
                    <a:pt x="947" y="609"/>
                  </a:lnTo>
                  <a:lnTo>
                    <a:pt x="943" y="603"/>
                  </a:lnTo>
                  <a:lnTo>
                    <a:pt x="925" y="593"/>
                  </a:lnTo>
                  <a:lnTo>
                    <a:pt x="925" y="589"/>
                  </a:lnTo>
                  <a:lnTo>
                    <a:pt x="937" y="583"/>
                  </a:lnTo>
                  <a:lnTo>
                    <a:pt x="941" y="565"/>
                  </a:lnTo>
                  <a:lnTo>
                    <a:pt x="933" y="545"/>
                  </a:lnTo>
                  <a:lnTo>
                    <a:pt x="933" y="537"/>
                  </a:lnTo>
                  <a:lnTo>
                    <a:pt x="929" y="539"/>
                  </a:lnTo>
                  <a:lnTo>
                    <a:pt x="915" y="521"/>
                  </a:lnTo>
                  <a:lnTo>
                    <a:pt x="915" y="517"/>
                  </a:lnTo>
                  <a:lnTo>
                    <a:pt x="907" y="509"/>
                  </a:lnTo>
                  <a:lnTo>
                    <a:pt x="915" y="507"/>
                  </a:lnTo>
                  <a:lnTo>
                    <a:pt x="915" y="513"/>
                  </a:lnTo>
                  <a:lnTo>
                    <a:pt x="927" y="517"/>
                  </a:lnTo>
                  <a:lnTo>
                    <a:pt x="937" y="527"/>
                  </a:lnTo>
                  <a:lnTo>
                    <a:pt x="935" y="533"/>
                  </a:lnTo>
                  <a:lnTo>
                    <a:pt x="945" y="537"/>
                  </a:lnTo>
                  <a:lnTo>
                    <a:pt x="951" y="537"/>
                  </a:lnTo>
                  <a:lnTo>
                    <a:pt x="955" y="545"/>
                  </a:lnTo>
                  <a:lnTo>
                    <a:pt x="959" y="563"/>
                  </a:lnTo>
                  <a:lnTo>
                    <a:pt x="981" y="569"/>
                  </a:lnTo>
                  <a:lnTo>
                    <a:pt x="989" y="561"/>
                  </a:lnTo>
                  <a:lnTo>
                    <a:pt x="997" y="565"/>
                  </a:lnTo>
                  <a:lnTo>
                    <a:pt x="993" y="579"/>
                  </a:lnTo>
                  <a:lnTo>
                    <a:pt x="987" y="589"/>
                  </a:lnTo>
                  <a:lnTo>
                    <a:pt x="979" y="589"/>
                  </a:lnTo>
                  <a:lnTo>
                    <a:pt x="973" y="595"/>
                  </a:lnTo>
                  <a:lnTo>
                    <a:pt x="971" y="607"/>
                  </a:lnTo>
                  <a:lnTo>
                    <a:pt x="959" y="627"/>
                  </a:lnTo>
                  <a:lnTo>
                    <a:pt x="949" y="633"/>
                  </a:lnTo>
                  <a:close/>
                  <a:moveTo>
                    <a:pt x="682" y="76"/>
                  </a:moveTo>
                  <a:lnTo>
                    <a:pt x="670" y="76"/>
                  </a:lnTo>
                  <a:lnTo>
                    <a:pt x="662" y="66"/>
                  </a:lnTo>
                  <a:lnTo>
                    <a:pt x="670" y="70"/>
                  </a:lnTo>
                  <a:lnTo>
                    <a:pt x="680" y="76"/>
                  </a:lnTo>
                  <a:lnTo>
                    <a:pt x="682" y="76"/>
                  </a:lnTo>
                  <a:close/>
                  <a:moveTo>
                    <a:pt x="1011" y="220"/>
                  </a:moveTo>
                  <a:lnTo>
                    <a:pt x="1009" y="220"/>
                  </a:lnTo>
                  <a:lnTo>
                    <a:pt x="999" y="224"/>
                  </a:lnTo>
                  <a:lnTo>
                    <a:pt x="999" y="218"/>
                  </a:lnTo>
                  <a:lnTo>
                    <a:pt x="1011" y="214"/>
                  </a:lnTo>
                  <a:lnTo>
                    <a:pt x="1017" y="212"/>
                  </a:lnTo>
                  <a:lnTo>
                    <a:pt x="1011" y="220"/>
                  </a:lnTo>
                  <a:lnTo>
                    <a:pt x="1011" y="220"/>
                  </a:lnTo>
                  <a:close/>
                  <a:moveTo>
                    <a:pt x="839" y="200"/>
                  </a:moveTo>
                  <a:lnTo>
                    <a:pt x="835" y="200"/>
                  </a:lnTo>
                  <a:lnTo>
                    <a:pt x="839" y="200"/>
                  </a:lnTo>
                  <a:lnTo>
                    <a:pt x="839" y="200"/>
                  </a:lnTo>
                  <a:lnTo>
                    <a:pt x="839" y="200"/>
                  </a:lnTo>
                  <a:close/>
                </a:path>
              </a:pathLst>
            </a:custGeom>
            <a:solidFill>
              <a:srgbClr val="73BC44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4000501" y="3516300"/>
              <a:ext cx="1668464" cy="1809750"/>
            </a:xfrm>
            <a:custGeom>
              <a:avLst/>
              <a:gdLst/>
              <a:ahLst/>
              <a:cxnLst>
                <a:cxn ang="0">
                  <a:pos x="38" y="154"/>
                </a:cxn>
                <a:cxn ang="0">
                  <a:pos x="190" y="24"/>
                </a:cxn>
                <a:cxn ang="0">
                  <a:pos x="206" y="38"/>
                </a:cxn>
                <a:cxn ang="0">
                  <a:pos x="312" y="12"/>
                </a:cxn>
                <a:cxn ang="0">
                  <a:pos x="384" y="4"/>
                </a:cxn>
                <a:cxn ang="0">
                  <a:pos x="440" y="8"/>
                </a:cxn>
                <a:cxn ang="0">
                  <a:pos x="426" y="52"/>
                </a:cxn>
                <a:cxn ang="0">
                  <a:pos x="502" y="84"/>
                </a:cxn>
                <a:cxn ang="0">
                  <a:pos x="566" y="120"/>
                </a:cxn>
                <a:cxn ang="0">
                  <a:pos x="600" y="76"/>
                </a:cxn>
                <a:cxn ang="0">
                  <a:pos x="654" y="98"/>
                </a:cxn>
                <a:cxn ang="0">
                  <a:pos x="756" y="98"/>
                </a:cxn>
                <a:cxn ang="0">
                  <a:pos x="792" y="102"/>
                </a:cxn>
                <a:cxn ang="0">
                  <a:pos x="812" y="223"/>
                </a:cxn>
                <a:cxn ang="0">
                  <a:pos x="838" y="299"/>
                </a:cxn>
                <a:cxn ang="0">
                  <a:pos x="881" y="349"/>
                </a:cxn>
                <a:cxn ang="0">
                  <a:pos x="921" y="397"/>
                </a:cxn>
                <a:cxn ang="0">
                  <a:pos x="945" y="435"/>
                </a:cxn>
                <a:cxn ang="0">
                  <a:pos x="1037" y="417"/>
                </a:cxn>
                <a:cxn ang="0">
                  <a:pos x="1045" y="449"/>
                </a:cxn>
                <a:cxn ang="0">
                  <a:pos x="949" y="569"/>
                </a:cxn>
                <a:cxn ang="0">
                  <a:pos x="861" y="683"/>
                </a:cxn>
                <a:cxn ang="0">
                  <a:pos x="869" y="711"/>
                </a:cxn>
                <a:cxn ang="0">
                  <a:pos x="889" y="757"/>
                </a:cxn>
                <a:cxn ang="0">
                  <a:pos x="879" y="843"/>
                </a:cxn>
                <a:cxn ang="0">
                  <a:pos x="798" y="905"/>
                </a:cxn>
                <a:cxn ang="0">
                  <a:pos x="810" y="963"/>
                </a:cxn>
                <a:cxn ang="0">
                  <a:pos x="754" y="1041"/>
                </a:cxn>
                <a:cxn ang="0">
                  <a:pos x="662" y="1123"/>
                </a:cxn>
                <a:cxn ang="0">
                  <a:pos x="614" y="1126"/>
                </a:cxn>
                <a:cxn ang="0">
                  <a:pos x="552" y="1123"/>
                </a:cxn>
                <a:cxn ang="0">
                  <a:pos x="510" y="1025"/>
                </a:cxn>
                <a:cxn ang="0">
                  <a:pos x="490" y="933"/>
                </a:cxn>
                <a:cxn ang="0">
                  <a:pos x="450" y="859"/>
                </a:cxn>
                <a:cxn ang="0">
                  <a:pos x="480" y="777"/>
                </a:cxn>
                <a:cxn ang="0">
                  <a:pos x="474" y="719"/>
                </a:cxn>
                <a:cxn ang="0">
                  <a:pos x="422" y="633"/>
                </a:cxn>
                <a:cxn ang="0">
                  <a:pos x="414" y="575"/>
                </a:cxn>
                <a:cxn ang="0">
                  <a:pos x="362" y="527"/>
                </a:cxn>
                <a:cxn ang="0">
                  <a:pos x="300" y="497"/>
                </a:cxn>
                <a:cxn ang="0">
                  <a:pos x="236" y="519"/>
                </a:cxn>
                <a:cxn ang="0">
                  <a:pos x="114" y="499"/>
                </a:cxn>
                <a:cxn ang="0">
                  <a:pos x="72" y="469"/>
                </a:cxn>
                <a:cxn ang="0">
                  <a:pos x="36" y="419"/>
                </a:cxn>
                <a:cxn ang="0">
                  <a:pos x="18" y="405"/>
                </a:cxn>
                <a:cxn ang="0">
                  <a:pos x="28" y="319"/>
                </a:cxn>
                <a:cxn ang="0">
                  <a:pos x="20" y="251"/>
                </a:cxn>
                <a:cxn ang="0">
                  <a:pos x="76" y="158"/>
                </a:cxn>
                <a:cxn ang="0">
                  <a:pos x="130" y="90"/>
                </a:cxn>
                <a:cxn ang="0">
                  <a:pos x="182" y="26"/>
                </a:cxn>
                <a:cxn ang="0">
                  <a:pos x="995" y="959"/>
                </a:cxn>
                <a:cxn ang="0">
                  <a:pos x="937" y="967"/>
                </a:cxn>
                <a:cxn ang="0">
                  <a:pos x="949" y="897"/>
                </a:cxn>
                <a:cxn ang="0">
                  <a:pos x="953" y="839"/>
                </a:cxn>
                <a:cxn ang="0">
                  <a:pos x="1005" y="795"/>
                </a:cxn>
                <a:cxn ang="0">
                  <a:pos x="1033" y="801"/>
                </a:cxn>
                <a:cxn ang="0">
                  <a:pos x="1029" y="843"/>
                </a:cxn>
              </a:cxnLst>
              <a:rect l="0" t="0" r="r" b="b"/>
              <a:pathLst>
                <a:path w="1051" h="1140">
                  <a:moveTo>
                    <a:pt x="0" y="150"/>
                  </a:moveTo>
                  <a:lnTo>
                    <a:pt x="2" y="146"/>
                  </a:lnTo>
                  <a:lnTo>
                    <a:pt x="12" y="156"/>
                  </a:lnTo>
                  <a:lnTo>
                    <a:pt x="16" y="152"/>
                  </a:lnTo>
                  <a:lnTo>
                    <a:pt x="28" y="148"/>
                  </a:lnTo>
                  <a:lnTo>
                    <a:pt x="38" y="154"/>
                  </a:lnTo>
                  <a:lnTo>
                    <a:pt x="36" y="163"/>
                  </a:lnTo>
                  <a:lnTo>
                    <a:pt x="32" y="158"/>
                  </a:lnTo>
                  <a:lnTo>
                    <a:pt x="22" y="154"/>
                  </a:lnTo>
                  <a:lnTo>
                    <a:pt x="10" y="158"/>
                  </a:lnTo>
                  <a:lnTo>
                    <a:pt x="0" y="150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0" y="24"/>
                  </a:lnTo>
                  <a:lnTo>
                    <a:pt x="200" y="36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06" y="38"/>
                  </a:lnTo>
                  <a:lnTo>
                    <a:pt x="228" y="34"/>
                  </a:lnTo>
                  <a:lnTo>
                    <a:pt x="232" y="38"/>
                  </a:lnTo>
                  <a:lnTo>
                    <a:pt x="244" y="38"/>
                  </a:lnTo>
                  <a:lnTo>
                    <a:pt x="254" y="30"/>
                  </a:lnTo>
                  <a:lnTo>
                    <a:pt x="288" y="14"/>
                  </a:lnTo>
                  <a:lnTo>
                    <a:pt x="312" y="12"/>
                  </a:lnTo>
                  <a:lnTo>
                    <a:pt x="316" y="10"/>
                  </a:lnTo>
                  <a:lnTo>
                    <a:pt x="344" y="8"/>
                  </a:lnTo>
                  <a:lnTo>
                    <a:pt x="352" y="12"/>
                  </a:lnTo>
                  <a:lnTo>
                    <a:pt x="366" y="8"/>
                  </a:lnTo>
                  <a:lnTo>
                    <a:pt x="376" y="8"/>
                  </a:lnTo>
                  <a:lnTo>
                    <a:pt x="384" y="4"/>
                  </a:lnTo>
                  <a:lnTo>
                    <a:pt x="392" y="8"/>
                  </a:lnTo>
                  <a:lnTo>
                    <a:pt x="406" y="6"/>
                  </a:lnTo>
                  <a:lnTo>
                    <a:pt x="422" y="0"/>
                  </a:lnTo>
                  <a:lnTo>
                    <a:pt x="430" y="10"/>
                  </a:lnTo>
                  <a:lnTo>
                    <a:pt x="440" y="4"/>
                  </a:lnTo>
                  <a:lnTo>
                    <a:pt x="440" y="8"/>
                  </a:lnTo>
                  <a:lnTo>
                    <a:pt x="432" y="18"/>
                  </a:lnTo>
                  <a:lnTo>
                    <a:pt x="432" y="26"/>
                  </a:lnTo>
                  <a:lnTo>
                    <a:pt x="440" y="30"/>
                  </a:lnTo>
                  <a:lnTo>
                    <a:pt x="442" y="36"/>
                  </a:lnTo>
                  <a:lnTo>
                    <a:pt x="432" y="48"/>
                  </a:lnTo>
                  <a:lnTo>
                    <a:pt x="426" y="52"/>
                  </a:lnTo>
                  <a:lnTo>
                    <a:pt x="428" y="62"/>
                  </a:lnTo>
                  <a:lnTo>
                    <a:pt x="440" y="62"/>
                  </a:lnTo>
                  <a:lnTo>
                    <a:pt x="442" y="70"/>
                  </a:lnTo>
                  <a:lnTo>
                    <a:pt x="460" y="78"/>
                  </a:lnTo>
                  <a:lnTo>
                    <a:pt x="474" y="76"/>
                  </a:lnTo>
                  <a:lnTo>
                    <a:pt x="502" y="84"/>
                  </a:lnTo>
                  <a:lnTo>
                    <a:pt x="508" y="98"/>
                  </a:lnTo>
                  <a:lnTo>
                    <a:pt x="516" y="104"/>
                  </a:lnTo>
                  <a:lnTo>
                    <a:pt x="536" y="106"/>
                  </a:lnTo>
                  <a:lnTo>
                    <a:pt x="548" y="112"/>
                  </a:lnTo>
                  <a:lnTo>
                    <a:pt x="560" y="120"/>
                  </a:lnTo>
                  <a:lnTo>
                    <a:pt x="566" y="120"/>
                  </a:lnTo>
                  <a:lnTo>
                    <a:pt x="576" y="110"/>
                  </a:lnTo>
                  <a:lnTo>
                    <a:pt x="578" y="104"/>
                  </a:lnTo>
                  <a:lnTo>
                    <a:pt x="574" y="96"/>
                  </a:lnTo>
                  <a:lnTo>
                    <a:pt x="576" y="88"/>
                  </a:lnTo>
                  <a:lnTo>
                    <a:pt x="584" y="82"/>
                  </a:lnTo>
                  <a:lnTo>
                    <a:pt x="600" y="76"/>
                  </a:lnTo>
                  <a:lnTo>
                    <a:pt x="608" y="76"/>
                  </a:lnTo>
                  <a:lnTo>
                    <a:pt x="622" y="80"/>
                  </a:lnTo>
                  <a:lnTo>
                    <a:pt x="622" y="86"/>
                  </a:lnTo>
                  <a:lnTo>
                    <a:pt x="638" y="90"/>
                  </a:lnTo>
                  <a:lnTo>
                    <a:pt x="652" y="92"/>
                  </a:lnTo>
                  <a:lnTo>
                    <a:pt x="654" y="98"/>
                  </a:lnTo>
                  <a:lnTo>
                    <a:pt x="664" y="98"/>
                  </a:lnTo>
                  <a:lnTo>
                    <a:pt x="688" y="102"/>
                  </a:lnTo>
                  <a:lnTo>
                    <a:pt x="712" y="110"/>
                  </a:lnTo>
                  <a:lnTo>
                    <a:pt x="720" y="108"/>
                  </a:lnTo>
                  <a:lnTo>
                    <a:pt x="732" y="100"/>
                  </a:lnTo>
                  <a:lnTo>
                    <a:pt x="756" y="98"/>
                  </a:lnTo>
                  <a:lnTo>
                    <a:pt x="760" y="106"/>
                  </a:lnTo>
                  <a:lnTo>
                    <a:pt x="762" y="104"/>
                  </a:lnTo>
                  <a:lnTo>
                    <a:pt x="774" y="106"/>
                  </a:lnTo>
                  <a:lnTo>
                    <a:pt x="792" y="102"/>
                  </a:lnTo>
                  <a:lnTo>
                    <a:pt x="792" y="102"/>
                  </a:lnTo>
                  <a:lnTo>
                    <a:pt x="792" y="102"/>
                  </a:lnTo>
                  <a:lnTo>
                    <a:pt x="796" y="114"/>
                  </a:lnTo>
                  <a:lnTo>
                    <a:pt x="800" y="128"/>
                  </a:lnTo>
                  <a:lnTo>
                    <a:pt x="802" y="134"/>
                  </a:lnTo>
                  <a:lnTo>
                    <a:pt x="786" y="173"/>
                  </a:lnTo>
                  <a:lnTo>
                    <a:pt x="788" y="181"/>
                  </a:lnTo>
                  <a:lnTo>
                    <a:pt x="812" y="223"/>
                  </a:lnTo>
                  <a:lnTo>
                    <a:pt x="814" y="239"/>
                  </a:lnTo>
                  <a:lnTo>
                    <a:pt x="832" y="255"/>
                  </a:lnTo>
                  <a:lnTo>
                    <a:pt x="832" y="261"/>
                  </a:lnTo>
                  <a:lnTo>
                    <a:pt x="838" y="273"/>
                  </a:lnTo>
                  <a:lnTo>
                    <a:pt x="836" y="281"/>
                  </a:lnTo>
                  <a:lnTo>
                    <a:pt x="838" y="299"/>
                  </a:lnTo>
                  <a:lnTo>
                    <a:pt x="845" y="307"/>
                  </a:lnTo>
                  <a:lnTo>
                    <a:pt x="857" y="315"/>
                  </a:lnTo>
                  <a:lnTo>
                    <a:pt x="863" y="327"/>
                  </a:lnTo>
                  <a:lnTo>
                    <a:pt x="869" y="347"/>
                  </a:lnTo>
                  <a:lnTo>
                    <a:pt x="875" y="359"/>
                  </a:lnTo>
                  <a:lnTo>
                    <a:pt x="881" y="349"/>
                  </a:lnTo>
                  <a:lnTo>
                    <a:pt x="881" y="361"/>
                  </a:lnTo>
                  <a:lnTo>
                    <a:pt x="885" y="365"/>
                  </a:lnTo>
                  <a:lnTo>
                    <a:pt x="897" y="369"/>
                  </a:lnTo>
                  <a:lnTo>
                    <a:pt x="905" y="381"/>
                  </a:lnTo>
                  <a:lnTo>
                    <a:pt x="915" y="387"/>
                  </a:lnTo>
                  <a:lnTo>
                    <a:pt x="921" y="397"/>
                  </a:lnTo>
                  <a:lnTo>
                    <a:pt x="931" y="403"/>
                  </a:lnTo>
                  <a:lnTo>
                    <a:pt x="931" y="411"/>
                  </a:lnTo>
                  <a:lnTo>
                    <a:pt x="921" y="415"/>
                  </a:lnTo>
                  <a:lnTo>
                    <a:pt x="933" y="419"/>
                  </a:lnTo>
                  <a:lnTo>
                    <a:pt x="937" y="429"/>
                  </a:lnTo>
                  <a:lnTo>
                    <a:pt x="945" y="435"/>
                  </a:lnTo>
                  <a:lnTo>
                    <a:pt x="955" y="435"/>
                  </a:lnTo>
                  <a:lnTo>
                    <a:pt x="969" y="427"/>
                  </a:lnTo>
                  <a:lnTo>
                    <a:pt x="977" y="431"/>
                  </a:lnTo>
                  <a:lnTo>
                    <a:pt x="993" y="423"/>
                  </a:lnTo>
                  <a:lnTo>
                    <a:pt x="1015" y="421"/>
                  </a:lnTo>
                  <a:lnTo>
                    <a:pt x="1037" y="417"/>
                  </a:lnTo>
                  <a:lnTo>
                    <a:pt x="1045" y="411"/>
                  </a:lnTo>
                  <a:lnTo>
                    <a:pt x="1051" y="413"/>
                  </a:lnTo>
                  <a:lnTo>
                    <a:pt x="1049" y="423"/>
                  </a:lnTo>
                  <a:lnTo>
                    <a:pt x="1049" y="433"/>
                  </a:lnTo>
                  <a:lnTo>
                    <a:pt x="1045" y="435"/>
                  </a:lnTo>
                  <a:lnTo>
                    <a:pt x="1045" y="449"/>
                  </a:lnTo>
                  <a:lnTo>
                    <a:pt x="1037" y="463"/>
                  </a:lnTo>
                  <a:lnTo>
                    <a:pt x="1029" y="471"/>
                  </a:lnTo>
                  <a:lnTo>
                    <a:pt x="1017" y="499"/>
                  </a:lnTo>
                  <a:lnTo>
                    <a:pt x="1001" y="525"/>
                  </a:lnTo>
                  <a:lnTo>
                    <a:pt x="971" y="555"/>
                  </a:lnTo>
                  <a:lnTo>
                    <a:pt x="949" y="569"/>
                  </a:lnTo>
                  <a:lnTo>
                    <a:pt x="933" y="583"/>
                  </a:lnTo>
                  <a:lnTo>
                    <a:pt x="911" y="605"/>
                  </a:lnTo>
                  <a:lnTo>
                    <a:pt x="905" y="615"/>
                  </a:lnTo>
                  <a:lnTo>
                    <a:pt x="883" y="637"/>
                  </a:lnTo>
                  <a:lnTo>
                    <a:pt x="867" y="669"/>
                  </a:lnTo>
                  <a:lnTo>
                    <a:pt x="861" y="683"/>
                  </a:lnTo>
                  <a:lnTo>
                    <a:pt x="865" y="691"/>
                  </a:lnTo>
                  <a:lnTo>
                    <a:pt x="869" y="679"/>
                  </a:lnTo>
                  <a:lnTo>
                    <a:pt x="873" y="689"/>
                  </a:lnTo>
                  <a:lnTo>
                    <a:pt x="869" y="693"/>
                  </a:lnTo>
                  <a:lnTo>
                    <a:pt x="873" y="699"/>
                  </a:lnTo>
                  <a:lnTo>
                    <a:pt x="869" y="711"/>
                  </a:lnTo>
                  <a:lnTo>
                    <a:pt x="879" y="709"/>
                  </a:lnTo>
                  <a:lnTo>
                    <a:pt x="869" y="717"/>
                  </a:lnTo>
                  <a:lnTo>
                    <a:pt x="875" y="731"/>
                  </a:lnTo>
                  <a:lnTo>
                    <a:pt x="875" y="743"/>
                  </a:lnTo>
                  <a:lnTo>
                    <a:pt x="887" y="749"/>
                  </a:lnTo>
                  <a:lnTo>
                    <a:pt x="889" y="757"/>
                  </a:lnTo>
                  <a:lnTo>
                    <a:pt x="887" y="769"/>
                  </a:lnTo>
                  <a:lnTo>
                    <a:pt x="889" y="789"/>
                  </a:lnTo>
                  <a:lnTo>
                    <a:pt x="889" y="799"/>
                  </a:lnTo>
                  <a:lnTo>
                    <a:pt x="893" y="811"/>
                  </a:lnTo>
                  <a:lnTo>
                    <a:pt x="889" y="827"/>
                  </a:lnTo>
                  <a:lnTo>
                    <a:pt x="879" y="843"/>
                  </a:lnTo>
                  <a:lnTo>
                    <a:pt x="867" y="849"/>
                  </a:lnTo>
                  <a:lnTo>
                    <a:pt x="849" y="857"/>
                  </a:lnTo>
                  <a:lnTo>
                    <a:pt x="834" y="865"/>
                  </a:lnTo>
                  <a:lnTo>
                    <a:pt x="826" y="875"/>
                  </a:lnTo>
                  <a:lnTo>
                    <a:pt x="800" y="895"/>
                  </a:lnTo>
                  <a:lnTo>
                    <a:pt x="798" y="905"/>
                  </a:lnTo>
                  <a:lnTo>
                    <a:pt x="804" y="909"/>
                  </a:lnTo>
                  <a:lnTo>
                    <a:pt x="806" y="921"/>
                  </a:lnTo>
                  <a:lnTo>
                    <a:pt x="810" y="927"/>
                  </a:lnTo>
                  <a:lnTo>
                    <a:pt x="812" y="935"/>
                  </a:lnTo>
                  <a:lnTo>
                    <a:pt x="808" y="959"/>
                  </a:lnTo>
                  <a:lnTo>
                    <a:pt x="810" y="963"/>
                  </a:lnTo>
                  <a:lnTo>
                    <a:pt x="804" y="971"/>
                  </a:lnTo>
                  <a:lnTo>
                    <a:pt x="784" y="979"/>
                  </a:lnTo>
                  <a:lnTo>
                    <a:pt x="772" y="987"/>
                  </a:lnTo>
                  <a:lnTo>
                    <a:pt x="772" y="1007"/>
                  </a:lnTo>
                  <a:lnTo>
                    <a:pt x="764" y="1035"/>
                  </a:lnTo>
                  <a:lnTo>
                    <a:pt x="754" y="1041"/>
                  </a:lnTo>
                  <a:lnTo>
                    <a:pt x="746" y="1051"/>
                  </a:lnTo>
                  <a:lnTo>
                    <a:pt x="732" y="1073"/>
                  </a:lnTo>
                  <a:lnTo>
                    <a:pt x="710" y="1097"/>
                  </a:lnTo>
                  <a:lnTo>
                    <a:pt x="696" y="1109"/>
                  </a:lnTo>
                  <a:lnTo>
                    <a:pt x="674" y="1121"/>
                  </a:lnTo>
                  <a:lnTo>
                    <a:pt x="662" y="1123"/>
                  </a:lnTo>
                  <a:lnTo>
                    <a:pt x="662" y="1128"/>
                  </a:lnTo>
                  <a:lnTo>
                    <a:pt x="650" y="1126"/>
                  </a:lnTo>
                  <a:lnTo>
                    <a:pt x="648" y="1130"/>
                  </a:lnTo>
                  <a:lnTo>
                    <a:pt x="630" y="1126"/>
                  </a:lnTo>
                  <a:lnTo>
                    <a:pt x="628" y="1128"/>
                  </a:lnTo>
                  <a:lnTo>
                    <a:pt x="614" y="1126"/>
                  </a:lnTo>
                  <a:lnTo>
                    <a:pt x="602" y="1134"/>
                  </a:lnTo>
                  <a:lnTo>
                    <a:pt x="590" y="1132"/>
                  </a:lnTo>
                  <a:lnTo>
                    <a:pt x="574" y="1140"/>
                  </a:lnTo>
                  <a:lnTo>
                    <a:pt x="558" y="1130"/>
                  </a:lnTo>
                  <a:lnTo>
                    <a:pt x="550" y="1130"/>
                  </a:lnTo>
                  <a:lnTo>
                    <a:pt x="552" y="1123"/>
                  </a:lnTo>
                  <a:lnTo>
                    <a:pt x="542" y="1105"/>
                  </a:lnTo>
                  <a:lnTo>
                    <a:pt x="548" y="1103"/>
                  </a:lnTo>
                  <a:lnTo>
                    <a:pt x="548" y="1087"/>
                  </a:lnTo>
                  <a:lnTo>
                    <a:pt x="534" y="1065"/>
                  </a:lnTo>
                  <a:lnTo>
                    <a:pt x="528" y="1043"/>
                  </a:lnTo>
                  <a:lnTo>
                    <a:pt x="510" y="1025"/>
                  </a:lnTo>
                  <a:lnTo>
                    <a:pt x="504" y="1015"/>
                  </a:lnTo>
                  <a:lnTo>
                    <a:pt x="496" y="989"/>
                  </a:lnTo>
                  <a:lnTo>
                    <a:pt x="496" y="975"/>
                  </a:lnTo>
                  <a:lnTo>
                    <a:pt x="492" y="963"/>
                  </a:lnTo>
                  <a:lnTo>
                    <a:pt x="492" y="943"/>
                  </a:lnTo>
                  <a:lnTo>
                    <a:pt x="490" y="933"/>
                  </a:lnTo>
                  <a:lnTo>
                    <a:pt x="484" y="927"/>
                  </a:lnTo>
                  <a:lnTo>
                    <a:pt x="476" y="911"/>
                  </a:lnTo>
                  <a:lnTo>
                    <a:pt x="472" y="901"/>
                  </a:lnTo>
                  <a:lnTo>
                    <a:pt x="458" y="877"/>
                  </a:lnTo>
                  <a:lnTo>
                    <a:pt x="452" y="869"/>
                  </a:lnTo>
                  <a:lnTo>
                    <a:pt x="450" y="859"/>
                  </a:lnTo>
                  <a:lnTo>
                    <a:pt x="452" y="843"/>
                  </a:lnTo>
                  <a:lnTo>
                    <a:pt x="450" y="833"/>
                  </a:lnTo>
                  <a:lnTo>
                    <a:pt x="454" y="829"/>
                  </a:lnTo>
                  <a:lnTo>
                    <a:pt x="458" y="815"/>
                  </a:lnTo>
                  <a:lnTo>
                    <a:pt x="462" y="795"/>
                  </a:lnTo>
                  <a:lnTo>
                    <a:pt x="480" y="777"/>
                  </a:lnTo>
                  <a:lnTo>
                    <a:pt x="482" y="761"/>
                  </a:lnTo>
                  <a:lnTo>
                    <a:pt x="480" y="753"/>
                  </a:lnTo>
                  <a:lnTo>
                    <a:pt x="472" y="739"/>
                  </a:lnTo>
                  <a:lnTo>
                    <a:pt x="468" y="729"/>
                  </a:lnTo>
                  <a:lnTo>
                    <a:pt x="476" y="725"/>
                  </a:lnTo>
                  <a:lnTo>
                    <a:pt x="474" y="719"/>
                  </a:lnTo>
                  <a:lnTo>
                    <a:pt x="468" y="703"/>
                  </a:lnTo>
                  <a:lnTo>
                    <a:pt x="466" y="697"/>
                  </a:lnTo>
                  <a:lnTo>
                    <a:pt x="458" y="685"/>
                  </a:lnTo>
                  <a:lnTo>
                    <a:pt x="456" y="671"/>
                  </a:lnTo>
                  <a:lnTo>
                    <a:pt x="452" y="661"/>
                  </a:lnTo>
                  <a:lnTo>
                    <a:pt x="422" y="633"/>
                  </a:lnTo>
                  <a:lnTo>
                    <a:pt x="412" y="621"/>
                  </a:lnTo>
                  <a:lnTo>
                    <a:pt x="414" y="613"/>
                  </a:lnTo>
                  <a:lnTo>
                    <a:pt x="408" y="611"/>
                  </a:lnTo>
                  <a:lnTo>
                    <a:pt x="406" y="605"/>
                  </a:lnTo>
                  <a:lnTo>
                    <a:pt x="412" y="599"/>
                  </a:lnTo>
                  <a:lnTo>
                    <a:pt x="414" y="575"/>
                  </a:lnTo>
                  <a:lnTo>
                    <a:pt x="420" y="563"/>
                  </a:lnTo>
                  <a:lnTo>
                    <a:pt x="424" y="545"/>
                  </a:lnTo>
                  <a:lnTo>
                    <a:pt x="418" y="533"/>
                  </a:lnTo>
                  <a:lnTo>
                    <a:pt x="408" y="537"/>
                  </a:lnTo>
                  <a:lnTo>
                    <a:pt x="408" y="523"/>
                  </a:lnTo>
                  <a:lnTo>
                    <a:pt x="362" y="527"/>
                  </a:lnTo>
                  <a:lnTo>
                    <a:pt x="356" y="523"/>
                  </a:lnTo>
                  <a:lnTo>
                    <a:pt x="352" y="511"/>
                  </a:lnTo>
                  <a:lnTo>
                    <a:pt x="346" y="501"/>
                  </a:lnTo>
                  <a:lnTo>
                    <a:pt x="338" y="495"/>
                  </a:lnTo>
                  <a:lnTo>
                    <a:pt x="330" y="495"/>
                  </a:lnTo>
                  <a:lnTo>
                    <a:pt x="300" y="497"/>
                  </a:lnTo>
                  <a:lnTo>
                    <a:pt x="290" y="499"/>
                  </a:lnTo>
                  <a:lnTo>
                    <a:pt x="288" y="503"/>
                  </a:lnTo>
                  <a:lnTo>
                    <a:pt x="276" y="505"/>
                  </a:lnTo>
                  <a:lnTo>
                    <a:pt x="260" y="513"/>
                  </a:lnTo>
                  <a:lnTo>
                    <a:pt x="240" y="521"/>
                  </a:lnTo>
                  <a:lnTo>
                    <a:pt x="236" y="519"/>
                  </a:lnTo>
                  <a:lnTo>
                    <a:pt x="212" y="513"/>
                  </a:lnTo>
                  <a:lnTo>
                    <a:pt x="184" y="515"/>
                  </a:lnTo>
                  <a:lnTo>
                    <a:pt x="158" y="527"/>
                  </a:lnTo>
                  <a:lnTo>
                    <a:pt x="146" y="523"/>
                  </a:lnTo>
                  <a:lnTo>
                    <a:pt x="132" y="515"/>
                  </a:lnTo>
                  <a:lnTo>
                    <a:pt x="114" y="499"/>
                  </a:lnTo>
                  <a:lnTo>
                    <a:pt x="100" y="491"/>
                  </a:lnTo>
                  <a:lnTo>
                    <a:pt x="92" y="483"/>
                  </a:lnTo>
                  <a:lnTo>
                    <a:pt x="76" y="477"/>
                  </a:lnTo>
                  <a:lnTo>
                    <a:pt x="80" y="477"/>
                  </a:lnTo>
                  <a:lnTo>
                    <a:pt x="76" y="467"/>
                  </a:lnTo>
                  <a:lnTo>
                    <a:pt x="72" y="469"/>
                  </a:lnTo>
                  <a:lnTo>
                    <a:pt x="68" y="451"/>
                  </a:lnTo>
                  <a:lnTo>
                    <a:pt x="66" y="445"/>
                  </a:lnTo>
                  <a:lnTo>
                    <a:pt x="52" y="437"/>
                  </a:lnTo>
                  <a:lnTo>
                    <a:pt x="48" y="427"/>
                  </a:lnTo>
                  <a:lnTo>
                    <a:pt x="38" y="423"/>
                  </a:lnTo>
                  <a:lnTo>
                    <a:pt x="36" y="419"/>
                  </a:lnTo>
                  <a:lnTo>
                    <a:pt x="28" y="423"/>
                  </a:lnTo>
                  <a:lnTo>
                    <a:pt x="26" y="419"/>
                  </a:lnTo>
                  <a:lnTo>
                    <a:pt x="32" y="419"/>
                  </a:lnTo>
                  <a:lnTo>
                    <a:pt x="38" y="411"/>
                  </a:lnTo>
                  <a:lnTo>
                    <a:pt x="26" y="413"/>
                  </a:lnTo>
                  <a:lnTo>
                    <a:pt x="18" y="405"/>
                  </a:lnTo>
                  <a:lnTo>
                    <a:pt x="16" y="389"/>
                  </a:lnTo>
                  <a:lnTo>
                    <a:pt x="20" y="387"/>
                  </a:lnTo>
                  <a:lnTo>
                    <a:pt x="12" y="369"/>
                  </a:lnTo>
                  <a:lnTo>
                    <a:pt x="20" y="351"/>
                  </a:lnTo>
                  <a:lnTo>
                    <a:pt x="22" y="339"/>
                  </a:lnTo>
                  <a:lnTo>
                    <a:pt x="28" y="319"/>
                  </a:lnTo>
                  <a:lnTo>
                    <a:pt x="26" y="303"/>
                  </a:lnTo>
                  <a:lnTo>
                    <a:pt x="20" y="295"/>
                  </a:lnTo>
                  <a:lnTo>
                    <a:pt x="26" y="283"/>
                  </a:lnTo>
                  <a:lnTo>
                    <a:pt x="16" y="267"/>
                  </a:lnTo>
                  <a:lnTo>
                    <a:pt x="14" y="259"/>
                  </a:lnTo>
                  <a:lnTo>
                    <a:pt x="20" y="251"/>
                  </a:lnTo>
                  <a:lnTo>
                    <a:pt x="32" y="225"/>
                  </a:lnTo>
                  <a:lnTo>
                    <a:pt x="46" y="211"/>
                  </a:lnTo>
                  <a:lnTo>
                    <a:pt x="48" y="199"/>
                  </a:lnTo>
                  <a:lnTo>
                    <a:pt x="52" y="187"/>
                  </a:lnTo>
                  <a:lnTo>
                    <a:pt x="64" y="179"/>
                  </a:lnTo>
                  <a:lnTo>
                    <a:pt x="76" y="158"/>
                  </a:lnTo>
                  <a:lnTo>
                    <a:pt x="98" y="152"/>
                  </a:lnTo>
                  <a:lnTo>
                    <a:pt x="112" y="142"/>
                  </a:lnTo>
                  <a:lnTo>
                    <a:pt x="126" y="122"/>
                  </a:lnTo>
                  <a:lnTo>
                    <a:pt x="122" y="114"/>
                  </a:lnTo>
                  <a:lnTo>
                    <a:pt x="122" y="102"/>
                  </a:lnTo>
                  <a:lnTo>
                    <a:pt x="130" y="90"/>
                  </a:lnTo>
                  <a:lnTo>
                    <a:pt x="132" y="82"/>
                  </a:lnTo>
                  <a:lnTo>
                    <a:pt x="142" y="70"/>
                  </a:lnTo>
                  <a:lnTo>
                    <a:pt x="158" y="64"/>
                  </a:lnTo>
                  <a:lnTo>
                    <a:pt x="168" y="56"/>
                  </a:lnTo>
                  <a:lnTo>
                    <a:pt x="176" y="42"/>
                  </a:lnTo>
                  <a:lnTo>
                    <a:pt x="182" y="26"/>
                  </a:lnTo>
                  <a:lnTo>
                    <a:pt x="190" y="24"/>
                  </a:lnTo>
                  <a:close/>
                  <a:moveTo>
                    <a:pt x="1021" y="873"/>
                  </a:moveTo>
                  <a:lnTo>
                    <a:pt x="1017" y="883"/>
                  </a:lnTo>
                  <a:lnTo>
                    <a:pt x="1005" y="927"/>
                  </a:lnTo>
                  <a:lnTo>
                    <a:pt x="1001" y="935"/>
                  </a:lnTo>
                  <a:lnTo>
                    <a:pt x="995" y="959"/>
                  </a:lnTo>
                  <a:lnTo>
                    <a:pt x="989" y="975"/>
                  </a:lnTo>
                  <a:lnTo>
                    <a:pt x="975" y="981"/>
                  </a:lnTo>
                  <a:lnTo>
                    <a:pt x="963" y="987"/>
                  </a:lnTo>
                  <a:lnTo>
                    <a:pt x="957" y="987"/>
                  </a:lnTo>
                  <a:lnTo>
                    <a:pt x="941" y="977"/>
                  </a:lnTo>
                  <a:lnTo>
                    <a:pt x="937" y="967"/>
                  </a:lnTo>
                  <a:lnTo>
                    <a:pt x="937" y="953"/>
                  </a:lnTo>
                  <a:lnTo>
                    <a:pt x="931" y="943"/>
                  </a:lnTo>
                  <a:lnTo>
                    <a:pt x="929" y="933"/>
                  </a:lnTo>
                  <a:lnTo>
                    <a:pt x="933" y="919"/>
                  </a:lnTo>
                  <a:lnTo>
                    <a:pt x="939" y="911"/>
                  </a:lnTo>
                  <a:lnTo>
                    <a:pt x="949" y="897"/>
                  </a:lnTo>
                  <a:lnTo>
                    <a:pt x="949" y="891"/>
                  </a:lnTo>
                  <a:lnTo>
                    <a:pt x="941" y="873"/>
                  </a:lnTo>
                  <a:lnTo>
                    <a:pt x="941" y="859"/>
                  </a:lnTo>
                  <a:lnTo>
                    <a:pt x="947" y="847"/>
                  </a:lnTo>
                  <a:lnTo>
                    <a:pt x="947" y="839"/>
                  </a:lnTo>
                  <a:lnTo>
                    <a:pt x="953" y="839"/>
                  </a:lnTo>
                  <a:lnTo>
                    <a:pt x="961" y="835"/>
                  </a:lnTo>
                  <a:lnTo>
                    <a:pt x="975" y="831"/>
                  </a:lnTo>
                  <a:lnTo>
                    <a:pt x="985" y="823"/>
                  </a:lnTo>
                  <a:lnTo>
                    <a:pt x="1003" y="807"/>
                  </a:lnTo>
                  <a:lnTo>
                    <a:pt x="999" y="801"/>
                  </a:lnTo>
                  <a:lnTo>
                    <a:pt x="1005" y="795"/>
                  </a:lnTo>
                  <a:lnTo>
                    <a:pt x="1013" y="795"/>
                  </a:lnTo>
                  <a:lnTo>
                    <a:pt x="1015" y="783"/>
                  </a:lnTo>
                  <a:lnTo>
                    <a:pt x="1021" y="773"/>
                  </a:lnTo>
                  <a:lnTo>
                    <a:pt x="1025" y="783"/>
                  </a:lnTo>
                  <a:lnTo>
                    <a:pt x="1031" y="789"/>
                  </a:lnTo>
                  <a:lnTo>
                    <a:pt x="1033" y="801"/>
                  </a:lnTo>
                  <a:lnTo>
                    <a:pt x="1035" y="815"/>
                  </a:lnTo>
                  <a:lnTo>
                    <a:pt x="1039" y="827"/>
                  </a:lnTo>
                  <a:lnTo>
                    <a:pt x="1035" y="835"/>
                  </a:lnTo>
                  <a:lnTo>
                    <a:pt x="1031" y="827"/>
                  </a:lnTo>
                  <a:lnTo>
                    <a:pt x="1027" y="829"/>
                  </a:lnTo>
                  <a:lnTo>
                    <a:pt x="1029" y="843"/>
                  </a:lnTo>
                  <a:lnTo>
                    <a:pt x="1023" y="855"/>
                  </a:lnTo>
                  <a:lnTo>
                    <a:pt x="1021" y="873"/>
                  </a:lnTo>
                  <a:close/>
                </a:path>
              </a:pathLst>
            </a:custGeom>
            <a:solidFill>
              <a:srgbClr val="C4B798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5054602" y="1854188"/>
              <a:ext cx="3967164" cy="2863849"/>
            </a:xfrm>
            <a:custGeom>
              <a:avLst/>
              <a:gdLst/>
              <a:ahLst/>
              <a:cxnLst>
                <a:cxn ang="0">
                  <a:pos x="2303" y="541"/>
                </a:cxn>
                <a:cxn ang="0">
                  <a:pos x="2089" y="673"/>
                </a:cxn>
                <a:cxn ang="0">
                  <a:pos x="2109" y="545"/>
                </a:cxn>
                <a:cxn ang="0">
                  <a:pos x="1874" y="619"/>
                </a:cxn>
                <a:cxn ang="0">
                  <a:pos x="1726" y="853"/>
                </a:cxn>
                <a:cxn ang="0">
                  <a:pos x="1534" y="1073"/>
                </a:cxn>
                <a:cxn ang="0">
                  <a:pos x="1442" y="1037"/>
                </a:cxn>
                <a:cxn ang="0">
                  <a:pos x="1426" y="1242"/>
                </a:cxn>
                <a:cxn ang="0">
                  <a:pos x="1226" y="1362"/>
                </a:cxn>
                <a:cxn ang="0">
                  <a:pos x="1132" y="1514"/>
                </a:cxn>
                <a:cxn ang="0">
                  <a:pos x="1103" y="1462"/>
                </a:cxn>
                <a:cxn ang="0">
                  <a:pos x="945" y="1304"/>
                </a:cxn>
                <a:cxn ang="0">
                  <a:pos x="737" y="1416"/>
                </a:cxn>
                <a:cxn ang="0">
                  <a:pos x="471" y="1220"/>
                </a:cxn>
                <a:cxn ang="0">
                  <a:pos x="407" y="1268"/>
                </a:cxn>
                <a:cxn ang="0">
                  <a:pos x="337" y="1426"/>
                </a:cxn>
                <a:cxn ang="0">
                  <a:pos x="142" y="1203"/>
                </a:cxn>
                <a:cxn ang="0">
                  <a:pos x="14" y="1023"/>
                </a:cxn>
                <a:cxn ang="0">
                  <a:pos x="217" y="939"/>
                </a:cxn>
                <a:cxn ang="0">
                  <a:pos x="425" y="989"/>
                </a:cxn>
                <a:cxn ang="0">
                  <a:pos x="489" y="789"/>
                </a:cxn>
                <a:cxn ang="0">
                  <a:pos x="641" y="311"/>
                </a:cxn>
                <a:cxn ang="0">
                  <a:pos x="743" y="401"/>
                </a:cxn>
                <a:cxn ang="0">
                  <a:pos x="763" y="319"/>
                </a:cxn>
                <a:cxn ang="0">
                  <a:pos x="841" y="287"/>
                </a:cxn>
                <a:cxn ang="0">
                  <a:pos x="1061" y="156"/>
                </a:cxn>
                <a:cxn ang="0">
                  <a:pos x="1250" y="249"/>
                </a:cxn>
                <a:cxn ang="0">
                  <a:pos x="1550" y="285"/>
                </a:cxn>
                <a:cxn ang="0">
                  <a:pos x="1882" y="293"/>
                </a:cxn>
                <a:cxn ang="0">
                  <a:pos x="2343" y="381"/>
                </a:cxn>
                <a:cxn ang="0">
                  <a:pos x="2353" y="467"/>
                </a:cxn>
                <a:cxn ang="0">
                  <a:pos x="1476" y="1706"/>
                </a:cxn>
                <a:cxn ang="0">
                  <a:pos x="1224" y="1676"/>
                </a:cxn>
                <a:cxn ang="0">
                  <a:pos x="1087" y="1608"/>
                </a:cxn>
                <a:cxn ang="0">
                  <a:pos x="1564" y="1690"/>
                </a:cxn>
                <a:cxn ang="0">
                  <a:pos x="2183" y="359"/>
                </a:cxn>
                <a:cxn ang="0">
                  <a:pos x="1322" y="236"/>
                </a:cxn>
                <a:cxn ang="0">
                  <a:pos x="1031" y="48"/>
                </a:cxn>
                <a:cxn ang="0">
                  <a:pos x="835" y="1498"/>
                </a:cxn>
                <a:cxn ang="0">
                  <a:pos x="1258" y="1344"/>
                </a:cxn>
                <a:cxn ang="0">
                  <a:pos x="1642" y="1678"/>
                </a:cxn>
                <a:cxn ang="0">
                  <a:pos x="1666" y="1690"/>
                </a:cxn>
                <a:cxn ang="0">
                  <a:pos x="120" y="1087"/>
                </a:cxn>
                <a:cxn ang="0">
                  <a:pos x="120" y="1087"/>
                </a:cxn>
                <a:cxn ang="0">
                  <a:pos x="1274" y="1608"/>
                </a:cxn>
                <a:cxn ang="0">
                  <a:pos x="1414" y="1626"/>
                </a:cxn>
                <a:cxn ang="0">
                  <a:pos x="1073" y="1582"/>
                </a:cxn>
                <a:cxn ang="0">
                  <a:pos x="1454" y="1770"/>
                </a:cxn>
                <a:cxn ang="0">
                  <a:pos x="1456" y="1642"/>
                </a:cxn>
                <a:cxn ang="0">
                  <a:pos x="1414" y="1682"/>
                </a:cxn>
                <a:cxn ang="0">
                  <a:pos x="1550" y="1612"/>
                </a:cxn>
                <a:cxn ang="0">
                  <a:pos x="1492" y="1532"/>
                </a:cxn>
                <a:cxn ang="0">
                  <a:pos x="1510" y="1552"/>
                </a:cxn>
                <a:cxn ang="0">
                  <a:pos x="1462" y="1438"/>
                </a:cxn>
                <a:cxn ang="0">
                  <a:pos x="1492" y="1432"/>
                </a:cxn>
                <a:cxn ang="0">
                  <a:pos x="1786" y="757"/>
                </a:cxn>
                <a:cxn ang="0">
                  <a:pos x="1186" y="74"/>
                </a:cxn>
                <a:cxn ang="0">
                  <a:pos x="1095" y="20"/>
                </a:cxn>
                <a:cxn ang="0">
                  <a:pos x="1762" y="1017"/>
                </a:cxn>
                <a:cxn ang="0">
                  <a:pos x="1630" y="1077"/>
                </a:cxn>
                <a:cxn ang="0">
                  <a:pos x="1586" y="1125"/>
                </a:cxn>
                <a:cxn ang="0">
                  <a:pos x="1750" y="957"/>
                </a:cxn>
                <a:cxn ang="0">
                  <a:pos x="1192" y="1626"/>
                </a:cxn>
              </a:cxnLst>
              <a:rect l="0" t="0" r="r" b="b"/>
              <a:pathLst>
                <a:path w="2499" h="1804">
                  <a:moveTo>
                    <a:pt x="2363" y="309"/>
                  </a:moveTo>
                  <a:lnTo>
                    <a:pt x="2381" y="319"/>
                  </a:lnTo>
                  <a:lnTo>
                    <a:pt x="2375" y="325"/>
                  </a:lnTo>
                  <a:lnTo>
                    <a:pt x="2353" y="329"/>
                  </a:lnTo>
                  <a:lnTo>
                    <a:pt x="2343" y="325"/>
                  </a:lnTo>
                  <a:lnTo>
                    <a:pt x="2343" y="325"/>
                  </a:lnTo>
                  <a:lnTo>
                    <a:pt x="2325" y="331"/>
                  </a:lnTo>
                  <a:lnTo>
                    <a:pt x="2327" y="319"/>
                  </a:lnTo>
                  <a:lnTo>
                    <a:pt x="2343" y="311"/>
                  </a:lnTo>
                  <a:lnTo>
                    <a:pt x="2343" y="311"/>
                  </a:lnTo>
                  <a:lnTo>
                    <a:pt x="2343" y="311"/>
                  </a:lnTo>
                  <a:lnTo>
                    <a:pt x="2343" y="311"/>
                  </a:lnTo>
                  <a:lnTo>
                    <a:pt x="2343" y="311"/>
                  </a:lnTo>
                  <a:lnTo>
                    <a:pt x="2363" y="309"/>
                  </a:lnTo>
                  <a:close/>
                  <a:moveTo>
                    <a:pt x="2347" y="479"/>
                  </a:moveTo>
                  <a:lnTo>
                    <a:pt x="2343" y="481"/>
                  </a:lnTo>
                  <a:lnTo>
                    <a:pt x="2343" y="481"/>
                  </a:lnTo>
                  <a:lnTo>
                    <a:pt x="2335" y="487"/>
                  </a:lnTo>
                  <a:lnTo>
                    <a:pt x="2317" y="491"/>
                  </a:lnTo>
                  <a:lnTo>
                    <a:pt x="2303" y="487"/>
                  </a:lnTo>
                  <a:lnTo>
                    <a:pt x="2289" y="485"/>
                  </a:lnTo>
                  <a:lnTo>
                    <a:pt x="2293" y="493"/>
                  </a:lnTo>
                  <a:lnTo>
                    <a:pt x="2305" y="489"/>
                  </a:lnTo>
                  <a:lnTo>
                    <a:pt x="2305" y="497"/>
                  </a:lnTo>
                  <a:lnTo>
                    <a:pt x="2313" y="501"/>
                  </a:lnTo>
                  <a:lnTo>
                    <a:pt x="2317" y="499"/>
                  </a:lnTo>
                  <a:lnTo>
                    <a:pt x="2323" y="509"/>
                  </a:lnTo>
                  <a:lnTo>
                    <a:pt x="2323" y="521"/>
                  </a:lnTo>
                  <a:lnTo>
                    <a:pt x="2333" y="525"/>
                  </a:lnTo>
                  <a:lnTo>
                    <a:pt x="2337" y="537"/>
                  </a:lnTo>
                  <a:lnTo>
                    <a:pt x="2327" y="545"/>
                  </a:lnTo>
                  <a:lnTo>
                    <a:pt x="2303" y="541"/>
                  </a:lnTo>
                  <a:lnTo>
                    <a:pt x="2271" y="553"/>
                  </a:lnTo>
                  <a:lnTo>
                    <a:pt x="2259" y="559"/>
                  </a:lnTo>
                  <a:lnTo>
                    <a:pt x="2253" y="559"/>
                  </a:lnTo>
                  <a:lnTo>
                    <a:pt x="2223" y="581"/>
                  </a:lnTo>
                  <a:lnTo>
                    <a:pt x="2203" y="589"/>
                  </a:lnTo>
                  <a:lnTo>
                    <a:pt x="2197" y="601"/>
                  </a:lnTo>
                  <a:lnTo>
                    <a:pt x="2191" y="599"/>
                  </a:lnTo>
                  <a:lnTo>
                    <a:pt x="2179" y="589"/>
                  </a:lnTo>
                  <a:lnTo>
                    <a:pt x="2163" y="589"/>
                  </a:lnTo>
                  <a:lnTo>
                    <a:pt x="2147" y="593"/>
                  </a:lnTo>
                  <a:lnTo>
                    <a:pt x="2133" y="605"/>
                  </a:lnTo>
                  <a:lnTo>
                    <a:pt x="2137" y="589"/>
                  </a:lnTo>
                  <a:lnTo>
                    <a:pt x="2117" y="599"/>
                  </a:lnTo>
                  <a:lnTo>
                    <a:pt x="2113" y="605"/>
                  </a:lnTo>
                  <a:lnTo>
                    <a:pt x="2107" y="599"/>
                  </a:lnTo>
                  <a:lnTo>
                    <a:pt x="2095" y="601"/>
                  </a:lnTo>
                  <a:lnTo>
                    <a:pt x="2087" y="613"/>
                  </a:lnTo>
                  <a:lnTo>
                    <a:pt x="2089" y="621"/>
                  </a:lnTo>
                  <a:lnTo>
                    <a:pt x="2097" y="627"/>
                  </a:lnTo>
                  <a:lnTo>
                    <a:pt x="2109" y="617"/>
                  </a:lnTo>
                  <a:lnTo>
                    <a:pt x="2111" y="627"/>
                  </a:lnTo>
                  <a:lnTo>
                    <a:pt x="2103" y="627"/>
                  </a:lnTo>
                  <a:lnTo>
                    <a:pt x="2093" y="635"/>
                  </a:lnTo>
                  <a:lnTo>
                    <a:pt x="2087" y="623"/>
                  </a:lnTo>
                  <a:lnTo>
                    <a:pt x="2077" y="631"/>
                  </a:lnTo>
                  <a:lnTo>
                    <a:pt x="2071" y="643"/>
                  </a:lnTo>
                  <a:lnTo>
                    <a:pt x="2079" y="651"/>
                  </a:lnTo>
                  <a:lnTo>
                    <a:pt x="2081" y="647"/>
                  </a:lnTo>
                  <a:lnTo>
                    <a:pt x="2091" y="653"/>
                  </a:lnTo>
                  <a:lnTo>
                    <a:pt x="2083" y="659"/>
                  </a:lnTo>
                  <a:lnTo>
                    <a:pt x="2083" y="673"/>
                  </a:lnTo>
                  <a:lnTo>
                    <a:pt x="2089" y="673"/>
                  </a:lnTo>
                  <a:lnTo>
                    <a:pt x="2091" y="685"/>
                  </a:lnTo>
                  <a:lnTo>
                    <a:pt x="2087" y="689"/>
                  </a:lnTo>
                  <a:lnTo>
                    <a:pt x="2079" y="683"/>
                  </a:lnTo>
                  <a:lnTo>
                    <a:pt x="2073" y="687"/>
                  </a:lnTo>
                  <a:lnTo>
                    <a:pt x="2066" y="697"/>
                  </a:lnTo>
                  <a:lnTo>
                    <a:pt x="2073" y="713"/>
                  </a:lnTo>
                  <a:lnTo>
                    <a:pt x="2066" y="721"/>
                  </a:lnTo>
                  <a:lnTo>
                    <a:pt x="2050" y="721"/>
                  </a:lnTo>
                  <a:lnTo>
                    <a:pt x="2040" y="727"/>
                  </a:lnTo>
                  <a:lnTo>
                    <a:pt x="2036" y="741"/>
                  </a:lnTo>
                  <a:lnTo>
                    <a:pt x="2040" y="749"/>
                  </a:lnTo>
                  <a:lnTo>
                    <a:pt x="2034" y="747"/>
                  </a:lnTo>
                  <a:lnTo>
                    <a:pt x="2018" y="753"/>
                  </a:lnTo>
                  <a:lnTo>
                    <a:pt x="2012" y="773"/>
                  </a:lnTo>
                  <a:lnTo>
                    <a:pt x="1990" y="795"/>
                  </a:lnTo>
                  <a:lnTo>
                    <a:pt x="1984" y="769"/>
                  </a:lnTo>
                  <a:lnTo>
                    <a:pt x="1980" y="753"/>
                  </a:lnTo>
                  <a:lnTo>
                    <a:pt x="1970" y="705"/>
                  </a:lnTo>
                  <a:lnTo>
                    <a:pt x="1972" y="691"/>
                  </a:lnTo>
                  <a:lnTo>
                    <a:pt x="1978" y="673"/>
                  </a:lnTo>
                  <a:lnTo>
                    <a:pt x="1988" y="667"/>
                  </a:lnTo>
                  <a:lnTo>
                    <a:pt x="1994" y="659"/>
                  </a:lnTo>
                  <a:lnTo>
                    <a:pt x="1990" y="651"/>
                  </a:lnTo>
                  <a:lnTo>
                    <a:pt x="2000" y="649"/>
                  </a:lnTo>
                  <a:lnTo>
                    <a:pt x="2024" y="637"/>
                  </a:lnTo>
                  <a:lnTo>
                    <a:pt x="2036" y="621"/>
                  </a:lnTo>
                  <a:lnTo>
                    <a:pt x="2069" y="597"/>
                  </a:lnTo>
                  <a:lnTo>
                    <a:pt x="2069" y="591"/>
                  </a:lnTo>
                  <a:lnTo>
                    <a:pt x="2093" y="577"/>
                  </a:lnTo>
                  <a:lnTo>
                    <a:pt x="2101" y="569"/>
                  </a:lnTo>
                  <a:lnTo>
                    <a:pt x="2103" y="549"/>
                  </a:lnTo>
                  <a:lnTo>
                    <a:pt x="2109" y="545"/>
                  </a:lnTo>
                  <a:lnTo>
                    <a:pt x="2119" y="545"/>
                  </a:lnTo>
                  <a:lnTo>
                    <a:pt x="2109" y="539"/>
                  </a:lnTo>
                  <a:lnTo>
                    <a:pt x="2089" y="543"/>
                  </a:lnTo>
                  <a:lnTo>
                    <a:pt x="2087" y="565"/>
                  </a:lnTo>
                  <a:lnTo>
                    <a:pt x="2077" y="563"/>
                  </a:lnTo>
                  <a:lnTo>
                    <a:pt x="2071" y="569"/>
                  </a:lnTo>
                  <a:lnTo>
                    <a:pt x="2042" y="587"/>
                  </a:lnTo>
                  <a:lnTo>
                    <a:pt x="2046" y="577"/>
                  </a:lnTo>
                  <a:lnTo>
                    <a:pt x="2036" y="579"/>
                  </a:lnTo>
                  <a:lnTo>
                    <a:pt x="2036" y="573"/>
                  </a:lnTo>
                  <a:lnTo>
                    <a:pt x="2042" y="565"/>
                  </a:lnTo>
                  <a:lnTo>
                    <a:pt x="2044" y="557"/>
                  </a:lnTo>
                  <a:lnTo>
                    <a:pt x="2032" y="563"/>
                  </a:lnTo>
                  <a:lnTo>
                    <a:pt x="2030" y="557"/>
                  </a:lnTo>
                  <a:lnTo>
                    <a:pt x="2000" y="561"/>
                  </a:lnTo>
                  <a:lnTo>
                    <a:pt x="1988" y="565"/>
                  </a:lnTo>
                  <a:lnTo>
                    <a:pt x="1988" y="573"/>
                  </a:lnTo>
                  <a:lnTo>
                    <a:pt x="1962" y="593"/>
                  </a:lnTo>
                  <a:lnTo>
                    <a:pt x="1950" y="605"/>
                  </a:lnTo>
                  <a:lnTo>
                    <a:pt x="1948" y="613"/>
                  </a:lnTo>
                  <a:lnTo>
                    <a:pt x="1962" y="613"/>
                  </a:lnTo>
                  <a:lnTo>
                    <a:pt x="1970" y="617"/>
                  </a:lnTo>
                  <a:lnTo>
                    <a:pt x="1948" y="623"/>
                  </a:lnTo>
                  <a:lnTo>
                    <a:pt x="1938" y="617"/>
                  </a:lnTo>
                  <a:lnTo>
                    <a:pt x="1930" y="625"/>
                  </a:lnTo>
                  <a:lnTo>
                    <a:pt x="1922" y="621"/>
                  </a:lnTo>
                  <a:lnTo>
                    <a:pt x="1908" y="627"/>
                  </a:lnTo>
                  <a:lnTo>
                    <a:pt x="1898" y="621"/>
                  </a:lnTo>
                  <a:lnTo>
                    <a:pt x="1894" y="609"/>
                  </a:lnTo>
                  <a:lnTo>
                    <a:pt x="1882" y="607"/>
                  </a:lnTo>
                  <a:lnTo>
                    <a:pt x="1870" y="611"/>
                  </a:lnTo>
                  <a:lnTo>
                    <a:pt x="1874" y="619"/>
                  </a:lnTo>
                  <a:lnTo>
                    <a:pt x="1856" y="615"/>
                  </a:lnTo>
                  <a:lnTo>
                    <a:pt x="1850" y="617"/>
                  </a:lnTo>
                  <a:lnTo>
                    <a:pt x="1830" y="615"/>
                  </a:lnTo>
                  <a:lnTo>
                    <a:pt x="1794" y="613"/>
                  </a:lnTo>
                  <a:lnTo>
                    <a:pt x="1770" y="621"/>
                  </a:lnTo>
                  <a:lnTo>
                    <a:pt x="1758" y="633"/>
                  </a:lnTo>
                  <a:lnTo>
                    <a:pt x="1750" y="637"/>
                  </a:lnTo>
                  <a:lnTo>
                    <a:pt x="1742" y="649"/>
                  </a:lnTo>
                  <a:lnTo>
                    <a:pt x="1714" y="669"/>
                  </a:lnTo>
                  <a:lnTo>
                    <a:pt x="1704" y="681"/>
                  </a:lnTo>
                  <a:lnTo>
                    <a:pt x="1686" y="697"/>
                  </a:lnTo>
                  <a:lnTo>
                    <a:pt x="1662" y="713"/>
                  </a:lnTo>
                  <a:lnTo>
                    <a:pt x="1670" y="719"/>
                  </a:lnTo>
                  <a:lnTo>
                    <a:pt x="1688" y="719"/>
                  </a:lnTo>
                  <a:lnTo>
                    <a:pt x="1684" y="735"/>
                  </a:lnTo>
                  <a:lnTo>
                    <a:pt x="1692" y="735"/>
                  </a:lnTo>
                  <a:lnTo>
                    <a:pt x="1690" y="729"/>
                  </a:lnTo>
                  <a:lnTo>
                    <a:pt x="1702" y="733"/>
                  </a:lnTo>
                  <a:lnTo>
                    <a:pt x="1694" y="741"/>
                  </a:lnTo>
                  <a:lnTo>
                    <a:pt x="1704" y="739"/>
                  </a:lnTo>
                  <a:lnTo>
                    <a:pt x="1714" y="731"/>
                  </a:lnTo>
                  <a:lnTo>
                    <a:pt x="1716" y="725"/>
                  </a:lnTo>
                  <a:lnTo>
                    <a:pt x="1732" y="725"/>
                  </a:lnTo>
                  <a:lnTo>
                    <a:pt x="1738" y="733"/>
                  </a:lnTo>
                  <a:lnTo>
                    <a:pt x="1758" y="749"/>
                  </a:lnTo>
                  <a:lnTo>
                    <a:pt x="1752" y="753"/>
                  </a:lnTo>
                  <a:lnTo>
                    <a:pt x="1758" y="773"/>
                  </a:lnTo>
                  <a:lnTo>
                    <a:pt x="1750" y="781"/>
                  </a:lnTo>
                  <a:lnTo>
                    <a:pt x="1742" y="801"/>
                  </a:lnTo>
                  <a:lnTo>
                    <a:pt x="1746" y="811"/>
                  </a:lnTo>
                  <a:lnTo>
                    <a:pt x="1738" y="843"/>
                  </a:lnTo>
                  <a:lnTo>
                    <a:pt x="1726" y="853"/>
                  </a:lnTo>
                  <a:lnTo>
                    <a:pt x="1714" y="871"/>
                  </a:lnTo>
                  <a:lnTo>
                    <a:pt x="1706" y="885"/>
                  </a:lnTo>
                  <a:lnTo>
                    <a:pt x="1672" y="919"/>
                  </a:lnTo>
                  <a:lnTo>
                    <a:pt x="1662" y="937"/>
                  </a:lnTo>
                  <a:lnTo>
                    <a:pt x="1642" y="949"/>
                  </a:lnTo>
                  <a:lnTo>
                    <a:pt x="1632" y="951"/>
                  </a:lnTo>
                  <a:lnTo>
                    <a:pt x="1618" y="949"/>
                  </a:lnTo>
                  <a:lnTo>
                    <a:pt x="1618" y="941"/>
                  </a:lnTo>
                  <a:lnTo>
                    <a:pt x="1604" y="947"/>
                  </a:lnTo>
                  <a:lnTo>
                    <a:pt x="1594" y="959"/>
                  </a:lnTo>
                  <a:lnTo>
                    <a:pt x="1590" y="957"/>
                  </a:lnTo>
                  <a:lnTo>
                    <a:pt x="1578" y="973"/>
                  </a:lnTo>
                  <a:lnTo>
                    <a:pt x="1578" y="985"/>
                  </a:lnTo>
                  <a:lnTo>
                    <a:pt x="1572" y="987"/>
                  </a:lnTo>
                  <a:lnTo>
                    <a:pt x="1562" y="997"/>
                  </a:lnTo>
                  <a:lnTo>
                    <a:pt x="1546" y="1005"/>
                  </a:lnTo>
                  <a:lnTo>
                    <a:pt x="1544" y="1015"/>
                  </a:lnTo>
                  <a:lnTo>
                    <a:pt x="1558" y="1025"/>
                  </a:lnTo>
                  <a:lnTo>
                    <a:pt x="1574" y="1049"/>
                  </a:lnTo>
                  <a:lnTo>
                    <a:pt x="1576" y="1069"/>
                  </a:lnTo>
                  <a:lnTo>
                    <a:pt x="1570" y="1085"/>
                  </a:lnTo>
                  <a:lnTo>
                    <a:pt x="1562" y="1091"/>
                  </a:lnTo>
                  <a:lnTo>
                    <a:pt x="1554" y="1087"/>
                  </a:lnTo>
                  <a:lnTo>
                    <a:pt x="1544" y="1091"/>
                  </a:lnTo>
                  <a:lnTo>
                    <a:pt x="1546" y="1097"/>
                  </a:lnTo>
                  <a:lnTo>
                    <a:pt x="1534" y="1099"/>
                  </a:lnTo>
                  <a:lnTo>
                    <a:pt x="1536" y="1117"/>
                  </a:lnTo>
                  <a:lnTo>
                    <a:pt x="1526" y="1117"/>
                  </a:lnTo>
                  <a:lnTo>
                    <a:pt x="1532" y="1103"/>
                  </a:lnTo>
                  <a:lnTo>
                    <a:pt x="1524" y="1099"/>
                  </a:lnTo>
                  <a:lnTo>
                    <a:pt x="1522" y="1093"/>
                  </a:lnTo>
                  <a:lnTo>
                    <a:pt x="1534" y="1073"/>
                  </a:lnTo>
                  <a:lnTo>
                    <a:pt x="1528" y="1061"/>
                  </a:lnTo>
                  <a:lnTo>
                    <a:pt x="1530" y="1053"/>
                  </a:lnTo>
                  <a:lnTo>
                    <a:pt x="1536" y="1053"/>
                  </a:lnTo>
                  <a:lnTo>
                    <a:pt x="1530" y="1043"/>
                  </a:lnTo>
                  <a:lnTo>
                    <a:pt x="1522" y="1037"/>
                  </a:lnTo>
                  <a:lnTo>
                    <a:pt x="1510" y="1041"/>
                  </a:lnTo>
                  <a:lnTo>
                    <a:pt x="1510" y="1035"/>
                  </a:lnTo>
                  <a:lnTo>
                    <a:pt x="1502" y="1033"/>
                  </a:lnTo>
                  <a:lnTo>
                    <a:pt x="1512" y="1023"/>
                  </a:lnTo>
                  <a:lnTo>
                    <a:pt x="1514" y="1013"/>
                  </a:lnTo>
                  <a:lnTo>
                    <a:pt x="1500" y="1003"/>
                  </a:lnTo>
                  <a:lnTo>
                    <a:pt x="1482" y="1003"/>
                  </a:lnTo>
                  <a:lnTo>
                    <a:pt x="1468" y="1011"/>
                  </a:lnTo>
                  <a:lnTo>
                    <a:pt x="1470" y="1013"/>
                  </a:lnTo>
                  <a:lnTo>
                    <a:pt x="1450" y="1023"/>
                  </a:lnTo>
                  <a:lnTo>
                    <a:pt x="1458" y="1011"/>
                  </a:lnTo>
                  <a:lnTo>
                    <a:pt x="1450" y="1011"/>
                  </a:lnTo>
                  <a:lnTo>
                    <a:pt x="1454" y="1003"/>
                  </a:lnTo>
                  <a:lnTo>
                    <a:pt x="1466" y="991"/>
                  </a:lnTo>
                  <a:lnTo>
                    <a:pt x="1460" y="985"/>
                  </a:lnTo>
                  <a:lnTo>
                    <a:pt x="1450" y="983"/>
                  </a:lnTo>
                  <a:lnTo>
                    <a:pt x="1438" y="997"/>
                  </a:lnTo>
                  <a:lnTo>
                    <a:pt x="1424" y="1001"/>
                  </a:lnTo>
                  <a:lnTo>
                    <a:pt x="1416" y="1015"/>
                  </a:lnTo>
                  <a:lnTo>
                    <a:pt x="1410" y="1019"/>
                  </a:lnTo>
                  <a:lnTo>
                    <a:pt x="1402" y="1013"/>
                  </a:lnTo>
                  <a:lnTo>
                    <a:pt x="1394" y="1025"/>
                  </a:lnTo>
                  <a:lnTo>
                    <a:pt x="1402" y="1033"/>
                  </a:lnTo>
                  <a:lnTo>
                    <a:pt x="1414" y="1033"/>
                  </a:lnTo>
                  <a:lnTo>
                    <a:pt x="1416" y="1049"/>
                  </a:lnTo>
                  <a:lnTo>
                    <a:pt x="1422" y="1051"/>
                  </a:lnTo>
                  <a:lnTo>
                    <a:pt x="1442" y="1037"/>
                  </a:lnTo>
                  <a:lnTo>
                    <a:pt x="1456" y="1045"/>
                  </a:lnTo>
                  <a:lnTo>
                    <a:pt x="1464" y="1043"/>
                  </a:lnTo>
                  <a:lnTo>
                    <a:pt x="1472" y="1045"/>
                  </a:lnTo>
                  <a:lnTo>
                    <a:pt x="1466" y="1057"/>
                  </a:lnTo>
                  <a:lnTo>
                    <a:pt x="1462" y="1053"/>
                  </a:lnTo>
                  <a:lnTo>
                    <a:pt x="1442" y="1063"/>
                  </a:lnTo>
                  <a:lnTo>
                    <a:pt x="1442" y="1067"/>
                  </a:lnTo>
                  <a:lnTo>
                    <a:pt x="1426" y="1077"/>
                  </a:lnTo>
                  <a:lnTo>
                    <a:pt x="1420" y="1087"/>
                  </a:lnTo>
                  <a:lnTo>
                    <a:pt x="1426" y="1095"/>
                  </a:lnTo>
                  <a:lnTo>
                    <a:pt x="1436" y="1099"/>
                  </a:lnTo>
                  <a:lnTo>
                    <a:pt x="1446" y="1121"/>
                  </a:lnTo>
                  <a:lnTo>
                    <a:pt x="1444" y="1127"/>
                  </a:lnTo>
                  <a:lnTo>
                    <a:pt x="1458" y="1139"/>
                  </a:lnTo>
                  <a:lnTo>
                    <a:pt x="1462" y="1145"/>
                  </a:lnTo>
                  <a:lnTo>
                    <a:pt x="1458" y="1151"/>
                  </a:lnTo>
                  <a:lnTo>
                    <a:pt x="1462" y="1157"/>
                  </a:lnTo>
                  <a:lnTo>
                    <a:pt x="1446" y="1163"/>
                  </a:lnTo>
                  <a:lnTo>
                    <a:pt x="1442" y="1167"/>
                  </a:lnTo>
                  <a:lnTo>
                    <a:pt x="1452" y="1165"/>
                  </a:lnTo>
                  <a:lnTo>
                    <a:pt x="1458" y="1171"/>
                  </a:lnTo>
                  <a:lnTo>
                    <a:pt x="1464" y="1169"/>
                  </a:lnTo>
                  <a:lnTo>
                    <a:pt x="1468" y="1161"/>
                  </a:lnTo>
                  <a:lnTo>
                    <a:pt x="1468" y="1173"/>
                  </a:lnTo>
                  <a:lnTo>
                    <a:pt x="1462" y="1171"/>
                  </a:lnTo>
                  <a:lnTo>
                    <a:pt x="1462" y="1187"/>
                  </a:lnTo>
                  <a:lnTo>
                    <a:pt x="1456" y="1183"/>
                  </a:lnTo>
                  <a:lnTo>
                    <a:pt x="1456" y="1199"/>
                  </a:lnTo>
                  <a:lnTo>
                    <a:pt x="1446" y="1205"/>
                  </a:lnTo>
                  <a:lnTo>
                    <a:pt x="1438" y="1222"/>
                  </a:lnTo>
                  <a:lnTo>
                    <a:pt x="1424" y="1226"/>
                  </a:lnTo>
                  <a:lnTo>
                    <a:pt x="1426" y="1242"/>
                  </a:lnTo>
                  <a:lnTo>
                    <a:pt x="1420" y="1250"/>
                  </a:lnTo>
                  <a:lnTo>
                    <a:pt x="1408" y="1264"/>
                  </a:lnTo>
                  <a:lnTo>
                    <a:pt x="1398" y="1270"/>
                  </a:lnTo>
                  <a:lnTo>
                    <a:pt x="1394" y="1274"/>
                  </a:lnTo>
                  <a:lnTo>
                    <a:pt x="1384" y="1276"/>
                  </a:lnTo>
                  <a:lnTo>
                    <a:pt x="1378" y="1286"/>
                  </a:lnTo>
                  <a:lnTo>
                    <a:pt x="1368" y="1290"/>
                  </a:lnTo>
                  <a:lnTo>
                    <a:pt x="1352" y="1290"/>
                  </a:lnTo>
                  <a:lnTo>
                    <a:pt x="1348" y="1294"/>
                  </a:lnTo>
                  <a:lnTo>
                    <a:pt x="1338" y="1298"/>
                  </a:lnTo>
                  <a:lnTo>
                    <a:pt x="1336" y="1290"/>
                  </a:lnTo>
                  <a:lnTo>
                    <a:pt x="1334" y="1300"/>
                  </a:lnTo>
                  <a:lnTo>
                    <a:pt x="1326" y="1298"/>
                  </a:lnTo>
                  <a:lnTo>
                    <a:pt x="1322" y="1308"/>
                  </a:lnTo>
                  <a:lnTo>
                    <a:pt x="1316" y="1304"/>
                  </a:lnTo>
                  <a:lnTo>
                    <a:pt x="1310" y="1308"/>
                  </a:lnTo>
                  <a:lnTo>
                    <a:pt x="1290" y="1312"/>
                  </a:lnTo>
                  <a:lnTo>
                    <a:pt x="1284" y="1318"/>
                  </a:lnTo>
                  <a:lnTo>
                    <a:pt x="1288" y="1326"/>
                  </a:lnTo>
                  <a:lnTo>
                    <a:pt x="1278" y="1330"/>
                  </a:lnTo>
                  <a:lnTo>
                    <a:pt x="1274" y="1318"/>
                  </a:lnTo>
                  <a:lnTo>
                    <a:pt x="1276" y="1310"/>
                  </a:lnTo>
                  <a:lnTo>
                    <a:pt x="1256" y="1304"/>
                  </a:lnTo>
                  <a:lnTo>
                    <a:pt x="1250" y="1312"/>
                  </a:lnTo>
                  <a:lnTo>
                    <a:pt x="1240" y="1314"/>
                  </a:lnTo>
                  <a:lnTo>
                    <a:pt x="1244" y="1316"/>
                  </a:lnTo>
                  <a:lnTo>
                    <a:pt x="1226" y="1326"/>
                  </a:lnTo>
                  <a:lnTo>
                    <a:pt x="1228" y="1330"/>
                  </a:lnTo>
                  <a:lnTo>
                    <a:pt x="1220" y="1334"/>
                  </a:lnTo>
                  <a:lnTo>
                    <a:pt x="1214" y="1350"/>
                  </a:lnTo>
                  <a:lnTo>
                    <a:pt x="1220" y="1360"/>
                  </a:lnTo>
                  <a:lnTo>
                    <a:pt x="1226" y="1362"/>
                  </a:lnTo>
                  <a:lnTo>
                    <a:pt x="1228" y="1374"/>
                  </a:lnTo>
                  <a:lnTo>
                    <a:pt x="1248" y="1392"/>
                  </a:lnTo>
                  <a:lnTo>
                    <a:pt x="1252" y="1392"/>
                  </a:lnTo>
                  <a:lnTo>
                    <a:pt x="1262" y="1406"/>
                  </a:lnTo>
                  <a:lnTo>
                    <a:pt x="1270" y="1428"/>
                  </a:lnTo>
                  <a:lnTo>
                    <a:pt x="1268" y="1436"/>
                  </a:lnTo>
                  <a:lnTo>
                    <a:pt x="1272" y="1448"/>
                  </a:lnTo>
                  <a:lnTo>
                    <a:pt x="1268" y="1448"/>
                  </a:lnTo>
                  <a:lnTo>
                    <a:pt x="1268" y="1462"/>
                  </a:lnTo>
                  <a:lnTo>
                    <a:pt x="1264" y="1466"/>
                  </a:lnTo>
                  <a:lnTo>
                    <a:pt x="1238" y="1482"/>
                  </a:lnTo>
                  <a:lnTo>
                    <a:pt x="1232" y="1482"/>
                  </a:lnTo>
                  <a:lnTo>
                    <a:pt x="1226" y="1494"/>
                  </a:lnTo>
                  <a:lnTo>
                    <a:pt x="1212" y="1502"/>
                  </a:lnTo>
                  <a:lnTo>
                    <a:pt x="1206" y="1508"/>
                  </a:lnTo>
                  <a:lnTo>
                    <a:pt x="1200" y="1506"/>
                  </a:lnTo>
                  <a:lnTo>
                    <a:pt x="1202" y="1490"/>
                  </a:lnTo>
                  <a:lnTo>
                    <a:pt x="1192" y="1478"/>
                  </a:lnTo>
                  <a:lnTo>
                    <a:pt x="1178" y="1478"/>
                  </a:lnTo>
                  <a:lnTo>
                    <a:pt x="1170" y="1456"/>
                  </a:lnTo>
                  <a:lnTo>
                    <a:pt x="1162" y="1454"/>
                  </a:lnTo>
                  <a:lnTo>
                    <a:pt x="1156" y="1446"/>
                  </a:lnTo>
                  <a:lnTo>
                    <a:pt x="1140" y="1446"/>
                  </a:lnTo>
                  <a:lnTo>
                    <a:pt x="1142" y="1434"/>
                  </a:lnTo>
                  <a:lnTo>
                    <a:pt x="1128" y="1436"/>
                  </a:lnTo>
                  <a:lnTo>
                    <a:pt x="1128" y="1454"/>
                  </a:lnTo>
                  <a:lnTo>
                    <a:pt x="1126" y="1458"/>
                  </a:lnTo>
                  <a:lnTo>
                    <a:pt x="1113" y="1486"/>
                  </a:lnTo>
                  <a:lnTo>
                    <a:pt x="1115" y="1500"/>
                  </a:lnTo>
                  <a:lnTo>
                    <a:pt x="1126" y="1498"/>
                  </a:lnTo>
                  <a:lnTo>
                    <a:pt x="1128" y="1508"/>
                  </a:lnTo>
                  <a:lnTo>
                    <a:pt x="1132" y="1514"/>
                  </a:lnTo>
                  <a:lnTo>
                    <a:pt x="1130" y="1526"/>
                  </a:lnTo>
                  <a:lnTo>
                    <a:pt x="1142" y="1536"/>
                  </a:lnTo>
                  <a:lnTo>
                    <a:pt x="1152" y="1536"/>
                  </a:lnTo>
                  <a:lnTo>
                    <a:pt x="1176" y="1558"/>
                  </a:lnTo>
                  <a:lnTo>
                    <a:pt x="1180" y="1566"/>
                  </a:lnTo>
                  <a:lnTo>
                    <a:pt x="1178" y="1582"/>
                  </a:lnTo>
                  <a:lnTo>
                    <a:pt x="1180" y="1594"/>
                  </a:lnTo>
                  <a:lnTo>
                    <a:pt x="1186" y="1600"/>
                  </a:lnTo>
                  <a:lnTo>
                    <a:pt x="1192" y="1598"/>
                  </a:lnTo>
                  <a:lnTo>
                    <a:pt x="1188" y="1604"/>
                  </a:lnTo>
                  <a:lnTo>
                    <a:pt x="1194" y="1618"/>
                  </a:lnTo>
                  <a:lnTo>
                    <a:pt x="1182" y="1620"/>
                  </a:lnTo>
                  <a:lnTo>
                    <a:pt x="1178" y="1616"/>
                  </a:lnTo>
                  <a:lnTo>
                    <a:pt x="1148" y="1596"/>
                  </a:lnTo>
                  <a:lnTo>
                    <a:pt x="1148" y="1590"/>
                  </a:lnTo>
                  <a:lnTo>
                    <a:pt x="1138" y="1580"/>
                  </a:lnTo>
                  <a:lnTo>
                    <a:pt x="1136" y="1566"/>
                  </a:lnTo>
                  <a:lnTo>
                    <a:pt x="1134" y="1562"/>
                  </a:lnTo>
                  <a:lnTo>
                    <a:pt x="1134" y="1548"/>
                  </a:lnTo>
                  <a:lnTo>
                    <a:pt x="1130" y="1542"/>
                  </a:lnTo>
                  <a:lnTo>
                    <a:pt x="1121" y="1540"/>
                  </a:lnTo>
                  <a:lnTo>
                    <a:pt x="1123" y="1532"/>
                  </a:lnTo>
                  <a:lnTo>
                    <a:pt x="1111" y="1518"/>
                  </a:lnTo>
                  <a:lnTo>
                    <a:pt x="1105" y="1516"/>
                  </a:lnTo>
                  <a:lnTo>
                    <a:pt x="1101" y="1522"/>
                  </a:lnTo>
                  <a:lnTo>
                    <a:pt x="1101" y="1500"/>
                  </a:lnTo>
                  <a:lnTo>
                    <a:pt x="1105" y="1488"/>
                  </a:lnTo>
                  <a:lnTo>
                    <a:pt x="1099" y="1486"/>
                  </a:lnTo>
                  <a:lnTo>
                    <a:pt x="1101" y="1474"/>
                  </a:lnTo>
                  <a:lnTo>
                    <a:pt x="1105" y="1476"/>
                  </a:lnTo>
                  <a:lnTo>
                    <a:pt x="1109" y="1468"/>
                  </a:lnTo>
                  <a:lnTo>
                    <a:pt x="1103" y="1462"/>
                  </a:lnTo>
                  <a:lnTo>
                    <a:pt x="1091" y="1458"/>
                  </a:lnTo>
                  <a:lnTo>
                    <a:pt x="1105" y="1460"/>
                  </a:lnTo>
                  <a:lnTo>
                    <a:pt x="1107" y="1454"/>
                  </a:lnTo>
                  <a:lnTo>
                    <a:pt x="1099" y="1454"/>
                  </a:lnTo>
                  <a:lnTo>
                    <a:pt x="1101" y="1440"/>
                  </a:lnTo>
                  <a:lnTo>
                    <a:pt x="1105" y="1438"/>
                  </a:lnTo>
                  <a:lnTo>
                    <a:pt x="1101" y="1430"/>
                  </a:lnTo>
                  <a:lnTo>
                    <a:pt x="1093" y="1414"/>
                  </a:lnTo>
                  <a:lnTo>
                    <a:pt x="1093" y="1398"/>
                  </a:lnTo>
                  <a:lnTo>
                    <a:pt x="1081" y="1374"/>
                  </a:lnTo>
                  <a:lnTo>
                    <a:pt x="1075" y="1388"/>
                  </a:lnTo>
                  <a:lnTo>
                    <a:pt x="1065" y="1392"/>
                  </a:lnTo>
                  <a:lnTo>
                    <a:pt x="1057" y="1400"/>
                  </a:lnTo>
                  <a:lnTo>
                    <a:pt x="1039" y="1396"/>
                  </a:lnTo>
                  <a:lnTo>
                    <a:pt x="1045" y="1372"/>
                  </a:lnTo>
                  <a:lnTo>
                    <a:pt x="1037" y="1352"/>
                  </a:lnTo>
                  <a:lnTo>
                    <a:pt x="1031" y="1350"/>
                  </a:lnTo>
                  <a:lnTo>
                    <a:pt x="1029" y="1344"/>
                  </a:lnTo>
                  <a:lnTo>
                    <a:pt x="1035" y="1342"/>
                  </a:lnTo>
                  <a:lnTo>
                    <a:pt x="1027" y="1332"/>
                  </a:lnTo>
                  <a:lnTo>
                    <a:pt x="1021" y="1336"/>
                  </a:lnTo>
                  <a:lnTo>
                    <a:pt x="1003" y="1310"/>
                  </a:lnTo>
                  <a:lnTo>
                    <a:pt x="1005" y="1306"/>
                  </a:lnTo>
                  <a:lnTo>
                    <a:pt x="997" y="1290"/>
                  </a:lnTo>
                  <a:lnTo>
                    <a:pt x="993" y="1294"/>
                  </a:lnTo>
                  <a:lnTo>
                    <a:pt x="985" y="1290"/>
                  </a:lnTo>
                  <a:lnTo>
                    <a:pt x="987" y="1300"/>
                  </a:lnTo>
                  <a:lnTo>
                    <a:pt x="983" y="1304"/>
                  </a:lnTo>
                  <a:lnTo>
                    <a:pt x="977" y="1302"/>
                  </a:lnTo>
                  <a:lnTo>
                    <a:pt x="963" y="1308"/>
                  </a:lnTo>
                  <a:lnTo>
                    <a:pt x="949" y="1310"/>
                  </a:lnTo>
                  <a:lnTo>
                    <a:pt x="945" y="1304"/>
                  </a:lnTo>
                  <a:lnTo>
                    <a:pt x="933" y="1310"/>
                  </a:lnTo>
                  <a:lnTo>
                    <a:pt x="927" y="1314"/>
                  </a:lnTo>
                  <a:lnTo>
                    <a:pt x="929" y="1322"/>
                  </a:lnTo>
                  <a:lnTo>
                    <a:pt x="921" y="1334"/>
                  </a:lnTo>
                  <a:lnTo>
                    <a:pt x="905" y="1338"/>
                  </a:lnTo>
                  <a:lnTo>
                    <a:pt x="897" y="1346"/>
                  </a:lnTo>
                  <a:lnTo>
                    <a:pt x="885" y="1360"/>
                  </a:lnTo>
                  <a:lnTo>
                    <a:pt x="873" y="1370"/>
                  </a:lnTo>
                  <a:lnTo>
                    <a:pt x="857" y="1380"/>
                  </a:lnTo>
                  <a:lnTo>
                    <a:pt x="859" y="1386"/>
                  </a:lnTo>
                  <a:lnTo>
                    <a:pt x="843" y="1390"/>
                  </a:lnTo>
                  <a:lnTo>
                    <a:pt x="837" y="1400"/>
                  </a:lnTo>
                  <a:lnTo>
                    <a:pt x="827" y="1400"/>
                  </a:lnTo>
                  <a:lnTo>
                    <a:pt x="825" y="1410"/>
                  </a:lnTo>
                  <a:lnTo>
                    <a:pt x="829" y="1436"/>
                  </a:lnTo>
                  <a:lnTo>
                    <a:pt x="825" y="1450"/>
                  </a:lnTo>
                  <a:lnTo>
                    <a:pt x="821" y="1458"/>
                  </a:lnTo>
                  <a:lnTo>
                    <a:pt x="821" y="1484"/>
                  </a:lnTo>
                  <a:lnTo>
                    <a:pt x="813" y="1482"/>
                  </a:lnTo>
                  <a:lnTo>
                    <a:pt x="807" y="1496"/>
                  </a:lnTo>
                  <a:lnTo>
                    <a:pt x="809" y="1498"/>
                  </a:lnTo>
                  <a:lnTo>
                    <a:pt x="797" y="1504"/>
                  </a:lnTo>
                  <a:lnTo>
                    <a:pt x="793" y="1512"/>
                  </a:lnTo>
                  <a:lnTo>
                    <a:pt x="785" y="1518"/>
                  </a:lnTo>
                  <a:lnTo>
                    <a:pt x="777" y="1512"/>
                  </a:lnTo>
                  <a:lnTo>
                    <a:pt x="771" y="1504"/>
                  </a:lnTo>
                  <a:lnTo>
                    <a:pt x="767" y="1488"/>
                  </a:lnTo>
                  <a:lnTo>
                    <a:pt x="755" y="1462"/>
                  </a:lnTo>
                  <a:lnTo>
                    <a:pt x="751" y="1458"/>
                  </a:lnTo>
                  <a:lnTo>
                    <a:pt x="745" y="1444"/>
                  </a:lnTo>
                  <a:lnTo>
                    <a:pt x="741" y="1428"/>
                  </a:lnTo>
                  <a:lnTo>
                    <a:pt x="737" y="1416"/>
                  </a:lnTo>
                  <a:lnTo>
                    <a:pt x="723" y="1394"/>
                  </a:lnTo>
                  <a:lnTo>
                    <a:pt x="717" y="1364"/>
                  </a:lnTo>
                  <a:lnTo>
                    <a:pt x="711" y="1336"/>
                  </a:lnTo>
                  <a:lnTo>
                    <a:pt x="715" y="1326"/>
                  </a:lnTo>
                  <a:lnTo>
                    <a:pt x="709" y="1306"/>
                  </a:lnTo>
                  <a:lnTo>
                    <a:pt x="709" y="1300"/>
                  </a:lnTo>
                  <a:lnTo>
                    <a:pt x="703" y="1302"/>
                  </a:lnTo>
                  <a:lnTo>
                    <a:pt x="707" y="1308"/>
                  </a:lnTo>
                  <a:lnTo>
                    <a:pt x="703" y="1314"/>
                  </a:lnTo>
                  <a:lnTo>
                    <a:pt x="687" y="1322"/>
                  </a:lnTo>
                  <a:lnTo>
                    <a:pt x="673" y="1316"/>
                  </a:lnTo>
                  <a:lnTo>
                    <a:pt x="655" y="1298"/>
                  </a:lnTo>
                  <a:lnTo>
                    <a:pt x="673" y="1294"/>
                  </a:lnTo>
                  <a:lnTo>
                    <a:pt x="677" y="1286"/>
                  </a:lnTo>
                  <a:lnTo>
                    <a:pt x="667" y="1290"/>
                  </a:lnTo>
                  <a:lnTo>
                    <a:pt x="651" y="1282"/>
                  </a:lnTo>
                  <a:lnTo>
                    <a:pt x="645" y="1276"/>
                  </a:lnTo>
                  <a:lnTo>
                    <a:pt x="631" y="1270"/>
                  </a:lnTo>
                  <a:lnTo>
                    <a:pt x="629" y="1260"/>
                  </a:lnTo>
                  <a:lnTo>
                    <a:pt x="621" y="1256"/>
                  </a:lnTo>
                  <a:lnTo>
                    <a:pt x="617" y="1244"/>
                  </a:lnTo>
                  <a:lnTo>
                    <a:pt x="605" y="1248"/>
                  </a:lnTo>
                  <a:lnTo>
                    <a:pt x="589" y="1250"/>
                  </a:lnTo>
                  <a:lnTo>
                    <a:pt x="573" y="1248"/>
                  </a:lnTo>
                  <a:lnTo>
                    <a:pt x="573" y="1250"/>
                  </a:lnTo>
                  <a:lnTo>
                    <a:pt x="557" y="1250"/>
                  </a:lnTo>
                  <a:lnTo>
                    <a:pt x="545" y="1254"/>
                  </a:lnTo>
                  <a:lnTo>
                    <a:pt x="501" y="1246"/>
                  </a:lnTo>
                  <a:lnTo>
                    <a:pt x="493" y="1246"/>
                  </a:lnTo>
                  <a:lnTo>
                    <a:pt x="479" y="1242"/>
                  </a:lnTo>
                  <a:lnTo>
                    <a:pt x="475" y="1224"/>
                  </a:lnTo>
                  <a:lnTo>
                    <a:pt x="471" y="1220"/>
                  </a:lnTo>
                  <a:lnTo>
                    <a:pt x="465" y="1224"/>
                  </a:lnTo>
                  <a:lnTo>
                    <a:pt x="453" y="1222"/>
                  </a:lnTo>
                  <a:lnTo>
                    <a:pt x="437" y="1234"/>
                  </a:lnTo>
                  <a:lnTo>
                    <a:pt x="433" y="1226"/>
                  </a:lnTo>
                  <a:lnTo>
                    <a:pt x="429" y="1230"/>
                  </a:lnTo>
                  <a:lnTo>
                    <a:pt x="419" y="1222"/>
                  </a:lnTo>
                  <a:lnTo>
                    <a:pt x="407" y="1216"/>
                  </a:lnTo>
                  <a:lnTo>
                    <a:pt x="405" y="1210"/>
                  </a:lnTo>
                  <a:lnTo>
                    <a:pt x="389" y="1205"/>
                  </a:lnTo>
                  <a:lnTo>
                    <a:pt x="381" y="1185"/>
                  </a:lnTo>
                  <a:lnTo>
                    <a:pt x="373" y="1185"/>
                  </a:lnTo>
                  <a:lnTo>
                    <a:pt x="377" y="1181"/>
                  </a:lnTo>
                  <a:lnTo>
                    <a:pt x="369" y="1169"/>
                  </a:lnTo>
                  <a:lnTo>
                    <a:pt x="361" y="1171"/>
                  </a:lnTo>
                  <a:lnTo>
                    <a:pt x="353" y="1165"/>
                  </a:lnTo>
                  <a:lnTo>
                    <a:pt x="351" y="1169"/>
                  </a:lnTo>
                  <a:lnTo>
                    <a:pt x="341" y="1171"/>
                  </a:lnTo>
                  <a:lnTo>
                    <a:pt x="343" y="1181"/>
                  </a:lnTo>
                  <a:lnTo>
                    <a:pt x="337" y="1179"/>
                  </a:lnTo>
                  <a:lnTo>
                    <a:pt x="341" y="1187"/>
                  </a:lnTo>
                  <a:lnTo>
                    <a:pt x="357" y="1218"/>
                  </a:lnTo>
                  <a:lnTo>
                    <a:pt x="367" y="1224"/>
                  </a:lnTo>
                  <a:lnTo>
                    <a:pt x="371" y="1234"/>
                  </a:lnTo>
                  <a:lnTo>
                    <a:pt x="377" y="1234"/>
                  </a:lnTo>
                  <a:lnTo>
                    <a:pt x="377" y="1242"/>
                  </a:lnTo>
                  <a:lnTo>
                    <a:pt x="387" y="1236"/>
                  </a:lnTo>
                  <a:lnTo>
                    <a:pt x="391" y="1240"/>
                  </a:lnTo>
                  <a:lnTo>
                    <a:pt x="393" y="1254"/>
                  </a:lnTo>
                  <a:lnTo>
                    <a:pt x="387" y="1266"/>
                  </a:lnTo>
                  <a:lnTo>
                    <a:pt x="395" y="1266"/>
                  </a:lnTo>
                  <a:lnTo>
                    <a:pt x="395" y="1270"/>
                  </a:lnTo>
                  <a:lnTo>
                    <a:pt x="407" y="1268"/>
                  </a:lnTo>
                  <a:lnTo>
                    <a:pt x="427" y="1270"/>
                  </a:lnTo>
                  <a:lnTo>
                    <a:pt x="445" y="1254"/>
                  </a:lnTo>
                  <a:lnTo>
                    <a:pt x="459" y="1240"/>
                  </a:lnTo>
                  <a:lnTo>
                    <a:pt x="465" y="1232"/>
                  </a:lnTo>
                  <a:lnTo>
                    <a:pt x="465" y="1254"/>
                  </a:lnTo>
                  <a:lnTo>
                    <a:pt x="469" y="1262"/>
                  </a:lnTo>
                  <a:lnTo>
                    <a:pt x="477" y="1270"/>
                  </a:lnTo>
                  <a:lnTo>
                    <a:pt x="501" y="1278"/>
                  </a:lnTo>
                  <a:lnTo>
                    <a:pt x="517" y="1298"/>
                  </a:lnTo>
                  <a:lnTo>
                    <a:pt x="509" y="1310"/>
                  </a:lnTo>
                  <a:lnTo>
                    <a:pt x="499" y="1320"/>
                  </a:lnTo>
                  <a:lnTo>
                    <a:pt x="503" y="1326"/>
                  </a:lnTo>
                  <a:lnTo>
                    <a:pt x="499" y="1328"/>
                  </a:lnTo>
                  <a:lnTo>
                    <a:pt x="491" y="1324"/>
                  </a:lnTo>
                  <a:lnTo>
                    <a:pt x="485" y="1338"/>
                  </a:lnTo>
                  <a:lnTo>
                    <a:pt x="487" y="1350"/>
                  </a:lnTo>
                  <a:lnTo>
                    <a:pt x="473" y="1352"/>
                  </a:lnTo>
                  <a:lnTo>
                    <a:pt x="467" y="1362"/>
                  </a:lnTo>
                  <a:lnTo>
                    <a:pt x="461" y="1366"/>
                  </a:lnTo>
                  <a:lnTo>
                    <a:pt x="459" y="1372"/>
                  </a:lnTo>
                  <a:lnTo>
                    <a:pt x="453" y="1366"/>
                  </a:lnTo>
                  <a:lnTo>
                    <a:pt x="447" y="1372"/>
                  </a:lnTo>
                  <a:lnTo>
                    <a:pt x="445" y="1380"/>
                  </a:lnTo>
                  <a:lnTo>
                    <a:pt x="429" y="1380"/>
                  </a:lnTo>
                  <a:lnTo>
                    <a:pt x="407" y="1388"/>
                  </a:lnTo>
                  <a:lnTo>
                    <a:pt x="401" y="1396"/>
                  </a:lnTo>
                  <a:lnTo>
                    <a:pt x="401" y="1402"/>
                  </a:lnTo>
                  <a:lnTo>
                    <a:pt x="389" y="1408"/>
                  </a:lnTo>
                  <a:lnTo>
                    <a:pt x="377" y="1410"/>
                  </a:lnTo>
                  <a:lnTo>
                    <a:pt x="353" y="1418"/>
                  </a:lnTo>
                  <a:lnTo>
                    <a:pt x="349" y="1426"/>
                  </a:lnTo>
                  <a:lnTo>
                    <a:pt x="337" y="1426"/>
                  </a:lnTo>
                  <a:lnTo>
                    <a:pt x="329" y="1432"/>
                  </a:lnTo>
                  <a:lnTo>
                    <a:pt x="317" y="1436"/>
                  </a:lnTo>
                  <a:lnTo>
                    <a:pt x="301" y="1436"/>
                  </a:lnTo>
                  <a:lnTo>
                    <a:pt x="289" y="1446"/>
                  </a:lnTo>
                  <a:lnTo>
                    <a:pt x="277" y="1448"/>
                  </a:lnTo>
                  <a:lnTo>
                    <a:pt x="265" y="1438"/>
                  </a:lnTo>
                  <a:lnTo>
                    <a:pt x="263" y="1426"/>
                  </a:lnTo>
                  <a:lnTo>
                    <a:pt x="257" y="1426"/>
                  </a:lnTo>
                  <a:lnTo>
                    <a:pt x="261" y="1418"/>
                  </a:lnTo>
                  <a:lnTo>
                    <a:pt x="257" y="1400"/>
                  </a:lnTo>
                  <a:lnTo>
                    <a:pt x="259" y="1394"/>
                  </a:lnTo>
                  <a:lnTo>
                    <a:pt x="255" y="1382"/>
                  </a:lnTo>
                  <a:lnTo>
                    <a:pt x="245" y="1386"/>
                  </a:lnTo>
                  <a:lnTo>
                    <a:pt x="245" y="1382"/>
                  </a:lnTo>
                  <a:lnTo>
                    <a:pt x="251" y="1378"/>
                  </a:lnTo>
                  <a:lnTo>
                    <a:pt x="251" y="1374"/>
                  </a:lnTo>
                  <a:lnTo>
                    <a:pt x="241" y="1366"/>
                  </a:lnTo>
                  <a:lnTo>
                    <a:pt x="235" y="1354"/>
                  </a:lnTo>
                  <a:lnTo>
                    <a:pt x="231" y="1342"/>
                  </a:lnTo>
                  <a:lnTo>
                    <a:pt x="225" y="1334"/>
                  </a:lnTo>
                  <a:lnTo>
                    <a:pt x="211" y="1326"/>
                  </a:lnTo>
                  <a:lnTo>
                    <a:pt x="201" y="1312"/>
                  </a:lnTo>
                  <a:lnTo>
                    <a:pt x="201" y="1302"/>
                  </a:lnTo>
                  <a:lnTo>
                    <a:pt x="201" y="1294"/>
                  </a:lnTo>
                  <a:lnTo>
                    <a:pt x="193" y="1274"/>
                  </a:lnTo>
                  <a:lnTo>
                    <a:pt x="178" y="1266"/>
                  </a:lnTo>
                  <a:lnTo>
                    <a:pt x="172" y="1256"/>
                  </a:lnTo>
                  <a:lnTo>
                    <a:pt x="170" y="1248"/>
                  </a:lnTo>
                  <a:lnTo>
                    <a:pt x="162" y="1244"/>
                  </a:lnTo>
                  <a:lnTo>
                    <a:pt x="164" y="1238"/>
                  </a:lnTo>
                  <a:lnTo>
                    <a:pt x="148" y="1214"/>
                  </a:lnTo>
                  <a:lnTo>
                    <a:pt x="142" y="1203"/>
                  </a:lnTo>
                  <a:lnTo>
                    <a:pt x="134" y="1203"/>
                  </a:lnTo>
                  <a:lnTo>
                    <a:pt x="140" y="1179"/>
                  </a:lnTo>
                  <a:lnTo>
                    <a:pt x="138" y="1181"/>
                  </a:lnTo>
                  <a:lnTo>
                    <a:pt x="136" y="1175"/>
                  </a:lnTo>
                  <a:lnTo>
                    <a:pt x="128" y="1149"/>
                  </a:lnTo>
                  <a:lnTo>
                    <a:pt x="128" y="1149"/>
                  </a:lnTo>
                  <a:lnTo>
                    <a:pt x="134" y="1139"/>
                  </a:lnTo>
                  <a:lnTo>
                    <a:pt x="138" y="1125"/>
                  </a:lnTo>
                  <a:lnTo>
                    <a:pt x="154" y="1095"/>
                  </a:lnTo>
                  <a:lnTo>
                    <a:pt x="154" y="1069"/>
                  </a:lnTo>
                  <a:lnTo>
                    <a:pt x="152" y="1065"/>
                  </a:lnTo>
                  <a:lnTo>
                    <a:pt x="156" y="1059"/>
                  </a:lnTo>
                  <a:lnTo>
                    <a:pt x="154" y="1053"/>
                  </a:lnTo>
                  <a:lnTo>
                    <a:pt x="144" y="1061"/>
                  </a:lnTo>
                  <a:lnTo>
                    <a:pt x="132" y="1057"/>
                  </a:lnTo>
                  <a:lnTo>
                    <a:pt x="120" y="1067"/>
                  </a:lnTo>
                  <a:lnTo>
                    <a:pt x="106" y="1069"/>
                  </a:lnTo>
                  <a:lnTo>
                    <a:pt x="94" y="1061"/>
                  </a:lnTo>
                  <a:lnTo>
                    <a:pt x="74" y="1055"/>
                  </a:lnTo>
                  <a:lnTo>
                    <a:pt x="70" y="1065"/>
                  </a:lnTo>
                  <a:lnTo>
                    <a:pt x="58" y="1069"/>
                  </a:lnTo>
                  <a:lnTo>
                    <a:pt x="50" y="1065"/>
                  </a:lnTo>
                  <a:lnTo>
                    <a:pt x="48" y="1057"/>
                  </a:lnTo>
                  <a:lnTo>
                    <a:pt x="36" y="1055"/>
                  </a:lnTo>
                  <a:lnTo>
                    <a:pt x="38" y="1053"/>
                  </a:lnTo>
                  <a:lnTo>
                    <a:pt x="22" y="1053"/>
                  </a:lnTo>
                  <a:lnTo>
                    <a:pt x="28" y="1049"/>
                  </a:lnTo>
                  <a:lnTo>
                    <a:pt x="20" y="1047"/>
                  </a:lnTo>
                  <a:lnTo>
                    <a:pt x="22" y="1035"/>
                  </a:lnTo>
                  <a:lnTo>
                    <a:pt x="6" y="1031"/>
                  </a:lnTo>
                  <a:lnTo>
                    <a:pt x="16" y="1027"/>
                  </a:lnTo>
                  <a:lnTo>
                    <a:pt x="14" y="1023"/>
                  </a:lnTo>
                  <a:lnTo>
                    <a:pt x="18" y="1019"/>
                  </a:lnTo>
                  <a:lnTo>
                    <a:pt x="12" y="1013"/>
                  </a:lnTo>
                  <a:lnTo>
                    <a:pt x="16" y="1007"/>
                  </a:lnTo>
                  <a:lnTo>
                    <a:pt x="4" y="1009"/>
                  </a:lnTo>
                  <a:lnTo>
                    <a:pt x="0" y="999"/>
                  </a:lnTo>
                  <a:lnTo>
                    <a:pt x="4" y="1001"/>
                  </a:lnTo>
                  <a:lnTo>
                    <a:pt x="12" y="993"/>
                  </a:lnTo>
                  <a:lnTo>
                    <a:pt x="14" y="993"/>
                  </a:lnTo>
                  <a:lnTo>
                    <a:pt x="14" y="993"/>
                  </a:lnTo>
                  <a:lnTo>
                    <a:pt x="50" y="993"/>
                  </a:lnTo>
                  <a:lnTo>
                    <a:pt x="54" y="987"/>
                  </a:lnTo>
                  <a:lnTo>
                    <a:pt x="52" y="977"/>
                  </a:lnTo>
                  <a:lnTo>
                    <a:pt x="82" y="981"/>
                  </a:lnTo>
                  <a:lnTo>
                    <a:pt x="98" y="969"/>
                  </a:lnTo>
                  <a:lnTo>
                    <a:pt x="114" y="963"/>
                  </a:lnTo>
                  <a:lnTo>
                    <a:pt x="134" y="965"/>
                  </a:lnTo>
                  <a:lnTo>
                    <a:pt x="138" y="961"/>
                  </a:lnTo>
                  <a:lnTo>
                    <a:pt x="148" y="971"/>
                  </a:lnTo>
                  <a:lnTo>
                    <a:pt x="154" y="969"/>
                  </a:lnTo>
                  <a:lnTo>
                    <a:pt x="160" y="977"/>
                  </a:lnTo>
                  <a:lnTo>
                    <a:pt x="164" y="975"/>
                  </a:lnTo>
                  <a:lnTo>
                    <a:pt x="178" y="981"/>
                  </a:lnTo>
                  <a:lnTo>
                    <a:pt x="191" y="983"/>
                  </a:lnTo>
                  <a:lnTo>
                    <a:pt x="207" y="981"/>
                  </a:lnTo>
                  <a:lnTo>
                    <a:pt x="217" y="983"/>
                  </a:lnTo>
                  <a:lnTo>
                    <a:pt x="237" y="975"/>
                  </a:lnTo>
                  <a:lnTo>
                    <a:pt x="243" y="967"/>
                  </a:lnTo>
                  <a:lnTo>
                    <a:pt x="239" y="953"/>
                  </a:lnTo>
                  <a:lnTo>
                    <a:pt x="229" y="945"/>
                  </a:lnTo>
                  <a:lnTo>
                    <a:pt x="217" y="939"/>
                  </a:lnTo>
                  <a:lnTo>
                    <a:pt x="217" y="939"/>
                  </a:lnTo>
                  <a:lnTo>
                    <a:pt x="217" y="939"/>
                  </a:lnTo>
                  <a:lnTo>
                    <a:pt x="217" y="937"/>
                  </a:lnTo>
                  <a:lnTo>
                    <a:pt x="225" y="935"/>
                  </a:lnTo>
                  <a:lnTo>
                    <a:pt x="239" y="941"/>
                  </a:lnTo>
                  <a:lnTo>
                    <a:pt x="253" y="941"/>
                  </a:lnTo>
                  <a:lnTo>
                    <a:pt x="273" y="951"/>
                  </a:lnTo>
                  <a:lnTo>
                    <a:pt x="277" y="953"/>
                  </a:lnTo>
                  <a:lnTo>
                    <a:pt x="289" y="949"/>
                  </a:lnTo>
                  <a:lnTo>
                    <a:pt x="303" y="955"/>
                  </a:lnTo>
                  <a:lnTo>
                    <a:pt x="301" y="961"/>
                  </a:lnTo>
                  <a:lnTo>
                    <a:pt x="317" y="969"/>
                  </a:lnTo>
                  <a:lnTo>
                    <a:pt x="327" y="977"/>
                  </a:lnTo>
                  <a:lnTo>
                    <a:pt x="335" y="979"/>
                  </a:lnTo>
                  <a:lnTo>
                    <a:pt x="347" y="967"/>
                  </a:lnTo>
                  <a:lnTo>
                    <a:pt x="361" y="989"/>
                  </a:lnTo>
                  <a:lnTo>
                    <a:pt x="373" y="991"/>
                  </a:lnTo>
                  <a:lnTo>
                    <a:pt x="359" y="999"/>
                  </a:lnTo>
                  <a:lnTo>
                    <a:pt x="355" y="1017"/>
                  </a:lnTo>
                  <a:lnTo>
                    <a:pt x="351" y="1021"/>
                  </a:lnTo>
                  <a:lnTo>
                    <a:pt x="351" y="1037"/>
                  </a:lnTo>
                  <a:lnTo>
                    <a:pt x="355" y="1041"/>
                  </a:lnTo>
                  <a:lnTo>
                    <a:pt x="369" y="1045"/>
                  </a:lnTo>
                  <a:lnTo>
                    <a:pt x="385" y="1057"/>
                  </a:lnTo>
                  <a:lnTo>
                    <a:pt x="397" y="1061"/>
                  </a:lnTo>
                  <a:lnTo>
                    <a:pt x="421" y="1055"/>
                  </a:lnTo>
                  <a:lnTo>
                    <a:pt x="429" y="1057"/>
                  </a:lnTo>
                  <a:lnTo>
                    <a:pt x="425" y="1041"/>
                  </a:lnTo>
                  <a:lnTo>
                    <a:pt x="429" y="1019"/>
                  </a:lnTo>
                  <a:lnTo>
                    <a:pt x="423" y="1013"/>
                  </a:lnTo>
                  <a:lnTo>
                    <a:pt x="421" y="1001"/>
                  </a:lnTo>
                  <a:lnTo>
                    <a:pt x="409" y="999"/>
                  </a:lnTo>
                  <a:lnTo>
                    <a:pt x="413" y="983"/>
                  </a:lnTo>
                  <a:lnTo>
                    <a:pt x="425" y="989"/>
                  </a:lnTo>
                  <a:lnTo>
                    <a:pt x="433" y="987"/>
                  </a:lnTo>
                  <a:lnTo>
                    <a:pt x="439" y="981"/>
                  </a:lnTo>
                  <a:lnTo>
                    <a:pt x="429" y="973"/>
                  </a:lnTo>
                  <a:lnTo>
                    <a:pt x="427" y="963"/>
                  </a:lnTo>
                  <a:lnTo>
                    <a:pt x="417" y="961"/>
                  </a:lnTo>
                  <a:lnTo>
                    <a:pt x="407" y="973"/>
                  </a:lnTo>
                  <a:lnTo>
                    <a:pt x="405" y="963"/>
                  </a:lnTo>
                  <a:lnTo>
                    <a:pt x="409" y="951"/>
                  </a:lnTo>
                  <a:lnTo>
                    <a:pt x="397" y="949"/>
                  </a:lnTo>
                  <a:lnTo>
                    <a:pt x="389" y="937"/>
                  </a:lnTo>
                  <a:lnTo>
                    <a:pt x="381" y="923"/>
                  </a:lnTo>
                  <a:lnTo>
                    <a:pt x="371" y="921"/>
                  </a:lnTo>
                  <a:lnTo>
                    <a:pt x="369" y="907"/>
                  </a:lnTo>
                  <a:lnTo>
                    <a:pt x="377" y="909"/>
                  </a:lnTo>
                  <a:lnTo>
                    <a:pt x="389" y="903"/>
                  </a:lnTo>
                  <a:lnTo>
                    <a:pt x="407" y="901"/>
                  </a:lnTo>
                  <a:lnTo>
                    <a:pt x="415" y="889"/>
                  </a:lnTo>
                  <a:lnTo>
                    <a:pt x="417" y="877"/>
                  </a:lnTo>
                  <a:lnTo>
                    <a:pt x="405" y="871"/>
                  </a:lnTo>
                  <a:lnTo>
                    <a:pt x="401" y="875"/>
                  </a:lnTo>
                  <a:lnTo>
                    <a:pt x="387" y="869"/>
                  </a:lnTo>
                  <a:lnTo>
                    <a:pt x="377" y="871"/>
                  </a:lnTo>
                  <a:lnTo>
                    <a:pt x="379" y="861"/>
                  </a:lnTo>
                  <a:lnTo>
                    <a:pt x="385" y="841"/>
                  </a:lnTo>
                  <a:lnTo>
                    <a:pt x="391" y="831"/>
                  </a:lnTo>
                  <a:lnTo>
                    <a:pt x="393" y="817"/>
                  </a:lnTo>
                  <a:lnTo>
                    <a:pt x="399" y="807"/>
                  </a:lnTo>
                  <a:lnTo>
                    <a:pt x="417" y="789"/>
                  </a:lnTo>
                  <a:lnTo>
                    <a:pt x="429" y="787"/>
                  </a:lnTo>
                  <a:lnTo>
                    <a:pt x="449" y="789"/>
                  </a:lnTo>
                  <a:lnTo>
                    <a:pt x="467" y="791"/>
                  </a:lnTo>
                  <a:lnTo>
                    <a:pt x="489" y="789"/>
                  </a:lnTo>
                  <a:lnTo>
                    <a:pt x="513" y="797"/>
                  </a:lnTo>
                  <a:lnTo>
                    <a:pt x="535" y="795"/>
                  </a:lnTo>
                  <a:lnTo>
                    <a:pt x="539" y="787"/>
                  </a:lnTo>
                  <a:lnTo>
                    <a:pt x="521" y="775"/>
                  </a:lnTo>
                  <a:lnTo>
                    <a:pt x="517" y="757"/>
                  </a:lnTo>
                  <a:lnTo>
                    <a:pt x="517" y="745"/>
                  </a:lnTo>
                  <a:lnTo>
                    <a:pt x="527" y="739"/>
                  </a:lnTo>
                  <a:lnTo>
                    <a:pt x="523" y="729"/>
                  </a:lnTo>
                  <a:lnTo>
                    <a:pt x="509" y="717"/>
                  </a:lnTo>
                  <a:lnTo>
                    <a:pt x="511" y="705"/>
                  </a:lnTo>
                  <a:lnTo>
                    <a:pt x="525" y="695"/>
                  </a:lnTo>
                  <a:lnTo>
                    <a:pt x="531" y="671"/>
                  </a:lnTo>
                  <a:lnTo>
                    <a:pt x="537" y="671"/>
                  </a:lnTo>
                  <a:lnTo>
                    <a:pt x="549" y="641"/>
                  </a:lnTo>
                  <a:lnTo>
                    <a:pt x="563" y="609"/>
                  </a:lnTo>
                  <a:lnTo>
                    <a:pt x="573" y="577"/>
                  </a:lnTo>
                  <a:lnTo>
                    <a:pt x="581" y="549"/>
                  </a:lnTo>
                  <a:lnTo>
                    <a:pt x="585" y="511"/>
                  </a:lnTo>
                  <a:lnTo>
                    <a:pt x="585" y="483"/>
                  </a:lnTo>
                  <a:lnTo>
                    <a:pt x="613" y="445"/>
                  </a:lnTo>
                  <a:lnTo>
                    <a:pt x="625" y="427"/>
                  </a:lnTo>
                  <a:lnTo>
                    <a:pt x="637" y="393"/>
                  </a:lnTo>
                  <a:lnTo>
                    <a:pt x="645" y="401"/>
                  </a:lnTo>
                  <a:lnTo>
                    <a:pt x="657" y="381"/>
                  </a:lnTo>
                  <a:lnTo>
                    <a:pt x="649" y="381"/>
                  </a:lnTo>
                  <a:lnTo>
                    <a:pt x="641" y="367"/>
                  </a:lnTo>
                  <a:lnTo>
                    <a:pt x="627" y="361"/>
                  </a:lnTo>
                  <a:lnTo>
                    <a:pt x="623" y="363"/>
                  </a:lnTo>
                  <a:lnTo>
                    <a:pt x="631" y="333"/>
                  </a:lnTo>
                  <a:lnTo>
                    <a:pt x="617" y="335"/>
                  </a:lnTo>
                  <a:lnTo>
                    <a:pt x="625" y="317"/>
                  </a:lnTo>
                  <a:lnTo>
                    <a:pt x="641" y="311"/>
                  </a:lnTo>
                  <a:lnTo>
                    <a:pt x="649" y="301"/>
                  </a:lnTo>
                  <a:lnTo>
                    <a:pt x="657" y="277"/>
                  </a:lnTo>
                  <a:lnTo>
                    <a:pt x="665" y="273"/>
                  </a:lnTo>
                  <a:lnTo>
                    <a:pt x="695" y="271"/>
                  </a:lnTo>
                  <a:lnTo>
                    <a:pt x="715" y="277"/>
                  </a:lnTo>
                  <a:lnTo>
                    <a:pt x="715" y="289"/>
                  </a:lnTo>
                  <a:lnTo>
                    <a:pt x="705" y="309"/>
                  </a:lnTo>
                  <a:lnTo>
                    <a:pt x="699" y="311"/>
                  </a:lnTo>
                  <a:lnTo>
                    <a:pt x="713" y="323"/>
                  </a:lnTo>
                  <a:lnTo>
                    <a:pt x="713" y="341"/>
                  </a:lnTo>
                  <a:lnTo>
                    <a:pt x="709" y="345"/>
                  </a:lnTo>
                  <a:lnTo>
                    <a:pt x="711" y="381"/>
                  </a:lnTo>
                  <a:lnTo>
                    <a:pt x="727" y="393"/>
                  </a:lnTo>
                  <a:lnTo>
                    <a:pt x="719" y="401"/>
                  </a:lnTo>
                  <a:lnTo>
                    <a:pt x="719" y="413"/>
                  </a:lnTo>
                  <a:lnTo>
                    <a:pt x="711" y="417"/>
                  </a:lnTo>
                  <a:lnTo>
                    <a:pt x="705" y="429"/>
                  </a:lnTo>
                  <a:lnTo>
                    <a:pt x="695" y="435"/>
                  </a:lnTo>
                  <a:lnTo>
                    <a:pt x="695" y="441"/>
                  </a:lnTo>
                  <a:lnTo>
                    <a:pt x="681" y="445"/>
                  </a:lnTo>
                  <a:lnTo>
                    <a:pt x="669" y="437"/>
                  </a:lnTo>
                  <a:lnTo>
                    <a:pt x="655" y="437"/>
                  </a:lnTo>
                  <a:lnTo>
                    <a:pt x="661" y="445"/>
                  </a:lnTo>
                  <a:lnTo>
                    <a:pt x="663" y="437"/>
                  </a:lnTo>
                  <a:lnTo>
                    <a:pt x="673" y="441"/>
                  </a:lnTo>
                  <a:lnTo>
                    <a:pt x="669" y="447"/>
                  </a:lnTo>
                  <a:lnTo>
                    <a:pt x="701" y="453"/>
                  </a:lnTo>
                  <a:lnTo>
                    <a:pt x="709" y="441"/>
                  </a:lnTo>
                  <a:lnTo>
                    <a:pt x="725" y="437"/>
                  </a:lnTo>
                  <a:lnTo>
                    <a:pt x="731" y="425"/>
                  </a:lnTo>
                  <a:lnTo>
                    <a:pt x="743" y="415"/>
                  </a:lnTo>
                  <a:lnTo>
                    <a:pt x="743" y="401"/>
                  </a:lnTo>
                  <a:lnTo>
                    <a:pt x="737" y="397"/>
                  </a:lnTo>
                  <a:lnTo>
                    <a:pt x="739" y="389"/>
                  </a:lnTo>
                  <a:lnTo>
                    <a:pt x="769" y="381"/>
                  </a:lnTo>
                  <a:lnTo>
                    <a:pt x="783" y="393"/>
                  </a:lnTo>
                  <a:lnTo>
                    <a:pt x="779" y="413"/>
                  </a:lnTo>
                  <a:lnTo>
                    <a:pt x="793" y="419"/>
                  </a:lnTo>
                  <a:lnTo>
                    <a:pt x="807" y="417"/>
                  </a:lnTo>
                  <a:lnTo>
                    <a:pt x="785" y="413"/>
                  </a:lnTo>
                  <a:lnTo>
                    <a:pt x="785" y="403"/>
                  </a:lnTo>
                  <a:lnTo>
                    <a:pt x="795" y="399"/>
                  </a:lnTo>
                  <a:lnTo>
                    <a:pt x="789" y="383"/>
                  </a:lnTo>
                  <a:lnTo>
                    <a:pt x="773" y="377"/>
                  </a:lnTo>
                  <a:lnTo>
                    <a:pt x="755" y="373"/>
                  </a:lnTo>
                  <a:lnTo>
                    <a:pt x="749" y="377"/>
                  </a:lnTo>
                  <a:lnTo>
                    <a:pt x="729" y="375"/>
                  </a:lnTo>
                  <a:lnTo>
                    <a:pt x="731" y="369"/>
                  </a:lnTo>
                  <a:lnTo>
                    <a:pt x="725" y="361"/>
                  </a:lnTo>
                  <a:lnTo>
                    <a:pt x="729" y="349"/>
                  </a:lnTo>
                  <a:lnTo>
                    <a:pt x="737" y="339"/>
                  </a:lnTo>
                  <a:lnTo>
                    <a:pt x="725" y="319"/>
                  </a:lnTo>
                  <a:lnTo>
                    <a:pt x="717" y="313"/>
                  </a:lnTo>
                  <a:lnTo>
                    <a:pt x="725" y="303"/>
                  </a:lnTo>
                  <a:lnTo>
                    <a:pt x="747" y="295"/>
                  </a:lnTo>
                  <a:lnTo>
                    <a:pt x="747" y="279"/>
                  </a:lnTo>
                  <a:lnTo>
                    <a:pt x="733" y="269"/>
                  </a:lnTo>
                  <a:lnTo>
                    <a:pt x="745" y="265"/>
                  </a:lnTo>
                  <a:lnTo>
                    <a:pt x="757" y="281"/>
                  </a:lnTo>
                  <a:lnTo>
                    <a:pt x="759" y="291"/>
                  </a:lnTo>
                  <a:lnTo>
                    <a:pt x="751" y="299"/>
                  </a:lnTo>
                  <a:lnTo>
                    <a:pt x="755" y="311"/>
                  </a:lnTo>
                  <a:lnTo>
                    <a:pt x="751" y="315"/>
                  </a:lnTo>
                  <a:lnTo>
                    <a:pt x="763" y="319"/>
                  </a:lnTo>
                  <a:lnTo>
                    <a:pt x="789" y="321"/>
                  </a:lnTo>
                  <a:lnTo>
                    <a:pt x="801" y="329"/>
                  </a:lnTo>
                  <a:lnTo>
                    <a:pt x="797" y="319"/>
                  </a:lnTo>
                  <a:lnTo>
                    <a:pt x="767" y="309"/>
                  </a:lnTo>
                  <a:lnTo>
                    <a:pt x="763" y="301"/>
                  </a:lnTo>
                  <a:lnTo>
                    <a:pt x="777" y="297"/>
                  </a:lnTo>
                  <a:lnTo>
                    <a:pt x="787" y="303"/>
                  </a:lnTo>
                  <a:lnTo>
                    <a:pt x="795" y="301"/>
                  </a:lnTo>
                  <a:lnTo>
                    <a:pt x="789" y="289"/>
                  </a:lnTo>
                  <a:lnTo>
                    <a:pt x="777" y="289"/>
                  </a:lnTo>
                  <a:lnTo>
                    <a:pt x="787" y="279"/>
                  </a:lnTo>
                  <a:lnTo>
                    <a:pt x="799" y="283"/>
                  </a:lnTo>
                  <a:lnTo>
                    <a:pt x="801" y="273"/>
                  </a:lnTo>
                  <a:lnTo>
                    <a:pt x="811" y="265"/>
                  </a:lnTo>
                  <a:lnTo>
                    <a:pt x="817" y="271"/>
                  </a:lnTo>
                  <a:lnTo>
                    <a:pt x="813" y="287"/>
                  </a:lnTo>
                  <a:lnTo>
                    <a:pt x="849" y="305"/>
                  </a:lnTo>
                  <a:lnTo>
                    <a:pt x="867" y="303"/>
                  </a:lnTo>
                  <a:lnTo>
                    <a:pt x="873" y="307"/>
                  </a:lnTo>
                  <a:lnTo>
                    <a:pt x="869" y="313"/>
                  </a:lnTo>
                  <a:lnTo>
                    <a:pt x="857" y="317"/>
                  </a:lnTo>
                  <a:lnTo>
                    <a:pt x="861" y="331"/>
                  </a:lnTo>
                  <a:lnTo>
                    <a:pt x="867" y="325"/>
                  </a:lnTo>
                  <a:lnTo>
                    <a:pt x="877" y="333"/>
                  </a:lnTo>
                  <a:lnTo>
                    <a:pt x="871" y="343"/>
                  </a:lnTo>
                  <a:lnTo>
                    <a:pt x="881" y="341"/>
                  </a:lnTo>
                  <a:lnTo>
                    <a:pt x="871" y="319"/>
                  </a:lnTo>
                  <a:lnTo>
                    <a:pt x="879" y="309"/>
                  </a:lnTo>
                  <a:lnTo>
                    <a:pt x="875" y="301"/>
                  </a:lnTo>
                  <a:lnTo>
                    <a:pt x="857" y="295"/>
                  </a:lnTo>
                  <a:lnTo>
                    <a:pt x="857" y="289"/>
                  </a:lnTo>
                  <a:lnTo>
                    <a:pt x="841" y="287"/>
                  </a:lnTo>
                  <a:lnTo>
                    <a:pt x="833" y="281"/>
                  </a:lnTo>
                  <a:lnTo>
                    <a:pt x="837" y="271"/>
                  </a:lnTo>
                  <a:lnTo>
                    <a:pt x="827" y="259"/>
                  </a:lnTo>
                  <a:lnTo>
                    <a:pt x="837" y="253"/>
                  </a:lnTo>
                  <a:lnTo>
                    <a:pt x="853" y="249"/>
                  </a:lnTo>
                  <a:lnTo>
                    <a:pt x="877" y="249"/>
                  </a:lnTo>
                  <a:lnTo>
                    <a:pt x="871" y="234"/>
                  </a:lnTo>
                  <a:lnTo>
                    <a:pt x="889" y="238"/>
                  </a:lnTo>
                  <a:lnTo>
                    <a:pt x="889" y="249"/>
                  </a:lnTo>
                  <a:lnTo>
                    <a:pt x="909" y="245"/>
                  </a:lnTo>
                  <a:lnTo>
                    <a:pt x="933" y="242"/>
                  </a:lnTo>
                  <a:lnTo>
                    <a:pt x="917" y="226"/>
                  </a:lnTo>
                  <a:lnTo>
                    <a:pt x="901" y="222"/>
                  </a:lnTo>
                  <a:lnTo>
                    <a:pt x="901" y="216"/>
                  </a:lnTo>
                  <a:lnTo>
                    <a:pt x="911" y="220"/>
                  </a:lnTo>
                  <a:lnTo>
                    <a:pt x="929" y="208"/>
                  </a:lnTo>
                  <a:lnTo>
                    <a:pt x="931" y="212"/>
                  </a:lnTo>
                  <a:lnTo>
                    <a:pt x="961" y="194"/>
                  </a:lnTo>
                  <a:lnTo>
                    <a:pt x="975" y="190"/>
                  </a:lnTo>
                  <a:lnTo>
                    <a:pt x="1029" y="182"/>
                  </a:lnTo>
                  <a:lnTo>
                    <a:pt x="1021" y="176"/>
                  </a:lnTo>
                  <a:lnTo>
                    <a:pt x="1031" y="172"/>
                  </a:lnTo>
                  <a:lnTo>
                    <a:pt x="1033" y="160"/>
                  </a:lnTo>
                  <a:lnTo>
                    <a:pt x="1041" y="160"/>
                  </a:lnTo>
                  <a:lnTo>
                    <a:pt x="1041" y="170"/>
                  </a:lnTo>
                  <a:lnTo>
                    <a:pt x="1063" y="168"/>
                  </a:lnTo>
                  <a:lnTo>
                    <a:pt x="1065" y="158"/>
                  </a:lnTo>
                  <a:lnTo>
                    <a:pt x="1049" y="158"/>
                  </a:lnTo>
                  <a:lnTo>
                    <a:pt x="1055" y="146"/>
                  </a:lnTo>
                  <a:lnTo>
                    <a:pt x="1073" y="140"/>
                  </a:lnTo>
                  <a:lnTo>
                    <a:pt x="1061" y="148"/>
                  </a:lnTo>
                  <a:lnTo>
                    <a:pt x="1061" y="156"/>
                  </a:lnTo>
                  <a:lnTo>
                    <a:pt x="1073" y="156"/>
                  </a:lnTo>
                  <a:lnTo>
                    <a:pt x="1071" y="168"/>
                  </a:lnTo>
                  <a:lnTo>
                    <a:pt x="1081" y="170"/>
                  </a:lnTo>
                  <a:lnTo>
                    <a:pt x="1065" y="172"/>
                  </a:lnTo>
                  <a:lnTo>
                    <a:pt x="1067" y="178"/>
                  </a:lnTo>
                  <a:lnTo>
                    <a:pt x="1107" y="172"/>
                  </a:lnTo>
                  <a:lnTo>
                    <a:pt x="1123" y="176"/>
                  </a:lnTo>
                  <a:lnTo>
                    <a:pt x="1109" y="160"/>
                  </a:lnTo>
                  <a:lnTo>
                    <a:pt x="1140" y="160"/>
                  </a:lnTo>
                  <a:lnTo>
                    <a:pt x="1146" y="152"/>
                  </a:lnTo>
                  <a:lnTo>
                    <a:pt x="1142" y="146"/>
                  </a:lnTo>
                  <a:lnTo>
                    <a:pt x="1160" y="132"/>
                  </a:lnTo>
                  <a:lnTo>
                    <a:pt x="1178" y="124"/>
                  </a:lnTo>
                  <a:lnTo>
                    <a:pt x="1200" y="124"/>
                  </a:lnTo>
                  <a:lnTo>
                    <a:pt x="1218" y="128"/>
                  </a:lnTo>
                  <a:lnTo>
                    <a:pt x="1226" y="136"/>
                  </a:lnTo>
                  <a:lnTo>
                    <a:pt x="1224" y="144"/>
                  </a:lnTo>
                  <a:lnTo>
                    <a:pt x="1242" y="148"/>
                  </a:lnTo>
                  <a:lnTo>
                    <a:pt x="1226" y="162"/>
                  </a:lnTo>
                  <a:lnTo>
                    <a:pt x="1246" y="160"/>
                  </a:lnTo>
                  <a:lnTo>
                    <a:pt x="1248" y="154"/>
                  </a:lnTo>
                  <a:lnTo>
                    <a:pt x="1280" y="156"/>
                  </a:lnTo>
                  <a:lnTo>
                    <a:pt x="1298" y="154"/>
                  </a:lnTo>
                  <a:lnTo>
                    <a:pt x="1302" y="158"/>
                  </a:lnTo>
                  <a:lnTo>
                    <a:pt x="1318" y="158"/>
                  </a:lnTo>
                  <a:lnTo>
                    <a:pt x="1320" y="170"/>
                  </a:lnTo>
                  <a:lnTo>
                    <a:pt x="1332" y="166"/>
                  </a:lnTo>
                  <a:lnTo>
                    <a:pt x="1334" y="180"/>
                  </a:lnTo>
                  <a:lnTo>
                    <a:pt x="1338" y="182"/>
                  </a:lnTo>
                  <a:lnTo>
                    <a:pt x="1334" y="200"/>
                  </a:lnTo>
                  <a:lnTo>
                    <a:pt x="1278" y="228"/>
                  </a:lnTo>
                  <a:lnTo>
                    <a:pt x="1250" y="249"/>
                  </a:lnTo>
                  <a:lnTo>
                    <a:pt x="1236" y="251"/>
                  </a:lnTo>
                  <a:lnTo>
                    <a:pt x="1228" y="259"/>
                  </a:lnTo>
                  <a:lnTo>
                    <a:pt x="1222" y="259"/>
                  </a:lnTo>
                  <a:lnTo>
                    <a:pt x="1210" y="275"/>
                  </a:lnTo>
                  <a:lnTo>
                    <a:pt x="1222" y="269"/>
                  </a:lnTo>
                  <a:lnTo>
                    <a:pt x="1224" y="263"/>
                  </a:lnTo>
                  <a:lnTo>
                    <a:pt x="1246" y="263"/>
                  </a:lnTo>
                  <a:lnTo>
                    <a:pt x="1294" y="249"/>
                  </a:lnTo>
                  <a:lnTo>
                    <a:pt x="1272" y="245"/>
                  </a:lnTo>
                  <a:lnTo>
                    <a:pt x="1280" y="238"/>
                  </a:lnTo>
                  <a:lnTo>
                    <a:pt x="1316" y="249"/>
                  </a:lnTo>
                  <a:lnTo>
                    <a:pt x="1326" y="242"/>
                  </a:lnTo>
                  <a:lnTo>
                    <a:pt x="1332" y="253"/>
                  </a:lnTo>
                  <a:lnTo>
                    <a:pt x="1362" y="249"/>
                  </a:lnTo>
                  <a:lnTo>
                    <a:pt x="1408" y="251"/>
                  </a:lnTo>
                  <a:lnTo>
                    <a:pt x="1408" y="263"/>
                  </a:lnTo>
                  <a:lnTo>
                    <a:pt x="1428" y="269"/>
                  </a:lnTo>
                  <a:lnTo>
                    <a:pt x="1476" y="273"/>
                  </a:lnTo>
                  <a:lnTo>
                    <a:pt x="1486" y="263"/>
                  </a:lnTo>
                  <a:lnTo>
                    <a:pt x="1482" y="257"/>
                  </a:lnTo>
                  <a:lnTo>
                    <a:pt x="1486" y="247"/>
                  </a:lnTo>
                  <a:lnTo>
                    <a:pt x="1492" y="251"/>
                  </a:lnTo>
                  <a:lnTo>
                    <a:pt x="1502" y="240"/>
                  </a:lnTo>
                  <a:lnTo>
                    <a:pt x="1516" y="257"/>
                  </a:lnTo>
                  <a:lnTo>
                    <a:pt x="1526" y="253"/>
                  </a:lnTo>
                  <a:lnTo>
                    <a:pt x="1554" y="255"/>
                  </a:lnTo>
                  <a:lnTo>
                    <a:pt x="1552" y="259"/>
                  </a:lnTo>
                  <a:lnTo>
                    <a:pt x="1574" y="269"/>
                  </a:lnTo>
                  <a:lnTo>
                    <a:pt x="1570" y="283"/>
                  </a:lnTo>
                  <a:lnTo>
                    <a:pt x="1576" y="291"/>
                  </a:lnTo>
                  <a:lnTo>
                    <a:pt x="1566" y="295"/>
                  </a:lnTo>
                  <a:lnTo>
                    <a:pt x="1550" y="285"/>
                  </a:lnTo>
                  <a:lnTo>
                    <a:pt x="1580" y="321"/>
                  </a:lnTo>
                  <a:lnTo>
                    <a:pt x="1596" y="331"/>
                  </a:lnTo>
                  <a:lnTo>
                    <a:pt x="1606" y="329"/>
                  </a:lnTo>
                  <a:lnTo>
                    <a:pt x="1622" y="301"/>
                  </a:lnTo>
                  <a:lnTo>
                    <a:pt x="1638" y="313"/>
                  </a:lnTo>
                  <a:lnTo>
                    <a:pt x="1652" y="315"/>
                  </a:lnTo>
                  <a:lnTo>
                    <a:pt x="1674" y="307"/>
                  </a:lnTo>
                  <a:lnTo>
                    <a:pt x="1706" y="319"/>
                  </a:lnTo>
                  <a:lnTo>
                    <a:pt x="1704" y="313"/>
                  </a:lnTo>
                  <a:lnTo>
                    <a:pt x="1690" y="311"/>
                  </a:lnTo>
                  <a:lnTo>
                    <a:pt x="1716" y="307"/>
                  </a:lnTo>
                  <a:lnTo>
                    <a:pt x="1722" y="313"/>
                  </a:lnTo>
                  <a:lnTo>
                    <a:pt x="1736" y="313"/>
                  </a:lnTo>
                  <a:lnTo>
                    <a:pt x="1728" y="299"/>
                  </a:lnTo>
                  <a:lnTo>
                    <a:pt x="1734" y="293"/>
                  </a:lnTo>
                  <a:lnTo>
                    <a:pt x="1722" y="293"/>
                  </a:lnTo>
                  <a:lnTo>
                    <a:pt x="1728" y="283"/>
                  </a:lnTo>
                  <a:lnTo>
                    <a:pt x="1752" y="281"/>
                  </a:lnTo>
                  <a:lnTo>
                    <a:pt x="1744" y="271"/>
                  </a:lnTo>
                  <a:lnTo>
                    <a:pt x="1758" y="275"/>
                  </a:lnTo>
                  <a:lnTo>
                    <a:pt x="1818" y="281"/>
                  </a:lnTo>
                  <a:lnTo>
                    <a:pt x="1838" y="289"/>
                  </a:lnTo>
                  <a:lnTo>
                    <a:pt x="1810" y="285"/>
                  </a:lnTo>
                  <a:lnTo>
                    <a:pt x="1812" y="289"/>
                  </a:lnTo>
                  <a:lnTo>
                    <a:pt x="1840" y="289"/>
                  </a:lnTo>
                  <a:lnTo>
                    <a:pt x="1826" y="301"/>
                  </a:lnTo>
                  <a:lnTo>
                    <a:pt x="1814" y="301"/>
                  </a:lnTo>
                  <a:lnTo>
                    <a:pt x="1816" y="307"/>
                  </a:lnTo>
                  <a:lnTo>
                    <a:pt x="1828" y="303"/>
                  </a:lnTo>
                  <a:lnTo>
                    <a:pt x="1844" y="289"/>
                  </a:lnTo>
                  <a:lnTo>
                    <a:pt x="1862" y="289"/>
                  </a:lnTo>
                  <a:lnTo>
                    <a:pt x="1882" y="293"/>
                  </a:lnTo>
                  <a:lnTo>
                    <a:pt x="1888" y="299"/>
                  </a:lnTo>
                  <a:lnTo>
                    <a:pt x="1878" y="301"/>
                  </a:lnTo>
                  <a:lnTo>
                    <a:pt x="1872" y="305"/>
                  </a:lnTo>
                  <a:lnTo>
                    <a:pt x="1886" y="307"/>
                  </a:lnTo>
                  <a:lnTo>
                    <a:pt x="1886" y="313"/>
                  </a:lnTo>
                  <a:lnTo>
                    <a:pt x="1896" y="311"/>
                  </a:lnTo>
                  <a:lnTo>
                    <a:pt x="1912" y="317"/>
                  </a:lnTo>
                  <a:lnTo>
                    <a:pt x="1920" y="329"/>
                  </a:lnTo>
                  <a:lnTo>
                    <a:pt x="1942" y="329"/>
                  </a:lnTo>
                  <a:lnTo>
                    <a:pt x="1978" y="323"/>
                  </a:lnTo>
                  <a:lnTo>
                    <a:pt x="2002" y="323"/>
                  </a:lnTo>
                  <a:lnTo>
                    <a:pt x="2016" y="327"/>
                  </a:lnTo>
                  <a:lnTo>
                    <a:pt x="2034" y="335"/>
                  </a:lnTo>
                  <a:lnTo>
                    <a:pt x="2040" y="345"/>
                  </a:lnTo>
                  <a:lnTo>
                    <a:pt x="2034" y="357"/>
                  </a:lnTo>
                  <a:lnTo>
                    <a:pt x="2054" y="369"/>
                  </a:lnTo>
                  <a:lnTo>
                    <a:pt x="2069" y="363"/>
                  </a:lnTo>
                  <a:lnTo>
                    <a:pt x="2101" y="359"/>
                  </a:lnTo>
                  <a:lnTo>
                    <a:pt x="2113" y="365"/>
                  </a:lnTo>
                  <a:lnTo>
                    <a:pt x="2145" y="367"/>
                  </a:lnTo>
                  <a:lnTo>
                    <a:pt x="2159" y="359"/>
                  </a:lnTo>
                  <a:lnTo>
                    <a:pt x="2165" y="373"/>
                  </a:lnTo>
                  <a:lnTo>
                    <a:pt x="2181" y="377"/>
                  </a:lnTo>
                  <a:lnTo>
                    <a:pt x="2187" y="385"/>
                  </a:lnTo>
                  <a:lnTo>
                    <a:pt x="2205" y="381"/>
                  </a:lnTo>
                  <a:lnTo>
                    <a:pt x="2201" y="365"/>
                  </a:lnTo>
                  <a:lnTo>
                    <a:pt x="2201" y="349"/>
                  </a:lnTo>
                  <a:lnTo>
                    <a:pt x="2253" y="357"/>
                  </a:lnTo>
                  <a:lnTo>
                    <a:pt x="2275" y="357"/>
                  </a:lnTo>
                  <a:lnTo>
                    <a:pt x="2319" y="367"/>
                  </a:lnTo>
                  <a:lnTo>
                    <a:pt x="2343" y="381"/>
                  </a:lnTo>
                  <a:lnTo>
                    <a:pt x="2343" y="381"/>
                  </a:lnTo>
                  <a:lnTo>
                    <a:pt x="2359" y="387"/>
                  </a:lnTo>
                  <a:lnTo>
                    <a:pt x="2363" y="393"/>
                  </a:lnTo>
                  <a:lnTo>
                    <a:pt x="2377" y="397"/>
                  </a:lnTo>
                  <a:lnTo>
                    <a:pt x="2395" y="409"/>
                  </a:lnTo>
                  <a:lnTo>
                    <a:pt x="2415" y="415"/>
                  </a:lnTo>
                  <a:lnTo>
                    <a:pt x="2415" y="423"/>
                  </a:lnTo>
                  <a:lnTo>
                    <a:pt x="2427" y="445"/>
                  </a:lnTo>
                  <a:lnTo>
                    <a:pt x="2433" y="445"/>
                  </a:lnTo>
                  <a:lnTo>
                    <a:pt x="2433" y="433"/>
                  </a:lnTo>
                  <a:lnTo>
                    <a:pt x="2425" y="429"/>
                  </a:lnTo>
                  <a:lnTo>
                    <a:pt x="2469" y="433"/>
                  </a:lnTo>
                  <a:lnTo>
                    <a:pt x="2473" y="441"/>
                  </a:lnTo>
                  <a:lnTo>
                    <a:pt x="2493" y="453"/>
                  </a:lnTo>
                  <a:lnTo>
                    <a:pt x="2499" y="453"/>
                  </a:lnTo>
                  <a:lnTo>
                    <a:pt x="2487" y="461"/>
                  </a:lnTo>
                  <a:lnTo>
                    <a:pt x="2487" y="467"/>
                  </a:lnTo>
                  <a:lnTo>
                    <a:pt x="2461" y="469"/>
                  </a:lnTo>
                  <a:lnTo>
                    <a:pt x="2463" y="481"/>
                  </a:lnTo>
                  <a:lnTo>
                    <a:pt x="2457" y="487"/>
                  </a:lnTo>
                  <a:lnTo>
                    <a:pt x="2461" y="497"/>
                  </a:lnTo>
                  <a:lnTo>
                    <a:pt x="2439" y="499"/>
                  </a:lnTo>
                  <a:lnTo>
                    <a:pt x="2423" y="487"/>
                  </a:lnTo>
                  <a:lnTo>
                    <a:pt x="2413" y="489"/>
                  </a:lnTo>
                  <a:lnTo>
                    <a:pt x="2405" y="483"/>
                  </a:lnTo>
                  <a:lnTo>
                    <a:pt x="2405" y="473"/>
                  </a:lnTo>
                  <a:lnTo>
                    <a:pt x="2389" y="467"/>
                  </a:lnTo>
                  <a:lnTo>
                    <a:pt x="2383" y="471"/>
                  </a:lnTo>
                  <a:lnTo>
                    <a:pt x="2365" y="469"/>
                  </a:lnTo>
                  <a:lnTo>
                    <a:pt x="2359" y="457"/>
                  </a:lnTo>
                  <a:lnTo>
                    <a:pt x="2347" y="455"/>
                  </a:lnTo>
                  <a:lnTo>
                    <a:pt x="2347" y="463"/>
                  </a:lnTo>
                  <a:lnTo>
                    <a:pt x="2353" y="467"/>
                  </a:lnTo>
                  <a:lnTo>
                    <a:pt x="2347" y="479"/>
                  </a:lnTo>
                  <a:close/>
                  <a:moveTo>
                    <a:pt x="1364" y="1770"/>
                  </a:moveTo>
                  <a:lnTo>
                    <a:pt x="1358" y="1772"/>
                  </a:lnTo>
                  <a:lnTo>
                    <a:pt x="1348" y="1762"/>
                  </a:lnTo>
                  <a:lnTo>
                    <a:pt x="1358" y="1762"/>
                  </a:lnTo>
                  <a:lnTo>
                    <a:pt x="1366" y="1766"/>
                  </a:lnTo>
                  <a:lnTo>
                    <a:pt x="1364" y="1770"/>
                  </a:lnTo>
                  <a:close/>
                  <a:moveTo>
                    <a:pt x="1716" y="1762"/>
                  </a:moveTo>
                  <a:lnTo>
                    <a:pt x="1718" y="1766"/>
                  </a:lnTo>
                  <a:lnTo>
                    <a:pt x="1700" y="1766"/>
                  </a:lnTo>
                  <a:lnTo>
                    <a:pt x="1706" y="1754"/>
                  </a:lnTo>
                  <a:lnTo>
                    <a:pt x="1718" y="1750"/>
                  </a:lnTo>
                  <a:lnTo>
                    <a:pt x="1722" y="1754"/>
                  </a:lnTo>
                  <a:lnTo>
                    <a:pt x="1716" y="1762"/>
                  </a:lnTo>
                  <a:close/>
                  <a:moveTo>
                    <a:pt x="1606" y="1742"/>
                  </a:moveTo>
                  <a:lnTo>
                    <a:pt x="1612" y="1746"/>
                  </a:lnTo>
                  <a:lnTo>
                    <a:pt x="1602" y="1762"/>
                  </a:lnTo>
                  <a:lnTo>
                    <a:pt x="1596" y="1752"/>
                  </a:lnTo>
                  <a:lnTo>
                    <a:pt x="1604" y="1752"/>
                  </a:lnTo>
                  <a:lnTo>
                    <a:pt x="1606" y="1742"/>
                  </a:lnTo>
                  <a:close/>
                  <a:moveTo>
                    <a:pt x="1346" y="1746"/>
                  </a:moveTo>
                  <a:lnTo>
                    <a:pt x="1334" y="1748"/>
                  </a:lnTo>
                  <a:lnTo>
                    <a:pt x="1322" y="1748"/>
                  </a:lnTo>
                  <a:lnTo>
                    <a:pt x="1322" y="1744"/>
                  </a:lnTo>
                  <a:lnTo>
                    <a:pt x="1340" y="1742"/>
                  </a:lnTo>
                  <a:lnTo>
                    <a:pt x="1346" y="1746"/>
                  </a:lnTo>
                  <a:close/>
                  <a:moveTo>
                    <a:pt x="1470" y="1722"/>
                  </a:moveTo>
                  <a:lnTo>
                    <a:pt x="1462" y="1722"/>
                  </a:lnTo>
                  <a:lnTo>
                    <a:pt x="1458" y="1718"/>
                  </a:lnTo>
                  <a:lnTo>
                    <a:pt x="1468" y="1716"/>
                  </a:lnTo>
                  <a:lnTo>
                    <a:pt x="1468" y="1710"/>
                  </a:lnTo>
                  <a:lnTo>
                    <a:pt x="1476" y="1706"/>
                  </a:lnTo>
                  <a:lnTo>
                    <a:pt x="1480" y="1708"/>
                  </a:lnTo>
                  <a:lnTo>
                    <a:pt x="1476" y="1718"/>
                  </a:lnTo>
                  <a:lnTo>
                    <a:pt x="1486" y="1720"/>
                  </a:lnTo>
                  <a:lnTo>
                    <a:pt x="1470" y="1722"/>
                  </a:lnTo>
                  <a:close/>
                  <a:moveTo>
                    <a:pt x="1542" y="1696"/>
                  </a:moveTo>
                  <a:lnTo>
                    <a:pt x="1534" y="1698"/>
                  </a:lnTo>
                  <a:lnTo>
                    <a:pt x="1526" y="1694"/>
                  </a:lnTo>
                  <a:lnTo>
                    <a:pt x="1522" y="1688"/>
                  </a:lnTo>
                  <a:lnTo>
                    <a:pt x="1534" y="1686"/>
                  </a:lnTo>
                  <a:lnTo>
                    <a:pt x="1542" y="1690"/>
                  </a:lnTo>
                  <a:lnTo>
                    <a:pt x="1542" y="1696"/>
                  </a:lnTo>
                  <a:close/>
                  <a:moveTo>
                    <a:pt x="1242" y="1682"/>
                  </a:moveTo>
                  <a:lnTo>
                    <a:pt x="1244" y="1678"/>
                  </a:lnTo>
                  <a:lnTo>
                    <a:pt x="1254" y="1680"/>
                  </a:lnTo>
                  <a:lnTo>
                    <a:pt x="1252" y="1686"/>
                  </a:lnTo>
                  <a:lnTo>
                    <a:pt x="1244" y="1688"/>
                  </a:lnTo>
                  <a:lnTo>
                    <a:pt x="1242" y="1682"/>
                  </a:lnTo>
                  <a:close/>
                  <a:moveTo>
                    <a:pt x="1514" y="1666"/>
                  </a:moveTo>
                  <a:lnTo>
                    <a:pt x="1528" y="1666"/>
                  </a:lnTo>
                  <a:lnTo>
                    <a:pt x="1520" y="1670"/>
                  </a:lnTo>
                  <a:lnTo>
                    <a:pt x="1506" y="1668"/>
                  </a:lnTo>
                  <a:lnTo>
                    <a:pt x="1498" y="1670"/>
                  </a:lnTo>
                  <a:lnTo>
                    <a:pt x="1498" y="1664"/>
                  </a:lnTo>
                  <a:lnTo>
                    <a:pt x="1514" y="1666"/>
                  </a:lnTo>
                  <a:close/>
                  <a:moveTo>
                    <a:pt x="1234" y="1682"/>
                  </a:moveTo>
                  <a:lnTo>
                    <a:pt x="1230" y="1686"/>
                  </a:lnTo>
                  <a:lnTo>
                    <a:pt x="1218" y="1682"/>
                  </a:lnTo>
                  <a:lnTo>
                    <a:pt x="1216" y="1672"/>
                  </a:lnTo>
                  <a:lnTo>
                    <a:pt x="1206" y="1668"/>
                  </a:lnTo>
                  <a:lnTo>
                    <a:pt x="1212" y="1662"/>
                  </a:lnTo>
                  <a:lnTo>
                    <a:pt x="1220" y="1662"/>
                  </a:lnTo>
                  <a:lnTo>
                    <a:pt x="1224" y="1676"/>
                  </a:lnTo>
                  <a:lnTo>
                    <a:pt x="1232" y="1678"/>
                  </a:lnTo>
                  <a:lnTo>
                    <a:pt x="1228" y="1684"/>
                  </a:lnTo>
                  <a:lnTo>
                    <a:pt x="1234" y="1682"/>
                  </a:lnTo>
                  <a:close/>
                  <a:moveTo>
                    <a:pt x="1121" y="1670"/>
                  </a:moveTo>
                  <a:lnTo>
                    <a:pt x="1136" y="1686"/>
                  </a:lnTo>
                  <a:lnTo>
                    <a:pt x="1128" y="1682"/>
                  </a:lnTo>
                  <a:lnTo>
                    <a:pt x="1119" y="1672"/>
                  </a:lnTo>
                  <a:lnTo>
                    <a:pt x="1109" y="1664"/>
                  </a:lnTo>
                  <a:lnTo>
                    <a:pt x="1105" y="1658"/>
                  </a:lnTo>
                  <a:lnTo>
                    <a:pt x="1111" y="1654"/>
                  </a:lnTo>
                  <a:lnTo>
                    <a:pt x="1115" y="1666"/>
                  </a:lnTo>
                  <a:lnTo>
                    <a:pt x="1121" y="1670"/>
                  </a:lnTo>
                  <a:close/>
                  <a:moveTo>
                    <a:pt x="1542" y="1646"/>
                  </a:moveTo>
                  <a:lnTo>
                    <a:pt x="1548" y="1646"/>
                  </a:lnTo>
                  <a:lnTo>
                    <a:pt x="1552" y="1650"/>
                  </a:lnTo>
                  <a:lnTo>
                    <a:pt x="1548" y="1658"/>
                  </a:lnTo>
                  <a:lnTo>
                    <a:pt x="1554" y="1662"/>
                  </a:lnTo>
                  <a:lnTo>
                    <a:pt x="1546" y="1666"/>
                  </a:lnTo>
                  <a:lnTo>
                    <a:pt x="1542" y="1660"/>
                  </a:lnTo>
                  <a:lnTo>
                    <a:pt x="1546" y="1656"/>
                  </a:lnTo>
                  <a:lnTo>
                    <a:pt x="1542" y="1646"/>
                  </a:lnTo>
                  <a:close/>
                  <a:moveTo>
                    <a:pt x="1077" y="1608"/>
                  </a:moveTo>
                  <a:lnTo>
                    <a:pt x="1061" y="1598"/>
                  </a:lnTo>
                  <a:lnTo>
                    <a:pt x="1065" y="1596"/>
                  </a:lnTo>
                  <a:lnTo>
                    <a:pt x="1077" y="1608"/>
                  </a:lnTo>
                  <a:lnTo>
                    <a:pt x="1085" y="1606"/>
                  </a:lnTo>
                  <a:lnTo>
                    <a:pt x="1089" y="1618"/>
                  </a:lnTo>
                  <a:lnTo>
                    <a:pt x="1095" y="1624"/>
                  </a:lnTo>
                  <a:lnTo>
                    <a:pt x="1093" y="1630"/>
                  </a:lnTo>
                  <a:lnTo>
                    <a:pt x="1083" y="1618"/>
                  </a:lnTo>
                  <a:lnTo>
                    <a:pt x="1087" y="1616"/>
                  </a:lnTo>
                  <a:lnTo>
                    <a:pt x="1087" y="1608"/>
                  </a:lnTo>
                  <a:lnTo>
                    <a:pt x="1077" y="1608"/>
                  </a:lnTo>
                  <a:close/>
                  <a:moveTo>
                    <a:pt x="1650" y="1734"/>
                  </a:moveTo>
                  <a:lnTo>
                    <a:pt x="1654" y="1738"/>
                  </a:lnTo>
                  <a:lnTo>
                    <a:pt x="1646" y="1744"/>
                  </a:lnTo>
                  <a:lnTo>
                    <a:pt x="1646" y="1742"/>
                  </a:lnTo>
                  <a:lnTo>
                    <a:pt x="1646" y="1726"/>
                  </a:lnTo>
                  <a:lnTo>
                    <a:pt x="1652" y="1722"/>
                  </a:lnTo>
                  <a:lnTo>
                    <a:pt x="1656" y="1724"/>
                  </a:lnTo>
                  <a:lnTo>
                    <a:pt x="1654" y="1734"/>
                  </a:lnTo>
                  <a:lnTo>
                    <a:pt x="1650" y="1734"/>
                  </a:lnTo>
                  <a:close/>
                  <a:moveTo>
                    <a:pt x="1380" y="1774"/>
                  </a:moveTo>
                  <a:lnTo>
                    <a:pt x="1370" y="1774"/>
                  </a:lnTo>
                  <a:lnTo>
                    <a:pt x="1370" y="1766"/>
                  </a:lnTo>
                  <a:lnTo>
                    <a:pt x="1376" y="1762"/>
                  </a:lnTo>
                  <a:lnTo>
                    <a:pt x="1384" y="1768"/>
                  </a:lnTo>
                  <a:lnTo>
                    <a:pt x="1392" y="1768"/>
                  </a:lnTo>
                  <a:lnTo>
                    <a:pt x="1394" y="1762"/>
                  </a:lnTo>
                  <a:lnTo>
                    <a:pt x="1402" y="1762"/>
                  </a:lnTo>
                  <a:lnTo>
                    <a:pt x="1416" y="1764"/>
                  </a:lnTo>
                  <a:lnTo>
                    <a:pt x="1420" y="1770"/>
                  </a:lnTo>
                  <a:lnTo>
                    <a:pt x="1408" y="1774"/>
                  </a:lnTo>
                  <a:lnTo>
                    <a:pt x="1386" y="1778"/>
                  </a:lnTo>
                  <a:lnTo>
                    <a:pt x="1380" y="1774"/>
                  </a:lnTo>
                  <a:close/>
                  <a:moveTo>
                    <a:pt x="1550" y="1686"/>
                  </a:moveTo>
                  <a:lnTo>
                    <a:pt x="1556" y="1682"/>
                  </a:lnTo>
                  <a:lnTo>
                    <a:pt x="1570" y="1684"/>
                  </a:lnTo>
                  <a:lnTo>
                    <a:pt x="1574" y="1682"/>
                  </a:lnTo>
                  <a:lnTo>
                    <a:pt x="1592" y="1686"/>
                  </a:lnTo>
                  <a:lnTo>
                    <a:pt x="1602" y="1698"/>
                  </a:lnTo>
                  <a:lnTo>
                    <a:pt x="1576" y="1690"/>
                  </a:lnTo>
                  <a:lnTo>
                    <a:pt x="1576" y="1692"/>
                  </a:lnTo>
                  <a:lnTo>
                    <a:pt x="1564" y="1690"/>
                  </a:lnTo>
                  <a:lnTo>
                    <a:pt x="1556" y="1686"/>
                  </a:lnTo>
                  <a:lnTo>
                    <a:pt x="1552" y="1690"/>
                  </a:lnTo>
                  <a:lnTo>
                    <a:pt x="1546" y="1688"/>
                  </a:lnTo>
                  <a:lnTo>
                    <a:pt x="1550" y="1686"/>
                  </a:lnTo>
                  <a:close/>
                  <a:moveTo>
                    <a:pt x="1970" y="797"/>
                  </a:moveTo>
                  <a:lnTo>
                    <a:pt x="1976" y="799"/>
                  </a:lnTo>
                  <a:lnTo>
                    <a:pt x="1984" y="795"/>
                  </a:lnTo>
                  <a:lnTo>
                    <a:pt x="1976" y="807"/>
                  </a:lnTo>
                  <a:lnTo>
                    <a:pt x="1962" y="819"/>
                  </a:lnTo>
                  <a:lnTo>
                    <a:pt x="1960" y="825"/>
                  </a:lnTo>
                  <a:lnTo>
                    <a:pt x="1948" y="837"/>
                  </a:lnTo>
                  <a:lnTo>
                    <a:pt x="1958" y="825"/>
                  </a:lnTo>
                  <a:lnTo>
                    <a:pt x="1954" y="817"/>
                  </a:lnTo>
                  <a:lnTo>
                    <a:pt x="1966" y="811"/>
                  </a:lnTo>
                  <a:lnTo>
                    <a:pt x="1966" y="807"/>
                  </a:lnTo>
                  <a:lnTo>
                    <a:pt x="1974" y="805"/>
                  </a:lnTo>
                  <a:lnTo>
                    <a:pt x="1970" y="797"/>
                  </a:lnTo>
                  <a:close/>
                  <a:moveTo>
                    <a:pt x="1690" y="713"/>
                  </a:moveTo>
                  <a:lnTo>
                    <a:pt x="1698" y="705"/>
                  </a:lnTo>
                  <a:lnTo>
                    <a:pt x="1704" y="715"/>
                  </a:lnTo>
                  <a:lnTo>
                    <a:pt x="1700" y="723"/>
                  </a:lnTo>
                  <a:lnTo>
                    <a:pt x="1698" y="713"/>
                  </a:lnTo>
                  <a:lnTo>
                    <a:pt x="1690" y="713"/>
                  </a:lnTo>
                  <a:close/>
                  <a:moveTo>
                    <a:pt x="1456" y="1540"/>
                  </a:moveTo>
                  <a:lnTo>
                    <a:pt x="1462" y="1538"/>
                  </a:lnTo>
                  <a:lnTo>
                    <a:pt x="1462" y="1548"/>
                  </a:lnTo>
                  <a:lnTo>
                    <a:pt x="1448" y="1552"/>
                  </a:lnTo>
                  <a:lnTo>
                    <a:pt x="1440" y="1542"/>
                  </a:lnTo>
                  <a:lnTo>
                    <a:pt x="1454" y="1548"/>
                  </a:lnTo>
                  <a:lnTo>
                    <a:pt x="1458" y="1548"/>
                  </a:lnTo>
                  <a:lnTo>
                    <a:pt x="1456" y="1540"/>
                  </a:lnTo>
                  <a:close/>
                  <a:moveTo>
                    <a:pt x="2183" y="359"/>
                  </a:moveTo>
                  <a:lnTo>
                    <a:pt x="2175" y="365"/>
                  </a:lnTo>
                  <a:lnTo>
                    <a:pt x="2157" y="357"/>
                  </a:lnTo>
                  <a:lnTo>
                    <a:pt x="2165" y="353"/>
                  </a:lnTo>
                  <a:lnTo>
                    <a:pt x="2183" y="357"/>
                  </a:lnTo>
                  <a:lnTo>
                    <a:pt x="2183" y="359"/>
                  </a:lnTo>
                  <a:close/>
                  <a:moveTo>
                    <a:pt x="1488" y="1470"/>
                  </a:moveTo>
                  <a:lnTo>
                    <a:pt x="1494" y="1474"/>
                  </a:lnTo>
                  <a:lnTo>
                    <a:pt x="1492" y="1482"/>
                  </a:lnTo>
                  <a:lnTo>
                    <a:pt x="1486" y="1488"/>
                  </a:lnTo>
                  <a:lnTo>
                    <a:pt x="1482" y="1498"/>
                  </a:lnTo>
                  <a:lnTo>
                    <a:pt x="1486" y="1502"/>
                  </a:lnTo>
                  <a:lnTo>
                    <a:pt x="1478" y="1502"/>
                  </a:lnTo>
                  <a:lnTo>
                    <a:pt x="1468" y="1490"/>
                  </a:lnTo>
                  <a:lnTo>
                    <a:pt x="1474" y="1486"/>
                  </a:lnTo>
                  <a:lnTo>
                    <a:pt x="1478" y="1474"/>
                  </a:lnTo>
                  <a:lnTo>
                    <a:pt x="1486" y="1476"/>
                  </a:lnTo>
                  <a:lnTo>
                    <a:pt x="1484" y="1488"/>
                  </a:lnTo>
                  <a:lnTo>
                    <a:pt x="1492" y="1474"/>
                  </a:lnTo>
                  <a:lnTo>
                    <a:pt x="1488" y="1470"/>
                  </a:lnTo>
                  <a:close/>
                  <a:moveTo>
                    <a:pt x="689" y="259"/>
                  </a:moveTo>
                  <a:lnTo>
                    <a:pt x="697" y="261"/>
                  </a:lnTo>
                  <a:lnTo>
                    <a:pt x="669" y="267"/>
                  </a:lnTo>
                  <a:lnTo>
                    <a:pt x="671" y="257"/>
                  </a:lnTo>
                  <a:lnTo>
                    <a:pt x="685" y="253"/>
                  </a:lnTo>
                  <a:lnTo>
                    <a:pt x="689" y="259"/>
                  </a:lnTo>
                  <a:close/>
                  <a:moveTo>
                    <a:pt x="1436" y="1430"/>
                  </a:moveTo>
                  <a:lnTo>
                    <a:pt x="1450" y="1434"/>
                  </a:lnTo>
                  <a:lnTo>
                    <a:pt x="1454" y="1448"/>
                  </a:lnTo>
                  <a:lnTo>
                    <a:pt x="1450" y="1454"/>
                  </a:lnTo>
                  <a:lnTo>
                    <a:pt x="1436" y="1430"/>
                  </a:lnTo>
                  <a:close/>
                  <a:moveTo>
                    <a:pt x="1330" y="228"/>
                  </a:moveTo>
                  <a:lnTo>
                    <a:pt x="1322" y="236"/>
                  </a:lnTo>
                  <a:lnTo>
                    <a:pt x="1302" y="228"/>
                  </a:lnTo>
                  <a:lnTo>
                    <a:pt x="1310" y="222"/>
                  </a:lnTo>
                  <a:lnTo>
                    <a:pt x="1330" y="224"/>
                  </a:lnTo>
                  <a:lnTo>
                    <a:pt x="1330" y="228"/>
                  </a:lnTo>
                  <a:close/>
                  <a:moveTo>
                    <a:pt x="1460" y="1452"/>
                  </a:moveTo>
                  <a:lnTo>
                    <a:pt x="1466" y="1450"/>
                  </a:lnTo>
                  <a:lnTo>
                    <a:pt x="1462" y="1458"/>
                  </a:lnTo>
                  <a:lnTo>
                    <a:pt x="1470" y="1464"/>
                  </a:lnTo>
                  <a:lnTo>
                    <a:pt x="1480" y="1466"/>
                  </a:lnTo>
                  <a:lnTo>
                    <a:pt x="1478" y="1470"/>
                  </a:lnTo>
                  <a:lnTo>
                    <a:pt x="1470" y="1478"/>
                  </a:lnTo>
                  <a:lnTo>
                    <a:pt x="1462" y="1482"/>
                  </a:lnTo>
                  <a:lnTo>
                    <a:pt x="1464" y="1462"/>
                  </a:lnTo>
                  <a:lnTo>
                    <a:pt x="1460" y="1462"/>
                  </a:lnTo>
                  <a:lnTo>
                    <a:pt x="1460" y="1452"/>
                  </a:lnTo>
                  <a:close/>
                  <a:moveTo>
                    <a:pt x="1426" y="1278"/>
                  </a:moveTo>
                  <a:lnTo>
                    <a:pt x="1432" y="1278"/>
                  </a:lnTo>
                  <a:lnTo>
                    <a:pt x="1448" y="1254"/>
                  </a:lnTo>
                  <a:lnTo>
                    <a:pt x="1456" y="1250"/>
                  </a:lnTo>
                  <a:lnTo>
                    <a:pt x="1462" y="1254"/>
                  </a:lnTo>
                  <a:lnTo>
                    <a:pt x="1458" y="1258"/>
                  </a:lnTo>
                  <a:lnTo>
                    <a:pt x="1452" y="1284"/>
                  </a:lnTo>
                  <a:lnTo>
                    <a:pt x="1446" y="1294"/>
                  </a:lnTo>
                  <a:lnTo>
                    <a:pt x="1444" y="1304"/>
                  </a:lnTo>
                  <a:lnTo>
                    <a:pt x="1436" y="1292"/>
                  </a:lnTo>
                  <a:lnTo>
                    <a:pt x="1434" y="1280"/>
                  </a:lnTo>
                  <a:lnTo>
                    <a:pt x="1426" y="1278"/>
                  </a:lnTo>
                  <a:close/>
                  <a:moveTo>
                    <a:pt x="993" y="62"/>
                  </a:moveTo>
                  <a:lnTo>
                    <a:pt x="987" y="60"/>
                  </a:lnTo>
                  <a:lnTo>
                    <a:pt x="993" y="44"/>
                  </a:lnTo>
                  <a:lnTo>
                    <a:pt x="1001" y="44"/>
                  </a:lnTo>
                  <a:lnTo>
                    <a:pt x="1031" y="48"/>
                  </a:lnTo>
                  <a:lnTo>
                    <a:pt x="1015" y="56"/>
                  </a:lnTo>
                  <a:lnTo>
                    <a:pt x="1007" y="52"/>
                  </a:lnTo>
                  <a:lnTo>
                    <a:pt x="991" y="50"/>
                  </a:lnTo>
                  <a:lnTo>
                    <a:pt x="993" y="62"/>
                  </a:lnTo>
                  <a:close/>
                  <a:moveTo>
                    <a:pt x="1744" y="240"/>
                  </a:moveTo>
                  <a:lnTo>
                    <a:pt x="1738" y="232"/>
                  </a:lnTo>
                  <a:lnTo>
                    <a:pt x="1748" y="230"/>
                  </a:lnTo>
                  <a:lnTo>
                    <a:pt x="1752" y="242"/>
                  </a:lnTo>
                  <a:lnTo>
                    <a:pt x="1766" y="240"/>
                  </a:lnTo>
                  <a:lnTo>
                    <a:pt x="1786" y="253"/>
                  </a:lnTo>
                  <a:lnTo>
                    <a:pt x="1790" y="261"/>
                  </a:lnTo>
                  <a:lnTo>
                    <a:pt x="1784" y="263"/>
                  </a:lnTo>
                  <a:lnTo>
                    <a:pt x="1746" y="257"/>
                  </a:lnTo>
                  <a:lnTo>
                    <a:pt x="1734" y="259"/>
                  </a:lnTo>
                  <a:lnTo>
                    <a:pt x="1734" y="255"/>
                  </a:lnTo>
                  <a:lnTo>
                    <a:pt x="1746" y="251"/>
                  </a:lnTo>
                  <a:lnTo>
                    <a:pt x="1744" y="240"/>
                  </a:lnTo>
                  <a:close/>
                  <a:moveTo>
                    <a:pt x="1842" y="208"/>
                  </a:moveTo>
                  <a:lnTo>
                    <a:pt x="1828" y="200"/>
                  </a:lnTo>
                  <a:lnTo>
                    <a:pt x="1832" y="190"/>
                  </a:lnTo>
                  <a:lnTo>
                    <a:pt x="1838" y="196"/>
                  </a:lnTo>
                  <a:lnTo>
                    <a:pt x="1862" y="196"/>
                  </a:lnTo>
                  <a:lnTo>
                    <a:pt x="1866" y="202"/>
                  </a:lnTo>
                  <a:lnTo>
                    <a:pt x="1874" y="200"/>
                  </a:lnTo>
                  <a:lnTo>
                    <a:pt x="1900" y="204"/>
                  </a:lnTo>
                  <a:lnTo>
                    <a:pt x="1896" y="212"/>
                  </a:lnTo>
                  <a:lnTo>
                    <a:pt x="1874" y="216"/>
                  </a:lnTo>
                  <a:lnTo>
                    <a:pt x="1858" y="214"/>
                  </a:lnTo>
                  <a:lnTo>
                    <a:pt x="1842" y="208"/>
                  </a:lnTo>
                  <a:close/>
                  <a:moveTo>
                    <a:pt x="821" y="1492"/>
                  </a:moveTo>
                  <a:lnTo>
                    <a:pt x="825" y="1490"/>
                  </a:lnTo>
                  <a:lnTo>
                    <a:pt x="835" y="1498"/>
                  </a:lnTo>
                  <a:lnTo>
                    <a:pt x="845" y="1510"/>
                  </a:lnTo>
                  <a:lnTo>
                    <a:pt x="853" y="1528"/>
                  </a:lnTo>
                  <a:lnTo>
                    <a:pt x="849" y="1542"/>
                  </a:lnTo>
                  <a:lnTo>
                    <a:pt x="833" y="1550"/>
                  </a:lnTo>
                  <a:lnTo>
                    <a:pt x="825" y="1548"/>
                  </a:lnTo>
                  <a:lnTo>
                    <a:pt x="821" y="1536"/>
                  </a:lnTo>
                  <a:lnTo>
                    <a:pt x="819" y="1518"/>
                  </a:lnTo>
                  <a:lnTo>
                    <a:pt x="825" y="1498"/>
                  </a:lnTo>
                  <a:lnTo>
                    <a:pt x="821" y="1492"/>
                  </a:lnTo>
                  <a:close/>
                  <a:moveTo>
                    <a:pt x="1654" y="1099"/>
                  </a:moveTo>
                  <a:lnTo>
                    <a:pt x="1656" y="1107"/>
                  </a:lnTo>
                  <a:lnTo>
                    <a:pt x="1646" y="1117"/>
                  </a:lnTo>
                  <a:lnTo>
                    <a:pt x="1642" y="1113"/>
                  </a:lnTo>
                  <a:lnTo>
                    <a:pt x="1634" y="1115"/>
                  </a:lnTo>
                  <a:lnTo>
                    <a:pt x="1628" y="1125"/>
                  </a:lnTo>
                  <a:lnTo>
                    <a:pt x="1622" y="1125"/>
                  </a:lnTo>
                  <a:lnTo>
                    <a:pt x="1620" y="1113"/>
                  </a:lnTo>
                  <a:lnTo>
                    <a:pt x="1628" y="1101"/>
                  </a:lnTo>
                  <a:lnTo>
                    <a:pt x="1636" y="1105"/>
                  </a:lnTo>
                  <a:lnTo>
                    <a:pt x="1640" y="1097"/>
                  </a:lnTo>
                  <a:lnTo>
                    <a:pt x="1654" y="1099"/>
                  </a:lnTo>
                  <a:close/>
                  <a:moveTo>
                    <a:pt x="1021" y="1432"/>
                  </a:moveTo>
                  <a:lnTo>
                    <a:pt x="1019" y="1442"/>
                  </a:lnTo>
                  <a:lnTo>
                    <a:pt x="1021" y="1454"/>
                  </a:lnTo>
                  <a:lnTo>
                    <a:pt x="1015" y="1466"/>
                  </a:lnTo>
                  <a:lnTo>
                    <a:pt x="1013" y="1462"/>
                  </a:lnTo>
                  <a:lnTo>
                    <a:pt x="1021" y="1432"/>
                  </a:lnTo>
                  <a:close/>
                  <a:moveTo>
                    <a:pt x="1290" y="1342"/>
                  </a:moveTo>
                  <a:lnTo>
                    <a:pt x="1286" y="1352"/>
                  </a:lnTo>
                  <a:lnTo>
                    <a:pt x="1274" y="1362"/>
                  </a:lnTo>
                  <a:lnTo>
                    <a:pt x="1260" y="1358"/>
                  </a:lnTo>
                  <a:lnTo>
                    <a:pt x="1258" y="1344"/>
                  </a:lnTo>
                  <a:lnTo>
                    <a:pt x="1276" y="1334"/>
                  </a:lnTo>
                  <a:lnTo>
                    <a:pt x="1294" y="1334"/>
                  </a:lnTo>
                  <a:lnTo>
                    <a:pt x="1294" y="1338"/>
                  </a:lnTo>
                  <a:lnTo>
                    <a:pt x="1290" y="1342"/>
                  </a:lnTo>
                  <a:close/>
                  <a:moveTo>
                    <a:pt x="1432" y="1780"/>
                  </a:moveTo>
                  <a:lnTo>
                    <a:pt x="1444" y="1792"/>
                  </a:lnTo>
                  <a:lnTo>
                    <a:pt x="1438" y="1794"/>
                  </a:lnTo>
                  <a:lnTo>
                    <a:pt x="1430" y="1790"/>
                  </a:lnTo>
                  <a:lnTo>
                    <a:pt x="1416" y="1784"/>
                  </a:lnTo>
                  <a:lnTo>
                    <a:pt x="1418" y="1782"/>
                  </a:lnTo>
                  <a:lnTo>
                    <a:pt x="1432" y="1780"/>
                  </a:lnTo>
                  <a:close/>
                  <a:moveTo>
                    <a:pt x="1750" y="1678"/>
                  </a:moveTo>
                  <a:lnTo>
                    <a:pt x="1750" y="1744"/>
                  </a:lnTo>
                  <a:lnTo>
                    <a:pt x="1750" y="1778"/>
                  </a:lnTo>
                  <a:lnTo>
                    <a:pt x="1734" y="1762"/>
                  </a:lnTo>
                  <a:lnTo>
                    <a:pt x="1718" y="1762"/>
                  </a:lnTo>
                  <a:lnTo>
                    <a:pt x="1722" y="1754"/>
                  </a:lnTo>
                  <a:lnTo>
                    <a:pt x="1714" y="1744"/>
                  </a:lnTo>
                  <a:lnTo>
                    <a:pt x="1706" y="1722"/>
                  </a:lnTo>
                  <a:lnTo>
                    <a:pt x="1674" y="1708"/>
                  </a:lnTo>
                  <a:lnTo>
                    <a:pt x="1662" y="1706"/>
                  </a:lnTo>
                  <a:lnTo>
                    <a:pt x="1650" y="1698"/>
                  </a:lnTo>
                  <a:lnTo>
                    <a:pt x="1650" y="1700"/>
                  </a:lnTo>
                  <a:lnTo>
                    <a:pt x="1638" y="1694"/>
                  </a:lnTo>
                  <a:lnTo>
                    <a:pt x="1634" y="1700"/>
                  </a:lnTo>
                  <a:lnTo>
                    <a:pt x="1628" y="1702"/>
                  </a:lnTo>
                  <a:lnTo>
                    <a:pt x="1622" y="1686"/>
                  </a:lnTo>
                  <a:lnTo>
                    <a:pt x="1614" y="1682"/>
                  </a:lnTo>
                  <a:lnTo>
                    <a:pt x="1616" y="1680"/>
                  </a:lnTo>
                  <a:lnTo>
                    <a:pt x="1626" y="1682"/>
                  </a:lnTo>
                  <a:lnTo>
                    <a:pt x="1630" y="1676"/>
                  </a:lnTo>
                  <a:lnTo>
                    <a:pt x="1642" y="1678"/>
                  </a:lnTo>
                  <a:lnTo>
                    <a:pt x="1644" y="1676"/>
                  </a:lnTo>
                  <a:lnTo>
                    <a:pt x="1634" y="1672"/>
                  </a:lnTo>
                  <a:lnTo>
                    <a:pt x="1624" y="1674"/>
                  </a:lnTo>
                  <a:lnTo>
                    <a:pt x="1614" y="1670"/>
                  </a:lnTo>
                  <a:lnTo>
                    <a:pt x="1610" y="1662"/>
                  </a:lnTo>
                  <a:lnTo>
                    <a:pt x="1598" y="1662"/>
                  </a:lnTo>
                  <a:lnTo>
                    <a:pt x="1590" y="1652"/>
                  </a:lnTo>
                  <a:lnTo>
                    <a:pt x="1582" y="1658"/>
                  </a:lnTo>
                  <a:lnTo>
                    <a:pt x="1590" y="1666"/>
                  </a:lnTo>
                  <a:lnTo>
                    <a:pt x="1586" y="1670"/>
                  </a:lnTo>
                  <a:lnTo>
                    <a:pt x="1578" y="1668"/>
                  </a:lnTo>
                  <a:lnTo>
                    <a:pt x="1584" y="1666"/>
                  </a:lnTo>
                  <a:lnTo>
                    <a:pt x="1580" y="1658"/>
                  </a:lnTo>
                  <a:lnTo>
                    <a:pt x="1590" y="1652"/>
                  </a:lnTo>
                  <a:lnTo>
                    <a:pt x="1590" y="1646"/>
                  </a:lnTo>
                  <a:lnTo>
                    <a:pt x="1582" y="1646"/>
                  </a:lnTo>
                  <a:lnTo>
                    <a:pt x="1588" y="1640"/>
                  </a:lnTo>
                  <a:lnTo>
                    <a:pt x="1596" y="1638"/>
                  </a:lnTo>
                  <a:lnTo>
                    <a:pt x="1602" y="1642"/>
                  </a:lnTo>
                  <a:lnTo>
                    <a:pt x="1602" y="1646"/>
                  </a:lnTo>
                  <a:lnTo>
                    <a:pt x="1594" y="1646"/>
                  </a:lnTo>
                  <a:lnTo>
                    <a:pt x="1596" y="1652"/>
                  </a:lnTo>
                  <a:lnTo>
                    <a:pt x="1602" y="1652"/>
                  </a:lnTo>
                  <a:lnTo>
                    <a:pt x="1624" y="1644"/>
                  </a:lnTo>
                  <a:lnTo>
                    <a:pt x="1634" y="1650"/>
                  </a:lnTo>
                  <a:lnTo>
                    <a:pt x="1644" y="1650"/>
                  </a:lnTo>
                  <a:lnTo>
                    <a:pt x="1648" y="1660"/>
                  </a:lnTo>
                  <a:lnTo>
                    <a:pt x="1646" y="1664"/>
                  </a:lnTo>
                  <a:lnTo>
                    <a:pt x="1654" y="1674"/>
                  </a:lnTo>
                  <a:lnTo>
                    <a:pt x="1654" y="1684"/>
                  </a:lnTo>
                  <a:lnTo>
                    <a:pt x="1658" y="1690"/>
                  </a:lnTo>
                  <a:lnTo>
                    <a:pt x="1666" y="1690"/>
                  </a:lnTo>
                  <a:lnTo>
                    <a:pt x="1678" y="1678"/>
                  </a:lnTo>
                  <a:lnTo>
                    <a:pt x="1678" y="1668"/>
                  </a:lnTo>
                  <a:lnTo>
                    <a:pt x="1660" y="1662"/>
                  </a:lnTo>
                  <a:lnTo>
                    <a:pt x="1674" y="1664"/>
                  </a:lnTo>
                  <a:lnTo>
                    <a:pt x="1672" y="1650"/>
                  </a:lnTo>
                  <a:lnTo>
                    <a:pt x="1678" y="1654"/>
                  </a:lnTo>
                  <a:lnTo>
                    <a:pt x="1678" y="1664"/>
                  </a:lnTo>
                  <a:lnTo>
                    <a:pt x="1692" y="1666"/>
                  </a:lnTo>
                  <a:lnTo>
                    <a:pt x="1702" y="1662"/>
                  </a:lnTo>
                  <a:lnTo>
                    <a:pt x="1734" y="1674"/>
                  </a:lnTo>
                  <a:lnTo>
                    <a:pt x="1738" y="1674"/>
                  </a:lnTo>
                  <a:lnTo>
                    <a:pt x="1750" y="1678"/>
                  </a:lnTo>
                  <a:close/>
                  <a:moveTo>
                    <a:pt x="120" y="1089"/>
                  </a:moveTo>
                  <a:lnTo>
                    <a:pt x="118" y="1091"/>
                  </a:lnTo>
                  <a:lnTo>
                    <a:pt x="108" y="1093"/>
                  </a:lnTo>
                  <a:lnTo>
                    <a:pt x="106" y="1093"/>
                  </a:lnTo>
                  <a:lnTo>
                    <a:pt x="104" y="1093"/>
                  </a:lnTo>
                  <a:lnTo>
                    <a:pt x="98" y="1085"/>
                  </a:lnTo>
                  <a:lnTo>
                    <a:pt x="106" y="1085"/>
                  </a:lnTo>
                  <a:lnTo>
                    <a:pt x="108" y="1081"/>
                  </a:lnTo>
                  <a:lnTo>
                    <a:pt x="116" y="1081"/>
                  </a:lnTo>
                  <a:lnTo>
                    <a:pt x="132" y="1077"/>
                  </a:lnTo>
                  <a:lnTo>
                    <a:pt x="122" y="1083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9"/>
                  </a:lnTo>
                  <a:close/>
                  <a:moveTo>
                    <a:pt x="120" y="1087"/>
                  </a:moveTo>
                  <a:lnTo>
                    <a:pt x="120" y="1087"/>
                  </a:lnTo>
                  <a:lnTo>
                    <a:pt x="120" y="1087"/>
                  </a:lnTo>
                  <a:close/>
                  <a:moveTo>
                    <a:pt x="122" y="1089"/>
                  </a:moveTo>
                  <a:lnTo>
                    <a:pt x="120" y="1087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2" y="1087"/>
                  </a:lnTo>
                  <a:lnTo>
                    <a:pt x="122" y="1089"/>
                  </a:lnTo>
                  <a:close/>
                  <a:moveTo>
                    <a:pt x="1196" y="1636"/>
                  </a:moveTo>
                  <a:lnTo>
                    <a:pt x="1194" y="1634"/>
                  </a:lnTo>
                  <a:lnTo>
                    <a:pt x="1194" y="1632"/>
                  </a:lnTo>
                  <a:lnTo>
                    <a:pt x="1194" y="1632"/>
                  </a:lnTo>
                  <a:lnTo>
                    <a:pt x="1196" y="1636"/>
                  </a:lnTo>
                  <a:lnTo>
                    <a:pt x="1196" y="1636"/>
                  </a:lnTo>
                  <a:close/>
                  <a:moveTo>
                    <a:pt x="120" y="1087"/>
                  </a:move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close/>
                  <a:moveTo>
                    <a:pt x="122" y="1087"/>
                  </a:moveTo>
                  <a:lnTo>
                    <a:pt x="122" y="1085"/>
                  </a:lnTo>
                  <a:lnTo>
                    <a:pt x="122" y="1085"/>
                  </a:lnTo>
                  <a:lnTo>
                    <a:pt x="122" y="1087"/>
                  </a:lnTo>
                  <a:close/>
                  <a:moveTo>
                    <a:pt x="120" y="1087"/>
                  </a:move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lnTo>
                    <a:pt x="120" y="1087"/>
                  </a:lnTo>
                  <a:close/>
                  <a:moveTo>
                    <a:pt x="1414" y="1626"/>
                  </a:moveTo>
                  <a:lnTo>
                    <a:pt x="1398" y="1626"/>
                  </a:lnTo>
                  <a:lnTo>
                    <a:pt x="1394" y="1638"/>
                  </a:lnTo>
                  <a:lnTo>
                    <a:pt x="1392" y="1646"/>
                  </a:lnTo>
                  <a:lnTo>
                    <a:pt x="1386" y="1658"/>
                  </a:lnTo>
                  <a:lnTo>
                    <a:pt x="1376" y="1666"/>
                  </a:lnTo>
                  <a:lnTo>
                    <a:pt x="1380" y="1672"/>
                  </a:lnTo>
                  <a:lnTo>
                    <a:pt x="1372" y="1684"/>
                  </a:lnTo>
                  <a:lnTo>
                    <a:pt x="1378" y="1690"/>
                  </a:lnTo>
                  <a:lnTo>
                    <a:pt x="1372" y="1700"/>
                  </a:lnTo>
                  <a:lnTo>
                    <a:pt x="1370" y="1694"/>
                  </a:lnTo>
                  <a:lnTo>
                    <a:pt x="1350" y="1702"/>
                  </a:lnTo>
                  <a:lnTo>
                    <a:pt x="1348" y="1692"/>
                  </a:lnTo>
                  <a:lnTo>
                    <a:pt x="1334" y="1692"/>
                  </a:lnTo>
                  <a:lnTo>
                    <a:pt x="1326" y="1682"/>
                  </a:lnTo>
                  <a:lnTo>
                    <a:pt x="1320" y="1690"/>
                  </a:lnTo>
                  <a:lnTo>
                    <a:pt x="1314" y="1690"/>
                  </a:lnTo>
                  <a:lnTo>
                    <a:pt x="1308" y="1692"/>
                  </a:lnTo>
                  <a:lnTo>
                    <a:pt x="1306" y="1682"/>
                  </a:lnTo>
                  <a:lnTo>
                    <a:pt x="1290" y="1686"/>
                  </a:lnTo>
                  <a:lnTo>
                    <a:pt x="1284" y="1684"/>
                  </a:lnTo>
                  <a:lnTo>
                    <a:pt x="1278" y="1656"/>
                  </a:lnTo>
                  <a:lnTo>
                    <a:pt x="1268" y="1658"/>
                  </a:lnTo>
                  <a:lnTo>
                    <a:pt x="1276" y="1654"/>
                  </a:lnTo>
                  <a:lnTo>
                    <a:pt x="1268" y="1652"/>
                  </a:lnTo>
                  <a:lnTo>
                    <a:pt x="1266" y="1642"/>
                  </a:lnTo>
                  <a:lnTo>
                    <a:pt x="1270" y="1638"/>
                  </a:lnTo>
                  <a:lnTo>
                    <a:pt x="1264" y="1634"/>
                  </a:lnTo>
                  <a:lnTo>
                    <a:pt x="1262" y="1626"/>
                  </a:lnTo>
                  <a:lnTo>
                    <a:pt x="1266" y="1616"/>
                  </a:lnTo>
                  <a:lnTo>
                    <a:pt x="1274" y="1608"/>
                  </a:lnTo>
                  <a:lnTo>
                    <a:pt x="1278" y="1614"/>
                  </a:lnTo>
                  <a:lnTo>
                    <a:pt x="1294" y="1616"/>
                  </a:lnTo>
                  <a:lnTo>
                    <a:pt x="1300" y="1598"/>
                  </a:lnTo>
                  <a:lnTo>
                    <a:pt x="1326" y="1592"/>
                  </a:lnTo>
                  <a:lnTo>
                    <a:pt x="1340" y="1574"/>
                  </a:lnTo>
                  <a:lnTo>
                    <a:pt x="1340" y="1570"/>
                  </a:lnTo>
                  <a:lnTo>
                    <a:pt x="1348" y="1568"/>
                  </a:lnTo>
                  <a:lnTo>
                    <a:pt x="1364" y="1554"/>
                  </a:lnTo>
                  <a:lnTo>
                    <a:pt x="1368" y="1554"/>
                  </a:lnTo>
                  <a:lnTo>
                    <a:pt x="1372" y="1546"/>
                  </a:lnTo>
                  <a:lnTo>
                    <a:pt x="1378" y="1542"/>
                  </a:lnTo>
                  <a:lnTo>
                    <a:pt x="1384" y="1530"/>
                  </a:lnTo>
                  <a:lnTo>
                    <a:pt x="1390" y="1538"/>
                  </a:lnTo>
                  <a:lnTo>
                    <a:pt x="1398" y="1542"/>
                  </a:lnTo>
                  <a:lnTo>
                    <a:pt x="1398" y="1550"/>
                  </a:lnTo>
                  <a:lnTo>
                    <a:pt x="1402" y="1548"/>
                  </a:lnTo>
                  <a:lnTo>
                    <a:pt x="1416" y="1558"/>
                  </a:lnTo>
                  <a:lnTo>
                    <a:pt x="1420" y="1558"/>
                  </a:lnTo>
                  <a:lnTo>
                    <a:pt x="1422" y="1566"/>
                  </a:lnTo>
                  <a:lnTo>
                    <a:pt x="1434" y="1558"/>
                  </a:lnTo>
                  <a:lnTo>
                    <a:pt x="1424" y="1568"/>
                  </a:lnTo>
                  <a:lnTo>
                    <a:pt x="1418" y="1562"/>
                  </a:lnTo>
                  <a:lnTo>
                    <a:pt x="1404" y="1566"/>
                  </a:lnTo>
                  <a:lnTo>
                    <a:pt x="1412" y="1572"/>
                  </a:lnTo>
                  <a:lnTo>
                    <a:pt x="1392" y="1576"/>
                  </a:lnTo>
                  <a:lnTo>
                    <a:pt x="1398" y="1586"/>
                  </a:lnTo>
                  <a:lnTo>
                    <a:pt x="1392" y="1590"/>
                  </a:lnTo>
                  <a:lnTo>
                    <a:pt x="1396" y="1592"/>
                  </a:lnTo>
                  <a:lnTo>
                    <a:pt x="1402" y="1606"/>
                  </a:lnTo>
                  <a:lnTo>
                    <a:pt x="1398" y="1610"/>
                  </a:lnTo>
                  <a:lnTo>
                    <a:pt x="1416" y="1624"/>
                  </a:lnTo>
                  <a:lnTo>
                    <a:pt x="1414" y="1626"/>
                  </a:lnTo>
                  <a:close/>
                  <a:moveTo>
                    <a:pt x="1166" y="1622"/>
                  </a:moveTo>
                  <a:lnTo>
                    <a:pt x="1180" y="1626"/>
                  </a:lnTo>
                  <a:lnTo>
                    <a:pt x="1178" y="1630"/>
                  </a:lnTo>
                  <a:lnTo>
                    <a:pt x="1186" y="1636"/>
                  </a:lnTo>
                  <a:lnTo>
                    <a:pt x="1178" y="1650"/>
                  </a:lnTo>
                  <a:lnTo>
                    <a:pt x="1186" y="1654"/>
                  </a:lnTo>
                  <a:lnTo>
                    <a:pt x="1194" y="1654"/>
                  </a:lnTo>
                  <a:lnTo>
                    <a:pt x="1196" y="1666"/>
                  </a:lnTo>
                  <a:lnTo>
                    <a:pt x="1202" y="1674"/>
                  </a:lnTo>
                  <a:lnTo>
                    <a:pt x="1214" y="1676"/>
                  </a:lnTo>
                  <a:lnTo>
                    <a:pt x="1220" y="1688"/>
                  </a:lnTo>
                  <a:lnTo>
                    <a:pt x="1218" y="1698"/>
                  </a:lnTo>
                  <a:lnTo>
                    <a:pt x="1216" y="1726"/>
                  </a:lnTo>
                  <a:lnTo>
                    <a:pt x="1208" y="1722"/>
                  </a:lnTo>
                  <a:lnTo>
                    <a:pt x="1206" y="1726"/>
                  </a:lnTo>
                  <a:lnTo>
                    <a:pt x="1200" y="1728"/>
                  </a:lnTo>
                  <a:lnTo>
                    <a:pt x="1194" y="1724"/>
                  </a:lnTo>
                  <a:lnTo>
                    <a:pt x="1184" y="1714"/>
                  </a:lnTo>
                  <a:lnTo>
                    <a:pt x="1162" y="1700"/>
                  </a:lnTo>
                  <a:lnTo>
                    <a:pt x="1162" y="1694"/>
                  </a:lnTo>
                  <a:lnTo>
                    <a:pt x="1152" y="1688"/>
                  </a:lnTo>
                  <a:lnTo>
                    <a:pt x="1144" y="1678"/>
                  </a:lnTo>
                  <a:lnTo>
                    <a:pt x="1134" y="1658"/>
                  </a:lnTo>
                  <a:lnTo>
                    <a:pt x="1132" y="1652"/>
                  </a:lnTo>
                  <a:lnTo>
                    <a:pt x="1123" y="1640"/>
                  </a:lnTo>
                  <a:lnTo>
                    <a:pt x="1113" y="1634"/>
                  </a:lnTo>
                  <a:lnTo>
                    <a:pt x="1113" y="1630"/>
                  </a:lnTo>
                  <a:lnTo>
                    <a:pt x="1105" y="1610"/>
                  </a:lnTo>
                  <a:lnTo>
                    <a:pt x="1091" y="1602"/>
                  </a:lnTo>
                  <a:lnTo>
                    <a:pt x="1091" y="1596"/>
                  </a:lnTo>
                  <a:lnTo>
                    <a:pt x="1077" y="1582"/>
                  </a:lnTo>
                  <a:lnTo>
                    <a:pt x="1073" y="1582"/>
                  </a:lnTo>
                  <a:lnTo>
                    <a:pt x="1057" y="1566"/>
                  </a:lnTo>
                  <a:lnTo>
                    <a:pt x="1053" y="1554"/>
                  </a:lnTo>
                  <a:lnTo>
                    <a:pt x="1055" y="1550"/>
                  </a:lnTo>
                  <a:lnTo>
                    <a:pt x="1069" y="1560"/>
                  </a:lnTo>
                  <a:lnTo>
                    <a:pt x="1089" y="1560"/>
                  </a:lnTo>
                  <a:lnTo>
                    <a:pt x="1101" y="1572"/>
                  </a:lnTo>
                  <a:lnTo>
                    <a:pt x="1101" y="1578"/>
                  </a:lnTo>
                  <a:lnTo>
                    <a:pt x="1123" y="1590"/>
                  </a:lnTo>
                  <a:lnTo>
                    <a:pt x="1136" y="1606"/>
                  </a:lnTo>
                  <a:lnTo>
                    <a:pt x="1144" y="1604"/>
                  </a:lnTo>
                  <a:lnTo>
                    <a:pt x="1154" y="1606"/>
                  </a:lnTo>
                  <a:lnTo>
                    <a:pt x="1152" y="1614"/>
                  </a:lnTo>
                  <a:lnTo>
                    <a:pt x="1166" y="1616"/>
                  </a:lnTo>
                  <a:lnTo>
                    <a:pt x="1166" y="1622"/>
                  </a:lnTo>
                  <a:close/>
                  <a:moveTo>
                    <a:pt x="1458" y="1766"/>
                  </a:moveTo>
                  <a:lnTo>
                    <a:pt x="1466" y="1770"/>
                  </a:lnTo>
                  <a:lnTo>
                    <a:pt x="1474" y="1766"/>
                  </a:lnTo>
                  <a:lnTo>
                    <a:pt x="1490" y="1762"/>
                  </a:lnTo>
                  <a:lnTo>
                    <a:pt x="1492" y="1766"/>
                  </a:lnTo>
                  <a:lnTo>
                    <a:pt x="1496" y="1762"/>
                  </a:lnTo>
                  <a:lnTo>
                    <a:pt x="1510" y="1762"/>
                  </a:lnTo>
                  <a:lnTo>
                    <a:pt x="1510" y="1766"/>
                  </a:lnTo>
                  <a:lnTo>
                    <a:pt x="1494" y="1768"/>
                  </a:lnTo>
                  <a:lnTo>
                    <a:pt x="1490" y="1764"/>
                  </a:lnTo>
                  <a:lnTo>
                    <a:pt x="1486" y="1768"/>
                  </a:lnTo>
                  <a:lnTo>
                    <a:pt x="1480" y="1766"/>
                  </a:lnTo>
                  <a:lnTo>
                    <a:pt x="1458" y="1774"/>
                  </a:lnTo>
                  <a:lnTo>
                    <a:pt x="1430" y="1774"/>
                  </a:lnTo>
                  <a:lnTo>
                    <a:pt x="1422" y="1770"/>
                  </a:lnTo>
                  <a:lnTo>
                    <a:pt x="1434" y="1764"/>
                  </a:lnTo>
                  <a:lnTo>
                    <a:pt x="1446" y="1766"/>
                  </a:lnTo>
                  <a:lnTo>
                    <a:pt x="1454" y="1770"/>
                  </a:lnTo>
                  <a:lnTo>
                    <a:pt x="1458" y="1766"/>
                  </a:lnTo>
                  <a:close/>
                  <a:moveTo>
                    <a:pt x="1220" y="1728"/>
                  </a:moveTo>
                  <a:lnTo>
                    <a:pt x="1234" y="1730"/>
                  </a:lnTo>
                  <a:lnTo>
                    <a:pt x="1234" y="1728"/>
                  </a:lnTo>
                  <a:lnTo>
                    <a:pt x="1250" y="1734"/>
                  </a:lnTo>
                  <a:lnTo>
                    <a:pt x="1254" y="1734"/>
                  </a:lnTo>
                  <a:lnTo>
                    <a:pt x="1258" y="1742"/>
                  </a:lnTo>
                  <a:lnTo>
                    <a:pt x="1286" y="1744"/>
                  </a:lnTo>
                  <a:lnTo>
                    <a:pt x="1294" y="1736"/>
                  </a:lnTo>
                  <a:lnTo>
                    <a:pt x="1310" y="1744"/>
                  </a:lnTo>
                  <a:lnTo>
                    <a:pt x="1320" y="1744"/>
                  </a:lnTo>
                  <a:lnTo>
                    <a:pt x="1322" y="1754"/>
                  </a:lnTo>
                  <a:lnTo>
                    <a:pt x="1330" y="1756"/>
                  </a:lnTo>
                  <a:lnTo>
                    <a:pt x="1340" y="1754"/>
                  </a:lnTo>
                  <a:lnTo>
                    <a:pt x="1348" y="1758"/>
                  </a:lnTo>
                  <a:lnTo>
                    <a:pt x="1346" y="1766"/>
                  </a:lnTo>
                  <a:lnTo>
                    <a:pt x="1350" y="1772"/>
                  </a:lnTo>
                  <a:lnTo>
                    <a:pt x="1332" y="1766"/>
                  </a:lnTo>
                  <a:lnTo>
                    <a:pt x="1328" y="1764"/>
                  </a:lnTo>
                  <a:lnTo>
                    <a:pt x="1320" y="1766"/>
                  </a:lnTo>
                  <a:lnTo>
                    <a:pt x="1306" y="1764"/>
                  </a:lnTo>
                  <a:lnTo>
                    <a:pt x="1306" y="1766"/>
                  </a:lnTo>
                  <a:lnTo>
                    <a:pt x="1286" y="1762"/>
                  </a:lnTo>
                  <a:lnTo>
                    <a:pt x="1270" y="1756"/>
                  </a:lnTo>
                  <a:lnTo>
                    <a:pt x="1254" y="1758"/>
                  </a:lnTo>
                  <a:lnTo>
                    <a:pt x="1240" y="1752"/>
                  </a:lnTo>
                  <a:lnTo>
                    <a:pt x="1226" y="1750"/>
                  </a:lnTo>
                  <a:lnTo>
                    <a:pt x="1226" y="1744"/>
                  </a:lnTo>
                  <a:lnTo>
                    <a:pt x="1210" y="1742"/>
                  </a:lnTo>
                  <a:lnTo>
                    <a:pt x="1216" y="1736"/>
                  </a:lnTo>
                  <a:lnTo>
                    <a:pt x="1220" y="1728"/>
                  </a:lnTo>
                  <a:close/>
                  <a:moveTo>
                    <a:pt x="1456" y="1642"/>
                  </a:moveTo>
                  <a:lnTo>
                    <a:pt x="1466" y="1650"/>
                  </a:lnTo>
                  <a:lnTo>
                    <a:pt x="1484" y="1650"/>
                  </a:lnTo>
                  <a:lnTo>
                    <a:pt x="1480" y="1656"/>
                  </a:lnTo>
                  <a:lnTo>
                    <a:pt x="1484" y="1664"/>
                  </a:lnTo>
                  <a:lnTo>
                    <a:pt x="1474" y="1662"/>
                  </a:lnTo>
                  <a:lnTo>
                    <a:pt x="1474" y="1654"/>
                  </a:lnTo>
                  <a:lnTo>
                    <a:pt x="1468" y="1662"/>
                  </a:lnTo>
                  <a:lnTo>
                    <a:pt x="1458" y="1668"/>
                  </a:lnTo>
                  <a:lnTo>
                    <a:pt x="1452" y="1666"/>
                  </a:lnTo>
                  <a:lnTo>
                    <a:pt x="1466" y="1684"/>
                  </a:lnTo>
                  <a:lnTo>
                    <a:pt x="1466" y="1692"/>
                  </a:lnTo>
                  <a:lnTo>
                    <a:pt x="1476" y="1702"/>
                  </a:lnTo>
                  <a:lnTo>
                    <a:pt x="1478" y="1694"/>
                  </a:lnTo>
                  <a:lnTo>
                    <a:pt x="1482" y="1702"/>
                  </a:lnTo>
                  <a:lnTo>
                    <a:pt x="1474" y="1706"/>
                  </a:lnTo>
                  <a:lnTo>
                    <a:pt x="1464" y="1708"/>
                  </a:lnTo>
                  <a:lnTo>
                    <a:pt x="1462" y="1712"/>
                  </a:lnTo>
                  <a:lnTo>
                    <a:pt x="1454" y="1710"/>
                  </a:lnTo>
                  <a:lnTo>
                    <a:pt x="1456" y="1700"/>
                  </a:lnTo>
                  <a:lnTo>
                    <a:pt x="1446" y="1692"/>
                  </a:lnTo>
                  <a:lnTo>
                    <a:pt x="1448" y="1680"/>
                  </a:lnTo>
                  <a:lnTo>
                    <a:pt x="1444" y="1678"/>
                  </a:lnTo>
                  <a:lnTo>
                    <a:pt x="1434" y="1684"/>
                  </a:lnTo>
                  <a:lnTo>
                    <a:pt x="1438" y="1688"/>
                  </a:lnTo>
                  <a:lnTo>
                    <a:pt x="1438" y="1710"/>
                  </a:lnTo>
                  <a:lnTo>
                    <a:pt x="1436" y="1722"/>
                  </a:lnTo>
                  <a:lnTo>
                    <a:pt x="1426" y="1724"/>
                  </a:lnTo>
                  <a:lnTo>
                    <a:pt x="1422" y="1720"/>
                  </a:lnTo>
                  <a:lnTo>
                    <a:pt x="1426" y="1704"/>
                  </a:lnTo>
                  <a:lnTo>
                    <a:pt x="1422" y="1690"/>
                  </a:lnTo>
                  <a:lnTo>
                    <a:pt x="1414" y="1694"/>
                  </a:lnTo>
                  <a:lnTo>
                    <a:pt x="1414" y="1682"/>
                  </a:lnTo>
                  <a:lnTo>
                    <a:pt x="1422" y="1670"/>
                  </a:lnTo>
                  <a:lnTo>
                    <a:pt x="1422" y="1658"/>
                  </a:lnTo>
                  <a:lnTo>
                    <a:pt x="1428" y="1648"/>
                  </a:lnTo>
                  <a:lnTo>
                    <a:pt x="1428" y="1636"/>
                  </a:lnTo>
                  <a:lnTo>
                    <a:pt x="1432" y="1628"/>
                  </a:lnTo>
                  <a:lnTo>
                    <a:pt x="1440" y="1628"/>
                  </a:lnTo>
                  <a:lnTo>
                    <a:pt x="1446" y="1618"/>
                  </a:lnTo>
                  <a:lnTo>
                    <a:pt x="1454" y="1622"/>
                  </a:lnTo>
                  <a:lnTo>
                    <a:pt x="1490" y="1626"/>
                  </a:lnTo>
                  <a:lnTo>
                    <a:pt x="1502" y="1622"/>
                  </a:lnTo>
                  <a:lnTo>
                    <a:pt x="1500" y="1618"/>
                  </a:lnTo>
                  <a:lnTo>
                    <a:pt x="1512" y="1608"/>
                  </a:lnTo>
                  <a:lnTo>
                    <a:pt x="1506" y="1624"/>
                  </a:lnTo>
                  <a:lnTo>
                    <a:pt x="1498" y="1634"/>
                  </a:lnTo>
                  <a:lnTo>
                    <a:pt x="1480" y="1634"/>
                  </a:lnTo>
                  <a:lnTo>
                    <a:pt x="1478" y="1632"/>
                  </a:lnTo>
                  <a:lnTo>
                    <a:pt x="1458" y="1632"/>
                  </a:lnTo>
                  <a:lnTo>
                    <a:pt x="1438" y="1632"/>
                  </a:lnTo>
                  <a:lnTo>
                    <a:pt x="1432" y="1642"/>
                  </a:lnTo>
                  <a:lnTo>
                    <a:pt x="1434" y="1650"/>
                  </a:lnTo>
                  <a:lnTo>
                    <a:pt x="1442" y="1660"/>
                  </a:lnTo>
                  <a:lnTo>
                    <a:pt x="1448" y="1660"/>
                  </a:lnTo>
                  <a:lnTo>
                    <a:pt x="1456" y="1652"/>
                  </a:lnTo>
                  <a:lnTo>
                    <a:pt x="1456" y="1642"/>
                  </a:lnTo>
                  <a:close/>
                  <a:moveTo>
                    <a:pt x="1544" y="1640"/>
                  </a:moveTo>
                  <a:lnTo>
                    <a:pt x="1542" y="1634"/>
                  </a:lnTo>
                  <a:lnTo>
                    <a:pt x="1546" y="1612"/>
                  </a:lnTo>
                  <a:lnTo>
                    <a:pt x="1556" y="1602"/>
                  </a:lnTo>
                  <a:lnTo>
                    <a:pt x="1564" y="1602"/>
                  </a:lnTo>
                  <a:lnTo>
                    <a:pt x="1558" y="1608"/>
                  </a:lnTo>
                  <a:lnTo>
                    <a:pt x="1554" y="1604"/>
                  </a:lnTo>
                  <a:lnTo>
                    <a:pt x="1550" y="1612"/>
                  </a:lnTo>
                  <a:lnTo>
                    <a:pt x="1554" y="1616"/>
                  </a:lnTo>
                  <a:lnTo>
                    <a:pt x="1548" y="1624"/>
                  </a:lnTo>
                  <a:lnTo>
                    <a:pt x="1550" y="1626"/>
                  </a:lnTo>
                  <a:lnTo>
                    <a:pt x="1560" y="1616"/>
                  </a:lnTo>
                  <a:lnTo>
                    <a:pt x="1564" y="1616"/>
                  </a:lnTo>
                  <a:lnTo>
                    <a:pt x="1564" y="1622"/>
                  </a:lnTo>
                  <a:lnTo>
                    <a:pt x="1558" y="1626"/>
                  </a:lnTo>
                  <a:lnTo>
                    <a:pt x="1566" y="1636"/>
                  </a:lnTo>
                  <a:lnTo>
                    <a:pt x="1552" y="1632"/>
                  </a:lnTo>
                  <a:lnTo>
                    <a:pt x="1552" y="1640"/>
                  </a:lnTo>
                  <a:lnTo>
                    <a:pt x="1558" y="1654"/>
                  </a:lnTo>
                  <a:lnTo>
                    <a:pt x="1544" y="1640"/>
                  </a:lnTo>
                  <a:close/>
                  <a:moveTo>
                    <a:pt x="1498" y="1462"/>
                  </a:moveTo>
                  <a:lnTo>
                    <a:pt x="1502" y="1468"/>
                  </a:lnTo>
                  <a:lnTo>
                    <a:pt x="1506" y="1464"/>
                  </a:lnTo>
                  <a:lnTo>
                    <a:pt x="1506" y="1462"/>
                  </a:lnTo>
                  <a:lnTo>
                    <a:pt x="1496" y="1450"/>
                  </a:lnTo>
                  <a:lnTo>
                    <a:pt x="1510" y="1448"/>
                  </a:lnTo>
                  <a:lnTo>
                    <a:pt x="1514" y="1454"/>
                  </a:lnTo>
                  <a:lnTo>
                    <a:pt x="1516" y="1468"/>
                  </a:lnTo>
                  <a:lnTo>
                    <a:pt x="1508" y="1468"/>
                  </a:lnTo>
                  <a:lnTo>
                    <a:pt x="1510" y="1486"/>
                  </a:lnTo>
                  <a:lnTo>
                    <a:pt x="1502" y="1486"/>
                  </a:lnTo>
                  <a:lnTo>
                    <a:pt x="1496" y="1494"/>
                  </a:lnTo>
                  <a:lnTo>
                    <a:pt x="1490" y="1494"/>
                  </a:lnTo>
                  <a:lnTo>
                    <a:pt x="1494" y="1486"/>
                  </a:lnTo>
                  <a:lnTo>
                    <a:pt x="1504" y="1482"/>
                  </a:lnTo>
                  <a:lnTo>
                    <a:pt x="1502" y="1472"/>
                  </a:lnTo>
                  <a:lnTo>
                    <a:pt x="1498" y="1478"/>
                  </a:lnTo>
                  <a:lnTo>
                    <a:pt x="1498" y="1462"/>
                  </a:lnTo>
                  <a:close/>
                  <a:moveTo>
                    <a:pt x="1494" y="1542"/>
                  </a:moveTo>
                  <a:lnTo>
                    <a:pt x="1492" y="1532"/>
                  </a:lnTo>
                  <a:lnTo>
                    <a:pt x="1496" y="1528"/>
                  </a:lnTo>
                  <a:lnTo>
                    <a:pt x="1488" y="1522"/>
                  </a:lnTo>
                  <a:lnTo>
                    <a:pt x="1474" y="1530"/>
                  </a:lnTo>
                  <a:lnTo>
                    <a:pt x="1474" y="1522"/>
                  </a:lnTo>
                  <a:lnTo>
                    <a:pt x="1470" y="1522"/>
                  </a:lnTo>
                  <a:lnTo>
                    <a:pt x="1464" y="1534"/>
                  </a:lnTo>
                  <a:lnTo>
                    <a:pt x="1462" y="1534"/>
                  </a:lnTo>
                  <a:lnTo>
                    <a:pt x="1466" y="1518"/>
                  </a:lnTo>
                  <a:lnTo>
                    <a:pt x="1476" y="1516"/>
                  </a:lnTo>
                  <a:lnTo>
                    <a:pt x="1478" y="1510"/>
                  </a:lnTo>
                  <a:lnTo>
                    <a:pt x="1488" y="1510"/>
                  </a:lnTo>
                  <a:lnTo>
                    <a:pt x="1490" y="1516"/>
                  </a:lnTo>
                  <a:lnTo>
                    <a:pt x="1496" y="1514"/>
                  </a:lnTo>
                  <a:lnTo>
                    <a:pt x="1498" y="1510"/>
                  </a:lnTo>
                  <a:lnTo>
                    <a:pt x="1504" y="1510"/>
                  </a:lnTo>
                  <a:lnTo>
                    <a:pt x="1504" y="1502"/>
                  </a:lnTo>
                  <a:lnTo>
                    <a:pt x="1510" y="1506"/>
                  </a:lnTo>
                  <a:lnTo>
                    <a:pt x="1516" y="1502"/>
                  </a:lnTo>
                  <a:lnTo>
                    <a:pt x="1514" y="1492"/>
                  </a:lnTo>
                  <a:lnTo>
                    <a:pt x="1518" y="1476"/>
                  </a:lnTo>
                  <a:lnTo>
                    <a:pt x="1518" y="1490"/>
                  </a:lnTo>
                  <a:lnTo>
                    <a:pt x="1524" y="1490"/>
                  </a:lnTo>
                  <a:lnTo>
                    <a:pt x="1522" y="1496"/>
                  </a:lnTo>
                  <a:lnTo>
                    <a:pt x="1530" y="1514"/>
                  </a:lnTo>
                  <a:lnTo>
                    <a:pt x="1532" y="1530"/>
                  </a:lnTo>
                  <a:lnTo>
                    <a:pt x="1526" y="1538"/>
                  </a:lnTo>
                  <a:lnTo>
                    <a:pt x="1526" y="1544"/>
                  </a:lnTo>
                  <a:lnTo>
                    <a:pt x="1520" y="1528"/>
                  </a:lnTo>
                  <a:lnTo>
                    <a:pt x="1514" y="1534"/>
                  </a:lnTo>
                  <a:lnTo>
                    <a:pt x="1518" y="1550"/>
                  </a:lnTo>
                  <a:lnTo>
                    <a:pt x="1512" y="1558"/>
                  </a:lnTo>
                  <a:lnTo>
                    <a:pt x="1510" y="1552"/>
                  </a:lnTo>
                  <a:lnTo>
                    <a:pt x="1496" y="1546"/>
                  </a:lnTo>
                  <a:lnTo>
                    <a:pt x="1494" y="1542"/>
                  </a:lnTo>
                  <a:close/>
                  <a:moveTo>
                    <a:pt x="1424" y="1466"/>
                  </a:moveTo>
                  <a:lnTo>
                    <a:pt x="1428" y="1466"/>
                  </a:lnTo>
                  <a:lnTo>
                    <a:pt x="1430" y="1454"/>
                  </a:lnTo>
                  <a:lnTo>
                    <a:pt x="1436" y="1458"/>
                  </a:lnTo>
                  <a:lnTo>
                    <a:pt x="1426" y="1468"/>
                  </a:lnTo>
                  <a:lnTo>
                    <a:pt x="1428" y="1480"/>
                  </a:lnTo>
                  <a:lnTo>
                    <a:pt x="1414" y="1492"/>
                  </a:lnTo>
                  <a:lnTo>
                    <a:pt x="1406" y="1500"/>
                  </a:lnTo>
                  <a:lnTo>
                    <a:pt x="1390" y="1512"/>
                  </a:lnTo>
                  <a:lnTo>
                    <a:pt x="1396" y="1502"/>
                  </a:lnTo>
                  <a:lnTo>
                    <a:pt x="1402" y="1500"/>
                  </a:lnTo>
                  <a:lnTo>
                    <a:pt x="1414" y="1486"/>
                  </a:lnTo>
                  <a:lnTo>
                    <a:pt x="1420" y="1480"/>
                  </a:lnTo>
                  <a:lnTo>
                    <a:pt x="1420" y="1474"/>
                  </a:lnTo>
                  <a:lnTo>
                    <a:pt x="1424" y="1466"/>
                  </a:lnTo>
                  <a:close/>
                  <a:moveTo>
                    <a:pt x="1492" y="1432"/>
                  </a:moveTo>
                  <a:lnTo>
                    <a:pt x="1494" y="1426"/>
                  </a:lnTo>
                  <a:lnTo>
                    <a:pt x="1498" y="1428"/>
                  </a:lnTo>
                  <a:lnTo>
                    <a:pt x="1490" y="1440"/>
                  </a:lnTo>
                  <a:lnTo>
                    <a:pt x="1490" y="1454"/>
                  </a:lnTo>
                  <a:lnTo>
                    <a:pt x="1494" y="1456"/>
                  </a:lnTo>
                  <a:lnTo>
                    <a:pt x="1494" y="1462"/>
                  </a:lnTo>
                  <a:lnTo>
                    <a:pt x="1484" y="1454"/>
                  </a:lnTo>
                  <a:lnTo>
                    <a:pt x="1480" y="1458"/>
                  </a:lnTo>
                  <a:lnTo>
                    <a:pt x="1482" y="1442"/>
                  </a:lnTo>
                  <a:lnTo>
                    <a:pt x="1480" y="1434"/>
                  </a:lnTo>
                  <a:lnTo>
                    <a:pt x="1470" y="1428"/>
                  </a:lnTo>
                  <a:lnTo>
                    <a:pt x="1470" y="1440"/>
                  </a:lnTo>
                  <a:lnTo>
                    <a:pt x="1466" y="1434"/>
                  </a:lnTo>
                  <a:lnTo>
                    <a:pt x="1462" y="1438"/>
                  </a:lnTo>
                  <a:lnTo>
                    <a:pt x="1464" y="1430"/>
                  </a:lnTo>
                  <a:lnTo>
                    <a:pt x="1458" y="1426"/>
                  </a:lnTo>
                  <a:lnTo>
                    <a:pt x="1448" y="1434"/>
                  </a:lnTo>
                  <a:lnTo>
                    <a:pt x="1440" y="1424"/>
                  </a:lnTo>
                  <a:lnTo>
                    <a:pt x="1446" y="1418"/>
                  </a:lnTo>
                  <a:lnTo>
                    <a:pt x="1440" y="1414"/>
                  </a:lnTo>
                  <a:lnTo>
                    <a:pt x="1440" y="1418"/>
                  </a:lnTo>
                  <a:lnTo>
                    <a:pt x="1432" y="1414"/>
                  </a:lnTo>
                  <a:lnTo>
                    <a:pt x="1428" y="1398"/>
                  </a:lnTo>
                  <a:lnTo>
                    <a:pt x="1428" y="1390"/>
                  </a:lnTo>
                  <a:lnTo>
                    <a:pt x="1436" y="1396"/>
                  </a:lnTo>
                  <a:lnTo>
                    <a:pt x="1436" y="1372"/>
                  </a:lnTo>
                  <a:lnTo>
                    <a:pt x="1440" y="1356"/>
                  </a:lnTo>
                  <a:lnTo>
                    <a:pt x="1450" y="1350"/>
                  </a:lnTo>
                  <a:lnTo>
                    <a:pt x="1452" y="1344"/>
                  </a:lnTo>
                  <a:lnTo>
                    <a:pt x="1460" y="1340"/>
                  </a:lnTo>
                  <a:lnTo>
                    <a:pt x="1460" y="1352"/>
                  </a:lnTo>
                  <a:lnTo>
                    <a:pt x="1448" y="1354"/>
                  </a:lnTo>
                  <a:lnTo>
                    <a:pt x="1462" y="1360"/>
                  </a:lnTo>
                  <a:lnTo>
                    <a:pt x="1466" y="1356"/>
                  </a:lnTo>
                  <a:lnTo>
                    <a:pt x="1464" y="1370"/>
                  </a:lnTo>
                  <a:lnTo>
                    <a:pt x="1470" y="1378"/>
                  </a:lnTo>
                  <a:lnTo>
                    <a:pt x="1466" y="1390"/>
                  </a:lnTo>
                  <a:lnTo>
                    <a:pt x="1456" y="1398"/>
                  </a:lnTo>
                  <a:lnTo>
                    <a:pt x="1452" y="1406"/>
                  </a:lnTo>
                  <a:lnTo>
                    <a:pt x="1458" y="1416"/>
                  </a:lnTo>
                  <a:lnTo>
                    <a:pt x="1460" y="1410"/>
                  </a:lnTo>
                  <a:lnTo>
                    <a:pt x="1468" y="1416"/>
                  </a:lnTo>
                  <a:lnTo>
                    <a:pt x="1470" y="1422"/>
                  </a:lnTo>
                  <a:lnTo>
                    <a:pt x="1478" y="1426"/>
                  </a:lnTo>
                  <a:lnTo>
                    <a:pt x="1488" y="1428"/>
                  </a:lnTo>
                  <a:lnTo>
                    <a:pt x="1492" y="1432"/>
                  </a:lnTo>
                  <a:close/>
                  <a:moveTo>
                    <a:pt x="1786" y="757"/>
                  </a:moveTo>
                  <a:lnTo>
                    <a:pt x="1782" y="775"/>
                  </a:lnTo>
                  <a:lnTo>
                    <a:pt x="1790" y="787"/>
                  </a:lnTo>
                  <a:lnTo>
                    <a:pt x="1792" y="807"/>
                  </a:lnTo>
                  <a:lnTo>
                    <a:pt x="1800" y="827"/>
                  </a:lnTo>
                  <a:lnTo>
                    <a:pt x="1784" y="825"/>
                  </a:lnTo>
                  <a:lnTo>
                    <a:pt x="1774" y="851"/>
                  </a:lnTo>
                  <a:lnTo>
                    <a:pt x="1774" y="857"/>
                  </a:lnTo>
                  <a:lnTo>
                    <a:pt x="1782" y="865"/>
                  </a:lnTo>
                  <a:lnTo>
                    <a:pt x="1786" y="879"/>
                  </a:lnTo>
                  <a:lnTo>
                    <a:pt x="1772" y="877"/>
                  </a:lnTo>
                  <a:lnTo>
                    <a:pt x="1766" y="891"/>
                  </a:lnTo>
                  <a:lnTo>
                    <a:pt x="1762" y="879"/>
                  </a:lnTo>
                  <a:lnTo>
                    <a:pt x="1766" y="869"/>
                  </a:lnTo>
                  <a:lnTo>
                    <a:pt x="1766" y="859"/>
                  </a:lnTo>
                  <a:lnTo>
                    <a:pt x="1768" y="845"/>
                  </a:lnTo>
                  <a:lnTo>
                    <a:pt x="1764" y="837"/>
                  </a:lnTo>
                  <a:lnTo>
                    <a:pt x="1768" y="819"/>
                  </a:lnTo>
                  <a:lnTo>
                    <a:pt x="1766" y="801"/>
                  </a:lnTo>
                  <a:lnTo>
                    <a:pt x="1770" y="791"/>
                  </a:lnTo>
                  <a:lnTo>
                    <a:pt x="1760" y="777"/>
                  </a:lnTo>
                  <a:lnTo>
                    <a:pt x="1760" y="765"/>
                  </a:lnTo>
                  <a:lnTo>
                    <a:pt x="1764" y="751"/>
                  </a:lnTo>
                  <a:lnTo>
                    <a:pt x="1762" y="745"/>
                  </a:lnTo>
                  <a:lnTo>
                    <a:pt x="1770" y="745"/>
                  </a:lnTo>
                  <a:lnTo>
                    <a:pt x="1778" y="737"/>
                  </a:lnTo>
                  <a:lnTo>
                    <a:pt x="1770" y="725"/>
                  </a:lnTo>
                  <a:lnTo>
                    <a:pt x="1776" y="723"/>
                  </a:lnTo>
                  <a:lnTo>
                    <a:pt x="1780" y="729"/>
                  </a:lnTo>
                  <a:lnTo>
                    <a:pt x="1778" y="735"/>
                  </a:lnTo>
                  <a:lnTo>
                    <a:pt x="1786" y="749"/>
                  </a:lnTo>
                  <a:lnTo>
                    <a:pt x="1786" y="757"/>
                  </a:lnTo>
                  <a:close/>
                  <a:moveTo>
                    <a:pt x="1816" y="192"/>
                  </a:moveTo>
                  <a:lnTo>
                    <a:pt x="1802" y="206"/>
                  </a:lnTo>
                  <a:lnTo>
                    <a:pt x="1778" y="204"/>
                  </a:lnTo>
                  <a:lnTo>
                    <a:pt x="1774" y="196"/>
                  </a:lnTo>
                  <a:lnTo>
                    <a:pt x="1780" y="186"/>
                  </a:lnTo>
                  <a:lnTo>
                    <a:pt x="1770" y="186"/>
                  </a:lnTo>
                  <a:lnTo>
                    <a:pt x="1766" y="192"/>
                  </a:lnTo>
                  <a:lnTo>
                    <a:pt x="1774" y="206"/>
                  </a:lnTo>
                  <a:lnTo>
                    <a:pt x="1792" y="210"/>
                  </a:lnTo>
                  <a:lnTo>
                    <a:pt x="1770" y="214"/>
                  </a:lnTo>
                  <a:lnTo>
                    <a:pt x="1762" y="208"/>
                  </a:lnTo>
                  <a:lnTo>
                    <a:pt x="1736" y="214"/>
                  </a:lnTo>
                  <a:lnTo>
                    <a:pt x="1728" y="210"/>
                  </a:lnTo>
                  <a:lnTo>
                    <a:pt x="1720" y="218"/>
                  </a:lnTo>
                  <a:lnTo>
                    <a:pt x="1702" y="212"/>
                  </a:lnTo>
                  <a:lnTo>
                    <a:pt x="1688" y="196"/>
                  </a:lnTo>
                  <a:lnTo>
                    <a:pt x="1696" y="198"/>
                  </a:lnTo>
                  <a:lnTo>
                    <a:pt x="1692" y="188"/>
                  </a:lnTo>
                  <a:lnTo>
                    <a:pt x="1700" y="184"/>
                  </a:lnTo>
                  <a:lnTo>
                    <a:pt x="1696" y="178"/>
                  </a:lnTo>
                  <a:lnTo>
                    <a:pt x="1718" y="170"/>
                  </a:lnTo>
                  <a:lnTo>
                    <a:pt x="1732" y="180"/>
                  </a:lnTo>
                  <a:lnTo>
                    <a:pt x="1750" y="188"/>
                  </a:lnTo>
                  <a:lnTo>
                    <a:pt x="1750" y="176"/>
                  </a:lnTo>
                  <a:lnTo>
                    <a:pt x="1756" y="172"/>
                  </a:lnTo>
                  <a:lnTo>
                    <a:pt x="1774" y="182"/>
                  </a:lnTo>
                  <a:lnTo>
                    <a:pt x="1794" y="182"/>
                  </a:lnTo>
                  <a:lnTo>
                    <a:pt x="1816" y="192"/>
                  </a:lnTo>
                  <a:close/>
                  <a:moveTo>
                    <a:pt x="1162" y="64"/>
                  </a:moveTo>
                  <a:lnTo>
                    <a:pt x="1172" y="70"/>
                  </a:lnTo>
                  <a:lnTo>
                    <a:pt x="1172" y="78"/>
                  </a:lnTo>
                  <a:lnTo>
                    <a:pt x="1186" y="74"/>
                  </a:lnTo>
                  <a:lnTo>
                    <a:pt x="1196" y="84"/>
                  </a:lnTo>
                  <a:lnTo>
                    <a:pt x="1206" y="86"/>
                  </a:lnTo>
                  <a:lnTo>
                    <a:pt x="1210" y="96"/>
                  </a:lnTo>
                  <a:lnTo>
                    <a:pt x="1200" y="102"/>
                  </a:lnTo>
                  <a:lnTo>
                    <a:pt x="1184" y="104"/>
                  </a:lnTo>
                  <a:lnTo>
                    <a:pt x="1146" y="108"/>
                  </a:lnTo>
                  <a:lnTo>
                    <a:pt x="1128" y="114"/>
                  </a:lnTo>
                  <a:lnTo>
                    <a:pt x="1115" y="112"/>
                  </a:lnTo>
                  <a:lnTo>
                    <a:pt x="1144" y="76"/>
                  </a:lnTo>
                  <a:lnTo>
                    <a:pt x="1162" y="64"/>
                  </a:lnTo>
                  <a:close/>
                  <a:moveTo>
                    <a:pt x="1009" y="68"/>
                  </a:moveTo>
                  <a:lnTo>
                    <a:pt x="1039" y="54"/>
                  </a:lnTo>
                  <a:lnTo>
                    <a:pt x="1051" y="42"/>
                  </a:lnTo>
                  <a:lnTo>
                    <a:pt x="1091" y="40"/>
                  </a:lnTo>
                  <a:lnTo>
                    <a:pt x="1103" y="50"/>
                  </a:lnTo>
                  <a:lnTo>
                    <a:pt x="1105" y="44"/>
                  </a:lnTo>
                  <a:lnTo>
                    <a:pt x="1115" y="44"/>
                  </a:lnTo>
                  <a:lnTo>
                    <a:pt x="1130" y="56"/>
                  </a:lnTo>
                  <a:lnTo>
                    <a:pt x="1121" y="70"/>
                  </a:lnTo>
                  <a:lnTo>
                    <a:pt x="1113" y="70"/>
                  </a:lnTo>
                  <a:lnTo>
                    <a:pt x="1126" y="80"/>
                  </a:lnTo>
                  <a:lnTo>
                    <a:pt x="1117" y="86"/>
                  </a:lnTo>
                  <a:lnTo>
                    <a:pt x="1093" y="86"/>
                  </a:lnTo>
                  <a:lnTo>
                    <a:pt x="1079" y="80"/>
                  </a:lnTo>
                  <a:lnTo>
                    <a:pt x="1051" y="78"/>
                  </a:lnTo>
                  <a:lnTo>
                    <a:pt x="1041" y="72"/>
                  </a:lnTo>
                  <a:lnTo>
                    <a:pt x="1033" y="60"/>
                  </a:lnTo>
                  <a:lnTo>
                    <a:pt x="1017" y="68"/>
                  </a:lnTo>
                  <a:lnTo>
                    <a:pt x="1015" y="76"/>
                  </a:lnTo>
                  <a:lnTo>
                    <a:pt x="1009" y="68"/>
                  </a:lnTo>
                  <a:close/>
                  <a:moveTo>
                    <a:pt x="1081" y="14"/>
                  </a:moveTo>
                  <a:lnTo>
                    <a:pt x="1095" y="20"/>
                  </a:lnTo>
                  <a:lnTo>
                    <a:pt x="1085" y="24"/>
                  </a:lnTo>
                  <a:lnTo>
                    <a:pt x="1085" y="38"/>
                  </a:lnTo>
                  <a:lnTo>
                    <a:pt x="1045" y="40"/>
                  </a:lnTo>
                  <a:lnTo>
                    <a:pt x="1039" y="44"/>
                  </a:lnTo>
                  <a:lnTo>
                    <a:pt x="1031" y="46"/>
                  </a:lnTo>
                  <a:lnTo>
                    <a:pt x="999" y="36"/>
                  </a:lnTo>
                  <a:lnTo>
                    <a:pt x="1005" y="28"/>
                  </a:lnTo>
                  <a:lnTo>
                    <a:pt x="1017" y="28"/>
                  </a:lnTo>
                  <a:lnTo>
                    <a:pt x="1025" y="18"/>
                  </a:lnTo>
                  <a:lnTo>
                    <a:pt x="1013" y="18"/>
                  </a:lnTo>
                  <a:lnTo>
                    <a:pt x="1021" y="10"/>
                  </a:lnTo>
                  <a:lnTo>
                    <a:pt x="1049" y="4"/>
                  </a:lnTo>
                  <a:lnTo>
                    <a:pt x="1063" y="0"/>
                  </a:lnTo>
                  <a:lnTo>
                    <a:pt x="1081" y="14"/>
                  </a:lnTo>
                  <a:close/>
                  <a:moveTo>
                    <a:pt x="1522" y="1768"/>
                  </a:moveTo>
                  <a:lnTo>
                    <a:pt x="1530" y="1768"/>
                  </a:lnTo>
                  <a:lnTo>
                    <a:pt x="1542" y="1762"/>
                  </a:lnTo>
                  <a:lnTo>
                    <a:pt x="1548" y="1762"/>
                  </a:lnTo>
                  <a:lnTo>
                    <a:pt x="1538" y="1770"/>
                  </a:lnTo>
                  <a:lnTo>
                    <a:pt x="1516" y="1778"/>
                  </a:lnTo>
                  <a:lnTo>
                    <a:pt x="1508" y="1782"/>
                  </a:lnTo>
                  <a:lnTo>
                    <a:pt x="1498" y="1794"/>
                  </a:lnTo>
                  <a:lnTo>
                    <a:pt x="1484" y="1796"/>
                  </a:lnTo>
                  <a:lnTo>
                    <a:pt x="1484" y="1800"/>
                  </a:lnTo>
                  <a:lnTo>
                    <a:pt x="1474" y="1804"/>
                  </a:lnTo>
                  <a:lnTo>
                    <a:pt x="1482" y="1798"/>
                  </a:lnTo>
                  <a:lnTo>
                    <a:pt x="1488" y="1784"/>
                  </a:lnTo>
                  <a:lnTo>
                    <a:pt x="1506" y="1774"/>
                  </a:lnTo>
                  <a:lnTo>
                    <a:pt x="1518" y="1762"/>
                  </a:lnTo>
                  <a:lnTo>
                    <a:pt x="1522" y="1768"/>
                  </a:lnTo>
                  <a:close/>
                  <a:moveTo>
                    <a:pt x="1766" y="1009"/>
                  </a:moveTo>
                  <a:lnTo>
                    <a:pt x="1762" y="1017"/>
                  </a:lnTo>
                  <a:lnTo>
                    <a:pt x="1758" y="1023"/>
                  </a:lnTo>
                  <a:lnTo>
                    <a:pt x="1758" y="1031"/>
                  </a:lnTo>
                  <a:lnTo>
                    <a:pt x="1752" y="1029"/>
                  </a:lnTo>
                  <a:lnTo>
                    <a:pt x="1750" y="1037"/>
                  </a:lnTo>
                  <a:lnTo>
                    <a:pt x="1750" y="1047"/>
                  </a:lnTo>
                  <a:lnTo>
                    <a:pt x="1744" y="1065"/>
                  </a:lnTo>
                  <a:lnTo>
                    <a:pt x="1748" y="1075"/>
                  </a:lnTo>
                  <a:lnTo>
                    <a:pt x="1742" y="1077"/>
                  </a:lnTo>
                  <a:lnTo>
                    <a:pt x="1742" y="1085"/>
                  </a:lnTo>
                  <a:lnTo>
                    <a:pt x="1734" y="1089"/>
                  </a:lnTo>
                  <a:lnTo>
                    <a:pt x="1732" y="1077"/>
                  </a:lnTo>
                  <a:lnTo>
                    <a:pt x="1726" y="1091"/>
                  </a:lnTo>
                  <a:lnTo>
                    <a:pt x="1718" y="1095"/>
                  </a:lnTo>
                  <a:lnTo>
                    <a:pt x="1718" y="1085"/>
                  </a:lnTo>
                  <a:lnTo>
                    <a:pt x="1708" y="1093"/>
                  </a:lnTo>
                  <a:lnTo>
                    <a:pt x="1688" y="1095"/>
                  </a:lnTo>
                  <a:lnTo>
                    <a:pt x="1688" y="1099"/>
                  </a:lnTo>
                  <a:lnTo>
                    <a:pt x="1678" y="1103"/>
                  </a:lnTo>
                  <a:lnTo>
                    <a:pt x="1674" y="1111"/>
                  </a:lnTo>
                  <a:lnTo>
                    <a:pt x="1666" y="1113"/>
                  </a:lnTo>
                  <a:lnTo>
                    <a:pt x="1660" y="1107"/>
                  </a:lnTo>
                  <a:lnTo>
                    <a:pt x="1662" y="1093"/>
                  </a:lnTo>
                  <a:lnTo>
                    <a:pt x="1650" y="1093"/>
                  </a:lnTo>
                  <a:lnTo>
                    <a:pt x="1632" y="1099"/>
                  </a:lnTo>
                  <a:lnTo>
                    <a:pt x="1622" y="1101"/>
                  </a:lnTo>
                  <a:lnTo>
                    <a:pt x="1618" y="1109"/>
                  </a:lnTo>
                  <a:lnTo>
                    <a:pt x="1610" y="1103"/>
                  </a:lnTo>
                  <a:lnTo>
                    <a:pt x="1602" y="1105"/>
                  </a:lnTo>
                  <a:lnTo>
                    <a:pt x="1596" y="1103"/>
                  </a:lnTo>
                  <a:lnTo>
                    <a:pt x="1598" y="1097"/>
                  </a:lnTo>
                  <a:lnTo>
                    <a:pt x="1604" y="1097"/>
                  </a:lnTo>
                  <a:lnTo>
                    <a:pt x="1630" y="1077"/>
                  </a:lnTo>
                  <a:lnTo>
                    <a:pt x="1634" y="1079"/>
                  </a:lnTo>
                  <a:lnTo>
                    <a:pt x="1652" y="1077"/>
                  </a:lnTo>
                  <a:lnTo>
                    <a:pt x="1672" y="1079"/>
                  </a:lnTo>
                  <a:lnTo>
                    <a:pt x="1674" y="1071"/>
                  </a:lnTo>
                  <a:lnTo>
                    <a:pt x="1686" y="1055"/>
                  </a:lnTo>
                  <a:lnTo>
                    <a:pt x="1686" y="1047"/>
                  </a:lnTo>
                  <a:lnTo>
                    <a:pt x="1694" y="1043"/>
                  </a:lnTo>
                  <a:lnTo>
                    <a:pt x="1690" y="1055"/>
                  </a:lnTo>
                  <a:lnTo>
                    <a:pt x="1708" y="1049"/>
                  </a:lnTo>
                  <a:lnTo>
                    <a:pt x="1716" y="1041"/>
                  </a:lnTo>
                  <a:lnTo>
                    <a:pt x="1712" y="1037"/>
                  </a:lnTo>
                  <a:lnTo>
                    <a:pt x="1712" y="1029"/>
                  </a:lnTo>
                  <a:lnTo>
                    <a:pt x="1718" y="1039"/>
                  </a:lnTo>
                  <a:lnTo>
                    <a:pt x="1726" y="1033"/>
                  </a:lnTo>
                  <a:lnTo>
                    <a:pt x="1736" y="1009"/>
                  </a:lnTo>
                  <a:lnTo>
                    <a:pt x="1732" y="1003"/>
                  </a:lnTo>
                  <a:lnTo>
                    <a:pt x="1736" y="993"/>
                  </a:lnTo>
                  <a:lnTo>
                    <a:pt x="1734" y="989"/>
                  </a:lnTo>
                  <a:lnTo>
                    <a:pt x="1740" y="985"/>
                  </a:lnTo>
                  <a:lnTo>
                    <a:pt x="1740" y="977"/>
                  </a:lnTo>
                  <a:lnTo>
                    <a:pt x="1746" y="985"/>
                  </a:lnTo>
                  <a:lnTo>
                    <a:pt x="1752" y="985"/>
                  </a:lnTo>
                  <a:lnTo>
                    <a:pt x="1752" y="977"/>
                  </a:lnTo>
                  <a:lnTo>
                    <a:pt x="1748" y="979"/>
                  </a:lnTo>
                  <a:lnTo>
                    <a:pt x="1750" y="973"/>
                  </a:lnTo>
                  <a:lnTo>
                    <a:pt x="1754" y="975"/>
                  </a:lnTo>
                  <a:lnTo>
                    <a:pt x="1758" y="989"/>
                  </a:lnTo>
                  <a:lnTo>
                    <a:pt x="1762" y="993"/>
                  </a:lnTo>
                  <a:lnTo>
                    <a:pt x="1766" y="1009"/>
                  </a:lnTo>
                  <a:close/>
                  <a:moveTo>
                    <a:pt x="1588" y="1145"/>
                  </a:moveTo>
                  <a:lnTo>
                    <a:pt x="1580" y="1141"/>
                  </a:lnTo>
                  <a:lnTo>
                    <a:pt x="1586" y="1125"/>
                  </a:lnTo>
                  <a:lnTo>
                    <a:pt x="1574" y="1115"/>
                  </a:lnTo>
                  <a:lnTo>
                    <a:pt x="1578" y="1109"/>
                  </a:lnTo>
                  <a:lnTo>
                    <a:pt x="1570" y="1103"/>
                  </a:lnTo>
                  <a:lnTo>
                    <a:pt x="1580" y="1107"/>
                  </a:lnTo>
                  <a:lnTo>
                    <a:pt x="1584" y="1113"/>
                  </a:lnTo>
                  <a:lnTo>
                    <a:pt x="1590" y="1107"/>
                  </a:lnTo>
                  <a:lnTo>
                    <a:pt x="1598" y="1105"/>
                  </a:lnTo>
                  <a:lnTo>
                    <a:pt x="1600" y="1111"/>
                  </a:lnTo>
                  <a:lnTo>
                    <a:pt x="1610" y="1111"/>
                  </a:lnTo>
                  <a:lnTo>
                    <a:pt x="1606" y="1117"/>
                  </a:lnTo>
                  <a:lnTo>
                    <a:pt x="1612" y="1117"/>
                  </a:lnTo>
                  <a:lnTo>
                    <a:pt x="1614" y="1123"/>
                  </a:lnTo>
                  <a:lnTo>
                    <a:pt x="1610" y="1129"/>
                  </a:lnTo>
                  <a:lnTo>
                    <a:pt x="1604" y="1149"/>
                  </a:lnTo>
                  <a:lnTo>
                    <a:pt x="1598" y="1153"/>
                  </a:lnTo>
                  <a:lnTo>
                    <a:pt x="1598" y="1165"/>
                  </a:lnTo>
                  <a:lnTo>
                    <a:pt x="1590" y="1167"/>
                  </a:lnTo>
                  <a:lnTo>
                    <a:pt x="1596" y="1149"/>
                  </a:lnTo>
                  <a:lnTo>
                    <a:pt x="1586" y="1151"/>
                  </a:lnTo>
                  <a:lnTo>
                    <a:pt x="1588" y="1145"/>
                  </a:lnTo>
                  <a:close/>
                  <a:moveTo>
                    <a:pt x="1866" y="899"/>
                  </a:moveTo>
                  <a:lnTo>
                    <a:pt x="1870" y="903"/>
                  </a:lnTo>
                  <a:lnTo>
                    <a:pt x="1852" y="909"/>
                  </a:lnTo>
                  <a:lnTo>
                    <a:pt x="1840" y="919"/>
                  </a:lnTo>
                  <a:lnTo>
                    <a:pt x="1840" y="929"/>
                  </a:lnTo>
                  <a:lnTo>
                    <a:pt x="1818" y="943"/>
                  </a:lnTo>
                  <a:lnTo>
                    <a:pt x="1806" y="947"/>
                  </a:lnTo>
                  <a:lnTo>
                    <a:pt x="1798" y="945"/>
                  </a:lnTo>
                  <a:lnTo>
                    <a:pt x="1790" y="953"/>
                  </a:lnTo>
                  <a:lnTo>
                    <a:pt x="1784" y="965"/>
                  </a:lnTo>
                  <a:lnTo>
                    <a:pt x="1762" y="953"/>
                  </a:lnTo>
                  <a:lnTo>
                    <a:pt x="1750" y="957"/>
                  </a:lnTo>
                  <a:lnTo>
                    <a:pt x="1746" y="953"/>
                  </a:lnTo>
                  <a:lnTo>
                    <a:pt x="1740" y="959"/>
                  </a:lnTo>
                  <a:lnTo>
                    <a:pt x="1754" y="967"/>
                  </a:lnTo>
                  <a:lnTo>
                    <a:pt x="1746" y="967"/>
                  </a:lnTo>
                  <a:lnTo>
                    <a:pt x="1738" y="975"/>
                  </a:lnTo>
                  <a:lnTo>
                    <a:pt x="1726" y="973"/>
                  </a:lnTo>
                  <a:lnTo>
                    <a:pt x="1726" y="963"/>
                  </a:lnTo>
                  <a:lnTo>
                    <a:pt x="1732" y="959"/>
                  </a:lnTo>
                  <a:lnTo>
                    <a:pt x="1734" y="953"/>
                  </a:lnTo>
                  <a:lnTo>
                    <a:pt x="1742" y="945"/>
                  </a:lnTo>
                  <a:lnTo>
                    <a:pt x="1742" y="939"/>
                  </a:lnTo>
                  <a:lnTo>
                    <a:pt x="1754" y="943"/>
                  </a:lnTo>
                  <a:lnTo>
                    <a:pt x="1758" y="939"/>
                  </a:lnTo>
                  <a:lnTo>
                    <a:pt x="1756" y="933"/>
                  </a:lnTo>
                  <a:lnTo>
                    <a:pt x="1760" y="929"/>
                  </a:lnTo>
                  <a:lnTo>
                    <a:pt x="1762" y="909"/>
                  </a:lnTo>
                  <a:lnTo>
                    <a:pt x="1754" y="907"/>
                  </a:lnTo>
                  <a:lnTo>
                    <a:pt x="1766" y="899"/>
                  </a:lnTo>
                  <a:lnTo>
                    <a:pt x="1780" y="917"/>
                  </a:lnTo>
                  <a:lnTo>
                    <a:pt x="1786" y="921"/>
                  </a:lnTo>
                  <a:lnTo>
                    <a:pt x="1808" y="929"/>
                  </a:lnTo>
                  <a:lnTo>
                    <a:pt x="1816" y="921"/>
                  </a:lnTo>
                  <a:lnTo>
                    <a:pt x="1812" y="933"/>
                  </a:lnTo>
                  <a:lnTo>
                    <a:pt x="1818" y="931"/>
                  </a:lnTo>
                  <a:lnTo>
                    <a:pt x="1816" y="941"/>
                  </a:lnTo>
                  <a:lnTo>
                    <a:pt x="1820" y="941"/>
                  </a:lnTo>
                  <a:lnTo>
                    <a:pt x="1836" y="931"/>
                  </a:lnTo>
                  <a:lnTo>
                    <a:pt x="1840" y="917"/>
                  </a:lnTo>
                  <a:lnTo>
                    <a:pt x="1854" y="905"/>
                  </a:lnTo>
                  <a:lnTo>
                    <a:pt x="1866" y="899"/>
                  </a:lnTo>
                  <a:close/>
                  <a:moveTo>
                    <a:pt x="1194" y="1632"/>
                  </a:moveTo>
                  <a:lnTo>
                    <a:pt x="1192" y="1626"/>
                  </a:lnTo>
                  <a:lnTo>
                    <a:pt x="1186" y="1624"/>
                  </a:lnTo>
                  <a:lnTo>
                    <a:pt x="1198" y="1622"/>
                  </a:lnTo>
                  <a:lnTo>
                    <a:pt x="1202" y="1624"/>
                  </a:lnTo>
                  <a:lnTo>
                    <a:pt x="1192" y="1626"/>
                  </a:lnTo>
                  <a:lnTo>
                    <a:pt x="1194" y="1632"/>
                  </a:lnTo>
                  <a:close/>
                  <a:moveTo>
                    <a:pt x="1196" y="1636"/>
                  </a:moveTo>
                  <a:lnTo>
                    <a:pt x="1204" y="1644"/>
                  </a:lnTo>
                  <a:lnTo>
                    <a:pt x="1196" y="1644"/>
                  </a:lnTo>
                  <a:lnTo>
                    <a:pt x="1198" y="1638"/>
                  </a:lnTo>
                  <a:lnTo>
                    <a:pt x="1196" y="1636"/>
                  </a:lnTo>
                  <a:lnTo>
                    <a:pt x="1196" y="1636"/>
                  </a:lnTo>
                  <a:close/>
                </a:path>
              </a:pathLst>
            </a:custGeom>
            <a:solidFill>
              <a:srgbClr val="F5B90F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122237" y="1714488"/>
              <a:ext cx="4033839" cy="2568575"/>
            </a:xfrm>
            <a:custGeom>
              <a:avLst/>
              <a:gdLst/>
              <a:ahLst/>
              <a:cxnLst>
                <a:cxn ang="0">
                  <a:pos x="2138" y="539"/>
                </a:cxn>
                <a:cxn ang="0">
                  <a:pos x="1912" y="555"/>
                </a:cxn>
                <a:cxn ang="0">
                  <a:pos x="1914" y="399"/>
                </a:cxn>
                <a:cxn ang="0">
                  <a:pos x="1612" y="184"/>
                </a:cxn>
                <a:cxn ang="0">
                  <a:pos x="2034" y="58"/>
                </a:cxn>
                <a:cxn ang="0">
                  <a:pos x="2342" y="28"/>
                </a:cxn>
                <a:cxn ang="0">
                  <a:pos x="2431" y="126"/>
                </a:cxn>
                <a:cxn ang="0">
                  <a:pos x="2411" y="258"/>
                </a:cxn>
                <a:cxn ang="0">
                  <a:pos x="2322" y="397"/>
                </a:cxn>
                <a:cxn ang="0">
                  <a:pos x="1922" y="455"/>
                </a:cxn>
                <a:cxn ang="0">
                  <a:pos x="715" y="793"/>
                </a:cxn>
                <a:cxn ang="0">
                  <a:pos x="386" y="731"/>
                </a:cxn>
                <a:cxn ang="0">
                  <a:pos x="1468" y="839"/>
                </a:cxn>
                <a:cxn ang="0">
                  <a:pos x="1518" y="469"/>
                </a:cxn>
                <a:cxn ang="0">
                  <a:pos x="1123" y="230"/>
                </a:cxn>
                <a:cxn ang="0">
                  <a:pos x="1808" y="977"/>
                </a:cxn>
                <a:cxn ang="0">
                  <a:pos x="993" y="188"/>
                </a:cxn>
                <a:cxn ang="0">
                  <a:pos x="1528" y="1350"/>
                </a:cxn>
                <a:cxn ang="0">
                  <a:pos x="1440" y="1596"/>
                </a:cxn>
                <a:cxn ang="0">
                  <a:pos x="1073" y="1348"/>
                </a:cxn>
                <a:cxn ang="0">
                  <a:pos x="975" y="1298"/>
                </a:cxn>
                <a:cxn ang="0">
                  <a:pos x="849" y="937"/>
                </a:cxn>
                <a:cxn ang="0">
                  <a:pos x="669" y="729"/>
                </a:cxn>
                <a:cxn ang="0">
                  <a:pos x="384" y="705"/>
                </a:cxn>
                <a:cxn ang="0">
                  <a:pos x="300" y="717"/>
                </a:cxn>
                <a:cxn ang="0">
                  <a:pos x="228" y="543"/>
                </a:cxn>
                <a:cxn ang="0">
                  <a:pos x="537" y="437"/>
                </a:cxn>
                <a:cxn ang="0">
                  <a:pos x="823" y="457"/>
                </a:cxn>
                <a:cxn ang="0">
                  <a:pos x="1219" y="499"/>
                </a:cxn>
                <a:cxn ang="0">
                  <a:pos x="1343" y="328"/>
                </a:cxn>
                <a:cxn ang="0">
                  <a:pos x="1466" y="461"/>
                </a:cxn>
                <a:cxn ang="0">
                  <a:pos x="1283" y="715"/>
                </a:cxn>
                <a:cxn ang="0">
                  <a:pos x="1526" y="669"/>
                </a:cxn>
                <a:cxn ang="0">
                  <a:pos x="1792" y="797"/>
                </a:cxn>
                <a:cxn ang="0">
                  <a:pos x="1742" y="977"/>
                </a:cxn>
                <a:cxn ang="0">
                  <a:pos x="1578" y="1107"/>
                </a:cxn>
                <a:cxn ang="0">
                  <a:pos x="1367" y="1253"/>
                </a:cxn>
                <a:cxn ang="0">
                  <a:pos x="1381" y="1442"/>
                </a:cxn>
                <a:cxn ang="0">
                  <a:pos x="691" y="821"/>
                </a:cxn>
                <a:cxn ang="0">
                  <a:pos x="1476" y="1396"/>
                </a:cxn>
                <a:cxn ang="0">
                  <a:pos x="1676" y="479"/>
                </a:cxn>
                <a:cxn ang="0">
                  <a:pos x="1726" y="605"/>
                </a:cxn>
                <a:cxn ang="0">
                  <a:pos x="1570" y="577"/>
                </a:cxn>
                <a:cxn ang="0">
                  <a:pos x="1510" y="449"/>
                </a:cxn>
                <a:cxn ang="0">
                  <a:pos x="1408" y="385"/>
                </a:cxn>
                <a:cxn ang="0">
                  <a:pos x="1906" y="939"/>
                </a:cxn>
                <a:cxn ang="0">
                  <a:pos x="1896" y="929"/>
                </a:cxn>
                <a:cxn ang="0">
                  <a:pos x="955" y="397"/>
                </a:cxn>
                <a:cxn ang="0">
                  <a:pos x="1444" y="601"/>
                </a:cxn>
                <a:cxn ang="0">
                  <a:pos x="1233" y="481"/>
                </a:cxn>
                <a:cxn ang="0">
                  <a:pos x="901" y="375"/>
                </a:cxn>
                <a:cxn ang="0">
                  <a:pos x="1073" y="256"/>
                </a:cxn>
                <a:cxn ang="0">
                  <a:pos x="1059" y="280"/>
                </a:cxn>
                <a:cxn ang="0">
                  <a:pos x="1373" y="282"/>
                </a:cxn>
                <a:cxn ang="0">
                  <a:pos x="1039" y="218"/>
                </a:cxn>
                <a:cxn ang="0">
                  <a:pos x="1139" y="156"/>
                </a:cxn>
                <a:cxn ang="0">
                  <a:pos x="1273" y="96"/>
                </a:cxn>
                <a:cxn ang="0">
                  <a:pos x="1446" y="222"/>
                </a:cxn>
                <a:cxn ang="0">
                  <a:pos x="1526" y="88"/>
                </a:cxn>
                <a:cxn ang="0">
                  <a:pos x="1454" y="52"/>
                </a:cxn>
                <a:cxn ang="0">
                  <a:pos x="1600" y="142"/>
                </a:cxn>
                <a:cxn ang="0">
                  <a:pos x="1550" y="1400"/>
                </a:cxn>
                <a:cxn ang="0">
                  <a:pos x="1574" y="1370"/>
                </a:cxn>
              </a:cxnLst>
              <a:rect l="0" t="0" r="r" b="b"/>
              <a:pathLst>
                <a:path w="2541" h="1618">
                  <a:moveTo>
                    <a:pt x="2308" y="399"/>
                  </a:moveTo>
                  <a:lnTo>
                    <a:pt x="2324" y="401"/>
                  </a:lnTo>
                  <a:lnTo>
                    <a:pt x="2326" y="409"/>
                  </a:lnTo>
                  <a:lnTo>
                    <a:pt x="2308" y="415"/>
                  </a:lnTo>
                  <a:lnTo>
                    <a:pt x="2324" y="411"/>
                  </a:lnTo>
                  <a:lnTo>
                    <a:pt x="2330" y="423"/>
                  </a:lnTo>
                  <a:lnTo>
                    <a:pt x="2318" y="427"/>
                  </a:lnTo>
                  <a:lnTo>
                    <a:pt x="2288" y="429"/>
                  </a:lnTo>
                  <a:lnTo>
                    <a:pt x="2302" y="417"/>
                  </a:lnTo>
                  <a:lnTo>
                    <a:pt x="2294" y="421"/>
                  </a:lnTo>
                  <a:lnTo>
                    <a:pt x="2290" y="417"/>
                  </a:lnTo>
                  <a:lnTo>
                    <a:pt x="2286" y="431"/>
                  </a:lnTo>
                  <a:lnTo>
                    <a:pt x="2308" y="427"/>
                  </a:lnTo>
                  <a:lnTo>
                    <a:pt x="2290" y="439"/>
                  </a:lnTo>
                  <a:lnTo>
                    <a:pt x="2300" y="441"/>
                  </a:lnTo>
                  <a:lnTo>
                    <a:pt x="2306" y="433"/>
                  </a:lnTo>
                  <a:lnTo>
                    <a:pt x="2314" y="435"/>
                  </a:lnTo>
                  <a:lnTo>
                    <a:pt x="2330" y="429"/>
                  </a:lnTo>
                  <a:lnTo>
                    <a:pt x="2357" y="437"/>
                  </a:lnTo>
                  <a:lnTo>
                    <a:pt x="2375" y="437"/>
                  </a:lnTo>
                  <a:lnTo>
                    <a:pt x="2363" y="451"/>
                  </a:lnTo>
                  <a:lnTo>
                    <a:pt x="2349" y="453"/>
                  </a:lnTo>
                  <a:lnTo>
                    <a:pt x="2340" y="461"/>
                  </a:lnTo>
                  <a:lnTo>
                    <a:pt x="2314" y="477"/>
                  </a:lnTo>
                  <a:lnTo>
                    <a:pt x="2300" y="481"/>
                  </a:lnTo>
                  <a:lnTo>
                    <a:pt x="2288" y="479"/>
                  </a:lnTo>
                  <a:lnTo>
                    <a:pt x="2268" y="489"/>
                  </a:lnTo>
                  <a:lnTo>
                    <a:pt x="2242" y="493"/>
                  </a:lnTo>
                  <a:lnTo>
                    <a:pt x="2232" y="491"/>
                  </a:lnTo>
                  <a:lnTo>
                    <a:pt x="2222" y="477"/>
                  </a:lnTo>
                  <a:lnTo>
                    <a:pt x="2228" y="493"/>
                  </a:lnTo>
                  <a:lnTo>
                    <a:pt x="2210" y="507"/>
                  </a:lnTo>
                  <a:lnTo>
                    <a:pt x="2206" y="517"/>
                  </a:lnTo>
                  <a:lnTo>
                    <a:pt x="2188" y="537"/>
                  </a:lnTo>
                  <a:lnTo>
                    <a:pt x="2174" y="541"/>
                  </a:lnTo>
                  <a:lnTo>
                    <a:pt x="2150" y="557"/>
                  </a:lnTo>
                  <a:lnTo>
                    <a:pt x="2138" y="553"/>
                  </a:lnTo>
                  <a:lnTo>
                    <a:pt x="2140" y="545"/>
                  </a:lnTo>
                  <a:lnTo>
                    <a:pt x="2150" y="537"/>
                  </a:lnTo>
                  <a:lnTo>
                    <a:pt x="2138" y="539"/>
                  </a:lnTo>
                  <a:lnTo>
                    <a:pt x="2138" y="547"/>
                  </a:lnTo>
                  <a:lnTo>
                    <a:pt x="2130" y="553"/>
                  </a:lnTo>
                  <a:lnTo>
                    <a:pt x="2104" y="559"/>
                  </a:lnTo>
                  <a:lnTo>
                    <a:pt x="2114" y="563"/>
                  </a:lnTo>
                  <a:lnTo>
                    <a:pt x="2102" y="571"/>
                  </a:lnTo>
                  <a:lnTo>
                    <a:pt x="2096" y="567"/>
                  </a:lnTo>
                  <a:lnTo>
                    <a:pt x="2096" y="589"/>
                  </a:lnTo>
                  <a:lnTo>
                    <a:pt x="2098" y="601"/>
                  </a:lnTo>
                  <a:lnTo>
                    <a:pt x="2088" y="609"/>
                  </a:lnTo>
                  <a:lnTo>
                    <a:pt x="2090" y="613"/>
                  </a:lnTo>
                  <a:lnTo>
                    <a:pt x="2070" y="629"/>
                  </a:lnTo>
                  <a:lnTo>
                    <a:pt x="2074" y="647"/>
                  </a:lnTo>
                  <a:lnTo>
                    <a:pt x="2068" y="649"/>
                  </a:lnTo>
                  <a:lnTo>
                    <a:pt x="2068" y="661"/>
                  </a:lnTo>
                  <a:lnTo>
                    <a:pt x="2058" y="661"/>
                  </a:lnTo>
                  <a:lnTo>
                    <a:pt x="2066" y="669"/>
                  </a:lnTo>
                  <a:lnTo>
                    <a:pt x="2064" y="675"/>
                  </a:lnTo>
                  <a:lnTo>
                    <a:pt x="2054" y="677"/>
                  </a:lnTo>
                  <a:lnTo>
                    <a:pt x="2058" y="689"/>
                  </a:lnTo>
                  <a:lnTo>
                    <a:pt x="2046" y="693"/>
                  </a:lnTo>
                  <a:lnTo>
                    <a:pt x="2042" y="687"/>
                  </a:lnTo>
                  <a:lnTo>
                    <a:pt x="2030" y="689"/>
                  </a:lnTo>
                  <a:lnTo>
                    <a:pt x="2024" y="685"/>
                  </a:lnTo>
                  <a:lnTo>
                    <a:pt x="2026" y="679"/>
                  </a:lnTo>
                  <a:lnTo>
                    <a:pt x="2012" y="673"/>
                  </a:lnTo>
                  <a:lnTo>
                    <a:pt x="1990" y="673"/>
                  </a:lnTo>
                  <a:lnTo>
                    <a:pt x="1982" y="669"/>
                  </a:lnTo>
                  <a:lnTo>
                    <a:pt x="1982" y="661"/>
                  </a:lnTo>
                  <a:lnTo>
                    <a:pt x="1972" y="661"/>
                  </a:lnTo>
                  <a:lnTo>
                    <a:pt x="1964" y="649"/>
                  </a:lnTo>
                  <a:lnTo>
                    <a:pt x="1966" y="639"/>
                  </a:lnTo>
                  <a:lnTo>
                    <a:pt x="1950" y="631"/>
                  </a:lnTo>
                  <a:lnTo>
                    <a:pt x="1952" y="621"/>
                  </a:lnTo>
                  <a:lnTo>
                    <a:pt x="1940" y="615"/>
                  </a:lnTo>
                  <a:lnTo>
                    <a:pt x="1932" y="603"/>
                  </a:lnTo>
                  <a:lnTo>
                    <a:pt x="1934" y="593"/>
                  </a:lnTo>
                  <a:lnTo>
                    <a:pt x="1922" y="593"/>
                  </a:lnTo>
                  <a:lnTo>
                    <a:pt x="1922" y="575"/>
                  </a:lnTo>
                  <a:lnTo>
                    <a:pt x="1924" y="571"/>
                  </a:lnTo>
                  <a:lnTo>
                    <a:pt x="1912" y="555"/>
                  </a:lnTo>
                  <a:lnTo>
                    <a:pt x="1900" y="543"/>
                  </a:lnTo>
                  <a:lnTo>
                    <a:pt x="1900" y="533"/>
                  </a:lnTo>
                  <a:lnTo>
                    <a:pt x="1906" y="527"/>
                  </a:lnTo>
                  <a:lnTo>
                    <a:pt x="1920" y="521"/>
                  </a:lnTo>
                  <a:lnTo>
                    <a:pt x="1900" y="523"/>
                  </a:lnTo>
                  <a:lnTo>
                    <a:pt x="1894" y="519"/>
                  </a:lnTo>
                  <a:lnTo>
                    <a:pt x="1922" y="511"/>
                  </a:lnTo>
                  <a:lnTo>
                    <a:pt x="1896" y="515"/>
                  </a:lnTo>
                  <a:lnTo>
                    <a:pt x="1898" y="499"/>
                  </a:lnTo>
                  <a:lnTo>
                    <a:pt x="1906" y="497"/>
                  </a:lnTo>
                  <a:lnTo>
                    <a:pt x="1906" y="489"/>
                  </a:lnTo>
                  <a:lnTo>
                    <a:pt x="1926" y="493"/>
                  </a:lnTo>
                  <a:lnTo>
                    <a:pt x="1934" y="489"/>
                  </a:lnTo>
                  <a:lnTo>
                    <a:pt x="1918" y="489"/>
                  </a:lnTo>
                  <a:lnTo>
                    <a:pt x="1916" y="485"/>
                  </a:lnTo>
                  <a:lnTo>
                    <a:pt x="1904" y="487"/>
                  </a:lnTo>
                  <a:lnTo>
                    <a:pt x="1910" y="477"/>
                  </a:lnTo>
                  <a:lnTo>
                    <a:pt x="1922" y="477"/>
                  </a:lnTo>
                  <a:lnTo>
                    <a:pt x="1926" y="481"/>
                  </a:lnTo>
                  <a:lnTo>
                    <a:pt x="1938" y="479"/>
                  </a:lnTo>
                  <a:lnTo>
                    <a:pt x="1938" y="465"/>
                  </a:lnTo>
                  <a:lnTo>
                    <a:pt x="1952" y="467"/>
                  </a:lnTo>
                  <a:lnTo>
                    <a:pt x="1948" y="461"/>
                  </a:lnTo>
                  <a:lnTo>
                    <a:pt x="1942" y="463"/>
                  </a:lnTo>
                  <a:lnTo>
                    <a:pt x="1942" y="451"/>
                  </a:lnTo>
                  <a:lnTo>
                    <a:pt x="1934" y="449"/>
                  </a:lnTo>
                  <a:lnTo>
                    <a:pt x="1940" y="441"/>
                  </a:lnTo>
                  <a:lnTo>
                    <a:pt x="1920" y="439"/>
                  </a:lnTo>
                  <a:lnTo>
                    <a:pt x="1906" y="431"/>
                  </a:lnTo>
                  <a:lnTo>
                    <a:pt x="1896" y="431"/>
                  </a:lnTo>
                  <a:lnTo>
                    <a:pt x="1886" y="421"/>
                  </a:lnTo>
                  <a:lnTo>
                    <a:pt x="1894" y="419"/>
                  </a:lnTo>
                  <a:lnTo>
                    <a:pt x="1900" y="405"/>
                  </a:lnTo>
                  <a:lnTo>
                    <a:pt x="1902" y="421"/>
                  </a:lnTo>
                  <a:lnTo>
                    <a:pt x="1918" y="421"/>
                  </a:lnTo>
                  <a:lnTo>
                    <a:pt x="1932" y="429"/>
                  </a:lnTo>
                  <a:lnTo>
                    <a:pt x="1926" y="411"/>
                  </a:lnTo>
                  <a:lnTo>
                    <a:pt x="1910" y="409"/>
                  </a:lnTo>
                  <a:lnTo>
                    <a:pt x="1906" y="405"/>
                  </a:lnTo>
                  <a:lnTo>
                    <a:pt x="1914" y="399"/>
                  </a:lnTo>
                  <a:lnTo>
                    <a:pt x="1928" y="397"/>
                  </a:lnTo>
                  <a:lnTo>
                    <a:pt x="1914" y="395"/>
                  </a:lnTo>
                  <a:lnTo>
                    <a:pt x="1908" y="399"/>
                  </a:lnTo>
                  <a:lnTo>
                    <a:pt x="1892" y="393"/>
                  </a:lnTo>
                  <a:lnTo>
                    <a:pt x="1894" y="401"/>
                  </a:lnTo>
                  <a:lnTo>
                    <a:pt x="1874" y="403"/>
                  </a:lnTo>
                  <a:lnTo>
                    <a:pt x="1866" y="395"/>
                  </a:lnTo>
                  <a:lnTo>
                    <a:pt x="1872" y="391"/>
                  </a:lnTo>
                  <a:lnTo>
                    <a:pt x="1870" y="367"/>
                  </a:lnTo>
                  <a:lnTo>
                    <a:pt x="1860" y="365"/>
                  </a:lnTo>
                  <a:lnTo>
                    <a:pt x="1882" y="357"/>
                  </a:lnTo>
                  <a:lnTo>
                    <a:pt x="1868" y="357"/>
                  </a:lnTo>
                  <a:lnTo>
                    <a:pt x="1876" y="349"/>
                  </a:lnTo>
                  <a:lnTo>
                    <a:pt x="1862" y="337"/>
                  </a:lnTo>
                  <a:lnTo>
                    <a:pt x="1862" y="318"/>
                  </a:lnTo>
                  <a:lnTo>
                    <a:pt x="1854" y="316"/>
                  </a:lnTo>
                  <a:lnTo>
                    <a:pt x="1848" y="298"/>
                  </a:lnTo>
                  <a:lnTo>
                    <a:pt x="1830" y="294"/>
                  </a:lnTo>
                  <a:lnTo>
                    <a:pt x="1824" y="284"/>
                  </a:lnTo>
                  <a:lnTo>
                    <a:pt x="1830" y="284"/>
                  </a:lnTo>
                  <a:lnTo>
                    <a:pt x="1826" y="274"/>
                  </a:lnTo>
                  <a:lnTo>
                    <a:pt x="1790" y="260"/>
                  </a:lnTo>
                  <a:lnTo>
                    <a:pt x="1750" y="254"/>
                  </a:lnTo>
                  <a:lnTo>
                    <a:pt x="1742" y="260"/>
                  </a:lnTo>
                  <a:lnTo>
                    <a:pt x="1708" y="256"/>
                  </a:lnTo>
                  <a:lnTo>
                    <a:pt x="1706" y="262"/>
                  </a:lnTo>
                  <a:lnTo>
                    <a:pt x="1692" y="260"/>
                  </a:lnTo>
                  <a:lnTo>
                    <a:pt x="1704" y="268"/>
                  </a:lnTo>
                  <a:lnTo>
                    <a:pt x="1674" y="264"/>
                  </a:lnTo>
                  <a:lnTo>
                    <a:pt x="1656" y="254"/>
                  </a:lnTo>
                  <a:lnTo>
                    <a:pt x="1650" y="240"/>
                  </a:lnTo>
                  <a:lnTo>
                    <a:pt x="1630" y="234"/>
                  </a:lnTo>
                  <a:lnTo>
                    <a:pt x="1638" y="228"/>
                  </a:lnTo>
                  <a:lnTo>
                    <a:pt x="1638" y="218"/>
                  </a:lnTo>
                  <a:lnTo>
                    <a:pt x="1658" y="212"/>
                  </a:lnTo>
                  <a:lnTo>
                    <a:pt x="1642" y="210"/>
                  </a:lnTo>
                  <a:lnTo>
                    <a:pt x="1650" y="206"/>
                  </a:lnTo>
                  <a:lnTo>
                    <a:pt x="1632" y="208"/>
                  </a:lnTo>
                  <a:lnTo>
                    <a:pt x="1606" y="196"/>
                  </a:lnTo>
                  <a:lnTo>
                    <a:pt x="1612" y="184"/>
                  </a:lnTo>
                  <a:lnTo>
                    <a:pt x="1662" y="174"/>
                  </a:lnTo>
                  <a:lnTo>
                    <a:pt x="1666" y="168"/>
                  </a:lnTo>
                  <a:lnTo>
                    <a:pt x="1682" y="166"/>
                  </a:lnTo>
                  <a:lnTo>
                    <a:pt x="1712" y="164"/>
                  </a:lnTo>
                  <a:lnTo>
                    <a:pt x="1730" y="150"/>
                  </a:lnTo>
                  <a:lnTo>
                    <a:pt x="1726" y="132"/>
                  </a:lnTo>
                  <a:lnTo>
                    <a:pt x="1706" y="130"/>
                  </a:lnTo>
                  <a:lnTo>
                    <a:pt x="1696" y="132"/>
                  </a:lnTo>
                  <a:lnTo>
                    <a:pt x="1690" y="122"/>
                  </a:lnTo>
                  <a:lnTo>
                    <a:pt x="1700" y="118"/>
                  </a:lnTo>
                  <a:lnTo>
                    <a:pt x="1708" y="104"/>
                  </a:lnTo>
                  <a:lnTo>
                    <a:pt x="1710" y="110"/>
                  </a:lnTo>
                  <a:lnTo>
                    <a:pt x="1726" y="106"/>
                  </a:lnTo>
                  <a:lnTo>
                    <a:pt x="1730" y="98"/>
                  </a:lnTo>
                  <a:lnTo>
                    <a:pt x="1758" y="90"/>
                  </a:lnTo>
                  <a:lnTo>
                    <a:pt x="1780" y="96"/>
                  </a:lnTo>
                  <a:lnTo>
                    <a:pt x="1788" y="92"/>
                  </a:lnTo>
                  <a:lnTo>
                    <a:pt x="1784" y="84"/>
                  </a:lnTo>
                  <a:lnTo>
                    <a:pt x="1790" y="80"/>
                  </a:lnTo>
                  <a:lnTo>
                    <a:pt x="1782" y="72"/>
                  </a:lnTo>
                  <a:lnTo>
                    <a:pt x="1802" y="64"/>
                  </a:lnTo>
                  <a:lnTo>
                    <a:pt x="1826" y="66"/>
                  </a:lnTo>
                  <a:lnTo>
                    <a:pt x="1810" y="62"/>
                  </a:lnTo>
                  <a:lnTo>
                    <a:pt x="1824" y="58"/>
                  </a:lnTo>
                  <a:lnTo>
                    <a:pt x="1888" y="48"/>
                  </a:lnTo>
                  <a:lnTo>
                    <a:pt x="1900" y="58"/>
                  </a:lnTo>
                  <a:lnTo>
                    <a:pt x="1898" y="78"/>
                  </a:lnTo>
                  <a:lnTo>
                    <a:pt x="1910" y="68"/>
                  </a:lnTo>
                  <a:lnTo>
                    <a:pt x="1904" y="52"/>
                  </a:lnTo>
                  <a:lnTo>
                    <a:pt x="1958" y="66"/>
                  </a:lnTo>
                  <a:lnTo>
                    <a:pt x="1962" y="64"/>
                  </a:lnTo>
                  <a:lnTo>
                    <a:pt x="1946" y="56"/>
                  </a:lnTo>
                  <a:lnTo>
                    <a:pt x="1938" y="44"/>
                  </a:lnTo>
                  <a:lnTo>
                    <a:pt x="1970" y="44"/>
                  </a:lnTo>
                  <a:lnTo>
                    <a:pt x="1974" y="48"/>
                  </a:lnTo>
                  <a:lnTo>
                    <a:pt x="2016" y="60"/>
                  </a:lnTo>
                  <a:lnTo>
                    <a:pt x="2028" y="70"/>
                  </a:lnTo>
                  <a:lnTo>
                    <a:pt x="2042" y="68"/>
                  </a:lnTo>
                  <a:lnTo>
                    <a:pt x="2032" y="60"/>
                  </a:lnTo>
                  <a:lnTo>
                    <a:pt x="2034" y="58"/>
                  </a:lnTo>
                  <a:lnTo>
                    <a:pt x="2002" y="48"/>
                  </a:lnTo>
                  <a:lnTo>
                    <a:pt x="1990" y="38"/>
                  </a:lnTo>
                  <a:lnTo>
                    <a:pt x="1992" y="32"/>
                  </a:lnTo>
                  <a:lnTo>
                    <a:pt x="2026" y="40"/>
                  </a:lnTo>
                  <a:lnTo>
                    <a:pt x="2040" y="48"/>
                  </a:lnTo>
                  <a:lnTo>
                    <a:pt x="2030" y="54"/>
                  </a:lnTo>
                  <a:lnTo>
                    <a:pt x="2034" y="58"/>
                  </a:lnTo>
                  <a:lnTo>
                    <a:pt x="2050" y="48"/>
                  </a:lnTo>
                  <a:lnTo>
                    <a:pt x="2020" y="32"/>
                  </a:lnTo>
                  <a:lnTo>
                    <a:pt x="2076" y="34"/>
                  </a:lnTo>
                  <a:lnTo>
                    <a:pt x="2080" y="44"/>
                  </a:lnTo>
                  <a:lnTo>
                    <a:pt x="2082" y="34"/>
                  </a:lnTo>
                  <a:lnTo>
                    <a:pt x="2102" y="40"/>
                  </a:lnTo>
                  <a:lnTo>
                    <a:pt x="2108" y="36"/>
                  </a:lnTo>
                  <a:lnTo>
                    <a:pt x="2092" y="32"/>
                  </a:lnTo>
                  <a:lnTo>
                    <a:pt x="2022" y="28"/>
                  </a:lnTo>
                  <a:lnTo>
                    <a:pt x="2002" y="26"/>
                  </a:lnTo>
                  <a:lnTo>
                    <a:pt x="2014" y="20"/>
                  </a:lnTo>
                  <a:lnTo>
                    <a:pt x="2030" y="24"/>
                  </a:lnTo>
                  <a:lnTo>
                    <a:pt x="2036" y="18"/>
                  </a:lnTo>
                  <a:lnTo>
                    <a:pt x="2074" y="16"/>
                  </a:lnTo>
                  <a:lnTo>
                    <a:pt x="2096" y="24"/>
                  </a:lnTo>
                  <a:lnTo>
                    <a:pt x="2086" y="18"/>
                  </a:lnTo>
                  <a:lnTo>
                    <a:pt x="2106" y="18"/>
                  </a:lnTo>
                  <a:lnTo>
                    <a:pt x="2098" y="10"/>
                  </a:lnTo>
                  <a:lnTo>
                    <a:pt x="2126" y="20"/>
                  </a:lnTo>
                  <a:lnTo>
                    <a:pt x="2126" y="8"/>
                  </a:lnTo>
                  <a:lnTo>
                    <a:pt x="2156" y="4"/>
                  </a:lnTo>
                  <a:lnTo>
                    <a:pt x="2178" y="4"/>
                  </a:lnTo>
                  <a:lnTo>
                    <a:pt x="2220" y="0"/>
                  </a:lnTo>
                  <a:lnTo>
                    <a:pt x="2248" y="2"/>
                  </a:lnTo>
                  <a:lnTo>
                    <a:pt x="2324" y="12"/>
                  </a:lnTo>
                  <a:lnTo>
                    <a:pt x="2318" y="16"/>
                  </a:lnTo>
                  <a:lnTo>
                    <a:pt x="2246" y="20"/>
                  </a:lnTo>
                  <a:lnTo>
                    <a:pt x="2184" y="28"/>
                  </a:lnTo>
                  <a:lnTo>
                    <a:pt x="2230" y="24"/>
                  </a:lnTo>
                  <a:lnTo>
                    <a:pt x="2258" y="20"/>
                  </a:lnTo>
                  <a:lnTo>
                    <a:pt x="2298" y="22"/>
                  </a:lnTo>
                  <a:lnTo>
                    <a:pt x="2330" y="18"/>
                  </a:lnTo>
                  <a:lnTo>
                    <a:pt x="2342" y="28"/>
                  </a:lnTo>
                  <a:lnTo>
                    <a:pt x="2371" y="32"/>
                  </a:lnTo>
                  <a:lnTo>
                    <a:pt x="2391" y="38"/>
                  </a:lnTo>
                  <a:lnTo>
                    <a:pt x="2375" y="50"/>
                  </a:lnTo>
                  <a:lnTo>
                    <a:pt x="2351" y="52"/>
                  </a:lnTo>
                  <a:lnTo>
                    <a:pt x="2260" y="56"/>
                  </a:lnTo>
                  <a:lnTo>
                    <a:pt x="2216" y="68"/>
                  </a:lnTo>
                  <a:lnTo>
                    <a:pt x="2226" y="74"/>
                  </a:lnTo>
                  <a:lnTo>
                    <a:pt x="2234" y="68"/>
                  </a:lnTo>
                  <a:lnTo>
                    <a:pt x="2292" y="60"/>
                  </a:lnTo>
                  <a:lnTo>
                    <a:pt x="2340" y="62"/>
                  </a:lnTo>
                  <a:lnTo>
                    <a:pt x="2338" y="70"/>
                  </a:lnTo>
                  <a:lnTo>
                    <a:pt x="2314" y="76"/>
                  </a:lnTo>
                  <a:lnTo>
                    <a:pt x="2314" y="84"/>
                  </a:lnTo>
                  <a:lnTo>
                    <a:pt x="2355" y="72"/>
                  </a:lnTo>
                  <a:lnTo>
                    <a:pt x="2363" y="60"/>
                  </a:lnTo>
                  <a:lnTo>
                    <a:pt x="2391" y="60"/>
                  </a:lnTo>
                  <a:lnTo>
                    <a:pt x="2395" y="70"/>
                  </a:lnTo>
                  <a:lnTo>
                    <a:pt x="2391" y="80"/>
                  </a:lnTo>
                  <a:lnTo>
                    <a:pt x="2363" y="100"/>
                  </a:lnTo>
                  <a:lnTo>
                    <a:pt x="2381" y="98"/>
                  </a:lnTo>
                  <a:lnTo>
                    <a:pt x="2431" y="68"/>
                  </a:lnTo>
                  <a:lnTo>
                    <a:pt x="2431" y="80"/>
                  </a:lnTo>
                  <a:lnTo>
                    <a:pt x="2445" y="84"/>
                  </a:lnTo>
                  <a:lnTo>
                    <a:pt x="2445" y="72"/>
                  </a:lnTo>
                  <a:lnTo>
                    <a:pt x="2453" y="80"/>
                  </a:lnTo>
                  <a:lnTo>
                    <a:pt x="2475" y="68"/>
                  </a:lnTo>
                  <a:lnTo>
                    <a:pt x="2503" y="68"/>
                  </a:lnTo>
                  <a:lnTo>
                    <a:pt x="2533" y="76"/>
                  </a:lnTo>
                  <a:lnTo>
                    <a:pt x="2541" y="82"/>
                  </a:lnTo>
                  <a:lnTo>
                    <a:pt x="2511" y="98"/>
                  </a:lnTo>
                  <a:lnTo>
                    <a:pt x="2495" y="98"/>
                  </a:lnTo>
                  <a:lnTo>
                    <a:pt x="2497" y="106"/>
                  </a:lnTo>
                  <a:lnTo>
                    <a:pt x="2481" y="112"/>
                  </a:lnTo>
                  <a:lnTo>
                    <a:pt x="2455" y="110"/>
                  </a:lnTo>
                  <a:lnTo>
                    <a:pt x="2433" y="114"/>
                  </a:lnTo>
                  <a:lnTo>
                    <a:pt x="2441" y="116"/>
                  </a:lnTo>
                  <a:lnTo>
                    <a:pt x="2459" y="112"/>
                  </a:lnTo>
                  <a:lnTo>
                    <a:pt x="2475" y="120"/>
                  </a:lnTo>
                  <a:lnTo>
                    <a:pt x="2465" y="126"/>
                  </a:lnTo>
                  <a:lnTo>
                    <a:pt x="2431" y="126"/>
                  </a:lnTo>
                  <a:lnTo>
                    <a:pt x="2417" y="132"/>
                  </a:lnTo>
                  <a:lnTo>
                    <a:pt x="2419" y="124"/>
                  </a:lnTo>
                  <a:lnTo>
                    <a:pt x="2407" y="138"/>
                  </a:lnTo>
                  <a:lnTo>
                    <a:pt x="2411" y="144"/>
                  </a:lnTo>
                  <a:lnTo>
                    <a:pt x="2423" y="144"/>
                  </a:lnTo>
                  <a:lnTo>
                    <a:pt x="2417" y="154"/>
                  </a:lnTo>
                  <a:lnTo>
                    <a:pt x="2427" y="160"/>
                  </a:lnTo>
                  <a:lnTo>
                    <a:pt x="2423" y="176"/>
                  </a:lnTo>
                  <a:lnTo>
                    <a:pt x="2397" y="176"/>
                  </a:lnTo>
                  <a:lnTo>
                    <a:pt x="2397" y="180"/>
                  </a:lnTo>
                  <a:lnTo>
                    <a:pt x="2381" y="212"/>
                  </a:lnTo>
                  <a:lnTo>
                    <a:pt x="2391" y="212"/>
                  </a:lnTo>
                  <a:lnTo>
                    <a:pt x="2391" y="204"/>
                  </a:lnTo>
                  <a:lnTo>
                    <a:pt x="2399" y="202"/>
                  </a:lnTo>
                  <a:lnTo>
                    <a:pt x="2421" y="204"/>
                  </a:lnTo>
                  <a:lnTo>
                    <a:pt x="2421" y="190"/>
                  </a:lnTo>
                  <a:lnTo>
                    <a:pt x="2435" y="180"/>
                  </a:lnTo>
                  <a:lnTo>
                    <a:pt x="2427" y="190"/>
                  </a:lnTo>
                  <a:lnTo>
                    <a:pt x="2427" y="200"/>
                  </a:lnTo>
                  <a:lnTo>
                    <a:pt x="2421" y="216"/>
                  </a:lnTo>
                  <a:lnTo>
                    <a:pt x="2411" y="212"/>
                  </a:lnTo>
                  <a:lnTo>
                    <a:pt x="2399" y="212"/>
                  </a:lnTo>
                  <a:lnTo>
                    <a:pt x="2403" y="222"/>
                  </a:lnTo>
                  <a:lnTo>
                    <a:pt x="2425" y="228"/>
                  </a:lnTo>
                  <a:lnTo>
                    <a:pt x="2433" y="224"/>
                  </a:lnTo>
                  <a:lnTo>
                    <a:pt x="2443" y="206"/>
                  </a:lnTo>
                  <a:lnTo>
                    <a:pt x="2447" y="208"/>
                  </a:lnTo>
                  <a:lnTo>
                    <a:pt x="2437" y="228"/>
                  </a:lnTo>
                  <a:lnTo>
                    <a:pt x="2437" y="236"/>
                  </a:lnTo>
                  <a:lnTo>
                    <a:pt x="2431" y="250"/>
                  </a:lnTo>
                  <a:lnTo>
                    <a:pt x="2433" y="268"/>
                  </a:lnTo>
                  <a:lnTo>
                    <a:pt x="2425" y="250"/>
                  </a:lnTo>
                  <a:lnTo>
                    <a:pt x="2425" y="240"/>
                  </a:lnTo>
                  <a:lnTo>
                    <a:pt x="2403" y="236"/>
                  </a:lnTo>
                  <a:lnTo>
                    <a:pt x="2385" y="244"/>
                  </a:lnTo>
                  <a:lnTo>
                    <a:pt x="2377" y="238"/>
                  </a:lnTo>
                  <a:lnTo>
                    <a:pt x="2369" y="244"/>
                  </a:lnTo>
                  <a:lnTo>
                    <a:pt x="2385" y="248"/>
                  </a:lnTo>
                  <a:lnTo>
                    <a:pt x="2385" y="258"/>
                  </a:lnTo>
                  <a:lnTo>
                    <a:pt x="2411" y="258"/>
                  </a:lnTo>
                  <a:lnTo>
                    <a:pt x="2407" y="266"/>
                  </a:lnTo>
                  <a:lnTo>
                    <a:pt x="2421" y="274"/>
                  </a:lnTo>
                  <a:lnTo>
                    <a:pt x="2419" y="290"/>
                  </a:lnTo>
                  <a:lnTo>
                    <a:pt x="2401" y="288"/>
                  </a:lnTo>
                  <a:lnTo>
                    <a:pt x="2387" y="278"/>
                  </a:lnTo>
                  <a:lnTo>
                    <a:pt x="2391" y="284"/>
                  </a:lnTo>
                  <a:lnTo>
                    <a:pt x="2415" y="300"/>
                  </a:lnTo>
                  <a:lnTo>
                    <a:pt x="2407" y="306"/>
                  </a:lnTo>
                  <a:lnTo>
                    <a:pt x="2427" y="306"/>
                  </a:lnTo>
                  <a:lnTo>
                    <a:pt x="2429" y="288"/>
                  </a:lnTo>
                  <a:lnTo>
                    <a:pt x="2439" y="284"/>
                  </a:lnTo>
                  <a:lnTo>
                    <a:pt x="2439" y="288"/>
                  </a:lnTo>
                  <a:lnTo>
                    <a:pt x="2451" y="296"/>
                  </a:lnTo>
                  <a:lnTo>
                    <a:pt x="2435" y="296"/>
                  </a:lnTo>
                  <a:lnTo>
                    <a:pt x="2433" y="304"/>
                  </a:lnTo>
                  <a:lnTo>
                    <a:pt x="2421" y="318"/>
                  </a:lnTo>
                  <a:lnTo>
                    <a:pt x="2407" y="318"/>
                  </a:lnTo>
                  <a:lnTo>
                    <a:pt x="2405" y="312"/>
                  </a:lnTo>
                  <a:lnTo>
                    <a:pt x="2385" y="312"/>
                  </a:lnTo>
                  <a:lnTo>
                    <a:pt x="2377" y="324"/>
                  </a:lnTo>
                  <a:lnTo>
                    <a:pt x="2401" y="330"/>
                  </a:lnTo>
                  <a:lnTo>
                    <a:pt x="2403" y="343"/>
                  </a:lnTo>
                  <a:lnTo>
                    <a:pt x="2391" y="343"/>
                  </a:lnTo>
                  <a:lnTo>
                    <a:pt x="2375" y="349"/>
                  </a:lnTo>
                  <a:lnTo>
                    <a:pt x="2351" y="339"/>
                  </a:lnTo>
                  <a:lnTo>
                    <a:pt x="2330" y="343"/>
                  </a:lnTo>
                  <a:lnTo>
                    <a:pt x="2318" y="349"/>
                  </a:lnTo>
                  <a:lnTo>
                    <a:pt x="2334" y="355"/>
                  </a:lnTo>
                  <a:lnTo>
                    <a:pt x="2342" y="373"/>
                  </a:lnTo>
                  <a:lnTo>
                    <a:pt x="2373" y="389"/>
                  </a:lnTo>
                  <a:lnTo>
                    <a:pt x="2365" y="393"/>
                  </a:lnTo>
                  <a:lnTo>
                    <a:pt x="2383" y="393"/>
                  </a:lnTo>
                  <a:lnTo>
                    <a:pt x="2375" y="397"/>
                  </a:lnTo>
                  <a:lnTo>
                    <a:pt x="2375" y="405"/>
                  </a:lnTo>
                  <a:lnTo>
                    <a:pt x="2383" y="405"/>
                  </a:lnTo>
                  <a:lnTo>
                    <a:pt x="2389" y="425"/>
                  </a:lnTo>
                  <a:lnTo>
                    <a:pt x="2361" y="429"/>
                  </a:lnTo>
                  <a:lnTo>
                    <a:pt x="2351" y="425"/>
                  </a:lnTo>
                  <a:lnTo>
                    <a:pt x="2347" y="411"/>
                  </a:lnTo>
                  <a:lnTo>
                    <a:pt x="2322" y="397"/>
                  </a:lnTo>
                  <a:lnTo>
                    <a:pt x="2308" y="399"/>
                  </a:lnTo>
                  <a:close/>
                  <a:moveTo>
                    <a:pt x="2308" y="399"/>
                  </a:moveTo>
                  <a:lnTo>
                    <a:pt x="2306" y="397"/>
                  </a:lnTo>
                  <a:lnTo>
                    <a:pt x="2306" y="397"/>
                  </a:lnTo>
                  <a:lnTo>
                    <a:pt x="2306" y="397"/>
                  </a:lnTo>
                  <a:lnTo>
                    <a:pt x="2306" y="397"/>
                  </a:lnTo>
                  <a:lnTo>
                    <a:pt x="2290" y="385"/>
                  </a:lnTo>
                  <a:lnTo>
                    <a:pt x="2282" y="387"/>
                  </a:lnTo>
                  <a:lnTo>
                    <a:pt x="2298" y="393"/>
                  </a:lnTo>
                  <a:lnTo>
                    <a:pt x="2294" y="397"/>
                  </a:lnTo>
                  <a:lnTo>
                    <a:pt x="2306" y="397"/>
                  </a:lnTo>
                  <a:lnTo>
                    <a:pt x="2306" y="397"/>
                  </a:lnTo>
                  <a:lnTo>
                    <a:pt x="2306" y="397"/>
                  </a:lnTo>
                  <a:lnTo>
                    <a:pt x="2306" y="397"/>
                  </a:lnTo>
                  <a:lnTo>
                    <a:pt x="2306" y="399"/>
                  </a:lnTo>
                  <a:lnTo>
                    <a:pt x="2308" y="399"/>
                  </a:lnTo>
                  <a:close/>
                  <a:moveTo>
                    <a:pt x="2363" y="355"/>
                  </a:moveTo>
                  <a:lnTo>
                    <a:pt x="2383" y="359"/>
                  </a:lnTo>
                  <a:lnTo>
                    <a:pt x="2383" y="365"/>
                  </a:lnTo>
                  <a:lnTo>
                    <a:pt x="2371" y="365"/>
                  </a:lnTo>
                  <a:lnTo>
                    <a:pt x="2363" y="361"/>
                  </a:lnTo>
                  <a:lnTo>
                    <a:pt x="2342" y="359"/>
                  </a:lnTo>
                  <a:lnTo>
                    <a:pt x="2342" y="357"/>
                  </a:lnTo>
                  <a:lnTo>
                    <a:pt x="2363" y="355"/>
                  </a:lnTo>
                  <a:close/>
                  <a:moveTo>
                    <a:pt x="2397" y="314"/>
                  </a:moveTo>
                  <a:lnTo>
                    <a:pt x="2409" y="322"/>
                  </a:lnTo>
                  <a:lnTo>
                    <a:pt x="2391" y="324"/>
                  </a:lnTo>
                  <a:lnTo>
                    <a:pt x="2383" y="316"/>
                  </a:lnTo>
                  <a:lnTo>
                    <a:pt x="2397" y="314"/>
                  </a:lnTo>
                  <a:close/>
                  <a:moveTo>
                    <a:pt x="2451" y="134"/>
                  </a:moveTo>
                  <a:lnTo>
                    <a:pt x="2443" y="142"/>
                  </a:lnTo>
                  <a:lnTo>
                    <a:pt x="2435" y="144"/>
                  </a:lnTo>
                  <a:lnTo>
                    <a:pt x="2421" y="138"/>
                  </a:lnTo>
                  <a:lnTo>
                    <a:pt x="2445" y="130"/>
                  </a:lnTo>
                  <a:lnTo>
                    <a:pt x="2451" y="134"/>
                  </a:lnTo>
                  <a:close/>
                  <a:moveTo>
                    <a:pt x="1880" y="431"/>
                  </a:moveTo>
                  <a:lnTo>
                    <a:pt x="1906" y="435"/>
                  </a:lnTo>
                  <a:lnTo>
                    <a:pt x="1914" y="443"/>
                  </a:lnTo>
                  <a:lnTo>
                    <a:pt x="1924" y="447"/>
                  </a:lnTo>
                  <a:lnTo>
                    <a:pt x="1922" y="455"/>
                  </a:lnTo>
                  <a:lnTo>
                    <a:pt x="1900" y="461"/>
                  </a:lnTo>
                  <a:lnTo>
                    <a:pt x="1890" y="457"/>
                  </a:lnTo>
                  <a:lnTo>
                    <a:pt x="1902" y="457"/>
                  </a:lnTo>
                  <a:lnTo>
                    <a:pt x="1878" y="449"/>
                  </a:lnTo>
                  <a:lnTo>
                    <a:pt x="1882" y="441"/>
                  </a:lnTo>
                  <a:lnTo>
                    <a:pt x="1880" y="431"/>
                  </a:lnTo>
                  <a:close/>
                  <a:moveTo>
                    <a:pt x="2351" y="373"/>
                  </a:moveTo>
                  <a:lnTo>
                    <a:pt x="2342" y="361"/>
                  </a:lnTo>
                  <a:lnTo>
                    <a:pt x="2363" y="361"/>
                  </a:lnTo>
                  <a:lnTo>
                    <a:pt x="2381" y="375"/>
                  </a:lnTo>
                  <a:lnTo>
                    <a:pt x="2377" y="381"/>
                  </a:lnTo>
                  <a:lnTo>
                    <a:pt x="2351" y="373"/>
                  </a:lnTo>
                  <a:close/>
                  <a:moveTo>
                    <a:pt x="2361" y="351"/>
                  </a:moveTo>
                  <a:lnTo>
                    <a:pt x="2334" y="347"/>
                  </a:lnTo>
                  <a:lnTo>
                    <a:pt x="2367" y="353"/>
                  </a:lnTo>
                  <a:lnTo>
                    <a:pt x="2342" y="355"/>
                  </a:lnTo>
                  <a:lnTo>
                    <a:pt x="2324" y="351"/>
                  </a:lnTo>
                  <a:lnTo>
                    <a:pt x="2330" y="345"/>
                  </a:lnTo>
                  <a:lnTo>
                    <a:pt x="2342" y="345"/>
                  </a:lnTo>
                  <a:lnTo>
                    <a:pt x="2361" y="351"/>
                  </a:lnTo>
                  <a:close/>
                  <a:moveTo>
                    <a:pt x="1728" y="1446"/>
                  </a:moveTo>
                  <a:lnTo>
                    <a:pt x="1722" y="1448"/>
                  </a:lnTo>
                  <a:lnTo>
                    <a:pt x="1730" y="1458"/>
                  </a:lnTo>
                  <a:lnTo>
                    <a:pt x="1718" y="1450"/>
                  </a:lnTo>
                  <a:lnTo>
                    <a:pt x="1714" y="1452"/>
                  </a:lnTo>
                  <a:lnTo>
                    <a:pt x="1694" y="1454"/>
                  </a:lnTo>
                  <a:lnTo>
                    <a:pt x="1692" y="1446"/>
                  </a:lnTo>
                  <a:lnTo>
                    <a:pt x="1696" y="1446"/>
                  </a:lnTo>
                  <a:lnTo>
                    <a:pt x="1728" y="1446"/>
                  </a:lnTo>
                  <a:close/>
                  <a:moveTo>
                    <a:pt x="38" y="861"/>
                  </a:moveTo>
                  <a:lnTo>
                    <a:pt x="40" y="863"/>
                  </a:lnTo>
                  <a:lnTo>
                    <a:pt x="26" y="869"/>
                  </a:lnTo>
                  <a:lnTo>
                    <a:pt x="22" y="865"/>
                  </a:lnTo>
                  <a:lnTo>
                    <a:pt x="8" y="867"/>
                  </a:lnTo>
                  <a:lnTo>
                    <a:pt x="0" y="865"/>
                  </a:lnTo>
                  <a:lnTo>
                    <a:pt x="0" y="865"/>
                  </a:lnTo>
                  <a:lnTo>
                    <a:pt x="10" y="861"/>
                  </a:lnTo>
                  <a:lnTo>
                    <a:pt x="28" y="865"/>
                  </a:lnTo>
                  <a:lnTo>
                    <a:pt x="38" y="861"/>
                  </a:lnTo>
                  <a:close/>
                  <a:moveTo>
                    <a:pt x="715" y="793"/>
                  </a:moveTo>
                  <a:lnTo>
                    <a:pt x="713" y="781"/>
                  </a:lnTo>
                  <a:lnTo>
                    <a:pt x="721" y="777"/>
                  </a:lnTo>
                  <a:lnTo>
                    <a:pt x="725" y="783"/>
                  </a:lnTo>
                  <a:lnTo>
                    <a:pt x="721" y="801"/>
                  </a:lnTo>
                  <a:lnTo>
                    <a:pt x="715" y="797"/>
                  </a:lnTo>
                  <a:lnTo>
                    <a:pt x="715" y="793"/>
                  </a:lnTo>
                  <a:close/>
                  <a:moveTo>
                    <a:pt x="683" y="765"/>
                  </a:moveTo>
                  <a:lnTo>
                    <a:pt x="675" y="781"/>
                  </a:lnTo>
                  <a:lnTo>
                    <a:pt x="675" y="757"/>
                  </a:lnTo>
                  <a:lnTo>
                    <a:pt x="679" y="753"/>
                  </a:lnTo>
                  <a:lnTo>
                    <a:pt x="693" y="755"/>
                  </a:lnTo>
                  <a:lnTo>
                    <a:pt x="701" y="765"/>
                  </a:lnTo>
                  <a:lnTo>
                    <a:pt x="683" y="767"/>
                  </a:lnTo>
                  <a:lnTo>
                    <a:pt x="683" y="765"/>
                  </a:lnTo>
                  <a:close/>
                  <a:moveTo>
                    <a:pt x="190" y="681"/>
                  </a:moveTo>
                  <a:lnTo>
                    <a:pt x="196" y="681"/>
                  </a:lnTo>
                  <a:lnTo>
                    <a:pt x="198" y="691"/>
                  </a:lnTo>
                  <a:lnTo>
                    <a:pt x="182" y="693"/>
                  </a:lnTo>
                  <a:lnTo>
                    <a:pt x="170" y="685"/>
                  </a:lnTo>
                  <a:lnTo>
                    <a:pt x="190" y="681"/>
                  </a:lnTo>
                  <a:close/>
                  <a:moveTo>
                    <a:pt x="190" y="817"/>
                  </a:moveTo>
                  <a:lnTo>
                    <a:pt x="188" y="825"/>
                  </a:lnTo>
                  <a:lnTo>
                    <a:pt x="170" y="833"/>
                  </a:lnTo>
                  <a:lnTo>
                    <a:pt x="164" y="833"/>
                  </a:lnTo>
                  <a:lnTo>
                    <a:pt x="146" y="843"/>
                  </a:lnTo>
                  <a:lnTo>
                    <a:pt x="156" y="831"/>
                  </a:lnTo>
                  <a:lnTo>
                    <a:pt x="174" y="829"/>
                  </a:lnTo>
                  <a:lnTo>
                    <a:pt x="176" y="821"/>
                  </a:lnTo>
                  <a:lnTo>
                    <a:pt x="190" y="817"/>
                  </a:lnTo>
                  <a:close/>
                  <a:moveTo>
                    <a:pt x="394" y="721"/>
                  </a:moveTo>
                  <a:lnTo>
                    <a:pt x="406" y="729"/>
                  </a:lnTo>
                  <a:lnTo>
                    <a:pt x="394" y="733"/>
                  </a:lnTo>
                  <a:lnTo>
                    <a:pt x="400" y="735"/>
                  </a:lnTo>
                  <a:lnTo>
                    <a:pt x="400" y="747"/>
                  </a:lnTo>
                  <a:lnTo>
                    <a:pt x="388" y="749"/>
                  </a:lnTo>
                  <a:lnTo>
                    <a:pt x="374" y="761"/>
                  </a:lnTo>
                  <a:lnTo>
                    <a:pt x="376" y="753"/>
                  </a:lnTo>
                  <a:lnTo>
                    <a:pt x="370" y="757"/>
                  </a:lnTo>
                  <a:lnTo>
                    <a:pt x="364" y="745"/>
                  </a:lnTo>
                  <a:lnTo>
                    <a:pt x="386" y="731"/>
                  </a:lnTo>
                  <a:lnTo>
                    <a:pt x="394" y="721"/>
                  </a:lnTo>
                  <a:close/>
                  <a:moveTo>
                    <a:pt x="647" y="729"/>
                  </a:moveTo>
                  <a:lnTo>
                    <a:pt x="665" y="733"/>
                  </a:lnTo>
                  <a:lnTo>
                    <a:pt x="665" y="745"/>
                  </a:lnTo>
                  <a:lnTo>
                    <a:pt x="651" y="739"/>
                  </a:lnTo>
                  <a:lnTo>
                    <a:pt x="655" y="745"/>
                  </a:lnTo>
                  <a:lnTo>
                    <a:pt x="665" y="749"/>
                  </a:lnTo>
                  <a:lnTo>
                    <a:pt x="669" y="761"/>
                  </a:lnTo>
                  <a:lnTo>
                    <a:pt x="669" y="773"/>
                  </a:lnTo>
                  <a:lnTo>
                    <a:pt x="657" y="759"/>
                  </a:lnTo>
                  <a:lnTo>
                    <a:pt x="661" y="755"/>
                  </a:lnTo>
                  <a:lnTo>
                    <a:pt x="655" y="751"/>
                  </a:lnTo>
                  <a:lnTo>
                    <a:pt x="651" y="755"/>
                  </a:lnTo>
                  <a:lnTo>
                    <a:pt x="649" y="741"/>
                  </a:lnTo>
                  <a:lnTo>
                    <a:pt x="639" y="733"/>
                  </a:lnTo>
                  <a:lnTo>
                    <a:pt x="647" y="729"/>
                  </a:lnTo>
                  <a:close/>
                  <a:moveTo>
                    <a:pt x="685" y="779"/>
                  </a:moveTo>
                  <a:lnTo>
                    <a:pt x="681" y="781"/>
                  </a:lnTo>
                  <a:lnTo>
                    <a:pt x="685" y="769"/>
                  </a:lnTo>
                  <a:lnTo>
                    <a:pt x="691" y="769"/>
                  </a:lnTo>
                  <a:lnTo>
                    <a:pt x="707" y="793"/>
                  </a:lnTo>
                  <a:lnTo>
                    <a:pt x="709" y="803"/>
                  </a:lnTo>
                  <a:lnTo>
                    <a:pt x="703" y="797"/>
                  </a:lnTo>
                  <a:lnTo>
                    <a:pt x="697" y="805"/>
                  </a:lnTo>
                  <a:lnTo>
                    <a:pt x="689" y="793"/>
                  </a:lnTo>
                  <a:lnTo>
                    <a:pt x="685" y="803"/>
                  </a:lnTo>
                  <a:lnTo>
                    <a:pt x="689" y="785"/>
                  </a:lnTo>
                  <a:lnTo>
                    <a:pt x="685" y="779"/>
                  </a:lnTo>
                  <a:close/>
                  <a:moveTo>
                    <a:pt x="1740" y="901"/>
                  </a:moveTo>
                  <a:lnTo>
                    <a:pt x="1752" y="903"/>
                  </a:lnTo>
                  <a:lnTo>
                    <a:pt x="1774" y="913"/>
                  </a:lnTo>
                  <a:lnTo>
                    <a:pt x="1778" y="917"/>
                  </a:lnTo>
                  <a:lnTo>
                    <a:pt x="1770" y="919"/>
                  </a:lnTo>
                  <a:lnTo>
                    <a:pt x="1748" y="913"/>
                  </a:lnTo>
                  <a:lnTo>
                    <a:pt x="1736" y="905"/>
                  </a:lnTo>
                  <a:lnTo>
                    <a:pt x="1740" y="901"/>
                  </a:lnTo>
                  <a:close/>
                  <a:moveTo>
                    <a:pt x="1478" y="835"/>
                  </a:moveTo>
                  <a:lnTo>
                    <a:pt x="1482" y="835"/>
                  </a:lnTo>
                  <a:lnTo>
                    <a:pt x="1488" y="845"/>
                  </a:lnTo>
                  <a:lnTo>
                    <a:pt x="1468" y="839"/>
                  </a:lnTo>
                  <a:lnTo>
                    <a:pt x="1478" y="835"/>
                  </a:lnTo>
                  <a:close/>
                  <a:moveTo>
                    <a:pt x="727" y="811"/>
                  </a:moveTo>
                  <a:lnTo>
                    <a:pt x="749" y="833"/>
                  </a:lnTo>
                  <a:lnTo>
                    <a:pt x="741" y="829"/>
                  </a:lnTo>
                  <a:lnTo>
                    <a:pt x="741" y="837"/>
                  </a:lnTo>
                  <a:lnTo>
                    <a:pt x="731" y="829"/>
                  </a:lnTo>
                  <a:lnTo>
                    <a:pt x="733" y="825"/>
                  </a:lnTo>
                  <a:lnTo>
                    <a:pt x="727" y="811"/>
                  </a:lnTo>
                  <a:close/>
                  <a:moveTo>
                    <a:pt x="1508" y="633"/>
                  </a:moveTo>
                  <a:lnTo>
                    <a:pt x="1510" y="643"/>
                  </a:lnTo>
                  <a:lnTo>
                    <a:pt x="1502" y="653"/>
                  </a:lnTo>
                  <a:lnTo>
                    <a:pt x="1496" y="649"/>
                  </a:lnTo>
                  <a:lnTo>
                    <a:pt x="1496" y="639"/>
                  </a:lnTo>
                  <a:lnTo>
                    <a:pt x="1502" y="633"/>
                  </a:lnTo>
                  <a:lnTo>
                    <a:pt x="1508" y="633"/>
                  </a:lnTo>
                  <a:close/>
                  <a:moveTo>
                    <a:pt x="1468" y="621"/>
                  </a:moveTo>
                  <a:lnTo>
                    <a:pt x="1470" y="625"/>
                  </a:lnTo>
                  <a:lnTo>
                    <a:pt x="1452" y="639"/>
                  </a:lnTo>
                  <a:lnTo>
                    <a:pt x="1444" y="639"/>
                  </a:lnTo>
                  <a:lnTo>
                    <a:pt x="1440" y="631"/>
                  </a:lnTo>
                  <a:lnTo>
                    <a:pt x="1450" y="621"/>
                  </a:lnTo>
                  <a:lnTo>
                    <a:pt x="1468" y="621"/>
                  </a:lnTo>
                  <a:close/>
                  <a:moveTo>
                    <a:pt x="1538" y="613"/>
                  </a:moveTo>
                  <a:lnTo>
                    <a:pt x="1530" y="617"/>
                  </a:lnTo>
                  <a:lnTo>
                    <a:pt x="1522" y="609"/>
                  </a:lnTo>
                  <a:lnTo>
                    <a:pt x="1534" y="609"/>
                  </a:lnTo>
                  <a:lnTo>
                    <a:pt x="1538" y="603"/>
                  </a:lnTo>
                  <a:lnTo>
                    <a:pt x="1550" y="605"/>
                  </a:lnTo>
                  <a:lnTo>
                    <a:pt x="1538" y="613"/>
                  </a:lnTo>
                  <a:close/>
                  <a:moveTo>
                    <a:pt x="1566" y="485"/>
                  </a:moveTo>
                  <a:lnTo>
                    <a:pt x="1574" y="489"/>
                  </a:lnTo>
                  <a:lnTo>
                    <a:pt x="1574" y="505"/>
                  </a:lnTo>
                  <a:lnTo>
                    <a:pt x="1562" y="513"/>
                  </a:lnTo>
                  <a:lnTo>
                    <a:pt x="1546" y="513"/>
                  </a:lnTo>
                  <a:lnTo>
                    <a:pt x="1540" y="501"/>
                  </a:lnTo>
                  <a:lnTo>
                    <a:pt x="1550" y="487"/>
                  </a:lnTo>
                  <a:lnTo>
                    <a:pt x="1566" y="485"/>
                  </a:lnTo>
                  <a:close/>
                  <a:moveTo>
                    <a:pt x="1516" y="455"/>
                  </a:moveTo>
                  <a:lnTo>
                    <a:pt x="1526" y="461"/>
                  </a:lnTo>
                  <a:lnTo>
                    <a:pt x="1518" y="469"/>
                  </a:lnTo>
                  <a:lnTo>
                    <a:pt x="1518" y="487"/>
                  </a:lnTo>
                  <a:lnTo>
                    <a:pt x="1508" y="469"/>
                  </a:lnTo>
                  <a:lnTo>
                    <a:pt x="1518" y="459"/>
                  </a:lnTo>
                  <a:lnTo>
                    <a:pt x="1516" y="455"/>
                  </a:lnTo>
                  <a:close/>
                  <a:moveTo>
                    <a:pt x="1125" y="347"/>
                  </a:moveTo>
                  <a:lnTo>
                    <a:pt x="1115" y="361"/>
                  </a:lnTo>
                  <a:lnTo>
                    <a:pt x="1097" y="345"/>
                  </a:lnTo>
                  <a:lnTo>
                    <a:pt x="1089" y="343"/>
                  </a:lnTo>
                  <a:lnTo>
                    <a:pt x="1095" y="337"/>
                  </a:lnTo>
                  <a:lnTo>
                    <a:pt x="1117" y="335"/>
                  </a:lnTo>
                  <a:lnTo>
                    <a:pt x="1127" y="341"/>
                  </a:lnTo>
                  <a:lnTo>
                    <a:pt x="1125" y="347"/>
                  </a:lnTo>
                  <a:close/>
                  <a:moveTo>
                    <a:pt x="1129" y="256"/>
                  </a:moveTo>
                  <a:lnTo>
                    <a:pt x="1125" y="246"/>
                  </a:lnTo>
                  <a:lnTo>
                    <a:pt x="1133" y="244"/>
                  </a:lnTo>
                  <a:lnTo>
                    <a:pt x="1153" y="256"/>
                  </a:lnTo>
                  <a:lnTo>
                    <a:pt x="1159" y="264"/>
                  </a:lnTo>
                  <a:lnTo>
                    <a:pt x="1139" y="268"/>
                  </a:lnTo>
                  <a:lnTo>
                    <a:pt x="1137" y="284"/>
                  </a:lnTo>
                  <a:lnTo>
                    <a:pt x="1141" y="290"/>
                  </a:lnTo>
                  <a:lnTo>
                    <a:pt x="1131" y="296"/>
                  </a:lnTo>
                  <a:lnTo>
                    <a:pt x="1121" y="292"/>
                  </a:lnTo>
                  <a:lnTo>
                    <a:pt x="1133" y="284"/>
                  </a:lnTo>
                  <a:lnTo>
                    <a:pt x="1135" y="268"/>
                  </a:lnTo>
                  <a:lnTo>
                    <a:pt x="1129" y="256"/>
                  </a:lnTo>
                  <a:close/>
                  <a:moveTo>
                    <a:pt x="927" y="262"/>
                  </a:moveTo>
                  <a:lnTo>
                    <a:pt x="923" y="274"/>
                  </a:lnTo>
                  <a:lnTo>
                    <a:pt x="913" y="280"/>
                  </a:lnTo>
                  <a:lnTo>
                    <a:pt x="901" y="278"/>
                  </a:lnTo>
                  <a:lnTo>
                    <a:pt x="913" y="268"/>
                  </a:lnTo>
                  <a:lnTo>
                    <a:pt x="927" y="262"/>
                  </a:lnTo>
                  <a:close/>
                  <a:moveTo>
                    <a:pt x="1341" y="214"/>
                  </a:moveTo>
                  <a:lnTo>
                    <a:pt x="1351" y="220"/>
                  </a:lnTo>
                  <a:lnTo>
                    <a:pt x="1345" y="228"/>
                  </a:lnTo>
                  <a:lnTo>
                    <a:pt x="1329" y="220"/>
                  </a:lnTo>
                  <a:lnTo>
                    <a:pt x="1329" y="214"/>
                  </a:lnTo>
                  <a:lnTo>
                    <a:pt x="1341" y="214"/>
                  </a:lnTo>
                  <a:close/>
                  <a:moveTo>
                    <a:pt x="1119" y="220"/>
                  </a:moveTo>
                  <a:lnTo>
                    <a:pt x="1127" y="224"/>
                  </a:lnTo>
                  <a:lnTo>
                    <a:pt x="1123" y="230"/>
                  </a:lnTo>
                  <a:lnTo>
                    <a:pt x="1111" y="224"/>
                  </a:lnTo>
                  <a:lnTo>
                    <a:pt x="1103" y="210"/>
                  </a:lnTo>
                  <a:lnTo>
                    <a:pt x="1111" y="210"/>
                  </a:lnTo>
                  <a:lnTo>
                    <a:pt x="1119" y="220"/>
                  </a:lnTo>
                  <a:close/>
                  <a:moveTo>
                    <a:pt x="1265" y="208"/>
                  </a:moveTo>
                  <a:lnTo>
                    <a:pt x="1297" y="210"/>
                  </a:lnTo>
                  <a:lnTo>
                    <a:pt x="1293" y="218"/>
                  </a:lnTo>
                  <a:lnTo>
                    <a:pt x="1255" y="218"/>
                  </a:lnTo>
                  <a:lnTo>
                    <a:pt x="1253" y="212"/>
                  </a:lnTo>
                  <a:lnTo>
                    <a:pt x="1265" y="208"/>
                  </a:lnTo>
                  <a:close/>
                  <a:moveTo>
                    <a:pt x="1203" y="130"/>
                  </a:moveTo>
                  <a:lnTo>
                    <a:pt x="1215" y="134"/>
                  </a:lnTo>
                  <a:lnTo>
                    <a:pt x="1213" y="144"/>
                  </a:lnTo>
                  <a:lnTo>
                    <a:pt x="1191" y="132"/>
                  </a:lnTo>
                  <a:lnTo>
                    <a:pt x="1203" y="130"/>
                  </a:lnTo>
                  <a:close/>
                  <a:moveTo>
                    <a:pt x="1502" y="743"/>
                  </a:moveTo>
                  <a:lnTo>
                    <a:pt x="1502" y="757"/>
                  </a:lnTo>
                  <a:lnTo>
                    <a:pt x="1514" y="767"/>
                  </a:lnTo>
                  <a:lnTo>
                    <a:pt x="1518" y="763"/>
                  </a:lnTo>
                  <a:lnTo>
                    <a:pt x="1520" y="773"/>
                  </a:lnTo>
                  <a:lnTo>
                    <a:pt x="1512" y="773"/>
                  </a:lnTo>
                  <a:lnTo>
                    <a:pt x="1508" y="779"/>
                  </a:lnTo>
                  <a:lnTo>
                    <a:pt x="1498" y="771"/>
                  </a:lnTo>
                  <a:lnTo>
                    <a:pt x="1504" y="769"/>
                  </a:lnTo>
                  <a:lnTo>
                    <a:pt x="1502" y="759"/>
                  </a:lnTo>
                  <a:lnTo>
                    <a:pt x="1502" y="743"/>
                  </a:lnTo>
                  <a:close/>
                  <a:moveTo>
                    <a:pt x="753" y="837"/>
                  </a:moveTo>
                  <a:lnTo>
                    <a:pt x="761" y="837"/>
                  </a:lnTo>
                  <a:lnTo>
                    <a:pt x="761" y="851"/>
                  </a:lnTo>
                  <a:lnTo>
                    <a:pt x="755" y="851"/>
                  </a:lnTo>
                  <a:lnTo>
                    <a:pt x="753" y="837"/>
                  </a:lnTo>
                  <a:close/>
                  <a:moveTo>
                    <a:pt x="1808" y="977"/>
                  </a:moveTo>
                  <a:lnTo>
                    <a:pt x="1798" y="985"/>
                  </a:lnTo>
                  <a:lnTo>
                    <a:pt x="1782" y="985"/>
                  </a:lnTo>
                  <a:lnTo>
                    <a:pt x="1780" y="977"/>
                  </a:lnTo>
                  <a:lnTo>
                    <a:pt x="1794" y="957"/>
                  </a:lnTo>
                  <a:lnTo>
                    <a:pt x="1798" y="965"/>
                  </a:lnTo>
                  <a:lnTo>
                    <a:pt x="1790" y="981"/>
                  </a:lnTo>
                  <a:lnTo>
                    <a:pt x="1798" y="971"/>
                  </a:lnTo>
                  <a:lnTo>
                    <a:pt x="1808" y="977"/>
                  </a:lnTo>
                  <a:close/>
                  <a:moveTo>
                    <a:pt x="1774" y="969"/>
                  </a:moveTo>
                  <a:lnTo>
                    <a:pt x="1760" y="975"/>
                  </a:lnTo>
                  <a:lnTo>
                    <a:pt x="1748" y="973"/>
                  </a:lnTo>
                  <a:lnTo>
                    <a:pt x="1736" y="965"/>
                  </a:lnTo>
                  <a:lnTo>
                    <a:pt x="1742" y="963"/>
                  </a:lnTo>
                  <a:lnTo>
                    <a:pt x="1746" y="969"/>
                  </a:lnTo>
                  <a:lnTo>
                    <a:pt x="1774" y="969"/>
                  </a:lnTo>
                  <a:close/>
                  <a:moveTo>
                    <a:pt x="1498" y="349"/>
                  </a:moveTo>
                  <a:lnTo>
                    <a:pt x="1488" y="349"/>
                  </a:lnTo>
                  <a:lnTo>
                    <a:pt x="1486" y="335"/>
                  </a:lnTo>
                  <a:lnTo>
                    <a:pt x="1508" y="337"/>
                  </a:lnTo>
                  <a:lnTo>
                    <a:pt x="1528" y="337"/>
                  </a:lnTo>
                  <a:lnTo>
                    <a:pt x="1542" y="341"/>
                  </a:lnTo>
                  <a:lnTo>
                    <a:pt x="1556" y="353"/>
                  </a:lnTo>
                  <a:lnTo>
                    <a:pt x="1556" y="361"/>
                  </a:lnTo>
                  <a:lnTo>
                    <a:pt x="1526" y="359"/>
                  </a:lnTo>
                  <a:lnTo>
                    <a:pt x="1512" y="363"/>
                  </a:lnTo>
                  <a:lnTo>
                    <a:pt x="1500" y="361"/>
                  </a:lnTo>
                  <a:lnTo>
                    <a:pt x="1498" y="349"/>
                  </a:lnTo>
                  <a:close/>
                  <a:moveTo>
                    <a:pt x="1273" y="272"/>
                  </a:moveTo>
                  <a:lnTo>
                    <a:pt x="1277" y="266"/>
                  </a:lnTo>
                  <a:lnTo>
                    <a:pt x="1281" y="278"/>
                  </a:lnTo>
                  <a:lnTo>
                    <a:pt x="1293" y="288"/>
                  </a:lnTo>
                  <a:lnTo>
                    <a:pt x="1291" y="306"/>
                  </a:lnTo>
                  <a:lnTo>
                    <a:pt x="1275" y="308"/>
                  </a:lnTo>
                  <a:lnTo>
                    <a:pt x="1265" y="302"/>
                  </a:lnTo>
                  <a:lnTo>
                    <a:pt x="1265" y="312"/>
                  </a:lnTo>
                  <a:lnTo>
                    <a:pt x="1257" y="308"/>
                  </a:lnTo>
                  <a:lnTo>
                    <a:pt x="1257" y="302"/>
                  </a:lnTo>
                  <a:lnTo>
                    <a:pt x="1245" y="296"/>
                  </a:lnTo>
                  <a:lnTo>
                    <a:pt x="1253" y="282"/>
                  </a:lnTo>
                  <a:lnTo>
                    <a:pt x="1239" y="280"/>
                  </a:lnTo>
                  <a:lnTo>
                    <a:pt x="1251" y="276"/>
                  </a:lnTo>
                  <a:lnTo>
                    <a:pt x="1259" y="280"/>
                  </a:lnTo>
                  <a:lnTo>
                    <a:pt x="1273" y="276"/>
                  </a:lnTo>
                  <a:lnTo>
                    <a:pt x="1273" y="272"/>
                  </a:lnTo>
                  <a:close/>
                  <a:moveTo>
                    <a:pt x="1021" y="192"/>
                  </a:moveTo>
                  <a:lnTo>
                    <a:pt x="1009" y="188"/>
                  </a:lnTo>
                  <a:lnTo>
                    <a:pt x="995" y="192"/>
                  </a:lnTo>
                  <a:lnTo>
                    <a:pt x="993" y="188"/>
                  </a:lnTo>
                  <a:lnTo>
                    <a:pt x="1037" y="176"/>
                  </a:lnTo>
                  <a:lnTo>
                    <a:pt x="1051" y="182"/>
                  </a:lnTo>
                  <a:lnTo>
                    <a:pt x="1051" y="192"/>
                  </a:lnTo>
                  <a:lnTo>
                    <a:pt x="1025" y="188"/>
                  </a:lnTo>
                  <a:lnTo>
                    <a:pt x="1021" y="192"/>
                  </a:lnTo>
                  <a:close/>
                  <a:moveTo>
                    <a:pt x="1243" y="196"/>
                  </a:moveTo>
                  <a:lnTo>
                    <a:pt x="1227" y="194"/>
                  </a:lnTo>
                  <a:lnTo>
                    <a:pt x="1219" y="184"/>
                  </a:lnTo>
                  <a:lnTo>
                    <a:pt x="1223" y="174"/>
                  </a:lnTo>
                  <a:lnTo>
                    <a:pt x="1253" y="180"/>
                  </a:lnTo>
                  <a:lnTo>
                    <a:pt x="1273" y="190"/>
                  </a:lnTo>
                  <a:lnTo>
                    <a:pt x="1265" y="192"/>
                  </a:lnTo>
                  <a:lnTo>
                    <a:pt x="1269" y="202"/>
                  </a:lnTo>
                  <a:lnTo>
                    <a:pt x="1245" y="206"/>
                  </a:lnTo>
                  <a:lnTo>
                    <a:pt x="1229" y="200"/>
                  </a:lnTo>
                  <a:lnTo>
                    <a:pt x="1243" y="196"/>
                  </a:lnTo>
                  <a:close/>
                  <a:moveTo>
                    <a:pt x="1770" y="1474"/>
                  </a:moveTo>
                  <a:lnTo>
                    <a:pt x="1774" y="1468"/>
                  </a:lnTo>
                  <a:lnTo>
                    <a:pt x="1776" y="1458"/>
                  </a:lnTo>
                  <a:lnTo>
                    <a:pt x="1778" y="1468"/>
                  </a:lnTo>
                  <a:lnTo>
                    <a:pt x="1786" y="1480"/>
                  </a:lnTo>
                  <a:lnTo>
                    <a:pt x="1784" y="1494"/>
                  </a:lnTo>
                  <a:lnTo>
                    <a:pt x="1790" y="1508"/>
                  </a:lnTo>
                  <a:lnTo>
                    <a:pt x="1788" y="1514"/>
                  </a:lnTo>
                  <a:lnTo>
                    <a:pt x="1776" y="1478"/>
                  </a:lnTo>
                  <a:lnTo>
                    <a:pt x="1770" y="1474"/>
                  </a:lnTo>
                  <a:close/>
                  <a:moveTo>
                    <a:pt x="1538" y="1446"/>
                  </a:moveTo>
                  <a:lnTo>
                    <a:pt x="1546" y="1446"/>
                  </a:lnTo>
                  <a:lnTo>
                    <a:pt x="1558" y="1454"/>
                  </a:lnTo>
                  <a:lnTo>
                    <a:pt x="1546" y="1454"/>
                  </a:lnTo>
                  <a:lnTo>
                    <a:pt x="1542" y="1458"/>
                  </a:lnTo>
                  <a:lnTo>
                    <a:pt x="1534" y="1454"/>
                  </a:lnTo>
                  <a:lnTo>
                    <a:pt x="1524" y="1448"/>
                  </a:lnTo>
                  <a:lnTo>
                    <a:pt x="1530" y="1444"/>
                  </a:lnTo>
                  <a:lnTo>
                    <a:pt x="1538" y="1446"/>
                  </a:lnTo>
                  <a:close/>
                  <a:moveTo>
                    <a:pt x="1532" y="1330"/>
                  </a:moveTo>
                  <a:lnTo>
                    <a:pt x="1530" y="1342"/>
                  </a:lnTo>
                  <a:lnTo>
                    <a:pt x="1534" y="1346"/>
                  </a:lnTo>
                  <a:lnTo>
                    <a:pt x="1536" y="1362"/>
                  </a:lnTo>
                  <a:lnTo>
                    <a:pt x="1528" y="1350"/>
                  </a:lnTo>
                  <a:lnTo>
                    <a:pt x="1522" y="1348"/>
                  </a:lnTo>
                  <a:lnTo>
                    <a:pt x="1530" y="1340"/>
                  </a:lnTo>
                  <a:lnTo>
                    <a:pt x="1532" y="1330"/>
                  </a:lnTo>
                  <a:close/>
                  <a:moveTo>
                    <a:pt x="1532" y="1316"/>
                  </a:moveTo>
                  <a:lnTo>
                    <a:pt x="1518" y="1316"/>
                  </a:lnTo>
                  <a:lnTo>
                    <a:pt x="1522" y="1314"/>
                  </a:lnTo>
                  <a:lnTo>
                    <a:pt x="1538" y="1312"/>
                  </a:lnTo>
                  <a:lnTo>
                    <a:pt x="1544" y="1318"/>
                  </a:lnTo>
                  <a:lnTo>
                    <a:pt x="1536" y="1322"/>
                  </a:lnTo>
                  <a:lnTo>
                    <a:pt x="1532" y="1316"/>
                  </a:lnTo>
                  <a:close/>
                  <a:moveTo>
                    <a:pt x="114" y="605"/>
                  </a:moveTo>
                  <a:lnTo>
                    <a:pt x="126" y="603"/>
                  </a:lnTo>
                  <a:lnTo>
                    <a:pt x="130" y="607"/>
                  </a:lnTo>
                  <a:lnTo>
                    <a:pt x="150" y="611"/>
                  </a:lnTo>
                  <a:lnTo>
                    <a:pt x="134" y="621"/>
                  </a:lnTo>
                  <a:lnTo>
                    <a:pt x="118" y="609"/>
                  </a:lnTo>
                  <a:lnTo>
                    <a:pt x="110" y="611"/>
                  </a:lnTo>
                  <a:lnTo>
                    <a:pt x="104" y="607"/>
                  </a:lnTo>
                  <a:lnTo>
                    <a:pt x="104" y="601"/>
                  </a:lnTo>
                  <a:lnTo>
                    <a:pt x="114" y="605"/>
                  </a:lnTo>
                  <a:close/>
                  <a:moveTo>
                    <a:pt x="1538" y="1596"/>
                  </a:moveTo>
                  <a:lnTo>
                    <a:pt x="1542" y="1608"/>
                  </a:lnTo>
                  <a:lnTo>
                    <a:pt x="1532" y="1618"/>
                  </a:lnTo>
                  <a:lnTo>
                    <a:pt x="1522" y="1606"/>
                  </a:lnTo>
                  <a:lnTo>
                    <a:pt x="1528" y="1598"/>
                  </a:lnTo>
                  <a:lnTo>
                    <a:pt x="1512" y="1602"/>
                  </a:lnTo>
                  <a:lnTo>
                    <a:pt x="1520" y="1596"/>
                  </a:lnTo>
                  <a:lnTo>
                    <a:pt x="1514" y="1590"/>
                  </a:lnTo>
                  <a:lnTo>
                    <a:pt x="1504" y="1594"/>
                  </a:lnTo>
                  <a:lnTo>
                    <a:pt x="1502" y="1598"/>
                  </a:lnTo>
                  <a:lnTo>
                    <a:pt x="1492" y="1602"/>
                  </a:lnTo>
                  <a:lnTo>
                    <a:pt x="1500" y="1614"/>
                  </a:lnTo>
                  <a:lnTo>
                    <a:pt x="1486" y="1618"/>
                  </a:lnTo>
                  <a:lnTo>
                    <a:pt x="1486" y="1614"/>
                  </a:lnTo>
                  <a:lnTo>
                    <a:pt x="1472" y="1618"/>
                  </a:lnTo>
                  <a:lnTo>
                    <a:pt x="1476" y="1610"/>
                  </a:lnTo>
                  <a:lnTo>
                    <a:pt x="1474" y="1606"/>
                  </a:lnTo>
                  <a:lnTo>
                    <a:pt x="1466" y="1602"/>
                  </a:lnTo>
                  <a:lnTo>
                    <a:pt x="1454" y="1602"/>
                  </a:lnTo>
                  <a:lnTo>
                    <a:pt x="1440" y="1596"/>
                  </a:lnTo>
                  <a:lnTo>
                    <a:pt x="1444" y="1590"/>
                  </a:lnTo>
                  <a:lnTo>
                    <a:pt x="1428" y="1582"/>
                  </a:lnTo>
                  <a:lnTo>
                    <a:pt x="1428" y="1576"/>
                  </a:lnTo>
                  <a:lnTo>
                    <a:pt x="1422" y="1582"/>
                  </a:lnTo>
                  <a:lnTo>
                    <a:pt x="1414" y="1578"/>
                  </a:lnTo>
                  <a:lnTo>
                    <a:pt x="1410" y="1570"/>
                  </a:lnTo>
                  <a:lnTo>
                    <a:pt x="1412" y="1560"/>
                  </a:lnTo>
                  <a:lnTo>
                    <a:pt x="1399" y="1550"/>
                  </a:lnTo>
                  <a:lnTo>
                    <a:pt x="1395" y="1542"/>
                  </a:lnTo>
                  <a:lnTo>
                    <a:pt x="1383" y="1532"/>
                  </a:lnTo>
                  <a:lnTo>
                    <a:pt x="1387" y="1530"/>
                  </a:lnTo>
                  <a:lnTo>
                    <a:pt x="1381" y="1524"/>
                  </a:lnTo>
                  <a:lnTo>
                    <a:pt x="1377" y="1528"/>
                  </a:lnTo>
                  <a:lnTo>
                    <a:pt x="1365" y="1526"/>
                  </a:lnTo>
                  <a:lnTo>
                    <a:pt x="1349" y="1522"/>
                  </a:lnTo>
                  <a:lnTo>
                    <a:pt x="1335" y="1516"/>
                  </a:lnTo>
                  <a:lnTo>
                    <a:pt x="1327" y="1516"/>
                  </a:lnTo>
                  <a:lnTo>
                    <a:pt x="1313" y="1506"/>
                  </a:lnTo>
                  <a:lnTo>
                    <a:pt x="1303" y="1496"/>
                  </a:lnTo>
                  <a:lnTo>
                    <a:pt x="1287" y="1482"/>
                  </a:lnTo>
                  <a:lnTo>
                    <a:pt x="1275" y="1480"/>
                  </a:lnTo>
                  <a:lnTo>
                    <a:pt x="1273" y="1478"/>
                  </a:lnTo>
                  <a:lnTo>
                    <a:pt x="1265" y="1484"/>
                  </a:lnTo>
                  <a:lnTo>
                    <a:pt x="1247" y="1490"/>
                  </a:lnTo>
                  <a:lnTo>
                    <a:pt x="1229" y="1484"/>
                  </a:lnTo>
                  <a:lnTo>
                    <a:pt x="1213" y="1476"/>
                  </a:lnTo>
                  <a:lnTo>
                    <a:pt x="1199" y="1472"/>
                  </a:lnTo>
                  <a:lnTo>
                    <a:pt x="1179" y="1464"/>
                  </a:lnTo>
                  <a:lnTo>
                    <a:pt x="1167" y="1454"/>
                  </a:lnTo>
                  <a:lnTo>
                    <a:pt x="1141" y="1448"/>
                  </a:lnTo>
                  <a:lnTo>
                    <a:pt x="1135" y="1438"/>
                  </a:lnTo>
                  <a:lnTo>
                    <a:pt x="1119" y="1432"/>
                  </a:lnTo>
                  <a:lnTo>
                    <a:pt x="1109" y="1414"/>
                  </a:lnTo>
                  <a:lnTo>
                    <a:pt x="1115" y="1412"/>
                  </a:lnTo>
                  <a:lnTo>
                    <a:pt x="1113" y="1408"/>
                  </a:lnTo>
                  <a:lnTo>
                    <a:pt x="1115" y="1398"/>
                  </a:lnTo>
                  <a:lnTo>
                    <a:pt x="1109" y="1390"/>
                  </a:lnTo>
                  <a:lnTo>
                    <a:pt x="1107" y="1380"/>
                  </a:lnTo>
                  <a:lnTo>
                    <a:pt x="1089" y="1358"/>
                  </a:lnTo>
                  <a:lnTo>
                    <a:pt x="1073" y="1348"/>
                  </a:lnTo>
                  <a:lnTo>
                    <a:pt x="1069" y="1340"/>
                  </a:lnTo>
                  <a:lnTo>
                    <a:pt x="1051" y="1330"/>
                  </a:lnTo>
                  <a:lnTo>
                    <a:pt x="1055" y="1320"/>
                  </a:lnTo>
                  <a:lnTo>
                    <a:pt x="1049" y="1314"/>
                  </a:lnTo>
                  <a:lnTo>
                    <a:pt x="1033" y="1304"/>
                  </a:lnTo>
                  <a:lnTo>
                    <a:pt x="1033" y="1295"/>
                  </a:lnTo>
                  <a:lnTo>
                    <a:pt x="1025" y="1291"/>
                  </a:lnTo>
                  <a:lnTo>
                    <a:pt x="1009" y="1275"/>
                  </a:lnTo>
                  <a:lnTo>
                    <a:pt x="995" y="1245"/>
                  </a:lnTo>
                  <a:lnTo>
                    <a:pt x="997" y="1241"/>
                  </a:lnTo>
                  <a:lnTo>
                    <a:pt x="983" y="1233"/>
                  </a:lnTo>
                  <a:lnTo>
                    <a:pt x="973" y="1231"/>
                  </a:lnTo>
                  <a:lnTo>
                    <a:pt x="969" y="1241"/>
                  </a:lnTo>
                  <a:lnTo>
                    <a:pt x="973" y="1257"/>
                  </a:lnTo>
                  <a:lnTo>
                    <a:pt x="989" y="1273"/>
                  </a:lnTo>
                  <a:lnTo>
                    <a:pt x="995" y="1271"/>
                  </a:lnTo>
                  <a:lnTo>
                    <a:pt x="995" y="1285"/>
                  </a:lnTo>
                  <a:lnTo>
                    <a:pt x="999" y="1281"/>
                  </a:lnTo>
                  <a:lnTo>
                    <a:pt x="1001" y="1295"/>
                  </a:lnTo>
                  <a:lnTo>
                    <a:pt x="1013" y="1310"/>
                  </a:lnTo>
                  <a:lnTo>
                    <a:pt x="1019" y="1314"/>
                  </a:lnTo>
                  <a:lnTo>
                    <a:pt x="1029" y="1340"/>
                  </a:lnTo>
                  <a:lnTo>
                    <a:pt x="1035" y="1344"/>
                  </a:lnTo>
                  <a:lnTo>
                    <a:pt x="1031" y="1350"/>
                  </a:lnTo>
                  <a:lnTo>
                    <a:pt x="1045" y="1354"/>
                  </a:lnTo>
                  <a:lnTo>
                    <a:pt x="1051" y="1366"/>
                  </a:lnTo>
                  <a:lnTo>
                    <a:pt x="1049" y="1372"/>
                  </a:lnTo>
                  <a:lnTo>
                    <a:pt x="1045" y="1376"/>
                  </a:lnTo>
                  <a:lnTo>
                    <a:pt x="1039" y="1366"/>
                  </a:lnTo>
                  <a:lnTo>
                    <a:pt x="1021" y="1352"/>
                  </a:lnTo>
                  <a:lnTo>
                    <a:pt x="1017" y="1354"/>
                  </a:lnTo>
                  <a:lnTo>
                    <a:pt x="1011" y="1344"/>
                  </a:lnTo>
                  <a:lnTo>
                    <a:pt x="1011" y="1332"/>
                  </a:lnTo>
                  <a:lnTo>
                    <a:pt x="1009" y="1326"/>
                  </a:lnTo>
                  <a:lnTo>
                    <a:pt x="993" y="1314"/>
                  </a:lnTo>
                  <a:lnTo>
                    <a:pt x="975" y="1306"/>
                  </a:lnTo>
                  <a:lnTo>
                    <a:pt x="975" y="1302"/>
                  </a:lnTo>
                  <a:lnTo>
                    <a:pt x="967" y="1295"/>
                  </a:lnTo>
                  <a:lnTo>
                    <a:pt x="967" y="1295"/>
                  </a:lnTo>
                  <a:lnTo>
                    <a:pt x="975" y="1298"/>
                  </a:lnTo>
                  <a:lnTo>
                    <a:pt x="979" y="1293"/>
                  </a:lnTo>
                  <a:lnTo>
                    <a:pt x="981" y="1285"/>
                  </a:lnTo>
                  <a:lnTo>
                    <a:pt x="967" y="1269"/>
                  </a:lnTo>
                  <a:lnTo>
                    <a:pt x="957" y="1263"/>
                  </a:lnTo>
                  <a:lnTo>
                    <a:pt x="951" y="1245"/>
                  </a:lnTo>
                  <a:lnTo>
                    <a:pt x="941" y="1233"/>
                  </a:lnTo>
                  <a:lnTo>
                    <a:pt x="943" y="1229"/>
                  </a:lnTo>
                  <a:lnTo>
                    <a:pt x="933" y="1219"/>
                  </a:lnTo>
                  <a:lnTo>
                    <a:pt x="931" y="1207"/>
                  </a:lnTo>
                  <a:lnTo>
                    <a:pt x="921" y="1197"/>
                  </a:lnTo>
                  <a:lnTo>
                    <a:pt x="917" y="1203"/>
                  </a:lnTo>
                  <a:lnTo>
                    <a:pt x="917" y="1213"/>
                  </a:lnTo>
                  <a:lnTo>
                    <a:pt x="913" y="1209"/>
                  </a:lnTo>
                  <a:lnTo>
                    <a:pt x="915" y="1195"/>
                  </a:lnTo>
                  <a:lnTo>
                    <a:pt x="903" y="1189"/>
                  </a:lnTo>
                  <a:lnTo>
                    <a:pt x="889" y="1195"/>
                  </a:lnTo>
                  <a:lnTo>
                    <a:pt x="893" y="1185"/>
                  </a:lnTo>
                  <a:lnTo>
                    <a:pt x="881" y="1183"/>
                  </a:lnTo>
                  <a:lnTo>
                    <a:pt x="881" y="1173"/>
                  </a:lnTo>
                  <a:lnTo>
                    <a:pt x="871" y="1165"/>
                  </a:lnTo>
                  <a:lnTo>
                    <a:pt x="861" y="1149"/>
                  </a:lnTo>
                  <a:lnTo>
                    <a:pt x="865" y="1145"/>
                  </a:lnTo>
                  <a:lnTo>
                    <a:pt x="855" y="1137"/>
                  </a:lnTo>
                  <a:lnTo>
                    <a:pt x="853" y="1127"/>
                  </a:lnTo>
                  <a:lnTo>
                    <a:pt x="861" y="1133"/>
                  </a:lnTo>
                  <a:lnTo>
                    <a:pt x="853" y="1121"/>
                  </a:lnTo>
                  <a:lnTo>
                    <a:pt x="853" y="1127"/>
                  </a:lnTo>
                  <a:lnTo>
                    <a:pt x="835" y="1107"/>
                  </a:lnTo>
                  <a:lnTo>
                    <a:pt x="833" y="1091"/>
                  </a:lnTo>
                  <a:lnTo>
                    <a:pt x="825" y="1081"/>
                  </a:lnTo>
                  <a:lnTo>
                    <a:pt x="829" y="1061"/>
                  </a:lnTo>
                  <a:lnTo>
                    <a:pt x="821" y="1037"/>
                  </a:lnTo>
                  <a:lnTo>
                    <a:pt x="829" y="1017"/>
                  </a:lnTo>
                  <a:lnTo>
                    <a:pt x="833" y="985"/>
                  </a:lnTo>
                  <a:lnTo>
                    <a:pt x="829" y="961"/>
                  </a:lnTo>
                  <a:lnTo>
                    <a:pt x="825" y="945"/>
                  </a:lnTo>
                  <a:lnTo>
                    <a:pt x="819" y="937"/>
                  </a:lnTo>
                  <a:lnTo>
                    <a:pt x="821" y="933"/>
                  </a:lnTo>
                  <a:lnTo>
                    <a:pt x="829" y="937"/>
                  </a:lnTo>
                  <a:lnTo>
                    <a:pt x="849" y="937"/>
                  </a:lnTo>
                  <a:lnTo>
                    <a:pt x="853" y="929"/>
                  </a:lnTo>
                  <a:lnTo>
                    <a:pt x="843" y="917"/>
                  </a:lnTo>
                  <a:lnTo>
                    <a:pt x="821" y="905"/>
                  </a:lnTo>
                  <a:lnTo>
                    <a:pt x="821" y="895"/>
                  </a:lnTo>
                  <a:lnTo>
                    <a:pt x="815" y="891"/>
                  </a:lnTo>
                  <a:lnTo>
                    <a:pt x="791" y="889"/>
                  </a:lnTo>
                  <a:lnTo>
                    <a:pt x="789" y="885"/>
                  </a:lnTo>
                  <a:lnTo>
                    <a:pt x="773" y="875"/>
                  </a:lnTo>
                  <a:lnTo>
                    <a:pt x="771" y="859"/>
                  </a:lnTo>
                  <a:lnTo>
                    <a:pt x="785" y="853"/>
                  </a:lnTo>
                  <a:lnTo>
                    <a:pt x="781" y="851"/>
                  </a:lnTo>
                  <a:lnTo>
                    <a:pt x="771" y="857"/>
                  </a:lnTo>
                  <a:lnTo>
                    <a:pt x="769" y="871"/>
                  </a:lnTo>
                  <a:lnTo>
                    <a:pt x="765" y="857"/>
                  </a:lnTo>
                  <a:lnTo>
                    <a:pt x="767" y="851"/>
                  </a:lnTo>
                  <a:lnTo>
                    <a:pt x="761" y="837"/>
                  </a:lnTo>
                  <a:lnTo>
                    <a:pt x="749" y="831"/>
                  </a:lnTo>
                  <a:lnTo>
                    <a:pt x="733" y="813"/>
                  </a:lnTo>
                  <a:lnTo>
                    <a:pt x="733" y="805"/>
                  </a:lnTo>
                  <a:lnTo>
                    <a:pt x="725" y="803"/>
                  </a:lnTo>
                  <a:lnTo>
                    <a:pt x="723" y="793"/>
                  </a:lnTo>
                  <a:lnTo>
                    <a:pt x="725" y="783"/>
                  </a:lnTo>
                  <a:lnTo>
                    <a:pt x="721" y="777"/>
                  </a:lnTo>
                  <a:lnTo>
                    <a:pt x="713" y="779"/>
                  </a:lnTo>
                  <a:lnTo>
                    <a:pt x="709" y="787"/>
                  </a:lnTo>
                  <a:lnTo>
                    <a:pt x="709" y="773"/>
                  </a:lnTo>
                  <a:lnTo>
                    <a:pt x="705" y="779"/>
                  </a:lnTo>
                  <a:lnTo>
                    <a:pt x="699" y="775"/>
                  </a:lnTo>
                  <a:lnTo>
                    <a:pt x="705" y="763"/>
                  </a:lnTo>
                  <a:lnTo>
                    <a:pt x="691" y="751"/>
                  </a:lnTo>
                  <a:lnTo>
                    <a:pt x="677" y="733"/>
                  </a:lnTo>
                  <a:lnTo>
                    <a:pt x="675" y="731"/>
                  </a:lnTo>
                  <a:lnTo>
                    <a:pt x="681" y="737"/>
                  </a:lnTo>
                  <a:lnTo>
                    <a:pt x="679" y="749"/>
                  </a:lnTo>
                  <a:lnTo>
                    <a:pt x="675" y="751"/>
                  </a:lnTo>
                  <a:lnTo>
                    <a:pt x="669" y="755"/>
                  </a:lnTo>
                  <a:lnTo>
                    <a:pt x="671" y="747"/>
                  </a:lnTo>
                  <a:lnTo>
                    <a:pt x="667" y="731"/>
                  </a:lnTo>
                  <a:lnTo>
                    <a:pt x="675" y="731"/>
                  </a:lnTo>
                  <a:lnTo>
                    <a:pt x="669" y="729"/>
                  </a:lnTo>
                  <a:lnTo>
                    <a:pt x="657" y="705"/>
                  </a:lnTo>
                  <a:lnTo>
                    <a:pt x="663" y="725"/>
                  </a:lnTo>
                  <a:lnTo>
                    <a:pt x="653" y="727"/>
                  </a:lnTo>
                  <a:lnTo>
                    <a:pt x="647" y="713"/>
                  </a:lnTo>
                  <a:lnTo>
                    <a:pt x="639" y="715"/>
                  </a:lnTo>
                  <a:lnTo>
                    <a:pt x="647" y="725"/>
                  </a:lnTo>
                  <a:lnTo>
                    <a:pt x="637" y="729"/>
                  </a:lnTo>
                  <a:lnTo>
                    <a:pt x="623" y="719"/>
                  </a:lnTo>
                  <a:lnTo>
                    <a:pt x="613" y="709"/>
                  </a:lnTo>
                  <a:lnTo>
                    <a:pt x="589" y="699"/>
                  </a:lnTo>
                  <a:lnTo>
                    <a:pt x="593" y="691"/>
                  </a:lnTo>
                  <a:lnTo>
                    <a:pt x="583" y="695"/>
                  </a:lnTo>
                  <a:lnTo>
                    <a:pt x="545" y="687"/>
                  </a:lnTo>
                  <a:lnTo>
                    <a:pt x="521" y="689"/>
                  </a:lnTo>
                  <a:lnTo>
                    <a:pt x="515" y="681"/>
                  </a:lnTo>
                  <a:lnTo>
                    <a:pt x="497" y="679"/>
                  </a:lnTo>
                  <a:lnTo>
                    <a:pt x="487" y="683"/>
                  </a:lnTo>
                  <a:lnTo>
                    <a:pt x="493" y="673"/>
                  </a:lnTo>
                  <a:lnTo>
                    <a:pt x="485" y="669"/>
                  </a:lnTo>
                  <a:lnTo>
                    <a:pt x="487" y="663"/>
                  </a:lnTo>
                  <a:lnTo>
                    <a:pt x="473" y="675"/>
                  </a:lnTo>
                  <a:lnTo>
                    <a:pt x="477" y="669"/>
                  </a:lnTo>
                  <a:lnTo>
                    <a:pt x="465" y="671"/>
                  </a:lnTo>
                  <a:lnTo>
                    <a:pt x="471" y="689"/>
                  </a:lnTo>
                  <a:lnTo>
                    <a:pt x="440" y="691"/>
                  </a:lnTo>
                  <a:lnTo>
                    <a:pt x="424" y="705"/>
                  </a:lnTo>
                  <a:lnTo>
                    <a:pt x="412" y="709"/>
                  </a:lnTo>
                  <a:lnTo>
                    <a:pt x="404" y="705"/>
                  </a:lnTo>
                  <a:lnTo>
                    <a:pt x="412" y="701"/>
                  </a:lnTo>
                  <a:lnTo>
                    <a:pt x="406" y="693"/>
                  </a:lnTo>
                  <a:lnTo>
                    <a:pt x="416" y="677"/>
                  </a:lnTo>
                  <a:lnTo>
                    <a:pt x="412" y="673"/>
                  </a:lnTo>
                  <a:lnTo>
                    <a:pt x="434" y="663"/>
                  </a:lnTo>
                  <a:lnTo>
                    <a:pt x="426" y="657"/>
                  </a:lnTo>
                  <a:lnTo>
                    <a:pt x="406" y="671"/>
                  </a:lnTo>
                  <a:lnTo>
                    <a:pt x="404" y="681"/>
                  </a:lnTo>
                  <a:lnTo>
                    <a:pt x="396" y="683"/>
                  </a:lnTo>
                  <a:lnTo>
                    <a:pt x="392" y="691"/>
                  </a:lnTo>
                  <a:lnTo>
                    <a:pt x="384" y="697"/>
                  </a:lnTo>
                  <a:lnTo>
                    <a:pt x="384" y="705"/>
                  </a:lnTo>
                  <a:lnTo>
                    <a:pt x="372" y="703"/>
                  </a:lnTo>
                  <a:lnTo>
                    <a:pt x="372" y="711"/>
                  </a:lnTo>
                  <a:lnTo>
                    <a:pt x="384" y="715"/>
                  </a:lnTo>
                  <a:lnTo>
                    <a:pt x="372" y="723"/>
                  </a:lnTo>
                  <a:lnTo>
                    <a:pt x="364" y="733"/>
                  </a:lnTo>
                  <a:lnTo>
                    <a:pt x="358" y="733"/>
                  </a:lnTo>
                  <a:lnTo>
                    <a:pt x="348" y="743"/>
                  </a:lnTo>
                  <a:lnTo>
                    <a:pt x="344" y="743"/>
                  </a:lnTo>
                  <a:lnTo>
                    <a:pt x="336" y="757"/>
                  </a:lnTo>
                  <a:lnTo>
                    <a:pt x="326" y="761"/>
                  </a:lnTo>
                  <a:lnTo>
                    <a:pt x="332" y="773"/>
                  </a:lnTo>
                  <a:lnTo>
                    <a:pt x="316" y="763"/>
                  </a:lnTo>
                  <a:lnTo>
                    <a:pt x="306" y="769"/>
                  </a:lnTo>
                  <a:lnTo>
                    <a:pt x="304" y="777"/>
                  </a:lnTo>
                  <a:lnTo>
                    <a:pt x="286" y="781"/>
                  </a:lnTo>
                  <a:lnTo>
                    <a:pt x="270" y="795"/>
                  </a:lnTo>
                  <a:lnTo>
                    <a:pt x="272" y="789"/>
                  </a:lnTo>
                  <a:lnTo>
                    <a:pt x="264" y="791"/>
                  </a:lnTo>
                  <a:lnTo>
                    <a:pt x="258" y="785"/>
                  </a:lnTo>
                  <a:lnTo>
                    <a:pt x="256" y="797"/>
                  </a:lnTo>
                  <a:lnTo>
                    <a:pt x="234" y="801"/>
                  </a:lnTo>
                  <a:lnTo>
                    <a:pt x="244" y="809"/>
                  </a:lnTo>
                  <a:lnTo>
                    <a:pt x="232" y="803"/>
                  </a:lnTo>
                  <a:lnTo>
                    <a:pt x="216" y="809"/>
                  </a:lnTo>
                  <a:lnTo>
                    <a:pt x="208" y="807"/>
                  </a:lnTo>
                  <a:lnTo>
                    <a:pt x="214" y="801"/>
                  </a:lnTo>
                  <a:lnTo>
                    <a:pt x="228" y="797"/>
                  </a:lnTo>
                  <a:lnTo>
                    <a:pt x="232" y="801"/>
                  </a:lnTo>
                  <a:lnTo>
                    <a:pt x="234" y="789"/>
                  </a:lnTo>
                  <a:lnTo>
                    <a:pt x="242" y="791"/>
                  </a:lnTo>
                  <a:lnTo>
                    <a:pt x="256" y="779"/>
                  </a:lnTo>
                  <a:lnTo>
                    <a:pt x="274" y="777"/>
                  </a:lnTo>
                  <a:lnTo>
                    <a:pt x="278" y="771"/>
                  </a:lnTo>
                  <a:lnTo>
                    <a:pt x="300" y="759"/>
                  </a:lnTo>
                  <a:lnTo>
                    <a:pt x="308" y="749"/>
                  </a:lnTo>
                  <a:lnTo>
                    <a:pt x="318" y="743"/>
                  </a:lnTo>
                  <a:lnTo>
                    <a:pt x="320" y="723"/>
                  </a:lnTo>
                  <a:lnTo>
                    <a:pt x="328" y="713"/>
                  </a:lnTo>
                  <a:lnTo>
                    <a:pt x="312" y="721"/>
                  </a:lnTo>
                  <a:lnTo>
                    <a:pt x="300" y="717"/>
                  </a:lnTo>
                  <a:lnTo>
                    <a:pt x="298" y="725"/>
                  </a:lnTo>
                  <a:lnTo>
                    <a:pt x="288" y="713"/>
                  </a:lnTo>
                  <a:lnTo>
                    <a:pt x="278" y="719"/>
                  </a:lnTo>
                  <a:lnTo>
                    <a:pt x="278" y="709"/>
                  </a:lnTo>
                  <a:lnTo>
                    <a:pt x="266" y="721"/>
                  </a:lnTo>
                  <a:lnTo>
                    <a:pt x="256" y="717"/>
                  </a:lnTo>
                  <a:lnTo>
                    <a:pt x="252" y="705"/>
                  </a:lnTo>
                  <a:lnTo>
                    <a:pt x="256" y="701"/>
                  </a:lnTo>
                  <a:lnTo>
                    <a:pt x="248" y="687"/>
                  </a:lnTo>
                  <a:lnTo>
                    <a:pt x="228" y="693"/>
                  </a:lnTo>
                  <a:lnTo>
                    <a:pt x="200" y="677"/>
                  </a:lnTo>
                  <a:lnTo>
                    <a:pt x="212" y="669"/>
                  </a:lnTo>
                  <a:lnTo>
                    <a:pt x="204" y="667"/>
                  </a:lnTo>
                  <a:lnTo>
                    <a:pt x="188" y="653"/>
                  </a:lnTo>
                  <a:lnTo>
                    <a:pt x="190" y="647"/>
                  </a:lnTo>
                  <a:lnTo>
                    <a:pt x="204" y="631"/>
                  </a:lnTo>
                  <a:lnTo>
                    <a:pt x="212" y="617"/>
                  </a:lnTo>
                  <a:lnTo>
                    <a:pt x="220" y="613"/>
                  </a:lnTo>
                  <a:lnTo>
                    <a:pt x="232" y="619"/>
                  </a:lnTo>
                  <a:lnTo>
                    <a:pt x="244" y="613"/>
                  </a:lnTo>
                  <a:lnTo>
                    <a:pt x="242" y="605"/>
                  </a:lnTo>
                  <a:lnTo>
                    <a:pt x="264" y="607"/>
                  </a:lnTo>
                  <a:lnTo>
                    <a:pt x="272" y="601"/>
                  </a:lnTo>
                  <a:lnTo>
                    <a:pt x="268" y="589"/>
                  </a:lnTo>
                  <a:lnTo>
                    <a:pt x="260" y="585"/>
                  </a:lnTo>
                  <a:lnTo>
                    <a:pt x="270" y="579"/>
                  </a:lnTo>
                  <a:lnTo>
                    <a:pt x="264" y="573"/>
                  </a:lnTo>
                  <a:lnTo>
                    <a:pt x="236" y="585"/>
                  </a:lnTo>
                  <a:lnTo>
                    <a:pt x="228" y="581"/>
                  </a:lnTo>
                  <a:lnTo>
                    <a:pt x="206" y="585"/>
                  </a:lnTo>
                  <a:lnTo>
                    <a:pt x="188" y="581"/>
                  </a:lnTo>
                  <a:lnTo>
                    <a:pt x="176" y="567"/>
                  </a:lnTo>
                  <a:lnTo>
                    <a:pt x="190" y="563"/>
                  </a:lnTo>
                  <a:lnTo>
                    <a:pt x="170" y="561"/>
                  </a:lnTo>
                  <a:lnTo>
                    <a:pt x="160" y="571"/>
                  </a:lnTo>
                  <a:lnTo>
                    <a:pt x="160" y="557"/>
                  </a:lnTo>
                  <a:lnTo>
                    <a:pt x="188" y="541"/>
                  </a:lnTo>
                  <a:lnTo>
                    <a:pt x="212" y="531"/>
                  </a:lnTo>
                  <a:lnTo>
                    <a:pt x="226" y="531"/>
                  </a:lnTo>
                  <a:lnTo>
                    <a:pt x="228" y="543"/>
                  </a:lnTo>
                  <a:lnTo>
                    <a:pt x="250" y="543"/>
                  </a:lnTo>
                  <a:lnTo>
                    <a:pt x="268" y="539"/>
                  </a:lnTo>
                  <a:lnTo>
                    <a:pt x="254" y="533"/>
                  </a:lnTo>
                  <a:lnTo>
                    <a:pt x="244" y="523"/>
                  </a:lnTo>
                  <a:lnTo>
                    <a:pt x="248" y="521"/>
                  </a:lnTo>
                  <a:lnTo>
                    <a:pt x="258" y="533"/>
                  </a:lnTo>
                  <a:lnTo>
                    <a:pt x="272" y="537"/>
                  </a:lnTo>
                  <a:lnTo>
                    <a:pt x="280" y="533"/>
                  </a:lnTo>
                  <a:lnTo>
                    <a:pt x="270" y="529"/>
                  </a:lnTo>
                  <a:lnTo>
                    <a:pt x="260" y="533"/>
                  </a:lnTo>
                  <a:lnTo>
                    <a:pt x="254" y="527"/>
                  </a:lnTo>
                  <a:lnTo>
                    <a:pt x="256" y="519"/>
                  </a:lnTo>
                  <a:lnTo>
                    <a:pt x="246" y="521"/>
                  </a:lnTo>
                  <a:lnTo>
                    <a:pt x="228" y="517"/>
                  </a:lnTo>
                  <a:lnTo>
                    <a:pt x="220" y="505"/>
                  </a:lnTo>
                  <a:lnTo>
                    <a:pt x="184" y="485"/>
                  </a:lnTo>
                  <a:lnTo>
                    <a:pt x="188" y="471"/>
                  </a:lnTo>
                  <a:lnTo>
                    <a:pt x="216" y="469"/>
                  </a:lnTo>
                  <a:lnTo>
                    <a:pt x="236" y="457"/>
                  </a:lnTo>
                  <a:lnTo>
                    <a:pt x="238" y="445"/>
                  </a:lnTo>
                  <a:lnTo>
                    <a:pt x="254" y="433"/>
                  </a:lnTo>
                  <a:lnTo>
                    <a:pt x="270" y="431"/>
                  </a:lnTo>
                  <a:lnTo>
                    <a:pt x="288" y="419"/>
                  </a:lnTo>
                  <a:lnTo>
                    <a:pt x="312" y="417"/>
                  </a:lnTo>
                  <a:lnTo>
                    <a:pt x="332" y="405"/>
                  </a:lnTo>
                  <a:lnTo>
                    <a:pt x="350" y="409"/>
                  </a:lnTo>
                  <a:lnTo>
                    <a:pt x="342" y="415"/>
                  </a:lnTo>
                  <a:lnTo>
                    <a:pt x="350" y="417"/>
                  </a:lnTo>
                  <a:lnTo>
                    <a:pt x="356" y="409"/>
                  </a:lnTo>
                  <a:lnTo>
                    <a:pt x="372" y="419"/>
                  </a:lnTo>
                  <a:lnTo>
                    <a:pt x="384" y="415"/>
                  </a:lnTo>
                  <a:lnTo>
                    <a:pt x="400" y="419"/>
                  </a:lnTo>
                  <a:lnTo>
                    <a:pt x="394" y="425"/>
                  </a:lnTo>
                  <a:lnTo>
                    <a:pt x="404" y="429"/>
                  </a:lnTo>
                  <a:lnTo>
                    <a:pt x="446" y="425"/>
                  </a:lnTo>
                  <a:lnTo>
                    <a:pt x="461" y="433"/>
                  </a:lnTo>
                  <a:lnTo>
                    <a:pt x="479" y="437"/>
                  </a:lnTo>
                  <a:lnTo>
                    <a:pt x="499" y="437"/>
                  </a:lnTo>
                  <a:lnTo>
                    <a:pt x="517" y="441"/>
                  </a:lnTo>
                  <a:lnTo>
                    <a:pt x="537" y="437"/>
                  </a:lnTo>
                  <a:lnTo>
                    <a:pt x="549" y="441"/>
                  </a:lnTo>
                  <a:lnTo>
                    <a:pt x="565" y="451"/>
                  </a:lnTo>
                  <a:lnTo>
                    <a:pt x="589" y="451"/>
                  </a:lnTo>
                  <a:lnTo>
                    <a:pt x="601" y="453"/>
                  </a:lnTo>
                  <a:lnTo>
                    <a:pt x="617" y="465"/>
                  </a:lnTo>
                  <a:lnTo>
                    <a:pt x="637" y="471"/>
                  </a:lnTo>
                  <a:lnTo>
                    <a:pt x="647" y="471"/>
                  </a:lnTo>
                  <a:lnTo>
                    <a:pt x="651" y="459"/>
                  </a:lnTo>
                  <a:lnTo>
                    <a:pt x="667" y="455"/>
                  </a:lnTo>
                  <a:lnTo>
                    <a:pt x="673" y="449"/>
                  </a:lnTo>
                  <a:lnTo>
                    <a:pt x="681" y="455"/>
                  </a:lnTo>
                  <a:lnTo>
                    <a:pt x="675" y="461"/>
                  </a:lnTo>
                  <a:lnTo>
                    <a:pt x="691" y="457"/>
                  </a:lnTo>
                  <a:lnTo>
                    <a:pt x="695" y="451"/>
                  </a:lnTo>
                  <a:lnTo>
                    <a:pt x="721" y="445"/>
                  </a:lnTo>
                  <a:lnTo>
                    <a:pt x="729" y="437"/>
                  </a:lnTo>
                  <a:lnTo>
                    <a:pt x="745" y="441"/>
                  </a:lnTo>
                  <a:lnTo>
                    <a:pt x="723" y="451"/>
                  </a:lnTo>
                  <a:lnTo>
                    <a:pt x="709" y="453"/>
                  </a:lnTo>
                  <a:lnTo>
                    <a:pt x="689" y="473"/>
                  </a:lnTo>
                  <a:lnTo>
                    <a:pt x="697" y="473"/>
                  </a:lnTo>
                  <a:lnTo>
                    <a:pt x="695" y="467"/>
                  </a:lnTo>
                  <a:lnTo>
                    <a:pt x="711" y="461"/>
                  </a:lnTo>
                  <a:lnTo>
                    <a:pt x="715" y="455"/>
                  </a:lnTo>
                  <a:lnTo>
                    <a:pt x="725" y="461"/>
                  </a:lnTo>
                  <a:lnTo>
                    <a:pt x="733" y="449"/>
                  </a:lnTo>
                  <a:lnTo>
                    <a:pt x="753" y="445"/>
                  </a:lnTo>
                  <a:lnTo>
                    <a:pt x="755" y="449"/>
                  </a:lnTo>
                  <a:lnTo>
                    <a:pt x="769" y="437"/>
                  </a:lnTo>
                  <a:lnTo>
                    <a:pt x="765" y="423"/>
                  </a:lnTo>
                  <a:lnTo>
                    <a:pt x="783" y="433"/>
                  </a:lnTo>
                  <a:lnTo>
                    <a:pt x="789" y="447"/>
                  </a:lnTo>
                  <a:lnTo>
                    <a:pt x="801" y="457"/>
                  </a:lnTo>
                  <a:lnTo>
                    <a:pt x="809" y="453"/>
                  </a:lnTo>
                  <a:lnTo>
                    <a:pt x="817" y="443"/>
                  </a:lnTo>
                  <a:lnTo>
                    <a:pt x="813" y="437"/>
                  </a:lnTo>
                  <a:lnTo>
                    <a:pt x="825" y="437"/>
                  </a:lnTo>
                  <a:lnTo>
                    <a:pt x="823" y="449"/>
                  </a:lnTo>
                  <a:lnTo>
                    <a:pt x="829" y="449"/>
                  </a:lnTo>
                  <a:lnTo>
                    <a:pt x="823" y="457"/>
                  </a:lnTo>
                  <a:lnTo>
                    <a:pt x="843" y="455"/>
                  </a:lnTo>
                  <a:lnTo>
                    <a:pt x="847" y="445"/>
                  </a:lnTo>
                  <a:lnTo>
                    <a:pt x="869" y="447"/>
                  </a:lnTo>
                  <a:lnTo>
                    <a:pt x="887" y="457"/>
                  </a:lnTo>
                  <a:lnTo>
                    <a:pt x="911" y="461"/>
                  </a:lnTo>
                  <a:lnTo>
                    <a:pt x="921" y="467"/>
                  </a:lnTo>
                  <a:lnTo>
                    <a:pt x="953" y="473"/>
                  </a:lnTo>
                  <a:lnTo>
                    <a:pt x="953" y="469"/>
                  </a:lnTo>
                  <a:lnTo>
                    <a:pt x="983" y="479"/>
                  </a:lnTo>
                  <a:lnTo>
                    <a:pt x="981" y="487"/>
                  </a:lnTo>
                  <a:lnTo>
                    <a:pt x="967" y="487"/>
                  </a:lnTo>
                  <a:lnTo>
                    <a:pt x="959" y="497"/>
                  </a:lnTo>
                  <a:lnTo>
                    <a:pt x="977" y="501"/>
                  </a:lnTo>
                  <a:lnTo>
                    <a:pt x="993" y="501"/>
                  </a:lnTo>
                  <a:lnTo>
                    <a:pt x="999" y="489"/>
                  </a:lnTo>
                  <a:lnTo>
                    <a:pt x="997" y="503"/>
                  </a:lnTo>
                  <a:lnTo>
                    <a:pt x="1031" y="499"/>
                  </a:lnTo>
                  <a:lnTo>
                    <a:pt x="1049" y="489"/>
                  </a:lnTo>
                  <a:lnTo>
                    <a:pt x="1061" y="505"/>
                  </a:lnTo>
                  <a:lnTo>
                    <a:pt x="1073" y="513"/>
                  </a:lnTo>
                  <a:lnTo>
                    <a:pt x="1071" y="505"/>
                  </a:lnTo>
                  <a:lnTo>
                    <a:pt x="1075" y="493"/>
                  </a:lnTo>
                  <a:lnTo>
                    <a:pt x="1093" y="491"/>
                  </a:lnTo>
                  <a:lnTo>
                    <a:pt x="1097" y="485"/>
                  </a:lnTo>
                  <a:lnTo>
                    <a:pt x="1107" y="483"/>
                  </a:lnTo>
                  <a:lnTo>
                    <a:pt x="1109" y="477"/>
                  </a:lnTo>
                  <a:lnTo>
                    <a:pt x="1095" y="481"/>
                  </a:lnTo>
                  <a:lnTo>
                    <a:pt x="1079" y="489"/>
                  </a:lnTo>
                  <a:lnTo>
                    <a:pt x="1061" y="487"/>
                  </a:lnTo>
                  <a:lnTo>
                    <a:pt x="1069" y="477"/>
                  </a:lnTo>
                  <a:lnTo>
                    <a:pt x="1099" y="471"/>
                  </a:lnTo>
                  <a:lnTo>
                    <a:pt x="1111" y="475"/>
                  </a:lnTo>
                  <a:lnTo>
                    <a:pt x="1111" y="483"/>
                  </a:lnTo>
                  <a:lnTo>
                    <a:pt x="1127" y="481"/>
                  </a:lnTo>
                  <a:lnTo>
                    <a:pt x="1127" y="493"/>
                  </a:lnTo>
                  <a:lnTo>
                    <a:pt x="1141" y="493"/>
                  </a:lnTo>
                  <a:lnTo>
                    <a:pt x="1159" y="501"/>
                  </a:lnTo>
                  <a:lnTo>
                    <a:pt x="1171" y="503"/>
                  </a:lnTo>
                  <a:lnTo>
                    <a:pt x="1185" y="499"/>
                  </a:lnTo>
                  <a:lnTo>
                    <a:pt x="1219" y="499"/>
                  </a:lnTo>
                  <a:lnTo>
                    <a:pt x="1209" y="493"/>
                  </a:lnTo>
                  <a:lnTo>
                    <a:pt x="1217" y="493"/>
                  </a:lnTo>
                  <a:lnTo>
                    <a:pt x="1231" y="505"/>
                  </a:lnTo>
                  <a:lnTo>
                    <a:pt x="1239" y="501"/>
                  </a:lnTo>
                  <a:lnTo>
                    <a:pt x="1229" y="493"/>
                  </a:lnTo>
                  <a:lnTo>
                    <a:pt x="1225" y="497"/>
                  </a:lnTo>
                  <a:lnTo>
                    <a:pt x="1213" y="485"/>
                  </a:lnTo>
                  <a:lnTo>
                    <a:pt x="1237" y="481"/>
                  </a:lnTo>
                  <a:lnTo>
                    <a:pt x="1239" y="487"/>
                  </a:lnTo>
                  <a:lnTo>
                    <a:pt x="1257" y="487"/>
                  </a:lnTo>
                  <a:lnTo>
                    <a:pt x="1249" y="509"/>
                  </a:lnTo>
                  <a:lnTo>
                    <a:pt x="1259" y="511"/>
                  </a:lnTo>
                  <a:lnTo>
                    <a:pt x="1265" y="523"/>
                  </a:lnTo>
                  <a:lnTo>
                    <a:pt x="1269" y="513"/>
                  </a:lnTo>
                  <a:lnTo>
                    <a:pt x="1261" y="501"/>
                  </a:lnTo>
                  <a:lnTo>
                    <a:pt x="1263" y="493"/>
                  </a:lnTo>
                  <a:lnTo>
                    <a:pt x="1273" y="493"/>
                  </a:lnTo>
                  <a:lnTo>
                    <a:pt x="1289" y="479"/>
                  </a:lnTo>
                  <a:lnTo>
                    <a:pt x="1277" y="475"/>
                  </a:lnTo>
                  <a:lnTo>
                    <a:pt x="1283" y="467"/>
                  </a:lnTo>
                  <a:lnTo>
                    <a:pt x="1281" y="457"/>
                  </a:lnTo>
                  <a:lnTo>
                    <a:pt x="1253" y="445"/>
                  </a:lnTo>
                  <a:lnTo>
                    <a:pt x="1247" y="433"/>
                  </a:lnTo>
                  <a:lnTo>
                    <a:pt x="1253" y="425"/>
                  </a:lnTo>
                  <a:lnTo>
                    <a:pt x="1245" y="419"/>
                  </a:lnTo>
                  <a:lnTo>
                    <a:pt x="1249" y="405"/>
                  </a:lnTo>
                  <a:lnTo>
                    <a:pt x="1263" y="401"/>
                  </a:lnTo>
                  <a:lnTo>
                    <a:pt x="1257" y="397"/>
                  </a:lnTo>
                  <a:lnTo>
                    <a:pt x="1267" y="387"/>
                  </a:lnTo>
                  <a:lnTo>
                    <a:pt x="1277" y="385"/>
                  </a:lnTo>
                  <a:lnTo>
                    <a:pt x="1269" y="387"/>
                  </a:lnTo>
                  <a:lnTo>
                    <a:pt x="1267" y="371"/>
                  </a:lnTo>
                  <a:lnTo>
                    <a:pt x="1261" y="361"/>
                  </a:lnTo>
                  <a:lnTo>
                    <a:pt x="1259" y="337"/>
                  </a:lnTo>
                  <a:lnTo>
                    <a:pt x="1267" y="335"/>
                  </a:lnTo>
                  <a:lnTo>
                    <a:pt x="1267" y="326"/>
                  </a:lnTo>
                  <a:lnTo>
                    <a:pt x="1291" y="320"/>
                  </a:lnTo>
                  <a:lnTo>
                    <a:pt x="1313" y="326"/>
                  </a:lnTo>
                  <a:lnTo>
                    <a:pt x="1323" y="326"/>
                  </a:lnTo>
                  <a:lnTo>
                    <a:pt x="1343" y="328"/>
                  </a:lnTo>
                  <a:lnTo>
                    <a:pt x="1319" y="361"/>
                  </a:lnTo>
                  <a:lnTo>
                    <a:pt x="1311" y="365"/>
                  </a:lnTo>
                  <a:lnTo>
                    <a:pt x="1283" y="363"/>
                  </a:lnTo>
                  <a:lnTo>
                    <a:pt x="1293" y="373"/>
                  </a:lnTo>
                  <a:lnTo>
                    <a:pt x="1285" y="385"/>
                  </a:lnTo>
                  <a:lnTo>
                    <a:pt x="1277" y="385"/>
                  </a:lnTo>
                  <a:lnTo>
                    <a:pt x="1301" y="403"/>
                  </a:lnTo>
                  <a:lnTo>
                    <a:pt x="1301" y="419"/>
                  </a:lnTo>
                  <a:lnTo>
                    <a:pt x="1309" y="423"/>
                  </a:lnTo>
                  <a:lnTo>
                    <a:pt x="1317" y="433"/>
                  </a:lnTo>
                  <a:lnTo>
                    <a:pt x="1317" y="445"/>
                  </a:lnTo>
                  <a:lnTo>
                    <a:pt x="1325" y="445"/>
                  </a:lnTo>
                  <a:lnTo>
                    <a:pt x="1329" y="455"/>
                  </a:lnTo>
                  <a:lnTo>
                    <a:pt x="1343" y="457"/>
                  </a:lnTo>
                  <a:lnTo>
                    <a:pt x="1335" y="465"/>
                  </a:lnTo>
                  <a:lnTo>
                    <a:pt x="1341" y="471"/>
                  </a:lnTo>
                  <a:lnTo>
                    <a:pt x="1337" y="483"/>
                  </a:lnTo>
                  <a:lnTo>
                    <a:pt x="1343" y="489"/>
                  </a:lnTo>
                  <a:lnTo>
                    <a:pt x="1351" y="477"/>
                  </a:lnTo>
                  <a:lnTo>
                    <a:pt x="1351" y="467"/>
                  </a:lnTo>
                  <a:lnTo>
                    <a:pt x="1363" y="461"/>
                  </a:lnTo>
                  <a:lnTo>
                    <a:pt x="1377" y="473"/>
                  </a:lnTo>
                  <a:lnTo>
                    <a:pt x="1381" y="485"/>
                  </a:lnTo>
                  <a:lnTo>
                    <a:pt x="1371" y="487"/>
                  </a:lnTo>
                  <a:lnTo>
                    <a:pt x="1373" y="501"/>
                  </a:lnTo>
                  <a:lnTo>
                    <a:pt x="1387" y="513"/>
                  </a:lnTo>
                  <a:lnTo>
                    <a:pt x="1399" y="511"/>
                  </a:lnTo>
                  <a:lnTo>
                    <a:pt x="1402" y="505"/>
                  </a:lnTo>
                  <a:lnTo>
                    <a:pt x="1393" y="493"/>
                  </a:lnTo>
                  <a:lnTo>
                    <a:pt x="1397" y="487"/>
                  </a:lnTo>
                  <a:lnTo>
                    <a:pt x="1402" y="497"/>
                  </a:lnTo>
                  <a:lnTo>
                    <a:pt x="1410" y="493"/>
                  </a:lnTo>
                  <a:lnTo>
                    <a:pt x="1414" y="475"/>
                  </a:lnTo>
                  <a:lnTo>
                    <a:pt x="1430" y="467"/>
                  </a:lnTo>
                  <a:lnTo>
                    <a:pt x="1418" y="463"/>
                  </a:lnTo>
                  <a:lnTo>
                    <a:pt x="1414" y="451"/>
                  </a:lnTo>
                  <a:lnTo>
                    <a:pt x="1418" y="445"/>
                  </a:lnTo>
                  <a:lnTo>
                    <a:pt x="1440" y="445"/>
                  </a:lnTo>
                  <a:lnTo>
                    <a:pt x="1460" y="451"/>
                  </a:lnTo>
                  <a:lnTo>
                    <a:pt x="1466" y="461"/>
                  </a:lnTo>
                  <a:lnTo>
                    <a:pt x="1476" y="457"/>
                  </a:lnTo>
                  <a:lnTo>
                    <a:pt x="1480" y="465"/>
                  </a:lnTo>
                  <a:lnTo>
                    <a:pt x="1472" y="471"/>
                  </a:lnTo>
                  <a:lnTo>
                    <a:pt x="1480" y="473"/>
                  </a:lnTo>
                  <a:lnTo>
                    <a:pt x="1464" y="489"/>
                  </a:lnTo>
                  <a:lnTo>
                    <a:pt x="1480" y="509"/>
                  </a:lnTo>
                  <a:lnTo>
                    <a:pt x="1476" y="521"/>
                  </a:lnTo>
                  <a:lnTo>
                    <a:pt x="1470" y="521"/>
                  </a:lnTo>
                  <a:lnTo>
                    <a:pt x="1452" y="537"/>
                  </a:lnTo>
                  <a:lnTo>
                    <a:pt x="1446" y="537"/>
                  </a:lnTo>
                  <a:lnTo>
                    <a:pt x="1444" y="547"/>
                  </a:lnTo>
                  <a:lnTo>
                    <a:pt x="1448" y="555"/>
                  </a:lnTo>
                  <a:lnTo>
                    <a:pt x="1436" y="551"/>
                  </a:lnTo>
                  <a:lnTo>
                    <a:pt x="1434" y="541"/>
                  </a:lnTo>
                  <a:lnTo>
                    <a:pt x="1420" y="539"/>
                  </a:lnTo>
                  <a:lnTo>
                    <a:pt x="1418" y="531"/>
                  </a:lnTo>
                  <a:lnTo>
                    <a:pt x="1395" y="535"/>
                  </a:lnTo>
                  <a:lnTo>
                    <a:pt x="1410" y="541"/>
                  </a:lnTo>
                  <a:lnTo>
                    <a:pt x="1402" y="553"/>
                  </a:lnTo>
                  <a:lnTo>
                    <a:pt x="1387" y="563"/>
                  </a:lnTo>
                  <a:lnTo>
                    <a:pt x="1377" y="563"/>
                  </a:lnTo>
                  <a:lnTo>
                    <a:pt x="1361" y="553"/>
                  </a:lnTo>
                  <a:lnTo>
                    <a:pt x="1361" y="563"/>
                  </a:lnTo>
                  <a:lnTo>
                    <a:pt x="1391" y="565"/>
                  </a:lnTo>
                  <a:lnTo>
                    <a:pt x="1393" y="567"/>
                  </a:lnTo>
                  <a:lnTo>
                    <a:pt x="1377" y="591"/>
                  </a:lnTo>
                  <a:lnTo>
                    <a:pt x="1361" y="597"/>
                  </a:lnTo>
                  <a:lnTo>
                    <a:pt x="1349" y="589"/>
                  </a:lnTo>
                  <a:lnTo>
                    <a:pt x="1343" y="605"/>
                  </a:lnTo>
                  <a:lnTo>
                    <a:pt x="1331" y="605"/>
                  </a:lnTo>
                  <a:lnTo>
                    <a:pt x="1337" y="617"/>
                  </a:lnTo>
                  <a:lnTo>
                    <a:pt x="1331" y="627"/>
                  </a:lnTo>
                  <a:lnTo>
                    <a:pt x="1305" y="633"/>
                  </a:lnTo>
                  <a:lnTo>
                    <a:pt x="1303" y="645"/>
                  </a:lnTo>
                  <a:lnTo>
                    <a:pt x="1285" y="655"/>
                  </a:lnTo>
                  <a:lnTo>
                    <a:pt x="1289" y="659"/>
                  </a:lnTo>
                  <a:lnTo>
                    <a:pt x="1281" y="669"/>
                  </a:lnTo>
                  <a:lnTo>
                    <a:pt x="1273" y="689"/>
                  </a:lnTo>
                  <a:lnTo>
                    <a:pt x="1273" y="711"/>
                  </a:lnTo>
                  <a:lnTo>
                    <a:pt x="1283" y="715"/>
                  </a:lnTo>
                  <a:lnTo>
                    <a:pt x="1299" y="717"/>
                  </a:lnTo>
                  <a:lnTo>
                    <a:pt x="1309" y="747"/>
                  </a:lnTo>
                  <a:lnTo>
                    <a:pt x="1305" y="757"/>
                  </a:lnTo>
                  <a:lnTo>
                    <a:pt x="1331" y="749"/>
                  </a:lnTo>
                  <a:lnTo>
                    <a:pt x="1349" y="757"/>
                  </a:lnTo>
                  <a:lnTo>
                    <a:pt x="1363" y="759"/>
                  </a:lnTo>
                  <a:lnTo>
                    <a:pt x="1377" y="767"/>
                  </a:lnTo>
                  <a:lnTo>
                    <a:pt x="1383" y="777"/>
                  </a:lnTo>
                  <a:lnTo>
                    <a:pt x="1414" y="785"/>
                  </a:lnTo>
                  <a:lnTo>
                    <a:pt x="1430" y="793"/>
                  </a:lnTo>
                  <a:lnTo>
                    <a:pt x="1440" y="791"/>
                  </a:lnTo>
                  <a:lnTo>
                    <a:pt x="1466" y="795"/>
                  </a:lnTo>
                  <a:lnTo>
                    <a:pt x="1462" y="815"/>
                  </a:lnTo>
                  <a:lnTo>
                    <a:pt x="1466" y="823"/>
                  </a:lnTo>
                  <a:lnTo>
                    <a:pt x="1464" y="841"/>
                  </a:lnTo>
                  <a:lnTo>
                    <a:pt x="1476" y="851"/>
                  </a:lnTo>
                  <a:lnTo>
                    <a:pt x="1478" y="857"/>
                  </a:lnTo>
                  <a:lnTo>
                    <a:pt x="1490" y="865"/>
                  </a:lnTo>
                  <a:lnTo>
                    <a:pt x="1494" y="873"/>
                  </a:lnTo>
                  <a:lnTo>
                    <a:pt x="1504" y="877"/>
                  </a:lnTo>
                  <a:lnTo>
                    <a:pt x="1510" y="867"/>
                  </a:lnTo>
                  <a:lnTo>
                    <a:pt x="1502" y="837"/>
                  </a:lnTo>
                  <a:lnTo>
                    <a:pt x="1498" y="833"/>
                  </a:lnTo>
                  <a:lnTo>
                    <a:pt x="1502" y="829"/>
                  </a:lnTo>
                  <a:lnTo>
                    <a:pt x="1500" y="821"/>
                  </a:lnTo>
                  <a:lnTo>
                    <a:pt x="1508" y="815"/>
                  </a:lnTo>
                  <a:lnTo>
                    <a:pt x="1502" y="805"/>
                  </a:lnTo>
                  <a:lnTo>
                    <a:pt x="1504" y="801"/>
                  </a:lnTo>
                  <a:lnTo>
                    <a:pt x="1514" y="801"/>
                  </a:lnTo>
                  <a:lnTo>
                    <a:pt x="1534" y="793"/>
                  </a:lnTo>
                  <a:lnTo>
                    <a:pt x="1550" y="775"/>
                  </a:lnTo>
                  <a:lnTo>
                    <a:pt x="1552" y="761"/>
                  </a:lnTo>
                  <a:lnTo>
                    <a:pt x="1544" y="735"/>
                  </a:lnTo>
                  <a:lnTo>
                    <a:pt x="1518" y="717"/>
                  </a:lnTo>
                  <a:lnTo>
                    <a:pt x="1532" y="705"/>
                  </a:lnTo>
                  <a:lnTo>
                    <a:pt x="1532" y="697"/>
                  </a:lnTo>
                  <a:lnTo>
                    <a:pt x="1542" y="689"/>
                  </a:lnTo>
                  <a:lnTo>
                    <a:pt x="1534" y="679"/>
                  </a:lnTo>
                  <a:lnTo>
                    <a:pt x="1536" y="671"/>
                  </a:lnTo>
                  <a:lnTo>
                    <a:pt x="1526" y="669"/>
                  </a:lnTo>
                  <a:lnTo>
                    <a:pt x="1536" y="655"/>
                  </a:lnTo>
                  <a:lnTo>
                    <a:pt x="1528" y="645"/>
                  </a:lnTo>
                  <a:lnTo>
                    <a:pt x="1528" y="629"/>
                  </a:lnTo>
                  <a:lnTo>
                    <a:pt x="1546" y="629"/>
                  </a:lnTo>
                  <a:lnTo>
                    <a:pt x="1578" y="639"/>
                  </a:lnTo>
                  <a:lnTo>
                    <a:pt x="1584" y="637"/>
                  </a:lnTo>
                  <a:lnTo>
                    <a:pt x="1584" y="627"/>
                  </a:lnTo>
                  <a:lnTo>
                    <a:pt x="1590" y="627"/>
                  </a:lnTo>
                  <a:lnTo>
                    <a:pt x="1604" y="639"/>
                  </a:lnTo>
                  <a:lnTo>
                    <a:pt x="1612" y="641"/>
                  </a:lnTo>
                  <a:lnTo>
                    <a:pt x="1626" y="651"/>
                  </a:lnTo>
                  <a:lnTo>
                    <a:pt x="1630" y="663"/>
                  </a:lnTo>
                  <a:lnTo>
                    <a:pt x="1650" y="665"/>
                  </a:lnTo>
                  <a:lnTo>
                    <a:pt x="1652" y="669"/>
                  </a:lnTo>
                  <a:lnTo>
                    <a:pt x="1658" y="665"/>
                  </a:lnTo>
                  <a:lnTo>
                    <a:pt x="1660" y="671"/>
                  </a:lnTo>
                  <a:lnTo>
                    <a:pt x="1654" y="677"/>
                  </a:lnTo>
                  <a:lnTo>
                    <a:pt x="1658" y="683"/>
                  </a:lnTo>
                  <a:lnTo>
                    <a:pt x="1656" y="699"/>
                  </a:lnTo>
                  <a:lnTo>
                    <a:pt x="1666" y="711"/>
                  </a:lnTo>
                  <a:lnTo>
                    <a:pt x="1690" y="727"/>
                  </a:lnTo>
                  <a:lnTo>
                    <a:pt x="1710" y="717"/>
                  </a:lnTo>
                  <a:lnTo>
                    <a:pt x="1722" y="705"/>
                  </a:lnTo>
                  <a:lnTo>
                    <a:pt x="1718" y="695"/>
                  </a:lnTo>
                  <a:lnTo>
                    <a:pt x="1726" y="689"/>
                  </a:lnTo>
                  <a:lnTo>
                    <a:pt x="1734" y="673"/>
                  </a:lnTo>
                  <a:lnTo>
                    <a:pt x="1738" y="687"/>
                  </a:lnTo>
                  <a:lnTo>
                    <a:pt x="1760" y="719"/>
                  </a:lnTo>
                  <a:lnTo>
                    <a:pt x="1762" y="729"/>
                  </a:lnTo>
                  <a:lnTo>
                    <a:pt x="1778" y="739"/>
                  </a:lnTo>
                  <a:lnTo>
                    <a:pt x="1772" y="749"/>
                  </a:lnTo>
                  <a:lnTo>
                    <a:pt x="1782" y="753"/>
                  </a:lnTo>
                  <a:lnTo>
                    <a:pt x="1780" y="761"/>
                  </a:lnTo>
                  <a:lnTo>
                    <a:pt x="1784" y="767"/>
                  </a:lnTo>
                  <a:lnTo>
                    <a:pt x="1774" y="773"/>
                  </a:lnTo>
                  <a:lnTo>
                    <a:pt x="1786" y="773"/>
                  </a:lnTo>
                  <a:lnTo>
                    <a:pt x="1786" y="781"/>
                  </a:lnTo>
                  <a:lnTo>
                    <a:pt x="1798" y="781"/>
                  </a:lnTo>
                  <a:lnTo>
                    <a:pt x="1800" y="789"/>
                  </a:lnTo>
                  <a:lnTo>
                    <a:pt x="1792" y="797"/>
                  </a:lnTo>
                  <a:lnTo>
                    <a:pt x="1806" y="791"/>
                  </a:lnTo>
                  <a:lnTo>
                    <a:pt x="1806" y="797"/>
                  </a:lnTo>
                  <a:lnTo>
                    <a:pt x="1818" y="795"/>
                  </a:lnTo>
                  <a:lnTo>
                    <a:pt x="1820" y="801"/>
                  </a:lnTo>
                  <a:lnTo>
                    <a:pt x="1844" y="807"/>
                  </a:lnTo>
                  <a:lnTo>
                    <a:pt x="1842" y="815"/>
                  </a:lnTo>
                  <a:lnTo>
                    <a:pt x="1846" y="825"/>
                  </a:lnTo>
                  <a:lnTo>
                    <a:pt x="1868" y="829"/>
                  </a:lnTo>
                  <a:lnTo>
                    <a:pt x="1868" y="857"/>
                  </a:lnTo>
                  <a:lnTo>
                    <a:pt x="1850" y="873"/>
                  </a:lnTo>
                  <a:lnTo>
                    <a:pt x="1838" y="871"/>
                  </a:lnTo>
                  <a:lnTo>
                    <a:pt x="1818" y="881"/>
                  </a:lnTo>
                  <a:lnTo>
                    <a:pt x="1812" y="889"/>
                  </a:lnTo>
                  <a:lnTo>
                    <a:pt x="1802" y="897"/>
                  </a:lnTo>
                  <a:lnTo>
                    <a:pt x="1790" y="895"/>
                  </a:lnTo>
                  <a:lnTo>
                    <a:pt x="1778" y="899"/>
                  </a:lnTo>
                  <a:lnTo>
                    <a:pt x="1774" y="897"/>
                  </a:lnTo>
                  <a:lnTo>
                    <a:pt x="1754" y="895"/>
                  </a:lnTo>
                  <a:lnTo>
                    <a:pt x="1744" y="897"/>
                  </a:lnTo>
                  <a:lnTo>
                    <a:pt x="1722" y="893"/>
                  </a:lnTo>
                  <a:lnTo>
                    <a:pt x="1706" y="895"/>
                  </a:lnTo>
                  <a:lnTo>
                    <a:pt x="1694" y="903"/>
                  </a:lnTo>
                  <a:lnTo>
                    <a:pt x="1690" y="913"/>
                  </a:lnTo>
                  <a:lnTo>
                    <a:pt x="1680" y="915"/>
                  </a:lnTo>
                  <a:lnTo>
                    <a:pt x="1666" y="925"/>
                  </a:lnTo>
                  <a:lnTo>
                    <a:pt x="1668" y="931"/>
                  </a:lnTo>
                  <a:lnTo>
                    <a:pt x="1702" y="917"/>
                  </a:lnTo>
                  <a:lnTo>
                    <a:pt x="1718" y="915"/>
                  </a:lnTo>
                  <a:lnTo>
                    <a:pt x="1734" y="917"/>
                  </a:lnTo>
                  <a:lnTo>
                    <a:pt x="1740" y="925"/>
                  </a:lnTo>
                  <a:lnTo>
                    <a:pt x="1736" y="931"/>
                  </a:lnTo>
                  <a:lnTo>
                    <a:pt x="1720" y="939"/>
                  </a:lnTo>
                  <a:lnTo>
                    <a:pt x="1714" y="935"/>
                  </a:lnTo>
                  <a:lnTo>
                    <a:pt x="1704" y="937"/>
                  </a:lnTo>
                  <a:lnTo>
                    <a:pt x="1718" y="945"/>
                  </a:lnTo>
                  <a:lnTo>
                    <a:pt x="1734" y="941"/>
                  </a:lnTo>
                  <a:lnTo>
                    <a:pt x="1722" y="957"/>
                  </a:lnTo>
                  <a:lnTo>
                    <a:pt x="1728" y="961"/>
                  </a:lnTo>
                  <a:lnTo>
                    <a:pt x="1734" y="973"/>
                  </a:lnTo>
                  <a:lnTo>
                    <a:pt x="1742" y="977"/>
                  </a:lnTo>
                  <a:lnTo>
                    <a:pt x="1766" y="985"/>
                  </a:lnTo>
                  <a:lnTo>
                    <a:pt x="1774" y="981"/>
                  </a:lnTo>
                  <a:lnTo>
                    <a:pt x="1788" y="991"/>
                  </a:lnTo>
                  <a:lnTo>
                    <a:pt x="1750" y="1007"/>
                  </a:lnTo>
                  <a:lnTo>
                    <a:pt x="1738" y="1005"/>
                  </a:lnTo>
                  <a:lnTo>
                    <a:pt x="1730" y="1019"/>
                  </a:lnTo>
                  <a:lnTo>
                    <a:pt x="1716" y="1025"/>
                  </a:lnTo>
                  <a:lnTo>
                    <a:pt x="1710" y="1021"/>
                  </a:lnTo>
                  <a:lnTo>
                    <a:pt x="1708" y="1009"/>
                  </a:lnTo>
                  <a:lnTo>
                    <a:pt x="1712" y="1005"/>
                  </a:lnTo>
                  <a:lnTo>
                    <a:pt x="1738" y="991"/>
                  </a:lnTo>
                  <a:lnTo>
                    <a:pt x="1736" y="995"/>
                  </a:lnTo>
                  <a:lnTo>
                    <a:pt x="1748" y="989"/>
                  </a:lnTo>
                  <a:lnTo>
                    <a:pt x="1728" y="989"/>
                  </a:lnTo>
                  <a:lnTo>
                    <a:pt x="1734" y="983"/>
                  </a:lnTo>
                  <a:lnTo>
                    <a:pt x="1714" y="993"/>
                  </a:lnTo>
                  <a:lnTo>
                    <a:pt x="1698" y="995"/>
                  </a:lnTo>
                  <a:lnTo>
                    <a:pt x="1692" y="1005"/>
                  </a:lnTo>
                  <a:lnTo>
                    <a:pt x="1684" y="1005"/>
                  </a:lnTo>
                  <a:lnTo>
                    <a:pt x="1672" y="1015"/>
                  </a:lnTo>
                  <a:lnTo>
                    <a:pt x="1668" y="1009"/>
                  </a:lnTo>
                  <a:lnTo>
                    <a:pt x="1662" y="1017"/>
                  </a:lnTo>
                  <a:lnTo>
                    <a:pt x="1652" y="1017"/>
                  </a:lnTo>
                  <a:lnTo>
                    <a:pt x="1642" y="1029"/>
                  </a:lnTo>
                  <a:lnTo>
                    <a:pt x="1640" y="1041"/>
                  </a:lnTo>
                  <a:lnTo>
                    <a:pt x="1636" y="1047"/>
                  </a:lnTo>
                  <a:lnTo>
                    <a:pt x="1648" y="1057"/>
                  </a:lnTo>
                  <a:lnTo>
                    <a:pt x="1630" y="1061"/>
                  </a:lnTo>
                  <a:lnTo>
                    <a:pt x="1626" y="1067"/>
                  </a:lnTo>
                  <a:lnTo>
                    <a:pt x="1622" y="1065"/>
                  </a:lnTo>
                  <a:lnTo>
                    <a:pt x="1608" y="1065"/>
                  </a:lnTo>
                  <a:lnTo>
                    <a:pt x="1596" y="1069"/>
                  </a:lnTo>
                  <a:lnTo>
                    <a:pt x="1602" y="1071"/>
                  </a:lnTo>
                  <a:lnTo>
                    <a:pt x="1616" y="1067"/>
                  </a:lnTo>
                  <a:lnTo>
                    <a:pt x="1618" y="1069"/>
                  </a:lnTo>
                  <a:lnTo>
                    <a:pt x="1604" y="1077"/>
                  </a:lnTo>
                  <a:lnTo>
                    <a:pt x="1586" y="1079"/>
                  </a:lnTo>
                  <a:lnTo>
                    <a:pt x="1590" y="1081"/>
                  </a:lnTo>
                  <a:lnTo>
                    <a:pt x="1590" y="1093"/>
                  </a:lnTo>
                  <a:lnTo>
                    <a:pt x="1578" y="1107"/>
                  </a:lnTo>
                  <a:lnTo>
                    <a:pt x="1566" y="1097"/>
                  </a:lnTo>
                  <a:lnTo>
                    <a:pt x="1574" y="1109"/>
                  </a:lnTo>
                  <a:lnTo>
                    <a:pt x="1572" y="1121"/>
                  </a:lnTo>
                  <a:lnTo>
                    <a:pt x="1562" y="1135"/>
                  </a:lnTo>
                  <a:lnTo>
                    <a:pt x="1566" y="1125"/>
                  </a:lnTo>
                  <a:lnTo>
                    <a:pt x="1556" y="1125"/>
                  </a:lnTo>
                  <a:lnTo>
                    <a:pt x="1556" y="1141"/>
                  </a:lnTo>
                  <a:lnTo>
                    <a:pt x="1560" y="1143"/>
                  </a:lnTo>
                  <a:lnTo>
                    <a:pt x="1566" y="1161"/>
                  </a:lnTo>
                  <a:lnTo>
                    <a:pt x="1558" y="1169"/>
                  </a:lnTo>
                  <a:lnTo>
                    <a:pt x="1560" y="1173"/>
                  </a:lnTo>
                  <a:lnTo>
                    <a:pt x="1552" y="1181"/>
                  </a:lnTo>
                  <a:lnTo>
                    <a:pt x="1542" y="1181"/>
                  </a:lnTo>
                  <a:lnTo>
                    <a:pt x="1534" y="1185"/>
                  </a:lnTo>
                  <a:lnTo>
                    <a:pt x="1530" y="1195"/>
                  </a:lnTo>
                  <a:lnTo>
                    <a:pt x="1518" y="1197"/>
                  </a:lnTo>
                  <a:lnTo>
                    <a:pt x="1510" y="1209"/>
                  </a:lnTo>
                  <a:lnTo>
                    <a:pt x="1486" y="1225"/>
                  </a:lnTo>
                  <a:lnTo>
                    <a:pt x="1476" y="1245"/>
                  </a:lnTo>
                  <a:lnTo>
                    <a:pt x="1480" y="1265"/>
                  </a:lnTo>
                  <a:lnTo>
                    <a:pt x="1490" y="1283"/>
                  </a:lnTo>
                  <a:lnTo>
                    <a:pt x="1490" y="1289"/>
                  </a:lnTo>
                  <a:lnTo>
                    <a:pt x="1498" y="1310"/>
                  </a:lnTo>
                  <a:lnTo>
                    <a:pt x="1496" y="1334"/>
                  </a:lnTo>
                  <a:lnTo>
                    <a:pt x="1494" y="1338"/>
                  </a:lnTo>
                  <a:lnTo>
                    <a:pt x="1482" y="1340"/>
                  </a:lnTo>
                  <a:lnTo>
                    <a:pt x="1480" y="1330"/>
                  </a:lnTo>
                  <a:lnTo>
                    <a:pt x="1474" y="1328"/>
                  </a:lnTo>
                  <a:lnTo>
                    <a:pt x="1458" y="1302"/>
                  </a:lnTo>
                  <a:lnTo>
                    <a:pt x="1462" y="1295"/>
                  </a:lnTo>
                  <a:lnTo>
                    <a:pt x="1456" y="1295"/>
                  </a:lnTo>
                  <a:lnTo>
                    <a:pt x="1460" y="1277"/>
                  </a:lnTo>
                  <a:lnTo>
                    <a:pt x="1444" y="1261"/>
                  </a:lnTo>
                  <a:lnTo>
                    <a:pt x="1438" y="1257"/>
                  </a:lnTo>
                  <a:lnTo>
                    <a:pt x="1424" y="1265"/>
                  </a:lnTo>
                  <a:lnTo>
                    <a:pt x="1406" y="1251"/>
                  </a:lnTo>
                  <a:lnTo>
                    <a:pt x="1381" y="1255"/>
                  </a:lnTo>
                  <a:lnTo>
                    <a:pt x="1377" y="1247"/>
                  </a:lnTo>
                  <a:lnTo>
                    <a:pt x="1375" y="1255"/>
                  </a:lnTo>
                  <a:lnTo>
                    <a:pt x="1367" y="1253"/>
                  </a:lnTo>
                  <a:lnTo>
                    <a:pt x="1357" y="1255"/>
                  </a:lnTo>
                  <a:lnTo>
                    <a:pt x="1357" y="1263"/>
                  </a:lnTo>
                  <a:lnTo>
                    <a:pt x="1351" y="1265"/>
                  </a:lnTo>
                  <a:lnTo>
                    <a:pt x="1359" y="1275"/>
                  </a:lnTo>
                  <a:lnTo>
                    <a:pt x="1349" y="1271"/>
                  </a:lnTo>
                  <a:lnTo>
                    <a:pt x="1343" y="1275"/>
                  </a:lnTo>
                  <a:lnTo>
                    <a:pt x="1333" y="1275"/>
                  </a:lnTo>
                  <a:lnTo>
                    <a:pt x="1321" y="1263"/>
                  </a:lnTo>
                  <a:lnTo>
                    <a:pt x="1313" y="1267"/>
                  </a:lnTo>
                  <a:lnTo>
                    <a:pt x="1297" y="1263"/>
                  </a:lnTo>
                  <a:lnTo>
                    <a:pt x="1285" y="1265"/>
                  </a:lnTo>
                  <a:lnTo>
                    <a:pt x="1261" y="1281"/>
                  </a:lnTo>
                  <a:lnTo>
                    <a:pt x="1245" y="1283"/>
                  </a:lnTo>
                  <a:lnTo>
                    <a:pt x="1249" y="1285"/>
                  </a:lnTo>
                  <a:lnTo>
                    <a:pt x="1241" y="1295"/>
                  </a:lnTo>
                  <a:lnTo>
                    <a:pt x="1233" y="1306"/>
                  </a:lnTo>
                  <a:lnTo>
                    <a:pt x="1237" y="1330"/>
                  </a:lnTo>
                  <a:lnTo>
                    <a:pt x="1231" y="1350"/>
                  </a:lnTo>
                  <a:lnTo>
                    <a:pt x="1227" y="1380"/>
                  </a:lnTo>
                  <a:lnTo>
                    <a:pt x="1231" y="1396"/>
                  </a:lnTo>
                  <a:lnTo>
                    <a:pt x="1237" y="1412"/>
                  </a:lnTo>
                  <a:lnTo>
                    <a:pt x="1249" y="1424"/>
                  </a:lnTo>
                  <a:lnTo>
                    <a:pt x="1251" y="1432"/>
                  </a:lnTo>
                  <a:lnTo>
                    <a:pt x="1259" y="1442"/>
                  </a:lnTo>
                  <a:lnTo>
                    <a:pt x="1267" y="1442"/>
                  </a:lnTo>
                  <a:lnTo>
                    <a:pt x="1279" y="1450"/>
                  </a:lnTo>
                  <a:lnTo>
                    <a:pt x="1305" y="1442"/>
                  </a:lnTo>
                  <a:lnTo>
                    <a:pt x="1319" y="1442"/>
                  </a:lnTo>
                  <a:lnTo>
                    <a:pt x="1333" y="1434"/>
                  </a:lnTo>
                  <a:lnTo>
                    <a:pt x="1339" y="1422"/>
                  </a:lnTo>
                  <a:lnTo>
                    <a:pt x="1341" y="1406"/>
                  </a:lnTo>
                  <a:lnTo>
                    <a:pt x="1349" y="1402"/>
                  </a:lnTo>
                  <a:lnTo>
                    <a:pt x="1375" y="1396"/>
                  </a:lnTo>
                  <a:lnTo>
                    <a:pt x="1397" y="1402"/>
                  </a:lnTo>
                  <a:lnTo>
                    <a:pt x="1397" y="1412"/>
                  </a:lnTo>
                  <a:lnTo>
                    <a:pt x="1393" y="1418"/>
                  </a:lnTo>
                  <a:lnTo>
                    <a:pt x="1389" y="1414"/>
                  </a:lnTo>
                  <a:lnTo>
                    <a:pt x="1381" y="1428"/>
                  </a:lnTo>
                  <a:lnTo>
                    <a:pt x="1385" y="1430"/>
                  </a:lnTo>
                  <a:lnTo>
                    <a:pt x="1381" y="1442"/>
                  </a:lnTo>
                  <a:lnTo>
                    <a:pt x="1387" y="1446"/>
                  </a:lnTo>
                  <a:lnTo>
                    <a:pt x="1375" y="1450"/>
                  </a:lnTo>
                  <a:lnTo>
                    <a:pt x="1379" y="1462"/>
                  </a:lnTo>
                  <a:lnTo>
                    <a:pt x="1373" y="1460"/>
                  </a:lnTo>
                  <a:lnTo>
                    <a:pt x="1373" y="1470"/>
                  </a:lnTo>
                  <a:lnTo>
                    <a:pt x="1369" y="1480"/>
                  </a:lnTo>
                  <a:lnTo>
                    <a:pt x="1363" y="1484"/>
                  </a:lnTo>
                  <a:lnTo>
                    <a:pt x="1375" y="1488"/>
                  </a:lnTo>
                  <a:lnTo>
                    <a:pt x="1385" y="1486"/>
                  </a:lnTo>
                  <a:lnTo>
                    <a:pt x="1404" y="1478"/>
                  </a:lnTo>
                  <a:lnTo>
                    <a:pt x="1410" y="1478"/>
                  </a:lnTo>
                  <a:lnTo>
                    <a:pt x="1410" y="1484"/>
                  </a:lnTo>
                  <a:lnTo>
                    <a:pt x="1424" y="1484"/>
                  </a:lnTo>
                  <a:lnTo>
                    <a:pt x="1434" y="1486"/>
                  </a:lnTo>
                  <a:lnTo>
                    <a:pt x="1438" y="1494"/>
                  </a:lnTo>
                  <a:lnTo>
                    <a:pt x="1448" y="1496"/>
                  </a:lnTo>
                  <a:lnTo>
                    <a:pt x="1452" y="1500"/>
                  </a:lnTo>
                  <a:lnTo>
                    <a:pt x="1450" y="1508"/>
                  </a:lnTo>
                  <a:lnTo>
                    <a:pt x="1446" y="1526"/>
                  </a:lnTo>
                  <a:lnTo>
                    <a:pt x="1446" y="1538"/>
                  </a:lnTo>
                  <a:lnTo>
                    <a:pt x="1440" y="1554"/>
                  </a:lnTo>
                  <a:lnTo>
                    <a:pt x="1446" y="1568"/>
                  </a:lnTo>
                  <a:lnTo>
                    <a:pt x="1458" y="1582"/>
                  </a:lnTo>
                  <a:lnTo>
                    <a:pt x="1468" y="1586"/>
                  </a:lnTo>
                  <a:lnTo>
                    <a:pt x="1468" y="1592"/>
                  </a:lnTo>
                  <a:lnTo>
                    <a:pt x="1476" y="1590"/>
                  </a:lnTo>
                  <a:lnTo>
                    <a:pt x="1476" y="1594"/>
                  </a:lnTo>
                  <a:lnTo>
                    <a:pt x="1486" y="1592"/>
                  </a:lnTo>
                  <a:lnTo>
                    <a:pt x="1506" y="1582"/>
                  </a:lnTo>
                  <a:lnTo>
                    <a:pt x="1530" y="1588"/>
                  </a:lnTo>
                  <a:lnTo>
                    <a:pt x="1538" y="1596"/>
                  </a:lnTo>
                  <a:close/>
                  <a:moveTo>
                    <a:pt x="965" y="1293"/>
                  </a:moveTo>
                  <a:lnTo>
                    <a:pt x="967" y="1295"/>
                  </a:lnTo>
                  <a:lnTo>
                    <a:pt x="967" y="1295"/>
                  </a:lnTo>
                  <a:lnTo>
                    <a:pt x="965" y="1295"/>
                  </a:lnTo>
                  <a:lnTo>
                    <a:pt x="965" y="1293"/>
                  </a:lnTo>
                  <a:lnTo>
                    <a:pt x="965" y="1293"/>
                  </a:lnTo>
                  <a:close/>
                  <a:moveTo>
                    <a:pt x="705" y="837"/>
                  </a:moveTo>
                  <a:lnTo>
                    <a:pt x="697" y="835"/>
                  </a:lnTo>
                  <a:lnTo>
                    <a:pt x="691" y="821"/>
                  </a:lnTo>
                  <a:lnTo>
                    <a:pt x="693" y="815"/>
                  </a:lnTo>
                  <a:lnTo>
                    <a:pt x="707" y="819"/>
                  </a:lnTo>
                  <a:lnTo>
                    <a:pt x="713" y="817"/>
                  </a:lnTo>
                  <a:lnTo>
                    <a:pt x="709" y="833"/>
                  </a:lnTo>
                  <a:lnTo>
                    <a:pt x="707" y="835"/>
                  </a:lnTo>
                  <a:lnTo>
                    <a:pt x="713" y="835"/>
                  </a:lnTo>
                  <a:lnTo>
                    <a:pt x="721" y="857"/>
                  </a:lnTo>
                  <a:lnTo>
                    <a:pt x="705" y="841"/>
                  </a:lnTo>
                  <a:lnTo>
                    <a:pt x="701" y="837"/>
                  </a:lnTo>
                  <a:lnTo>
                    <a:pt x="705" y="837"/>
                  </a:lnTo>
                  <a:close/>
                  <a:moveTo>
                    <a:pt x="1476" y="1390"/>
                  </a:moveTo>
                  <a:lnTo>
                    <a:pt x="1474" y="1388"/>
                  </a:lnTo>
                  <a:lnTo>
                    <a:pt x="1474" y="1388"/>
                  </a:lnTo>
                  <a:lnTo>
                    <a:pt x="1474" y="1388"/>
                  </a:lnTo>
                  <a:lnTo>
                    <a:pt x="1476" y="1390"/>
                  </a:lnTo>
                  <a:lnTo>
                    <a:pt x="1476" y="1390"/>
                  </a:lnTo>
                  <a:close/>
                  <a:moveTo>
                    <a:pt x="1576" y="1372"/>
                  </a:moveTo>
                  <a:lnTo>
                    <a:pt x="1574" y="1372"/>
                  </a:lnTo>
                  <a:lnTo>
                    <a:pt x="1574" y="1370"/>
                  </a:lnTo>
                  <a:lnTo>
                    <a:pt x="1574" y="1370"/>
                  </a:lnTo>
                  <a:lnTo>
                    <a:pt x="1576" y="1372"/>
                  </a:lnTo>
                  <a:lnTo>
                    <a:pt x="1576" y="1372"/>
                  </a:lnTo>
                  <a:close/>
                  <a:moveTo>
                    <a:pt x="1576" y="1372"/>
                  </a:moveTo>
                  <a:lnTo>
                    <a:pt x="1586" y="1378"/>
                  </a:lnTo>
                  <a:lnTo>
                    <a:pt x="1598" y="1380"/>
                  </a:lnTo>
                  <a:lnTo>
                    <a:pt x="1586" y="1382"/>
                  </a:lnTo>
                  <a:lnTo>
                    <a:pt x="1578" y="1376"/>
                  </a:lnTo>
                  <a:lnTo>
                    <a:pt x="1576" y="1372"/>
                  </a:lnTo>
                  <a:lnTo>
                    <a:pt x="1576" y="1372"/>
                  </a:lnTo>
                  <a:close/>
                  <a:moveTo>
                    <a:pt x="1788" y="1562"/>
                  </a:moveTo>
                  <a:lnTo>
                    <a:pt x="1788" y="1566"/>
                  </a:lnTo>
                  <a:lnTo>
                    <a:pt x="1788" y="1574"/>
                  </a:lnTo>
                  <a:lnTo>
                    <a:pt x="1774" y="1574"/>
                  </a:lnTo>
                  <a:lnTo>
                    <a:pt x="1782" y="1572"/>
                  </a:lnTo>
                  <a:lnTo>
                    <a:pt x="1778" y="1566"/>
                  </a:lnTo>
                  <a:lnTo>
                    <a:pt x="1788" y="1562"/>
                  </a:lnTo>
                  <a:lnTo>
                    <a:pt x="1788" y="1562"/>
                  </a:lnTo>
                  <a:close/>
                  <a:moveTo>
                    <a:pt x="1476" y="1396"/>
                  </a:moveTo>
                  <a:lnTo>
                    <a:pt x="1476" y="1396"/>
                  </a:lnTo>
                  <a:lnTo>
                    <a:pt x="1476" y="1396"/>
                  </a:lnTo>
                  <a:lnTo>
                    <a:pt x="1476" y="1396"/>
                  </a:lnTo>
                  <a:lnTo>
                    <a:pt x="1476" y="1396"/>
                  </a:lnTo>
                  <a:lnTo>
                    <a:pt x="1476" y="1396"/>
                  </a:lnTo>
                  <a:close/>
                  <a:moveTo>
                    <a:pt x="1476" y="1396"/>
                  </a:moveTo>
                  <a:lnTo>
                    <a:pt x="1452" y="1398"/>
                  </a:lnTo>
                  <a:lnTo>
                    <a:pt x="1452" y="1392"/>
                  </a:lnTo>
                  <a:lnTo>
                    <a:pt x="1458" y="1390"/>
                  </a:lnTo>
                  <a:lnTo>
                    <a:pt x="1470" y="1396"/>
                  </a:lnTo>
                  <a:lnTo>
                    <a:pt x="1476" y="1396"/>
                  </a:lnTo>
                  <a:close/>
                  <a:moveTo>
                    <a:pt x="1476" y="1396"/>
                  </a:moveTo>
                  <a:lnTo>
                    <a:pt x="1476" y="1390"/>
                  </a:lnTo>
                  <a:lnTo>
                    <a:pt x="1476" y="1390"/>
                  </a:lnTo>
                  <a:lnTo>
                    <a:pt x="1478" y="1394"/>
                  </a:lnTo>
                  <a:lnTo>
                    <a:pt x="1476" y="1396"/>
                  </a:lnTo>
                  <a:lnTo>
                    <a:pt x="1476" y="1396"/>
                  </a:lnTo>
                  <a:close/>
                  <a:moveTo>
                    <a:pt x="797" y="915"/>
                  </a:moveTo>
                  <a:lnTo>
                    <a:pt x="761" y="885"/>
                  </a:lnTo>
                  <a:lnTo>
                    <a:pt x="771" y="883"/>
                  </a:lnTo>
                  <a:lnTo>
                    <a:pt x="781" y="889"/>
                  </a:lnTo>
                  <a:lnTo>
                    <a:pt x="803" y="893"/>
                  </a:lnTo>
                  <a:lnTo>
                    <a:pt x="809" y="891"/>
                  </a:lnTo>
                  <a:lnTo>
                    <a:pt x="813" y="901"/>
                  </a:lnTo>
                  <a:lnTo>
                    <a:pt x="821" y="913"/>
                  </a:lnTo>
                  <a:lnTo>
                    <a:pt x="835" y="917"/>
                  </a:lnTo>
                  <a:lnTo>
                    <a:pt x="841" y="923"/>
                  </a:lnTo>
                  <a:lnTo>
                    <a:pt x="837" y="933"/>
                  </a:lnTo>
                  <a:lnTo>
                    <a:pt x="821" y="929"/>
                  </a:lnTo>
                  <a:lnTo>
                    <a:pt x="797" y="915"/>
                  </a:lnTo>
                  <a:close/>
                  <a:moveTo>
                    <a:pt x="1672" y="437"/>
                  </a:moveTo>
                  <a:lnTo>
                    <a:pt x="1658" y="445"/>
                  </a:lnTo>
                  <a:lnTo>
                    <a:pt x="1678" y="437"/>
                  </a:lnTo>
                  <a:lnTo>
                    <a:pt x="1680" y="433"/>
                  </a:lnTo>
                  <a:lnTo>
                    <a:pt x="1694" y="443"/>
                  </a:lnTo>
                  <a:lnTo>
                    <a:pt x="1688" y="451"/>
                  </a:lnTo>
                  <a:lnTo>
                    <a:pt x="1702" y="463"/>
                  </a:lnTo>
                  <a:lnTo>
                    <a:pt x="1686" y="463"/>
                  </a:lnTo>
                  <a:lnTo>
                    <a:pt x="1666" y="459"/>
                  </a:lnTo>
                  <a:lnTo>
                    <a:pt x="1686" y="467"/>
                  </a:lnTo>
                  <a:lnTo>
                    <a:pt x="1682" y="475"/>
                  </a:lnTo>
                  <a:lnTo>
                    <a:pt x="1676" y="479"/>
                  </a:lnTo>
                  <a:lnTo>
                    <a:pt x="1698" y="483"/>
                  </a:lnTo>
                  <a:lnTo>
                    <a:pt x="1712" y="493"/>
                  </a:lnTo>
                  <a:lnTo>
                    <a:pt x="1732" y="495"/>
                  </a:lnTo>
                  <a:lnTo>
                    <a:pt x="1726" y="499"/>
                  </a:lnTo>
                  <a:lnTo>
                    <a:pt x="1736" y="501"/>
                  </a:lnTo>
                  <a:lnTo>
                    <a:pt x="1748" y="511"/>
                  </a:lnTo>
                  <a:lnTo>
                    <a:pt x="1758" y="515"/>
                  </a:lnTo>
                  <a:lnTo>
                    <a:pt x="1768" y="527"/>
                  </a:lnTo>
                  <a:lnTo>
                    <a:pt x="1768" y="519"/>
                  </a:lnTo>
                  <a:lnTo>
                    <a:pt x="1782" y="529"/>
                  </a:lnTo>
                  <a:lnTo>
                    <a:pt x="1780" y="537"/>
                  </a:lnTo>
                  <a:lnTo>
                    <a:pt x="1764" y="541"/>
                  </a:lnTo>
                  <a:lnTo>
                    <a:pt x="1774" y="545"/>
                  </a:lnTo>
                  <a:lnTo>
                    <a:pt x="1766" y="545"/>
                  </a:lnTo>
                  <a:lnTo>
                    <a:pt x="1770" y="553"/>
                  </a:lnTo>
                  <a:lnTo>
                    <a:pt x="1754" y="555"/>
                  </a:lnTo>
                  <a:lnTo>
                    <a:pt x="1748" y="559"/>
                  </a:lnTo>
                  <a:lnTo>
                    <a:pt x="1752" y="565"/>
                  </a:lnTo>
                  <a:lnTo>
                    <a:pt x="1750" y="573"/>
                  </a:lnTo>
                  <a:lnTo>
                    <a:pt x="1746" y="567"/>
                  </a:lnTo>
                  <a:lnTo>
                    <a:pt x="1734" y="569"/>
                  </a:lnTo>
                  <a:lnTo>
                    <a:pt x="1716" y="551"/>
                  </a:lnTo>
                  <a:lnTo>
                    <a:pt x="1712" y="543"/>
                  </a:lnTo>
                  <a:lnTo>
                    <a:pt x="1698" y="533"/>
                  </a:lnTo>
                  <a:lnTo>
                    <a:pt x="1690" y="531"/>
                  </a:lnTo>
                  <a:lnTo>
                    <a:pt x="1694" y="537"/>
                  </a:lnTo>
                  <a:lnTo>
                    <a:pt x="1684" y="533"/>
                  </a:lnTo>
                  <a:lnTo>
                    <a:pt x="1696" y="545"/>
                  </a:lnTo>
                  <a:lnTo>
                    <a:pt x="1682" y="549"/>
                  </a:lnTo>
                  <a:lnTo>
                    <a:pt x="1674" y="541"/>
                  </a:lnTo>
                  <a:lnTo>
                    <a:pt x="1684" y="555"/>
                  </a:lnTo>
                  <a:lnTo>
                    <a:pt x="1690" y="553"/>
                  </a:lnTo>
                  <a:lnTo>
                    <a:pt x="1702" y="569"/>
                  </a:lnTo>
                  <a:lnTo>
                    <a:pt x="1724" y="579"/>
                  </a:lnTo>
                  <a:lnTo>
                    <a:pt x="1728" y="589"/>
                  </a:lnTo>
                  <a:lnTo>
                    <a:pt x="1724" y="595"/>
                  </a:lnTo>
                  <a:lnTo>
                    <a:pt x="1732" y="595"/>
                  </a:lnTo>
                  <a:lnTo>
                    <a:pt x="1742" y="607"/>
                  </a:lnTo>
                  <a:lnTo>
                    <a:pt x="1734" y="613"/>
                  </a:lnTo>
                  <a:lnTo>
                    <a:pt x="1726" y="605"/>
                  </a:lnTo>
                  <a:lnTo>
                    <a:pt x="1732" y="621"/>
                  </a:lnTo>
                  <a:lnTo>
                    <a:pt x="1722" y="619"/>
                  </a:lnTo>
                  <a:lnTo>
                    <a:pt x="1724" y="625"/>
                  </a:lnTo>
                  <a:lnTo>
                    <a:pt x="1700" y="617"/>
                  </a:lnTo>
                  <a:lnTo>
                    <a:pt x="1684" y="603"/>
                  </a:lnTo>
                  <a:lnTo>
                    <a:pt x="1686" y="611"/>
                  </a:lnTo>
                  <a:lnTo>
                    <a:pt x="1670" y="601"/>
                  </a:lnTo>
                  <a:lnTo>
                    <a:pt x="1668" y="605"/>
                  </a:lnTo>
                  <a:lnTo>
                    <a:pt x="1688" y="617"/>
                  </a:lnTo>
                  <a:lnTo>
                    <a:pt x="1714" y="637"/>
                  </a:lnTo>
                  <a:lnTo>
                    <a:pt x="1720" y="651"/>
                  </a:lnTo>
                  <a:lnTo>
                    <a:pt x="1732" y="653"/>
                  </a:lnTo>
                  <a:lnTo>
                    <a:pt x="1730" y="659"/>
                  </a:lnTo>
                  <a:lnTo>
                    <a:pt x="1712" y="645"/>
                  </a:lnTo>
                  <a:lnTo>
                    <a:pt x="1708" y="645"/>
                  </a:lnTo>
                  <a:lnTo>
                    <a:pt x="1692" y="639"/>
                  </a:lnTo>
                  <a:lnTo>
                    <a:pt x="1674" y="637"/>
                  </a:lnTo>
                  <a:lnTo>
                    <a:pt x="1658" y="627"/>
                  </a:lnTo>
                  <a:lnTo>
                    <a:pt x="1644" y="625"/>
                  </a:lnTo>
                  <a:lnTo>
                    <a:pt x="1640" y="629"/>
                  </a:lnTo>
                  <a:lnTo>
                    <a:pt x="1634" y="619"/>
                  </a:lnTo>
                  <a:lnTo>
                    <a:pt x="1626" y="615"/>
                  </a:lnTo>
                  <a:lnTo>
                    <a:pt x="1632" y="605"/>
                  </a:lnTo>
                  <a:lnTo>
                    <a:pt x="1620" y="603"/>
                  </a:lnTo>
                  <a:lnTo>
                    <a:pt x="1618" y="597"/>
                  </a:lnTo>
                  <a:lnTo>
                    <a:pt x="1610" y="603"/>
                  </a:lnTo>
                  <a:lnTo>
                    <a:pt x="1606" y="591"/>
                  </a:lnTo>
                  <a:lnTo>
                    <a:pt x="1590" y="577"/>
                  </a:lnTo>
                  <a:lnTo>
                    <a:pt x="1580" y="585"/>
                  </a:lnTo>
                  <a:lnTo>
                    <a:pt x="1562" y="581"/>
                  </a:lnTo>
                  <a:lnTo>
                    <a:pt x="1558" y="587"/>
                  </a:lnTo>
                  <a:lnTo>
                    <a:pt x="1542" y="587"/>
                  </a:lnTo>
                  <a:lnTo>
                    <a:pt x="1530" y="597"/>
                  </a:lnTo>
                  <a:lnTo>
                    <a:pt x="1532" y="585"/>
                  </a:lnTo>
                  <a:lnTo>
                    <a:pt x="1526" y="579"/>
                  </a:lnTo>
                  <a:lnTo>
                    <a:pt x="1528" y="571"/>
                  </a:lnTo>
                  <a:lnTo>
                    <a:pt x="1540" y="565"/>
                  </a:lnTo>
                  <a:lnTo>
                    <a:pt x="1538" y="559"/>
                  </a:lnTo>
                  <a:lnTo>
                    <a:pt x="1564" y="565"/>
                  </a:lnTo>
                  <a:lnTo>
                    <a:pt x="1570" y="577"/>
                  </a:lnTo>
                  <a:lnTo>
                    <a:pt x="1570" y="571"/>
                  </a:lnTo>
                  <a:lnTo>
                    <a:pt x="1562" y="563"/>
                  </a:lnTo>
                  <a:lnTo>
                    <a:pt x="1572" y="565"/>
                  </a:lnTo>
                  <a:lnTo>
                    <a:pt x="1590" y="557"/>
                  </a:lnTo>
                  <a:lnTo>
                    <a:pt x="1598" y="559"/>
                  </a:lnTo>
                  <a:lnTo>
                    <a:pt x="1596" y="553"/>
                  </a:lnTo>
                  <a:lnTo>
                    <a:pt x="1584" y="541"/>
                  </a:lnTo>
                  <a:lnTo>
                    <a:pt x="1616" y="517"/>
                  </a:lnTo>
                  <a:lnTo>
                    <a:pt x="1612" y="499"/>
                  </a:lnTo>
                  <a:lnTo>
                    <a:pt x="1606" y="489"/>
                  </a:lnTo>
                  <a:lnTo>
                    <a:pt x="1592" y="483"/>
                  </a:lnTo>
                  <a:lnTo>
                    <a:pt x="1586" y="493"/>
                  </a:lnTo>
                  <a:lnTo>
                    <a:pt x="1600" y="495"/>
                  </a:lnTo>
                  <a:lnTo>
                    <a:pt x="1600" y="501"/>
                  </a:lnTo>
                  <a:lnTo>
                    <a:pt x="1584" y="501"/>
                  </a:lnTo>
                  <a:lnTo>
                    <a:pt x="1578" y="493"/>
                  </a:lnTo>
                  <a:lnTo>
                    <a:pt x="1588" y="489"/>
                  </a:lnTo>
                  <a:lnTo>
                    <a:pt x="1586" y="481"/>
                  </a:lnTo>
                  <a:lnTo>
                    <a:pt x="1578" y="479"/>
                  </a:lnTo>
                  <a:lnTo>
                    <a:pt x="1578" y="485"/>
                  </a:lnTo>
                  <a:lnTo>
                    <a:pt x="1570" y="481"/>
                  </a:lnTo>
                  <a:lnTo>
                    <a:pt x="1580" y="471"/>
                  </a:lnTo>
                  <a:lnTo>
                    <a:pt x="1568" y="467"/>
                  </a:lnTo>
                  <a:lnTo>
                    <a:pt x="1550" y="477"/>
                  </a:lnTo>
                  <a:lnTo>
                    <a:pt x="1550" y="467"/>
                  </a:lnTo>
                  <a:lnTo>
                    <a:pt x="1566" y="465"/>
                  </a:lnTo>
                  <a:lnTo>
                    <a:pt x="1564" y="461"/>
                  </a:lnTo>
                  <a:lnTo>
                    <a:pt x="1550" y="453"/>
                  </a:lnTo>
                  <a:lnTo>
                    <a:pt x="1546" y="465"/>
                  </a:lnTo>
                  <a:lnTo>
                    <a:pt x="1538" y="461"/>
                  </a:lnTo>
                  <a:lnTo>
                    <a:pt x="1546" y="447"/>
                  </a:lnTo>
                  <a:lnTo>
                    <a:pt x="1534" y="445"/>
                  </a:lnTo>
                  <a:lnTo>
                    <a:pt x="1534" y="437"/>
                  </a:lnTo>
                  <a:lnTo>
                    <a:pt x="1524" y="435"/>
                  </a:lnTo>
                  <a:lnTo>
                    <a:pt x="1514" y="427"/>
                  </a:lnTo>
                  <a:lnTo>
                    <a:pt x="1506" y="431"/>
                  </a:lnTo>
                  <a:lnTo>
                    <a:pt x="1514" y="433"/>
                  </a:lnTo>
                  <a:lnTo>
                    <a:pt x="1520" y="441"/>
                  </a:lnTo>
                  <a:lnTo>
                    <a:pt x="1504" y="445"/>
                  </a:lnTo>
                  <a:lnTo>
                    <a:pt x="1510" y="449"/>
                  </a:lnTo>
                  <a:lnTo>
                    <a:pt x="1500" y="451"/>
                  </a:lnTo>
                  <a:lnTo>
                    <a:pt x="1498" y="457"/>
                  </a:lnTo>
                  <a:lnTo>
                    <a:pt x="1492" y="449"/>
                  </a:lnTo>
                  <a:lnTo>
                    <a:pt x="1474" y="441"/>
                  </a:lnTo>
                  <a:lnTo>
                    <a:pt x="1456" y="447"/>
                  </a:lnTo>
                  <a:lnTo>
                    <a:pt x="1454" y="441"/>
                  </a:lnTo>
                  <a:lnTo>
                    <a:pt x="1444" y="443"/>
                  </a:lnTo>
                  <a:lnTo>
                    <a:pt x="1412" y="439"/>
                  </a:lnTo>
                  <a:lnTo>
                    <a:pt x="1399" y="435"/>
                  </a:lnTo>
                  <a:lnTo>
                    <a:pt x="1402" y="441"/>
                  </a:lnTo>
                  <a:lnTo>
                    <a:pt x="1391" y="441"/>
                  </a:lnTo>
                  <a:lnTo>
                    <a:pt x="1393" y="433"/>
                  </a:lnTo>
                  <a:lnTo>
                    <a:pt x="1367" y="429"/>
                  </a:lnTo>
                  <a:lnTo>
                    <a:pt x="1353" y="411"/>
                  </a:lnTo>
                  <a:lnTo>
                    <a:pt x="1373" y="415"/>
                  </a:lnTo>
                  <a:lnTo>
                    <a:pt x="1387" y="413"/>
                  </a:lnTo>
                  <a:lnTo>
                    <a:pt x="1377" y="407"/>
                  </a:lnTo>
                  <a:lnTo>
                    <a:pt x="1349" y="405"/>
                  </a:lnTo>
                  <a:lnTo>
                    <a:pt x="1349" y="393"/>
                  </a:lnTo>
                  <a:lnTo>
                    <a:pt x="1345" y="387"/>
                  </a:lnTo>
                  <a:lnTo>
                    <a:pt x="1353" y="381"/>
                  </a:lnTo>
                  <a:lnTo>
                    <a:pt x="1347" y="377"/>
                  </a:lnTo>
                  <a:lnTo>
                    <a:pt x="1353" y="363"/>
                  </a:lnTo>
                  <a:lnTo>
                    <a:pt x="1357" y="365"/>
                  </a:lnTo>
                  <a:lnTo>
                    <a:pt x="1361" y="349"/>
                  </a:lnTo>
                  <a:lnTo>
                    <a:pt x="1381" y="335"/>
                  </a:lnTo>
                  <a:lnTo>
                    <a:pt x="1397" y="333"/>
                  </a:lnTo>
                  <a:lnTo>
                    <a:pt x="1422" y="333"/>
                  </a:lnTo>
                  <a:lnTo>
                    <a:pt x="1424" y="337"/>
                  </a:lnTo>
                  <a:lnTo>
                    <a:pt x="1408" y="349"/>
                  </a:lnTo>
                  <a:lnTo>
                    <a:pt x="1397" y="361"/>
                  </a:lnTo>
                  <a:lnTo>
                    <a:pt x="1404" y="373"/>
                  </a:lnTo>
                  <a:lnTo>
                    <a:pt x="1402" y="379"/>
                  </a:lnTo>
                  <a:lnTo>
                    <a:pt x="1406" y="391"/>
                  </a:lnTo>
                  <a:lnTo>
                    <a:pt x="1426" y="405"/>
                  </a:lnTo>
                  <a:lnTo>
                    <a:pt x="1408" y="409"/>
                  </a:lnTo>
                  <a:lnTo>
                    <a:pt x="1426" y="409"/>
                  </a:lnTo>
                  <a:lnTo>
                    <a:pt x="1430" y="401"/>
                  </a:lnTo>
                  <a:lnTo>
                    <a:pt x="1420" y="395"/>
                  </a:lnTo>
                  <a:lnTo>
                    <a:pt x="1408" y="385"/>
                  </a:lnTo>
                  <a:lnTo>
                    <a:pt x="1422" y="377"/>
                  </a:lnTo>
                  <a:lnTo>
                    <a:pt x="1412" y="367"/>
                  </a:lnTo>
                  <a:lnTo>
                    <a:pt x="1414" y="357"/>
                  </a:lnTo>
                  <a:lnTo>
                    <a:pt x="1428" y="345"/>
                  </a:lnTo>
                  <a:lnTo>
                    <a:pt x="1456" y="335"/>
                  </a:lnTo>
                  <a:lnTo>
                    <a:pt x="1476" y="335"/>
                  </a:lnTo>
                  <a:lnTo>
                    <a:pt x="1482" y="349"/>
                  </a:lnTo>
                  <a:lnTo>
                    <a:pt x="1490" y="351"/>
                  </a:lnTo>
                  <a:lnTo>
                    <a:pt x="1496" y="365"/>
                  </a:lnTo>
                  <a:lnTo>
                    <a:pt x="1492" y="381"/>
                  </a:lnTo>
                  <a:lnTo>
                    <a:pt x="1502" y="371"/>
                  </a:lnTo>
                  <a:lnTo>
                    <a:pt x="1516" y="377"/>
                  </a:lnTo>
                  <a:lnTo>
                    <a:pt x="1510" y="385"/>
                  </a:lnTo>
                  <a:lnTo>
                    <a:pt x="1518" y="387"/>
                  </a:lnTo>
                  <a:lnTo>
                    <a:pt x="1516" y="379"/>
                  </a:lnTo>
                  <a:lnTo>
                    <a:pt x="1522" y="369"/>
                  </a:lnTo>
                  <a:lnTo>
                    <a:pt x="1536" y="363"/>
                  </a:lnTo>
                  <a:lnTo>
                    <a:pt x="1572" y="371"/>
                  </a:lnTo>
                  <a:lnTo>
                    <a:pt x="1574" y="381"/>
                  </a:lnTo>
                  <a:lnTo>
                    <a:pt x="1586" y="383"/>
                  </a:lnTo>
                  <a:lnTo>
                    <a:pt x="1580" y="395"/>
                  </a:lnTo>
                  <a:lnTo>
                    <a:pt x="1596" y="393"/>
                  </a:lnTo>
                  <a:lnTo>
                    <a:pt x="1590" y="401"/>
                  </a:lnTo>
                  <a:lnTo>
                    <a:pt x="1606" y="405"/>
                  </a:lnTo>
                  <a:lnTo>
                    <a:pt x="1606" y="401"/>
                  </a:lnTo>
                  <a:lnTo>
                    <a:pt x="1600" y="399"/>
                  </a:lnTo>
                  <a:lnTo>
                    <a:pt x="1614" y="395"/>
                  </a:lnTo>
                  <a:lnTo>
                    <a:pt x="1626" y="399"/>
                  </a:lnTo>
                  <a:lnTo>
                    <a:pt x="1634" y="405"/>
                  </a:lnTo>
                  <a:lnTo>
                    <a:pt x="1630" y="417"/>
                  </a:lnTo>
                  <a:lnTo>
                    <a:pt x="1638" y="411"/>
                  </a:lnTo>
                  <a:lnTo>
                    <a:pt x="1644" y="415"/>
                  </a:lnTo>
                  <a:lnTo>
                    <a:pt x="1636" y="423"/>
                  </a:lnTo>
                  <a:lnTo>
                    <a:pt x="1652" y="417"/>
                  </a:lnTo>
                  <a:lnTo>
                    <a:pt x="1676" y="425"/>
                  </a:lnTo>
                  <a:lnTo>
                    <a:pt x="1674" y="431"/>
                  </a:lnTo>
                  <a:lnTo>
                    <a:pt x="1656" y="437"/>
                  </a:lnTo>
                  <a:lnTo>
                    <a:pt x="1672" y="437"/>
                  </a:lnTo>
                  <a:close/>
                  <a:moveTo>
                    <a:pt x="1902" y="949"/>
                  </a:moveTo>
                  <a:lnTo>
                    <a:pt x="1906" y="939"/>
                  </a:lnTo>
                  <a:lnTo>
                    <a:pt x="1910" y="937"/>
                  </a:lnTo>
                  <a:lnTo>
                    <a:pt x="1906" y="947"/>
                  </a:lnTo>
                  <a:lnTo>
                    <a:pt x="1912" y="943"/>
                  </a:lnTo>
                  <a:lnTo>
                    <a:pt x="1914" y="949"/>
                  </a:lnTo>
                  <a:lnTo>
                    <a:pt x="1910" y="963"/>
                  </a:lnTo>
                  <a:lnTo>
                    <a:pt x="1900" y="965"/>
                  </a:lnTo>
                  <a:lnTo>
                    <a:pt x="1900" y="955"/>
                  </a:lnTo>
                  <a:lnTo>
                    <a:pt x="1890" y="961"/>
                  </a:lnTo>
                  <a:lnTo>
                    <a:pt x="1896" y="951"/>
                  </a:lnTo>
                  <a:lnTo>
                    <a:pt x="1894" y="943"/>
                  </a:lnTo>
                  <a:lnTo>
                    <a:pt x="1892" y="953"/>
                  </a:lnTo>
                  <a:lnTo>
                    <a:pt x="1882" y="951"/>
                  </a:lnTo>
                  <a:lnTo>
                    <a:pt x="1874" y="961"/>
                  </a:lnTo>
                  <a:lnTo>
                    <a:pt x="1864" y="961"/>
                  </a:lnTo>
                  <a:lnTo>
                    <a:pt x="1866" y="949"/>
                  </a:lnTo>
                  <a:lnTo>
                    <a:pt x="1862" y="947"/>
                  </a:lnTo>
                  <a:lnTo>
                    <a:pt x="1850" y="949"/>
                  </a:lnTo>
                  <a:lnTo>
                    <a:pt x="1832" y="945"/>
                  </a:lnTo>
                  <a:lnTo>
                    <a:pt x="1816" y="949"/>
                  </a:lnTo>
                  <a:lnTo>
                    <a:pt x="1812" y="941"/>
                  </a:lnTo>
                  <a:lnTo>
                    <a:pt x="1826" y="929"/>
                  </a:lnTo>
                  <a:lnTo>
                    <a:pt x="1822" y="929"/>
                  </a:lnTo>
                  <a:lnTo>
                    <a:pt x="1828" y="917"/>
                  </a:lnTo>
                  <a:lnTo>
                    <a:pt x="1832" y="921"/>
                  </a:lnTo>
                  <a:lnTo>
                    <a:pt x="1830" y="911"/>
                  </a:lnTo>
                  <a:lnTo>
                    <a:pt x="1844" y="883"/>
                  </a:lnTo>
                  <a:lnTo>
                    <a:pt x="1852" y="873"/>
                  </a:lnTo>
                  <a:lnTo>
                    <a:pt x="1866" y="869"/>
                  </a:lnTo>
                  <a:lnTo>
                    <a:pt x="1874" y="861"/>
                  </a:lnTo>
                  <a:lnTo>
                    <a:pt x="1868" y="879"/>
                  </a:lnTo>
                  <a:lnTo>
                    <a:pt x="1852" y="901"/>
                  </a:lnTo>
                  <a:lnTo>
                    <a:pt x="1850" y="909"/>
                  </a:lnTo>
                  <a:lnTo>
                    <a:pt x="1862" y="897"/>
                  </a:lnTo>
                  <a:lnTo>
                    <a:pt x="1868" y="897"/>
                  </a:lnTo>
                  <a:lnTo>
                    <a:pt x="1870" y="907"/>
                  </a:lnTo>
                  <a:lnTo>
                    <a:pt x="1882" y="915"/>
                  </a:lnTo>
                  <a:lnTo>
                    <a:pt x="1886" y="907"/>
                  </a:lnTo>
                  <a:lnTo>
                    <a:pt x="1902" y="915"/>
                  </a:lnTo>
                  <a:lnTo>
                    <a:pt x="1896" y="921"/>
                  </a:lnTo>
                  <a:lnTo>
                    <a:pt x="1896" y="929"/>
                  </a:lnTo>
                  <a:lnTo>
                    <a:pt x="1904" y="933"/>
                  </a:lnTo>
                  <a:lnTo>
                    <a:pt x="1896" y="945"/>
                  </a:lnTo>
                  <a:lnTo>
                    <a:pt x="1902" y="949"/>
                  </a:lnTo>
                  <a:close/>
                  <a:moveTo>
                    <a:pt x="1181" y="455"/>
                  </a:moveTo>
                  <a:lnTo>
                    <a:pt x="1173" y="445"/>
                  </a:lnTo>
                  <a:lnTo>
                    <a:pt x="1169" y="451"/>
                  </a:lnTo>
                  <a:lnTo>
                    <a:pt x="1155" y="449"/>
                  </a:lnTo>
                  <a:lnTo>
                    <a:pt x="1151" y="457"/>
                  </a:lnTo>
                  <a:lnTo>
                    <a:pt x="1161" y="459"/>
                  </a:lnTo>
                  <a:lnTo>
                    <a:pt x="1169" y="465"/>
                  </a:lnTo>
                  <a:lnTo>
                    <a:pt x="1167" y="479"/>
                  </a:lnTo>
                  <a:lnTo>
                    <a:pt x="1157" y="471"/>
                  </a:lnTo>
                  <a:lnTo>
                    <a:pt x="1143" y="473"/>
                  </a:lnTo>
                  <a:lnTo>
                    <a:pt x="1121" y="467"/>
                  </a:lnTo>
                  <a:lnTo>
                    <a:pt x="1097" y="463"/>
                  </a:lnTo>
                  <a:lnTo>
                    <a:pt x="1095" y="455"/>
                  </a:lnTo>
                  <a:lnTo>
                    <a:pt x="1083" y="467"/>
                  </a:lnTo>
                  <a:lnTo>
                    <a:pt x="1065" y="469"/>
                  </a:lnTo>
                  <a:lnTo>
                    <a:pt x="1059" y="475"/>
                  </a:lnTo>
                  <a:lnTo>
                    <a:pt x="1039" y="477"/>
                  </a:lnTo>
                  <a:lnTo>
                    <a:pt x="1019" y="485"/>
                  </a:lnTo>
                  <a:lnTo>
                    <a:pt x="1019" y="481"/>
                  </a:lnTo>
                  <a:lnTo>
                    <a:pt x="1001" y="483"/>
                  </a:lnTo>
                  <a:lnTo>
                    <a:pt x="987" y="473"/>
                  </a:lnTo>
                  <a:lnTo>
                    <a:pt x="987" y="463"/>
                  </a:lnTo>
                  <a:lnTo>
                    <a:pt x="977" y="461"/>
                  </a:lnTo>
                  <a:lnTo>
                    <a:pt x="953" y="461"/>
                  </a:lnTo>
                  <a:lnTo>
                    <a:pt x="943" y="455"/>
                  </a:lnTo>
                  <a:lnTo>
                    <a:pt x="929" y="441"/>
                  </a:lnTo>
                  <a:lnTo>
                    <a:pt x="937" y="437"/>
                  </a:lnTo>
                  <a:lnTo>
                    <a:pt x="979" y="433"/>
                  </a:lnTo>
                  <a:lnTo>
                    <a:pt x="997" y="433"/>
                  </a:lnTo>
                  <a:lnTo>
                    <a:pt x="999" y="425"/>
                  </a:lnTo>
                  <a:lnTo>
                    <a:pt x="989" y="423"/>
                  </a:lnTo>
                  <a:lnTo>
                    <a:pt x="955" y="425"/>
                  </a:lnTo>
                  <a:lnTo>
                    <a:pt x="941" y="429"/>
                  </a:lnTo>
                  <a:lnTo>
                    <a:pt x="927" y="425"/>
                  </a:lnTo>
                  <a:lnTo>
                    <a:pt x="915" y="413"/>
                  </a:lnTo>
                  <a:lnTo>
                    <a:pt x="951" y="403"/>
                  </a:lnTo>
                  <a:lnTo>
                    <a:pt x="955" y="397"/>
                  </a:lnTo>
                  <a:lnTo>
                    <a:pt x="929" y="403"/>
                  </a:lnTo>
                  <a:lnTo>
                    <a:pt x="917" y="401"/>
                  </a:lnTo>
                  <a:lnTo>
                    <a:pt x="921" y="395"/>
                  </a:lnTo>
                  <a:lnTo>
                    <a:pt x="905" y="397"/>
                  </a:lnTo>
                  <a:lnTo>
                    <a:pt x="905" y="387"/>
                  </a:lnTo>
                  <a:lnTo>
                    <a:pt x="919" y="379"/>
                  </a:lnTo>
                  <a:lnTo>
                    <a:pt x="913" y="373"/>
                  </a:lnTo>
                  <a:lnTo>
                    <a:pt x="931" y="359"/>
                  </a:lnTo>
                  <a:lnTo>
                    <a:pt x="973" y="345"/>
                  </a:lnTo>
                  <a:lnTo>
                    <a:pt x="983" y="353"/>
                  </a:lnTo>
                  <a:lnTo>
                    <a:pt x="981" y="363"/>
                  </a:lnTo>
                  <a:lnTo>
                    <a:pt x="973" y="369"/>
                  </a:lnTo>
                  <a:lnTo>
                    <a:pt x="987" y="369"/>
                  </a:lnTo>
                  <a:lnTo>
                    <a:pt x="997" y="357"/>
                  </a:lnTo>
                  <a:lnTo>
                    <a:pt x="1025" y="365"/>
                  </a:lnTo>
                  <a:lnTo>
                    <a:pt x="1015" y="375"/>
                  </a:lnTo>
                  <a:lnTo>
                    <a:pt x="1017" y="377"/>
                  </a:lnTo>
                  <a:lnTo>
                    <a:pt x="1033" y="369"/>
                  </a:lnTo>
                  <a:lnTo>
                    <a:pt x="1045" y="371"/>
                  </a:lnTo>
                  <a:lnTo>
                    <a:pt x="1033" y="357"/>
                  </a:lnTo>
                  <a:lnTo>
                    <a:pt x="1041" y="357"/>
                  </a:lnTo>
                  <a:lnTo>
                    <a:pt x="1063" y="369"/>
                  </a:lnTo>
                  <a:lnTo>
                    <a:pt x="1063" y="375"/>
                  </a:lnTo>
                  <a:lnTo>
                    <a:pt x="1077" y="395"/>
                  </a:lnTo>
                  <a:lnTo>
                    <a:pt x="1085" y="389"/>
                  </a:lnTo>
                  <a:lnTo>
                    <a:pt x="1077" y="381"/>
                  </a:lnTo>
                  <a:lnTo>
                    <a:pt x="1071" y="347"/>
                  </a:lnTo>
                  <a:lnTo>
                    <a:pt x="1073" y="341"/>
                  </a:lnTo>
                  <a:lnTo>
                    <a:pt x="1085" y="351"/>
                  </a:lnTo>
                  <a:lnTo>
                    <a:pt x="1091" y="347"/>
                  </a:lnTo>
                  <a:lnTo>
                    <a:pt x="1113" y="363"/>
                  </a:lnTo>
                  <a:lnTo>
                    <a:pt x="1119" y="381"/>
                  </a:lnTo>
                  <a:lnTo>
                    <a:pt x="1129" y="403"/>
                  </a:lnTo>
                  <a:lnTo>
                    <a:pt x="1125" y="409"/>
                  </a:lnTo>
                  <a:lnTo>
                    <a:pt x="1135" y="421"/>
                  </a:lnTo>
                  <a:lnTo>
                    <a:pt x="1151" y="427"/>
                  </a:lnTo>
                  <a:lnTo>
                    <a:pt x="1171" y="437"/>
                  </a:lnTo>
                  <a:lnTo>
                    <a:pt x="1181" y="433"/>
                  </a:lnTo>
                  <a:lnTo>
                    <a:pt x="1181" y="455"/>
                  </a:lnTo>
                  <a:close/>
                  <a:moveTo>
                    <a:pt x="1444" y="601"/>
                  </a:moveTo>
                  <a:lnTo>
                    <a:pt x="1432" y="605"/>
                  </a:lnTo>
                  <a:lnTo>
                    <a:pt x="1430" y="611"/>
                  </a:lnTo>
                  <a:lnTo>
                    <a:pt x="1420" y="617"/>
                  </a:lnTo>
                  <a:lnTo>
                    <a:pt x="1414" y="613"/>
                  </a:lnTo>
                  <a:lnTo>
                    <a:pt x="1412" y="601"/>
                  </a:lnTo>
                  <a:lnTo>
                    <a:pt x="1389" y="605"/>
                  </a:lnTo>
                  <a:lnTo>
                    <a:pt x="1393" y="597"/>
                  </a:lnTo>
                  <a:lnTo>
                    <a:pt x="1406" y="593"/>
                  </a:lnTo>
                  <a:lnTo>
                    <a:pt x="1402" y="581"/>
                  </a:lnTo>
                  <a:lnTo>
                    <a:pt x="1406" y="573"/>
                  </a:lnTo>
                  <a:lnTo>
                    <a:pt x="1410" y="551"/>
                  </a:lnTo>
                  <a:lnTo>
                    <a:pt x="1422" y="545"/>
                  </a:lnTo>
                  <a:lnTo>
                    <a:pt x="1430" y="559"/>
                  </a:lnTo>
                  <a:lnTo>
                    <a:pt x="1438" y="565"/>
                  </a:lnTo>
                  <a:lnTo>
                    <a:pt x="1448" y="567"/>
                  </a:lnTo>
                  <a:lnTo>
                    <a:pt x="1450" y="573"/>
                  </a:lnTo>
                  <a:lnTo>
                    <a:pt x="1472" y="583"/>
                  </a:lnTo>
                  <a:lnTo>
                    <a:pt x="1474" y="593"/>
                  </a:lnTo>
                  <a:lnTo>
                    <a:pt x="1492" y="595"/>
                  </a:lnTo>
                  <a:lnTo>
                    <a:pt x="1496" y="599"/>
                  </a:lnTo>
                  <a:lnTo>
                    <a:pt x="1484" y="609"/>
                  </a:lnTo>
                  <a:lnTo>
                    <a:pt x="1462" y="603"/>
                  </a:lnTo>
                  <a:lnTo>
                    <a:pt x="1462" y="595"/>
                  </a:lnTo>
                  <a:lnTo>
                    <a:pt x="1454" y="597"/>
                  </a:lnTo>
                  <a:lnTo>
                    <a:pt x="1454" y="591"/>
                  </a:lnTo>
                  <a:lnTo>
                    <a:pt x="1444" y="595"/>
                  </a:lnTo>
                  <a:lnTo>
                    <a:pt x="1444" y="601"/>
                  </a:lnTo>
                  <a:close/>
                  <a:moveTo>
                    <a:pt x="1185" y="469"/>
                  </a:moveTo>
                  <a:lnTo>
                    <a:pt x="1201" y="467"/>
                  </a:lnTo>
                  <a:lnTo>
                    <a:pt x="1219" y="459"/>
                  </a:lnTo>
                  <a:lnTo>
                    <a:pt x="1217" y="457"/>
                  </a:lnTo>
                  <a:lnTo>
                    <a:pt x="1227" y="445"/>
                  </a:lnTo>
                  <a:lnTo>
                    <a:pt x="1233" y="443"/>
                  </a:lnTo>
                  <a:lnTo>
                    <a:pt x="1241" y="455"/>
                  </a:lnTo>
                  <a:lnTo>
                    <a:pt x="1261" y="451"/>
                  </a:lnTo>
                  <a:lnTo>
                    <a:pt x="1255" y="461"/>
                  </a:lnTo>
                  <a:lnTo>
                    <a:pt x="1257" y="471"/>
                  </a:lnTo>
                  <a:lnTo>
                    <a:pt x="1267" y="473"/>
                  </a:lnTo>
                  <a:lnTo>
                    <a:pt x="1247" y="483"/>
                  </a:lnTo>
                  <a:lnTo>
                    <a:pt x="1233" y="481"/>
                  </a:lnTo>
                  <a:lnTo>
                    <a:pt x="1195" y="469"/>
                  </a:lnTo>
                  <a:lnTo>
                    <a:pt x="1193" y="485"/>
                  </a:lnTo>
                  <a:lnTo>
                    <a:pt x="1185" y="469"/>
                  </a:lnTo>
                  <a:close/>
                  <a:moveTo>
                    <a:pt x="1207" y="403"/>
                  </a:moveTo>
                  <a:lnTo>
                    <a:pt x="1197" y="389"/>
                  </a:lnTo>
                  <a:lnTo>
                    <a:pt x="1177" y="377"/>
                  </a:lnTo>
                  <a:lnTo>
                    <a:pt x="1167" y="377"/>
                  </a:lnTo>
                  <a:lnTo>
                    <a:pt x="1155" y="367"/>
                  </a:lnTo>
                  <a:lnTo>
                    <a:pt x="1157" y="355"/>
                  </a:lnTo>
                  <a:lnTo>
                    <a:pt x="1163" y="355"/>
                  </a:lnTo>
                  <a:lnTo>
                    <a:pt x="1175" y="365"/>
                  </a:lnTo>
                  <a:lnTo>
                    <a:pt x="1189" y="365"/>
                  </a:lnTo>
                  <a:lnTo>
                    <a:pt x="1193" y="357"/>
                  </a:lnTo>
                  <a:lnTo>
                    <a:pt x="1169" y="343"/>
                  </a:lnTo>
                  <a:lnTo>
                    <a:pt x="1181" y="339"/>
                  </a:lnTo>
                  <a:lnTo>
                    <a:pt x="1181" y="333"/>
                  </a:lnTo>
                  <a:lnTo>
                    <a:pt x="1195" y="335"/>
                  </a:lnTo>
                  <a:lnTo>
                    <a:pt x="1191" y="328"/>
                  </a:lnTo>
                  <a:lnTo>
                    <a:pt x="1203" y="328"/>
                  </a:lnTo>
                  <a:lnTo>
                    <a:pt x="1229" y="322"/>
                  </a:lnTo>
                  <a:lnTo>
                    <a:pt x="1229" y="312"/>
                  </a:lnTo>
                  <a:lnTo>
                    <a:pt x="1237" y="308"/>
                  </a:lnTo>
                  <a:lnTo>
                    <a:pt x="1227" y="328"/>
                  </a:lnTo>
                  <a:lnTo>
                    <a:pt x="1237" y="330"/>
                  </a:lnTo>
                  <a:lnTo>
                    <a:pt x="1237" y="345"/>
                  </a:lnTo>
                  <a:lnTo>
                    <a:pt x="1219" y="355"/>
                  </a:lnTo>
                  <a:lnTo>
                    <a:pt x="1237" y="357"/>
                  </a:lnTo>
                  <a:lnTo>
                    <a:pt x="1243" y="351"/>
                  </a:lnTo>
                  <a:lnTo>
                    <a:pt x="1251" y="373"/>
                  </a:lnTo>
                  <a:lnTo>
                    <a:pt x="1247" y="389"/>
                  </a:lnTo>
                  <a:lnTo>
                    <a:pt x="1225" y="399"/>
                  </a:lnTo>
                  <a:lnTo>
                    <a:pt x="1213" y="405"/>
                  </a:lnTo>
                  <a:lnTo>
                    <a:pt x="1207" y="403"/>
                  </a:lnTo>
                  <a:close/>
                  <a:moveTo>
                    <a:pt x="905" y="320"/>
                  </a:moveTo>
                  <a:lnTo>
                    <a:pt x="921" y="318"/>
                  </a:lnTo>
                  <a:lnTo>
                    <a:pt x="939" y="324"/>
                  </a:lnTo>
                  <a:lnTo>
                    <a:pt x="961" y="343"/>
                  </a:lnTo>
                  <a:lnTo>
                    <a:pt x="945" y="349"/>
                  </a:lnTo>
                  <a:lnTo>
                    <a:pt x="903" y="367"/>
                  </a:lnTo>
                  <a:lnTo>
                    <a:pt x="901" y="375"/>
                  </a:lnTo>
                  <a:lnTo>
                    <a:pt x="887" y="379"/>
                  </a:lnTo>
                  <a:lnTo>
                    <a:pt x="883" y="399"/>
                  </a:lnTo>
                  <a:lnTo>
                    <a:pt x="845" y="411"/>
                  </a:lnTo>
                  <a:lnTo>
                    <a:pt x="829" y="393"/>
                  </a:lnTo>
                  <a:lnTo>
                    <a:pt x="811" y="387"/>
                  </a:lnTo>
                  <a:lnTo>
                    <a:pt x="801" y="387"/>
                  </a:lnTo>
                  <a:lnTo>
                    <a:pt x="811" y="371"/>
                  </a:lnTo>
                  <a:lnTo>
                    <a:pt x="813" y="361"/>
                  </a:lnTo>
                  <a:lnTo>
                    <a:pt x="833" y="335"/>
                  </a:lnTo>
                  <a:lnTo>
                    <a:pt x="829" y="330"/>
                  </a:lnTo>
                  <a:lnTo>
                    <a:pt x="819" y="316"/>
                  </a:lnTo>
                  <a:lnTo>
                    <a:pt x="867" y="310"/>
                  </a:lnTo>
                  <a:lnTo>
                    <a:pt x="889" y="318"/>
                  </a:lnTo>
                  <a:lnTo>
                    <a:pt x="905" y="320"/>
                  </a:lnTo>
                  <a:close/>
                  <a:moveTo>
                    <a:pt x="1193" y="282"/>
                  </a:moveTo>
                  <a:lnTo>
                    <a:pt x="1197" y="276"/>
                  </a:lnTo>
                  <a:lnTo>
                    <a:pt x="1173" y="278"/>
                  </a:lnTo>
                  <a:lnTo>
                    <a:pt x="1155" y="280"/>
                  </a:lnTo>
                  <a:lnTo>
                    <a:pt x="1149" y="268"/>
                  </a:lnTo>
                  <a:lnTo>
                    <a:pt x="1161" y="266"/>
                  </a:lnTo>
                  <a:lnTo>
                    <a:pt x="1173" y="272"/>
                  </a:lnTo>
                  <a:lnTo>
                    <a:pt x="1163" y="258"/>
                  </a:lnTo>
                  <a:lnTo>
                    <a:pt x="1175" y="248"/>
                  </a:lnTo>
                  <a:lnTo>
                    <a:pt x="1185" y="242"/>
                  </a:lnTo>
                  <a:lnTo>
                    <a:pt x="1201" y="246"/>
                  </a:lnTo>
                  <a:lnTo>
                    <a:pt x="1207" y="252"/>
                  </a:lnTo>
                  <a:lnTo>
                    <a:pt x="1211" y="246"/>
                  </a:lnTo>
                  <a:lnTo>
                    <a:pt x="1229" y="250"/>
                  </a:lnTo>
                  <a:lnTo>
                    <a:pt x="1235" y="276"/>
                  </a:lnTo>
                  <a:lnTo>
                    <a:pt x="1223" y="286"/>
                  </a:lnTo>
                  <a:lnTo>
                    <a:pt x="1231" y="292"/>
                  </a:lnTo>
                  <a:lnTo>
                    <a:pt x="1225" y="296"/>
                  </a:lnTo>
                  <a:lnTo>
                    <a:pt x="1189" y="296"/>
                  </a:lnTo>
                  <a:lnTo>
                    <a:pt x="1183" y="286"/>
                  </a:lnTo>
                  <a:lnTo>
                    <a:pt x="1193" y="282"/>
                  </a:lnTo>
                  <a:close/>
                  <a:moveTo>
                    <a:pt x="1037" y="256"/>
                  </a:moveTo>
                  <a:lnTo>
                    <a:pt x="1051" y="242"/>
                  </a:lnTo>
                  <a:lnTo>
                    <a:pt x="1061" y="238"/>
                  </a:lnTo>
                  <a:lnTo>
                    <a:pt x="1061" y="244"/>
                  </a:lnTo>
                  <a:lnTo>
                    <a:pt x="1073" y="256"/>
                  </a:lnTo>
                  <a:lnTo>
                    <a:pt x="1065" y="264"/>
                  </a:lnTo>
                  <a:lnTo>
                    <a:pt x="1087" y="268"/>
                  </a:lnTo>
                  <a:lnTo>
                    <a:pt x="1095" y="264"/>
                  </a:lnTo>
                  <a:lnTo>
                    <a:pt x="1107" y="266"/>
                  </a:lnTo>
                  <a:lnTo>
                    <a:pt x="1113" y="276"/>
                  </a:lnTo>
                  <a:lnTo>
                    <a:pt x="1103" y="294"/>
                  </a:lnTo>
                  <a:lnTo>
                    <a:pt x="1067" y="298"/>
                  </a:lnTo>
                  <a:lnTo>
                    <a:pt x="1061" y="294"/>
                  </a:lnTo>
                  <a:lnTo>
                    <a:pt x="1049" y="300"/>
                  </a:lnTo>
                  <a:lnTo>
                    <a:pt x="1017" y="312"/>
                  </a:lnTo>
                  <a:lnTo>
                    <a:pt x="997" y="314"/>
                  </a:lnTo>
                  <a:lnTo>
                    <a:pt x="987" y="312"/>
                  </a:lnTo>
                  <a:lnTo>
                    <a:pt x="975" y="306"/>
                  </a:lnTo>
                  <a:lnTo>
                    <a:pt x="1001" y="296"/>
                  </a:lnTo>
                  <a:lnTo>
                    <a:pt x="1019" y="296"/>
                  </a:lnTo>
                  <a:lnTo>
                    <a:pt x="1029" y="288"/>
                  </a:lnTo>
                  <a:lnTo>
                    <a:pt x="1007" y="292"/>
                  </a:lnTo>
                  <a:lnTo>
                    <a:pt x="983" y="294"/>
                  </a:lnTo>
                  <a:lnTo>
                    <a:pt x="981" y="284"/>
                  </a:lnTo>
                  <a:lnTo>
                    <a:pt x="975" y="294"/>
                  </a:lnTo>
                  <a:lnTo>
                    <a:pt x="967" y="296"/>
                  </a:lnTo>
                  <a:lnTo>
                    <a:pt x="963" y="292"/>
                  </a:lnTo>
                  <a:lnTo>
                    <a:pt x="957" y="296"/>
                  </a:lnTo>
                  <a:lnTo>
                    <a:pt x="929" y="290"/>
                  </a:lnTo>
                  <a:lnTo>
                    <a:pt x="939" y="272"/>
                  </a:lnTo>
                  <a:lnTo>
                    <a:pt x="969" y="270"/>
                  </a:lnTo>
                  <a:lnTo>
                    <a:pt x="941" y="268"/>
                  </a:lnTo>
                  <a:lnTo>
                    <a:pt x="941" y="264"/>
                  </a:lnTo>
                  <a:lnTo>
                    <a:pt x="955" y="258"/>
                  </a:lnTo>
                  <a:lnTo>
                    <a:pt x="959" y="252"/>
                  </a:lnTo>
                  <a:lnTo>
                    <a:pt x="975" y="250"/>
                  </a:lnTo>
                  <a:lnTo>
                    <a:pt x="975" y="242"/>
                  </a:lnTo>
                  <a:lnTo>
                    <a:pt x="975" y="238"/>
                  </a:lnTo>
                  <a:lnTo>
                    <a:pt x="991" y="240"/>
                  </a:lnTo>
                  <a:lnTo>
                    <a:pt x="993" y="256"/>
                  </a:lnTo>
                  <a:lnTo>
                    <a:pt x="1005" y="260"/>
                  </a:lnTo>
                  <a:lnTo>
                    <a:pt x="1021" y="270"/>
                  </a:lnTo>
                  <a:lnTo>
                    <a:pt x="1025" y="280"/>
                  </a:lnTo>
                  <a:lnTo>
                    <a:pt x="1035" y="278"/>
                  </a:lnTo>
                  <a:lnTo>
                    <a:pt x="1059" y="280"/>
                  </a:lnTo>
                  <a:lnTo>
                    <a:pt x="1057" y="272"/>
                  </a:lnTo>
                  <a:lnTo>
                    <a:pt x="1041" y="268"/>
                  </a:lnTo>
                  <a:lnTo>
                    <a:pt x="1053" y="262"/>
                  </a:lnTo>
                  <a:lnTo>
                    <a:pt x="1037" y="256"/>
                  </a:lnTo>
                  <a:close/>
                  <a:moveTo>
                    <a:pt x="1508" y="300"/>
                  </a:moveTo>
                  <a:lnTo>
                    <a:pt x="1496" y="304"/>
                  </a:lnTo>
                  <a:lnTo>
                    <a:pt x="1498" y="308"/>
                  </a:lnTo>
                  <a:lnTo>
                    <a:pt x="1472" y="312"/>
                  </a:lnTo>
                  <a:lnTo>
                    <a:pt x="1454" y="310"/>
                  </a:lnTo>
                  <a:lnTo>
                    <a:pt x="1452" y="302"/>
                  </a:lnTo>
                  <a:lnTo>
                    <a:pt x="1446" y="308"/>
                  </a:lnTo>
                  <a:lnTo>
                    <a:pt x="1434" y="312"/>
                  </a:lnTo>
                  <a:lnTo>
                    <a:pt x="1397" y="312"/>
                  </a:lnTo>
                  <a:lnTo>
                    <a:pt x="1369" y="312"/>
                  </a:lnTo>
                  <a:lnTo>
                    <a:pt x="1369" y="300"/>
                  </a:lnTo>
                  <a:lnTo>
                    <a:pt x="1363" y="306"/>
                  </a:lnTo>
                  <a:lnTo>
                    <a:pt x="1347" y="310"/>
                  </a:lnTo>
                  <a:lnTo>
                    <a:pt x="1317" y="304"/>
                  </a:lnTo>
                  <a:lnTo>
                    <a:pt x="1315" y="292"/>
                  </a:lnTo>
                  <a:lnTo>
                    <a:pt x="1309" y="290"/>
                  </a:lnTo>
                  <a:lnTo>
                    <a:pt x="1317" y="278"/>
                  </a:lnTo>
                  <a:lnTo>
                    <a:pt x="1313" y="268"/>
                  </a:lnTo>
                  <a:lnTo>
                    <a:pt x="1299" y="254"/>
                  </a:lnTo>
                  <a:lnTo>
                    <a:pt x="1285" y="258"/>
                  </a:lnTo>
                  <a:lnTo>
                    <a:pt x="1257" y="252"/>
                  </a:lnTo>
                  <a:lnTo>
                    <a:pt x="1243" y="234"/>
                  </a:lnTo>
                  <a:lnTo>
                    <a:pt x="1259" y="232"/>
                  </a:lnTo>
                  <a:lnTo>
                    <a:pt x="1291" y="236"/>
                  </a:lnTo>
                  <a:lnTo>
                    <a:pt x="1299" y="246"/>
                  </a:lnTo>
                  <a:lnTo>
                    <a:pt x="1325" y="244"/>
                  </a:lnTo>
                  <a:lnTo>
                    <a:pt x="1337" y="248"/>
                  </a:lnTo>
                  <a:lnTo>
                    <a:pt x="1339" y="252"/>
                  </a:lnTo>
                  <a:lnTo>
                    <a:pt x="1357" y="256"/>
                  </a:lnTo>
                  <a:lnTo>
                    <a:pt x="1357" y="260"/>
                  </a:lnTo>
                  <a:lnTo>
                    <a:pt x="1327" y="260"/>
                  </a:lnTo>
                  <a:lnTo>
                    <a:pt x="1343" y="264"/>
                  </a:lnTo>
                  <a:lnTo>
                    <a:pt x="1359" y="272"/>
                  </a:lnTo>
                  <a:lnTo>
                    <a:pt x="1363" y="284"/>
                  </a:lnTo>
                  <a:lnTo>
                    <a:pt x="1369" y="276"/>
                  </a:lnTo>
                  <a:lnTo>
                    <a:pt x="1373" y="282"/>
                  </a:lnTo>
                  <a:lnTo>
                    <a:pt x="1381" y="278"/>
                  </a:lnTo>
                  <a:lnTo>
                    <a:pt x="1402" y="284"/>
                  </a:lnTo>
                  <a:lnTo>
                    <a:pt x="1422" y="276"/>
                  </a:lnTo>
                  <a:lnTo>
                    <a:pt x="1430" y="276"/>
                  </a:lnTo>
                  <a:lnTo>
                    <a:pt x="1442" y="270"/>
                  </a:lnTo>
                  <a:lnTo>
                    <a:pt x="1452" y="274"/>
                  </a:lnTo>
                  <a:lnTo>
                    <a:pt x="1464" y="270"/>
                  </a:lnTo>
                  <a:lnTo>
                    <a:pt x="1482" y="272"/>
                  </a:lnTo>
                  <a:lnTo>
                    <a:pt x="1504" y="282"/>
                  </a:lnTo>
                  <a:lnTo>
                    <a:pt x="1506" y="290"/>
                  </a:lnTo>
                  <a:lnTo>
                    <a:pt x="1492" y="296"/>
                  </a:lnTo>
                  <a:lnTo>
                    <a:pt x="1506" y="296"/>
                  </a:lnTo>
                  <a:lnTo>
                    <a:pt x="1508" y="300"/>
                  </a:lnTo>
                  <a:close/>
                  <a:moveTo>
                    <a:pt x="961" y="224"/>
                  </a:moveTo>
                  <a:lnTo>
                    <a:pt x="945" y="230"/>
                  </a:lnTo>
                  <a:lnTo>
                    <a:pt x="955" y="236"/>
                  </a:lnTo>
                  <a:lnTo>
                    <a:pt x="953" y="244"/>
                  </a:lnTo>
                  <a:lnTo>
                    <a:pt x="935" y="248"/>
                  </a:lnTo>
                  <a:lnTo>
                    <a:pt x="931" y="256"/>
                  </a:lnTo>
                  <a:lnTo>
                    <a:pt x="921" y="252"/>
                  </a:lnTo>
                  <a:lnTo>
                    <a:pt x="925" y="240"/>
                  </a:lnTo>
                  <a:lnTo>
                    <a:pt x="913" y="242"/>
                  </a:lnTo>
                  <a:lnTo>
                    <a:pt x="917" y="248"/>
                  </a:lnTo>
                  <a:lnTo>
                    <a:pt x="907" y="250"/>
                  </a:lnTo>
                  <a:lnTo>
                    <a:pt x="913" y="254"/>
                  </a:lnTo>
                  <a:lnTo>
                    <a:pt x="893" y="270"/>
                  </a:lnTo>
                  <a:lnTo>
                    <a:pt x="877" y="268"/>
                  </a:lnTo>
                  <a:lnTo>
                    <a:pt x="863" y="264"/>
                  </a:lnTo>
                  <a:lnTo>
                    <a:pt x="855" y="268"/>
                  </a:lnTo>
                  <a:lnTo>
                    <a:pt x="849" y="258"/>
                  </a:lnTo>
                  <a:lnTo>
                    <a:pt x="855" y="252"/>
                  </a:lnTo>
                  <a:lnTo>
                    <a:pt x="867" y="252"/>
                  </a:lnTo>
                  <a:lnTo>
                    <a:pt x="875" y="244"/>
                  </a:lnTo>
                  <a:lnTo>
                    <a:pt x="909" y="222"/>
                  </a:lnTo>
                  <a:lnTo>
                    <a:pt x="923" y="220"/>
                  </a:lnTo>
                  <a:lnTo>
                    <a:pt x="933" y="224"/>
                  </a:lnTo>
                  <a:lnTo>
                    <a:pt x="935" y="220"/>
                  </a:lnTo>
                  <a:lnTo>
                    <a:pt x="945" y="216"/>
                  </a:lnTo>
                  <a:lnTo>
                    <a:pt x="961" y="224"/>
                  </a:lnTo>
                  <a:close/>
                  <a:moveTo>
                    <a:pt x="1039" y="218"/>
                  </a:moveTo>
                  <a:lnTo>
                    <a:pt x="1011" y="224"/>
                  </a:lnTo>
                  <a:lnTo>
                    <a:pt x="995" y="216"/>
                  </a:lnTo>
                  <a:lnTo>
                    <a:pt x="989" y="208"/>
                  </a:lnTo>
                  <a:lnTo>
                    <a:pt x="979" y="212"/>
                  </a:lnTo>
                  <a:lnTo>
                    <a:pt x="965" y="202"/>
                  </a:lnTo>
                  <a:lnTo>
                    <a:pt x="977" y="198"/>
                  </a:lnTo>
                  <a:lnTo>
                    <a:pt x="985" y="204"/>
                  </a:lnTo>
                  <a:lnTo>
                    <a:pt x="1033" y="198"/>
                  </a:lnTo>
                  <a:lnTo>
                    <a:pt x="1047" y="198"/>
                  </a:lnTo>
                  <a:lnTo>
                    <a:pt x="1047" y="202"/>
                  </a:lnTo>
                  <a:lnTo>
                    <a:pt x="1029" y="206"/>
                  </a:lnTo>
                  <a:lnTo>
                    <a:pt x="1041" y="208"/>
                  </a:lnTo>
                  <a:lnTo>
                    <a:pt x="1039" y="218"/>
                  </a:lnTo>
                  <a:close/>
                  <a:moveTo>
                    <a:pt x="1139" y="156"/>
                  </a:moveTo>
                  <a:lnTo>
                    <a:pt x="1151" y="160"/>
                  </a:lnTo>
                  <a:lnTo>
                    <a:pt x="1157" y="168"/>
                  </a:lnTo>
                  <a:lnTo>
                    <a:pt x="1169" y="164"/>
                  </a:lnTo>
                  <a:lnTo>
                    <a:pt x="1201" y="182"/>
                  </a:lnTo>
                  <a:lnTo>
                    <a:pt x="1197" y="186"/>
                  </a:lnTo>
                  <a:lnTo>
                    <a:pt x="1209" y="198"/>
                  </a:lnTo>
                  <a:lnTo>
                    <a:pt x="1209" y="204"/>
                  </a:lnTo>
                  <a:lnTo>
                    <a:pt x="1195" y="208"/>
                  </a:lnTo>
                  <a:lnTo>
                    <a:pt x="1185" y="206"/>
                  </a:lnTo>
                  <a:lnTo>
                    <a:pt x="1167" y="212"/>
                  </a:lnTo>
                  <a:lnTo>
                    <a:pt x="1157" y="210"/>
                  </a:lnTo>
                  <a:lnTo>
                    <a:pt x="1157" y="194"/>
                  </a:lnTo>
                  <a:lnTo>
                    <a:pt x="1153" y="194"/>
                  </a:lnTo>
                  <a:lnTo>
                    <a:pt x="1153" y="188"/>
                  </a:lnTo>
                  <a:lnTo>
                    <a:pt x="1127" y="192"/>
                  </a:lnTo>
                  <a:lnTo>
                    <a:pt x="1117" y="184"/>
                  </a:lnTo>
                  <a:lnTo>
                    <a:pt x="1125" y="182"/>
                  </a:lnTo>
                  <a:lnTo>
                    <a:pt x="1141" y="184"/>
                  </a:lnTo>
                  <a:lnTo>
                    <a:pt x="1141" y="176"/>
                  </a:lnTo>
                  <a:lnTo>
                    <a:pt x="1131" y="176"/>
                  </a:lnTo>
                  <a:lnTo>
                    <a:pt x="1133" y="168"/>
                  </a:lnTo>
                  <a:lnTo>
                    <a:pt x="1119" y="174"/>
                  </a:lnTo>
                  <a:lnTo>
                    <a:pt x="1123" y="168"/>
                  </a:lnTo>
                  <a:lnTo>
                    <a:pt x="1111" y="168"/>
                  </a:lnTo>
                  <a:lnTo>
                    <a:pt x="1113" y="156"/>
                  </a:lnTo>
                  <a:lnTo>
                    <a:pt x="1139" y="156"/>
                  </a:lnTo>
                  <a:close/>
                  <a:moveTo>
                    <a:pt x="1361" y="128"/>
                  </a:moveTo>
                  <a:lnTo>
                    <a:pt x="1375" y="130"/>
                  </a:lnTo>
                  <a:lnTo>
                    <a:pt x="1365" y="124"/>
                  </a:lnTo>
                  <a:lnTo>
                    <a:pt x="1369" y="118"/>
                  </a:lnTo>
                  <a:lnTo>
                    <a:pt x="1381" y="120"/>
                  </a:lnTo>
                  <a:lnTo>
                    <a:pt x="1393" y="136"/>
                  </a:lnTo>
                  <a:lnTo>
                    <a:pt x="1389" y="148"/>
                  </a:lnTo>
                  <a:lnTo>
                    <a:pt x="1397" y="146"/>
                  </a:lnTo>
                  <a:lnTo>
                    <a:pt x="1414" y="148"/>
                  </a:lnTo>
                  <a:lnTo>
                    <a:pt x="1424" y="158"/>
                  </a:lnTo>
                  <a:lnTo>
                    <a:pt x="1399" y="166"/>
                  </a:lnTo>
                  <a:lnTo>
                    <a:pt x="1385" y="180"/>
                  </a:lnTo>
                  <a:lnTo>
                    <a:pt x="1373" y="170"/>
                  </a:lnTo>
                  <a:lnTo>
                    <a:pt x="1373" y="186"/>
                  </a:lnTo>
                  <a:lnTo>
                    <a:pt x="1361" y="196"/>
                  </a:lnTo>
                  <a:lnTo>
                    <a:pt x="1347" y="180"/>
                  </a:lnTo>
                  <a:lnTo>
                    <a:pt x="1355" y="196"/>
                  </a:lnTo>
                  <a:lnTo>
                    <a:pt x="1345" y="190"/>
                  </a:lnTo>
                  <a:lnTo>
                    <a:pt x="1341" y="196"/>
                  </a:lnTo>
                  <a:lnTo>
                    <a:pt x="1317" y="194"/>
                  </a:lnTo>
                  <a:lnTo>
                    <a:pt x="1281" y="168"/>
                  </a:lnTo>
                  <a:lnTo>
                    <a:pt x="1297" y="162"/>
                  </a:lnTo>
                  <a:lnTo>
                    <a:pt x="1317" y="162"/>
                  </a:lnTo>
                  <a:lnTo>
                    <a:pt x="1307" y="152"/>
                  </a:lnTo>
                  <a:lnTo>
                    <a:pt x="1287" y="160"/>
                  </a:lnTo>
                  <a:lnTo>
                    <a:pt x="1259" y="154"/>
                  </a:lnTo>
                  <a:lnTo>
                    <a:pt x="1261" y="148"/>
                  </a:lnTo>
                  <a:lnTo>
                    <a:pt x="1281" y="142"/>
                  </a:lnTo>
                  <a:lnTo>
                    <a:pt x="1257" y="146"/>
                  </a:lnTo>
                  <a:lnTo>
                    <a:pt x="1245" y="138"/>
                  </a:lnTo>
                  <a:lnTo>
                    <a:pt x="1245" y="128"/>
                  </a:lnTo>
                  <a:lnTo>
                    <a:pt x="1273" y="132"/>
                  </a:lnTo>
                  <a:lnTo>
                    <a:pt x="1285" y="128"/>
                  </a:lnTo>
                  <a:lnTo>
                    <a:pt x="1265" y="128"/>
                  </a:lnTo>
                  <a:lnTo>
                    <a:pt x="1247" y="124"/>
                  </a:lnTo>
                  <a:lnTo>
                    <a:pt x="1257" y="120"/>
                  </a:lnTo>
                  <a:lnTo>
                    <a:pt x="1255" y="112"/>
                  </a:lnTo>
                  <a:lnTo>
                    <a:pt x="1269" y="110"/>
                  </a:lnTo>
                  <a:lnTo>
                    <a:pt x="1263" y="102"/>
                  </a:lnTo>
                  <a:lnTo>
                    <a:pt x="1273" y="96"/>
                  </a:lnTo>
                  <a:lnTo>
                    <a:pt x="1299" y="94"/>
                  </a:lnTo>
                  <a:lnTo>
                    <a:pt x="1297" y="90"/>
                  </a:lnTo>
                  <a:lnTo>
                    <a:pt x="1279" y="88"/>
                  </a:lnTo>
                  <a:lnTo>
                    <a:pt x="1297" y="84"/>
                  </a:lnTo>
                  <a:lnTo>
                    <a:pt x="1319" y="92"/>
                  </a:lnTo>
                  <a:lnTo>
                    <a:pt x="1335" y="114"/>
                  </a:lnTo>
                  <a:lnTo>
                    <a:pt x="1357" y="114"/>
                  </a:lnTo>
                  <a:lnTo>
                    <a:pt x="1361" y="128"/>
                  </a:lnTo>
                  <a:close/>
                  <a:moveTo>
                    <a:pt x="1488" y="224"/>
                  </a:moveTo>
                  <a:lnTo>
                    <a:pt x="1514" y="230"/>
                  </a:lnTo>
                  <a:lnTo>
                    <a:pt x="1510" y="236"/>
                  </a:lnTo>
                  <a:lnTo>
                    <a:pt x="1530" y="234"/>
                  </a:lnTo>
                  <a:lnTo>
                    <a:pt x="1534" y="244"/>
                  </a:lnTo>
                  <a:lnTo>
                    <a:pt x="1514" y="252"/>
                  </a:lnTo>
                  <a:lnTo>
                    <a:pt x="1512" y="266"/>
                  </a:lnTo>
                  <a:lnTo>
                    <a:pt x="1504" y="270"/>
                  </a:lnTo>
                  <a:lnTo>
                    <a:pt x="1506" y="256"/>
                  </a:lnTo>
                  <a:lnTo>
                    <a:pt x="1490" y="260"/>
                  </a:lnTo>
                  <a:lnTo>
                    <a:pt x="1478" y="260"/>
                  </a:lnTo>
                  <a:lnTo>
                    <a:pt x="1484" y="250"/>
                  </a:lnTo>
                  <a:lnTo>
                    <a:pt x="1458" y="252"/>
                  </a:lnTo>
                  <a:lnTo>
                    <a:pt x="1440" y="250"/>
                  </a:lnTo>
                  <a:lnTo>
                    <a:pt x="1424" y="252"/>
                  </a:lnTo>
                  <a:lnTo>
                    <a:pt x="1432" y="256"/>
                  </a:lnTo>
                  <a:lnTo>
                    <a:pt x="1385" y="252"/>
                  </a:lnTo>
                  <a:lnTo>
                    <a:pt x="1371" y="252"/>
                  </a:lnTo>
                  <a:lnTo>
                    <a:pt x="1369" y="240"/>
                  </a:lnTo>
                  <a:lnTo>
                    <a:pt x="1363" y="252"/>
                  </a:lnTo>
                  <a:lnTo>
                    <a:pt x="1355" y="248"/>
                  </a:lnTo>
                  <a:lnTo>
                    <a:pt x="1345" y="250"/>
                  </a:lnTo>
                  <a:lnTo>
                    <a:pt x="1337" y="242"/>
                  </a:lnTo>
                  <a:lnTo>
                    <a:pt x="1373" y="230"/>
                  </a:lnTo>
                  <a:lnTo>
                    <a:pt x="1383" y="230"/>
                  </a:lnTo>
                  <a:lnTo>
                    <a:pt x="1393" y="224"/>
                  </a:lnTo>
                  <a:lnTo>
                    <a:pt x="1381" y="222"/>
                  </a:lnTo>
                  <a:lnTo>
                    <a:pt x="1373" y="208"/>
                  </a:lnTo>
                  <a:lnTo>
                    <a:pt x="1389" y="204"/>
                  </a:lnTo>
                  <a:lnTo>
                    <a:pt x="1406" y="208"/>
                  </a:lnTo>
                  <a:lnTo>
                    <a:pt x="1412" y="218"/>
                  </a:lnTo>
                  <a:lnTo>
                    <a:pt x="1446" y="222"/>
                  </a:lnTo>
                  <a:lnTo>
                    <a:pt x="1448" y="218"/>
                  </a:lnTo>
                  <a:lnTo>
                    <a:pt x="1462" y="202"/>
                  </a:lnTo>
                  <a:lnTo>
                    <a:pt x="1458" y="200"/>
                  </a:lnTo>
                  <a:lnTo>
                    <a:pt x="1448" y="214"/>
                  </a:lnTo>
                  <a:lnTo>
                    <a:pt x="1440" y="218"/>
                  </a:lnTo>
                  <a:lnTo>
                    <a:pt x="1414" y="216"/>
                  </a:lnTo>
                  <a:lnTo>
                    <a:pt x="1422" y="208"/>
                  </a:lnTo>
                  <a:lnTo>
                    <a:pt x="1414" y="204"/>
                  </a:lnTo>
                  <a:lnTo>
                    <a:pt x="1422" y="200"/>
                  </a:lnTo>
                  <a:lnTo>
                    <a:pt x="1426" y="190"/>
                  </a:lnTo>
                  <a:lnTo>
                    <a:pt x="1416" y="198"/>
                  </a:lnTo>
                  <a:lnTo>
                    <a:pt x="1404" y="200"/>
                  </a:lnTo>
                  <a:lnTo>
                    <a:pt x="1385" y="196"/>
                  </a:lnTo>
                  <a:lnTo>
                    <a:pt x="1385" y="186"/>
                  </a:lnTo>
                  <a:lnTo>
                    <a:pt x="1397" y="174"/>
                  </a:lnTo>
                  <a:lnTo>
                    <a:pt x="1420" y="170"/>
                  </a:lnTo>
                  <a:lnTo>
                    <a:pt x="1442" y="174"/>
                  </a:lnTo>
                  <a:lnTo>
                    <a:pt x="1472" y="172"/>
                  </a:lnTo>
                  <a:lnTo>
                    <a:pt x="1478" y="166"/>
                  </a:lnTo>
                  <a:lnTo>
                    <a:pt x="1462" y="172"/>
                  </a:lnTo>
                  <a:lnTo>
                    <a:pt x="1434" y="170"/>
                  </a:lnTo>
                  <a:lnTo>
                    <a:pt x="1434" y="162"/>
                  </a:lnTo>
                  <a:lnTo>
                    <a:pt x="1422" y="148"/>
                  </a:lnTo>
                  <a:lnTo>
                    <a:pt x="1402" y="142"/>
                  </a:lnTo>
                  <a:lnTo>
                    <a:pt x="1402" y="122"/>
                  </a:lnTo>
                  <a:lnTo>
                    <a:pt x="1442" y="124"/>
                  </a:lnTo>
                  <a:lnTo>
                    <a:pt x="1466" y="138"/>
                  </a:lnTo>
                  <a:lnTo>
                    <a:pt x="1474" y="148"/>
                  </a:lnTo>
                  <a:lnTo>
                    <a:pt x="1490" y="148"/>
                  </a:lnTo>
                  <a:lnTo>
                    <a:pt x="1476" y="144"/>
                  </a:lnTo>
                  <a:lnTo>
                    <a:pt x="1474" y="136"/>
                  </a:lnTo>
                  <a:lnTo>
                    <a:pt x="1450" y="122"/>
                  </a:lnTo>
                  <a:lnTo>
                    <a:pt x="1530" y="112"/>
                  </a:lnTo>
                  <a:lnTo>
                    <a:pt x="1500" y="112"/>
                  </a:lnTo>
                  <a:lnTo>
                    <a:pt x="1522" y="106"/>
                  </a:lnTo>
                  <a:lnTo>
                    <a:pt x="1550" y="102"/>
                  </a:lnTo>
                  <a:lnTo>
                    <a:pt x="1518" y="104"/>
                  </a:lnTo>
                  <a:lnTo>
                    <a:pt x="1516" y="98"/>
                  </a:lnTo>
                  <a:lnTo>
                    <a:pt x="1536" y="86"/>
                  </a:lnTo>
                  <a:lnTo>
                    <a:pt x="1526" y="88"/>
                  </a:lnTo>
                  <a:lnTo>
                    <a:pt x="1510" y="98"/>
                  </a:lnTo>
                  <a:lnTo>
                    <a:pt x="1506" y="104"/>
                  </a:lnTo>
                  <a:lnTo>
                    <a:pt x="1482" y="112"/>
                  </a:lnTo>
                  <a:lnTo>
                    <a:pt x="1454" y="114"/>
                  </a:lnTo>
                  <a:lnTo>
                    <a:pt x="1450" y="108"/>
                  </a:lnTo>
                  <a:lnTo>
                    <a:pt x="1432" y="116"/>
                  </a:lnTo>
                  <a:lnTo>
                    <a:pt x="1397" y="112"/>
                  </a:lnTo>
                  <a:lnTo>
                    <a:pt x="1412" y="100"/>
                  </a:lnTo>
                  <a:lnTo>
                    <a:pt x="1406" y="98"/>
                  </a:lnTo>
                  <a:lnTo>
                    <a:pt x="1389" y="112"/>
                  </a:lnTo>
                  <a:lnTo>
                    <a:pt x="1357" y="102"/>
                  </a:lnTo>
                  <a:lnTo>
                    <a:pt x="1371" y="98"/>
                  </a:lnTo>
                  <a:lnTo>
                    <a:pt x="1397" y="98"/>
                  </a:lnTo>
                  <a:lnTo>
                    <a:pt x="1428" y="88"/>
                  </a:lnTo>
                  <a:lnTo>
                    <a:pt x="1399" y="94"/>
                  </a:lnTo>
                  <a:lnTo>
                    <a:pt x="1349" y="98"/>
                  </a:lnTo>
                  <a:lnTo>
                    <a:pt x="1341" y="92"/>
                  </a:lnTo>
                  <a:lnTo>
                    <a:pt x="1357" y="90"/>
                  </a:lnTo>
                  <a:lnTo>
                    <a:pt x="1347" y="86"/>
                  </a:lnTo>
                  <a:lnTo>
                    <a:pt x="1371" y="76"/>
                  </a:lnTo>
                  <a:lnTo>
                    <a:pt x="1339" y="84"/>
                  </a:lnTo>
                  <a:lnTo>
                    <a:pt x="1333" y="82"/>
                  </a:lnTo>
                  <a:lnTo>
                    <a:pt x="1353" y="76"/>
                  </a:lnTo>
                  <a:lnTo>
                    <a:pt x="1337" y="74"/>
                  </a:lnTo>
                  <a:lnTo>
                    <a:pt x="1325" y="78"/>
                  </a:lnTo>
                  <a:lnTo>
                    <a:pt x="1317" y="76"/>
                  </a:lnTo>
                  <a:lnTo>
                    <a:pt x="1331" y="68"/>
                  </a:lnTo>
                  <a:lnTo>
                    <a:pt x="1349" y="64"/>
                  </a:lnTo>
                  <a:lnTo>
                    <a:pt x="1357" y="68"/>
                  </a:lnTo>
                  <a:lnTo>
                    <a:pt x="1367" y="60"/>
                  </a:lnTo>
                  <a:lnTo>
                    <a:pt x="1377" y="58"/>
                  </a:lnTo>
                  <a:lnTo>
                    <a:pt x="1412" y="62"/>
                  </a:lnTo>
                  <a:lnTo>
                    <a:pt x="1426" y="62"/>
                  </a:lnTo>
                  <a:lnTo>
                    <a:pt x="1397" y="56"/>
                  </a:lnTo>
                  <a:lnTo>
                    <a:pt x="1395" y="54"/>
                  </a:lnTo>
                  <a:lnTo>
                    <a:pt x="1418" y="52"/>
                  </a:lnTo>
                  <a:lnTo>
                    <a:pt x="1412" y="44"/>
                  </a:lnTo>
                  <a:lnTo>
                    <a:pt x="1444" y="48"/>
                  </a:lnTo>
                  <a:lnTo>
                    <a:pt x="1460" y="58"/>
                  </a:lnTo>
                  <a:lnTo>
                    <a:pt x="1454" y="52"/>
                  </a:lnTo>
                  <a:lnTo>
                    <a:pt x="1498" y="64"/>
                  </a:lnTo>
                  <a:lnTo>
                    <a:pt x="1458" y="48"/>
                  </a:lnTo>
                  <a:lnTo>
                    <a:pt x="1468" y="36"/>
                  </a:lnTo>
                  <a:lnTo>
                    <a:pt x="1490" y="40"/>
                  </a:lnTo>
                  <a:lnTo>
                    <a:pt x="1476" y="32"/>
                  </a:lnTo>
                  <a:lnTo>
                    <a:pt x="1502" y="34"/>
                  </a:lnTo>
                  <a:lnTo>
                    <a:pt x="1498" y="26"/>
                  </a:lnTo>
                  <a:lnTo>
                    <a:pt x="1542" y="30"/>
                  </a:lnTo>
                  <a:lnTo>
                    <a:pt x="1562" y="40"/>
                  </a:lnTo>
                  <a:lnTo>
                    <a:pt x="1550" y="28"/>
                  </a:lnTo>
                  <a:lnTo>
                    <a:pt x="1538" y="24"/>
                  </a:lnTo>
                  <a:lnTo>
                    <a:pt x="1558" y="22"/>
                  </a:lnTo>
                  <a:lnTo>
                    <a:pt x="1588" y="24"/>
                  </a:lnTo>
                  <a:lnTo>
                    <a:pt x="1594" y="30"/>
                  </a:lnTo>
                  <a:lnTo>
                    <a:pt x="1606" y="22"/>
                  </a:lnTo>
                  <a:lnTo>
                    <a:pt x="1656" y="20"/>
                  </a:lnTo>
                  <a:lnTo>
                    <a:pt x="1658" y="24"/>
                  </a:lnTo>
                  <a:lnTo>
                    <a:pt x="1678" y="24"/>
                  </a:lnTo>
                  <a:lnTo>
                    <a:pt x="1706" y="28"/>
                  </a:lnTo>
                  <a:lnTo>
                    <a:pt x="1672" y="38"/>
                  </a:lnTo>
                  <a:lnTo>
                    <a:pt x="1690" y="38"/>
                  </a:lnTo>
                  <a:lnTo>
                    <a:pt x="1732" y="28"/>
                  </a:lnTo>
                  <a:lnTo>
                    <a:pt x="1760" y="42"/>
                  </a:lnTo>
                  <a:lnTo>
                    <a:pt x="1778" y="44"/>
                  </a:lnTo>
                  <a:lnTo>
                    <a:pt x="1782" y="54"/>
                  </a:lnTo>
                  <a:lnTo>
                    <a:pt x="1736" y="72"/>
                  </a:lnTo>
                  <a:lnTo>
                    <a:pt x="1678" y="78"/>
                  </a:lnTo>
                  <a:lnTo>
                    <a:pt x="1702" y="80"/>
                  </a:lnTo>
                  <a:lnTo>
                    <a:pt x="1650" y="92"/>
                  </a:lnTo>
                  <a:lnTo>
                    <a:pt x="1716" y="80"/>
                  </a:lnTo>
                  <a:lnTo>
                    <a:pt x="1734" y="78"/>
                  </a:lnTo>
                  <a:lnTo>
                    <a:pt x="1732" y="84"/>
                  </a:lnTo>
                  <a:lnTo>
                    <a:pt x="1712" y="90"/>
                  </a:lnTo>
                  <a:lnTo>
                    <a:pt x="1678" y="108"/>
                  </a:lnTo>
                  <a:lnTo>
                    <a:pt x="1652" y="124"/>
                  </a:lnTo>
                  <a:lnTo>
                    <a:pt x="1618" y="132"/>
                  </a:lnTo>
                  <a:lnTo>
                    <a:pt x="1642" y="128"/>
                  </a:lnTo>
                  <a:lnTo>
                    <a:pt x="1628" y="142"/>
                  </a:lnTo>
                  <a:lnTo>
                    <a:pt x="1618" y="146"/>
                  </a:lnTo>
                  <a:lnTo>
                    <a:pt x="1600" y="142"/>
                  </a:lnTo>
                  <a:lnTo>
                    <a:pt x="1602" y="150"/>
                  </a:lnTo>
                  <a:lnTo>
                    <a:pt x="1590" y="152"/>
                  </a:lnTo>
                  <a:lnTo>
                    <a:pt x="1574" y="152"/>
                  </a:lnTo>
                  <a:lnTo>
                    <a:pt x="1574" y="156"/>
                  </a:lnTo>
                  <a:lnTo>
                    <a:pt x="1558" y="152"/>
                  </a:lnTo>
                  <a:lnTo>
                    <a:pt x="1562" y="156"/>
                  </a:lnTo>
                  <a:lnTo>
                    <a:pt x="1538" y="152"/>
                  </a:lnTo>
                  <a:lnTo>
                    <a:pt x="1540" y="160"/>
                  </a:lnTo>
                  <a:lnTo>
                    <a:pt x="1584" y="160"/>
                  </a:lnTo>
                  <a:lnTo>
                    <a:pt x="1582" y="176"/>
                  </a:lnTo>
                  <a:lnTo>
                    <a:pt x="1578" y="182"/>
                  </a:lnTo>
                  <a:lnTo>
                    <a:pt x="1552" y="184"/>
                  </a:lnTo>
                  <a:lnTo>
                    <a:pt x="1574" y="188"/>
                  </a:lnTo>
                  <a:lnTo>
                    <a:pt x="1566" y="198"/>
                  </a:lnTo>
                  <a:lnTo>
                    <a:pt x="1546" y="204"/>
                  </a:lnTo>
                  <a:lnTo>
                    <a:pt x="1526" y="202"/>
                  </a:lnTo>
                  <a:lnTo>
                    <a:pt x="1534" y="214"/>
                  </a:lnTo>
                  <a:lnTo>
                    <a:pt x="1526" y="222"/>
                  </a:lnTo>
                  <a:lnTo>
                    <a:pt x="1512" y="224"/>
                  </a:lnTo>
                  <a:lnTo>
                    <a:pt x="1488" y="224"/>
                  </a:lnTo>
                  <a:close/>
                  <a:moveTo>
                    <a:pt x="1474" y="1388"/>
                  </a:moveTo>
                  <a:lnTo>
                    <a:pt x="1466" y="1382"/>
                  </a:lnTo>
                  <a:lnTo>
                    <a:pt x="1470" y="1378"/>
                  </a:lnTo>
                  <a:lnTo>
                    <a:pt x="1458" y="1378"/>
                  </a:lnTo>
                  <a:lnTo>
                    <a:pt x="1446" y="1390"/>
                  </a:lnTo>
                  <a:lnTo>
                    <a:pt x="1440" y="1386"/>
                  </a:lnTo>
                  <a:lnTo>
                    <a:pt x="1430" y="1394"/>
                  </a:lnTo>
                  <a:lnTo>
                    <a:pt x="1432" y="1386"/>
                  </a:lnTo>
                  <a:lnTo>
                    <a:pt x="1438" y="1380"/>
                  </a:lnTo>
                  <a:lnTo>
                    <a:pt x="1450" y="1374"/>
                  </a:lnTo>
                  <a:lnTo>
                    <a:pt x="1466" y="1370"/>
                  </a:lnTo>
                  <a:lnTo>
                    <a:pt x="1490" y="1370"/>
                  </a:lnTo>
                  <a:lnTo>
                    <a:pt x="1498" y="1374"/>
                  </a:lnTo>
                  <a:lnTo>
                    <a:pt x="1506" y="1378"/>
                  </a:lnTo>
                  <a:lnTo>
                    <a:pt x="1510" y="1384"/>
                  </a:lnTo>
                  <a:lnTo>
                    <a:pt x="1518" y="1384"/>
                  </a:lnTo>
                  <a:lnTo>
                    <a:pt x="1528" y="1388"/>
                  </a:lnTo>
                  <a:lnTo>
                    <a:pt x="1524" y="1382"/>
                  </a:lnTo>
                  <a:lnTo>
                    <a:pt x="1538" y="1392"/>
                  </a:lnTo>
                  <a:lnTo>
                    <a:pt x="1550" y="1400"/>
                  </a:lnTo>
                  <a:lnTo>
                    <a:pt x="1566" y="1406"/>
                  </a:lnTo>
                  <a:lnTo>
                    <a:pt x="1566" y="1410"/>
                  </a:lnTo>
                  <a:lnTo>
                    <a:pt x="1578" y="1412"/>
                  </a:lnTo>
                  <a:lnTo>
                    <a:pt x="1586" y="1416"/>
                  </a:lnTo>
                  <a:lnTo>
                    <a:pt x="1586" y="1420"/>
                  </a:lnTo>
                  <a:lnTo>
                    <a:pt x="1566" y="1422"/>
                  </a:lnTo>
                  <a:lnTo>
                    <a:pt x="1556" y="1422"/>
                  </a:lnTo>
                  <a:lnTo>
                    <a:pt x="1534" y="1424"/>
                  </a:lnTo>
                  <a:lnTo>
                    <a:pt x="1544" y="1414"/>
                  </a:lnTo>
                  <a:lnTo>
                    <a:pt x="1540" y="1410"/>
                  </a:lnTo>
                  <a:lnTo>
                    <a:pt x="1522" y="1410"/>
                  </a:lnTo>
                  <a:lnTo>
                    <a:pt x="1520" y="1398"/>
                  </a:lnTo>
                  <a:lnTo>
                    <a:pt x="1502" y="1394"/>
                  </a:lnTo>
                  <a:lnTo>
                    <a:pt x="1492" y="1388"/>
                  </a:lnTo>
                  <a:lnTo>
                    <a:pt x="1474" y="1386"/>
                  </a:lnTo>
                  <a:lnTo>
                    <a:pt x="1474" y="1388"/>
                  </a:lnTo>
                  <a:lnTo>
                    <a:pt x="1474" y="1388"/>
                  </a:lnTo>
                  <a:close/>
                  <a:moveTo>
                    <a:pt x="1630" y="1458"/>
                  </a:moveTo>
                  <a:lnTo>
                    <a:pt x="1620" y="1450"/>
                  </a:lnTo>
                  <a:lnTo>
                    <a:pt x="1608" y="1450"/>
                  </a:lnTo>
                  <a:lnTo>
                    <a:pt x="1596" y="1448"/>
                  </a:lnTo>
                  <a:lnTo>
                    <a:pt x="1592" y="1452"/>
                  </a:lnTo>
                  <a:lnTo>
                    <a:pt x="1582" y="1446"/>
                  </a:lnTo>
                  <a:lnTo>
                    <a:pt x="1588" y="1442"/>
                  </a:lnTo>
                  <a:lnTo>
                    <a:pt x="1610" y="1446"/>
                  </a:lnTo>
                  <a:lnTo>
                    <a:pt x="1610" y="1430"/>
                  </a:lnTo>
                  <a:lnTo>
                    <a:pt x="1600" y="1426"/>
                  </a:lnTo>
                  <a:lnTo>
                    <a:pt x="1606" y="1420"/>
                  </a:lnTo>
                  <a:lnTo>
                    <a:pt x="1620" y="1426"/>
                  </a:lnTo>
                  <a:lnTo>
                    <a:pt x="1636" y="1422"/>
                  </a:lnTo>
                  <a:lnTo>
                    <a:pt x="1652" y="1426"/>
                  </a:lnTo>
                  <a:lnTo>
                    <a:pt x="1658" y="1436"/>
                  </a:lnTo>
                  <a:lnTo>
                    <a:pt x="1670" y="1438"/>
                  </a:lnTo>
                  <a:lnTo>
                    <a:pt x="1684" y="1452"/>
                  </a:lnTo>
                  <a:lnTo>
                    <a:pt x="1672" y="1446"/>
                  </a:lnTo>
                  <a:lnTo>
                    <a:pt x="1654" y="1446"/>
                  </a:lnTo>
                  <a:lnTo>
                    <a:pt x="1642" y="1450"/>
                  </a:lnTo>
                  <a:lnTo>
                    <a:pt x="1640" y="1446"/>
                  </a:lnTo>
                  <a:lnTo>
                    <a:pt x="1630" y="1458"/>
                  </a:lnTo>
                  <a:close/>
                  <a:moveTo>
                    <a:pt x="1574" y="1370"/>
                  </a:moveTo>
                  <a:lnTo>
                    <a:pt x="1574" y="1368"/>
                  </a:lnTo>
                  <a:lnTo>
                    <a:pt x="1566" y="1366"/>
                  </a:lnTo>
                  <a:lnTo>
                    <a:pt x="1574" y="1362"/>
                  </a:lnTo>
                  <a:lnTo>
                    <a:pt x="1564" y="1348"/>
                  </a:lnTo>
                  <a:lnTo>
                    <a:pt x="1558" y="1348"/>
                  </a:lnTo>
                  <a:lnTo>
                    <a:pt x="1552" y="1354"/>
                  </a:lnTo>
                  <a:lnTo>
                    <a:pt x="1548" y="1350"/>
                  </a:lnTo>
                  <a:lnTo>
                    <a:pt x="1556" y="1346"/>
                  </a:lnTo>
                  <a:lnTo>
                    <a:pt x="1558" y="1340"/>
                  </a:lnTo>
                  <a:lnTo>
                    <a:pt x="1566" y="1348"/>
                  </a:lnTo>
                  <a:lnTo>
                    <a:pt x="1574" y="1360"/>
                  </a:lnTo>
                  <a:lnTo>
                    <a:pt x="1574" y="1370"/>
                  </a:lnTo>
                  <a:close/>
                  <a:moveTo>
                    <a:pt x="965" y="1293"/>
                  </a:moveTo>
                  <a:lnTo>
                    <a:pt x="957" y="1287"/>
                  </a:lnTo>
                  <a:lnTo>
                    <a:pt x="965" y="1289"/>
                  </a:lnTo>
                  <a:lnTo>
                    <a:pt x="965" y="1293"/>
                  </a:lnTo>
                  <a:lnTo>
                    <a:pt x="965" y="1293"/>
                  </a:lnTo>
                  <a:close/>
                  <a:moveTo>
                    <a:pt x="1788" y="1562"/>
                  </a:moveTo>
                  <a:lnTo>
                    <a:pt x="1790" y="1558"/>
                  </a:lnTo>
                  <a:lnTo>
                    <a:pt x="1790" y="1562"/>
                  </a:lnTo>
                  <a:lnTo>
                    <a:pt x="1788" y="1562"/>
                  </a:lnTo>
                  <a:lnTo>
                    <a:pt x="1788" y="1562"/>
                  </a:lnTo>
                  <a:close/>
                </a:path>
              </a:pathLst>
            </a:custGeom>
            <a:solidFill>
              <a:srgbClr val="73BC44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219324" y="4156063"/>
              <a:ext cx="1373188" cy="1804988"/>
            </a:xfrm>
            <a:custGeom>
              <a:avLst/>
              <a:gdLst/>
              <a:ahLst/>
              <a:cxnLst>
                <a:cxn ang="0">
                  <a:pos x="251" y="977"/>
                </a:cxn>
                <a:cxn ang="0">
                  <a:pos x="285" y="1085"/>
                </a:cxn>
                <a:cxn ang="0">
                  <a:pos x="263" y="887"/>
                </a:cxn>
                <a:cxn ang="0">
                  <a:pos x="637" y="190"/>
                </a:cxn>
                <a:cxn ang="0">
                  <a:pos x="617" y="202"/>
                </a:cxn>
                <a:cxn ang="0">
                  <a:pos x="12" y="204"/>
                </a:cxn>
                <a:cxn ang="0">
                  <a:pos x="837" y="1099"/>
                </a:cxn>
                <a:cxn ang="0">
                  <a:pos x="493" y="1043"/>
                </a:cxn>
                <a:cxn ang="0">
                  <a:pos x="497" y="1041"/>
                </a:cxn>
                <a:cxn ang="0">
                  <a:pos x="487" y="1055"/>
                </a:cxn>
                <a:cxn ang="0">
                  <a:pos x="359" y="1123"/>
                </a:cxn>
                <a:cxn ang="0">
                  <a:pos x="235" y="52"/>
                </a:cxn>
                <a:cxn ang="0">
                  <a:pos x="297" y="4"/>
                </a:cxn>
                <a:cxn ang="0">
                  <a:pos x="313" y="48"/>
                </a:cxn>
                <a:cxn ang="0">
                  <a:pos x="355" y="20"/>
                </a:cxn>
                <a:cxn ang="0">
                  <a:pos x="441" y="26"/>
                </a:cxn>
                <a:cxn ang="0">
                  <a:pos x="495" y="68"/>
                </a:cxn>
                <a:cxn ang="0">
                  <a:pos x="573" y="100"/>
                </a:cxn>
                <a:cxn ang="0">
                  <a:pos x="635" y="172"/>
                </a:cxn>
                <a:cxn ang="0">
                  <a:pos x="619" y="206"/>
                </a:cxn>
                <a:cxn ang="0">
                  <a:pos x="705" y="216"/>
                </a:cxn>
                <a:cxn ang="0">
                  <a:pos x="765" y="232"/>
                </a:cxn>
                <a:cxn ang="0">
                  <a:pos x="865" y="308"/>
                </a:cxn>
                <a:cxn ang="0">
                  <a:pos x="803" y="430"/>
                </a:cxn>
                <a:cxn ang="0">
                  <a:pos x="771" y="526"/>
                </a:cxn>
                <a:cxn ang="0">
                  <a:pos x="655" y="588"/>
                </a:cxn>
                <a:cxn ang="0">
                  <a:pos x="623" y="668"/>
                </a:cxn>
                <a:cxn ang="0">
                  <a:pos x="583" y="718"/>
                </a:cxn>
                <a:cxn ang="0">
                  <a:pos x="507" y="708"/>
                </a:cxn>
                <a:cxn ang="0">
                  <a:pos x="519" y="791"/>
                </a:cxn>
                <a:cxn ang="0">
                  <a:pos x="425" y="849"/>
                </a:cxn>
                <a:cxn ang="0">
                  <a:pos x="415" y="873"/>
                </a:cxn>
                <a:cxn ang="0">
                  <a:pos x="377" y="925"/>
                </a:cxn>
                <a:cxn ang="0">
                  <a:pos x="367" y="997"/>
                </a:cxn>
                <a:cxn ang="0">
                  <a:pos x="315" y="1093"/>
                </a:cxn>
                <a:cxn ang="0">
                  <a:pos x="281" y="1081"/>
                </a:cxn>
                <a:cxn ang="0">
                  <a:pos x="269" y="1061"/>
                </a:cxn>
                <a:cxn ang="0">
                  <a:pos x="253" y="1029"/>
                </a:cxn>
                <a:cxn ang="0">
                  <a:pos x="247" y="1031"/>
                </a:cxn>
                <a:cxn ang="0">
                  <a:pos x="263" y="1005"/>
                </a:cxn>
                <a:cxn ang="0">
                  <a:pos x="253" y="937"/>
                </a:cxn>
                <a:cxn ang="0">
                  <a:pos x="267" y="899"/>
                </a:cxn>
                <a:cxn ang="0">
                  <a:pos x="273" y="859"/>
                </a:cxn>
                <a:cxn ang="0">
                  <a:pos x="281" y="777"/>
                </a:cxn>
                <a:cxn ang="0">
                  <a:pos x="311" y="654"/>
                </a:cxn>
                <a:cxn ang="0">
                  <a:pos x="329" y="518"/>
                </a:cxn>
                <a:cxn ang="0">
                  <a:pos x="273" y="436"/>
                </a:cxn>
                <a:cxn ang="0">
                  <a:pos x="193" y="314"/>
                </a:cxn>
                <a:cxn ang="0">
                  <a:pos x="167" y="244"/>
                </a:cxn>
                <a:cxn ang="0">
                  <a:pos x="169" y="202"/>
                </a:cxn>
                <a:cxn ang="0">
                  <a:pos x="203" y="148"/>
                </a:cxn>
                <a:cxn ang="0">
                  <a:pos x="217" y="96"/>
                </a:cxn>
                <a:cxn ang="0">
                  <a:pos x="299" y="1107"/>
                </a:cxn>
                <a:cxn ang="0">
                  <a:pos x="317" y="1093"/>
                </a:cxn>
                <a:cxn ang="0">
                  <a:pos x="327" y="1085"/>
                </a:cxn>
                <a:cxn ang="0">
                  <a:pos x="371" y="1097"/>
                </a:cxn>
                <a:cxn ang="0">
                  <a:pos x="357" y="1113"/>
                </a:cxn>
                <a:cxn ang="0">
                  <a:pos x="331" y="1119"/>
                </a:cxn>
              </a:cxnLst>
              <a:rect l="0" t="0" r="r" b="b"/>
              <a:pathLst>
                <a:path w="865" h="1137">
                  <a:moveTo>
                    <a:pt x="251" y="977"/>
                  </a:moveTo>
                  <a:lnTo>
                    <a:pt x="259" y="979"/>
                  </a:lnTo>
                  <a:lnTo>
                    <a:pt x="261" y="989"/>
                  </a:lnTo>
                  <a:lnTo>
                    <a:pt x="253" y="991"/>
                  </a:lnTo>
                  <a:lnTo>
                    <a:pt x="249" y="997"/>
                  </a:lnTo>
                  <a:lnTo>
                    <a:pt x="245" y="995"/>
                  </a:lnTo>
                  <a:lnTo>
                    <a:pt x="245" y="979"/>
                  </a:lnTo>
                  <a:lnTo>
                    <a:pt x="251" y="977"/>
                  </a:lnTo>
                  <a:close/>
                  <a:moveTo>
                    <a:pt x="257" y="913"/>
                  </a:moveTo>
                  <a:lnTo>
                    <a:pt x="265" y="917"/>
                  </a:lnTo>
                  <a:lnTo>
                    <a:pt x="275" y="911"/>
                  </a:lnTo>
                  <a:lnTo>
                    <a:pt x="271" y="927"/>
                  </a:lnTo>
                  <a:lnTo>
                    <a:pt x="257" y="913"/>
                  </a:lnTo>
                  <a:close/>
                  <a:moveTo>
                    <a:pt x="277" y="1089"/>
                  </a:moveTo>
                  <a:lnTo>
                    <a:pt x="271" y="1085"/>
                  </a:lnTo>
                  <a:lnTo>
                    <a:pt x="285" y="1085"/>
                  </a:lnTo>
                  <a:lnTo>
                    <a:pt x="297" y="1093"/>
                  </a:lnTo>
                  <a:lnTo>
                    <a:pt x="287" y="1099"/>
                  </a:lnTo>
                  <a:lnTo>
                    <a:pt x="277" y="1089"/>
                  </a:lnTo>
                  <a:close/>
                  <a:moveTo>
                    <a:pt x="283" y="869"/>
                  </a:moveTo>
                  <a:lnTo>
                    <a:pt x="275" y="873"/>
                  </a:lnTo>
                  <a:lnTo>
                    <a:pt x="279" y="881"/>
                  </a:lnTo>
                  <a:lnTo>
                    <a:pt x="273" y="889"/>
                  </a:lnTo>
                  <a:lnTo>
                    <a:pt x="263" y="887"/>
                  </a:lnTo>
                  <a:lnTo>
                    <a:pt x="267" y="877"/>
                  </a:lnTo>
                  <a:lnTo>
                    <a:pt x="269" y="861"/>
                  </a:lnTo>
                  <a:lnTo>
                    <a:pt x="277" y="861"/>
                  </a:lnTo>
                  <a:lnTo>
                    <a:pt x="283" y="869"/>
                  </a:lnTo>
                  <a:close/>
                  <a:moveTo>
                    <a:pt x="633" y="190"/>
                  </a:moveTo>
                  <a:lnTo>
                    <a:pt x="625" y="188"/>
                  </a:lnTo>
                  <a:lnTo>
                    <a:pt x="639" y="184"/>
                  </a:lnTo>
                  <a:lnTo>
                    <a:pt x="637" y="190"/>
                  </a:lnTo>
                  <a:lnTo>
                    <a:pt x="641" y="188"/>
                  </a:lnTo>
                  <a:lnTo>
                    <a:pt x="645" y="192"/>
                  </a:lnTo>
                  <a:lnTo>
                    <a:pt x="659" y="194"/>
                  </a:lnTo>
                  <a:lnTo>
                    <a:pt x="651" y="212"/>
                  </a:lnTo>
                  <a:lnTo>
                    <a:pt x="637" y="216"/>
                  </a:lnTo>
                  <a:lnTo>
                    <a:pt x="625" y="216"/>
                  </a:lnTo>
                  <a:lnTo>
                    <a:pt x="621" y="206"/>
                  </a:lnTo>
                  <a:lnTo>
                    <a:pt x="617" y="202"/>
                  </a:lnTo>
                  <a:lnTo>
                    <a:pt x="625" y="192"/>
                  </a:lnTo>
                  <a:lnTo>
                    <a:pt x="633" y="190"/>
                  </a:lnTo>
                  <a:close/>
                  <a:moveTo>
                    <a:pt x="18" y="184"/>
                  </a:moveTo>
                  <a:lnTo>
                    <a:pt x="16" y="194"/>
                  </a:lnTo>
                  <a:lnTo>
                    <a:pt x="22" y="196"/>
                  </a:lnTo>
                  <a:lnTo>
                    <a:pt x="18" y="208"/>
                  </a:lnTo>
                  <a:lnTo>
                    <a:pt x="18" y="200"/>
                  </a:lnTo>
                  <a:lnTo>
                    <a:pt x="12" y="204"/>
                  </a:lnTo>
                  <a:lnTo>
                    <a:pt x="4" y="204"/>
                  </a:lnTo>
                  <a:lnTo>
                    <a:pt x="8" y="198"/>
                  </a:lnTo>
                  <a:lnTo>
                    <a:pt x="0" y="188"/>
                  </a:lnTo>
                  <a:lnTo>
                    <a:pt x="4" y="186"/>
                  </a:lnTo>
                  <a:lnTo>
                    <a:pt x="12" y="196"/>
                  </a:lnTo>
                  <a:lnTo>
                    <a:pt x="18" y="184"/>
                  </a:lnTo>
                  <a:close/>
                  <a:moveTo>
                    <a:pt x="815" y="1097"/>
                  </a:moveTo>
                  <a:lnTo>
                    <a:pt x="837" y="1099"/>
                  </a:lnTo>
                  <a:lnTo>
                    <a:pt x="849" y="1113"/>
                  </a:lnTo>
                  <a:lnTo>
                    <a:pt x="845" y="1115"/>
                  </a:lnTo>
                  <a:lnTo>
                    <a:pt x="839" y="1109"/>
                  </a:lnTo>
                  <a:lnTo>
                    <a:pt x="821" y="1097"/>
                  </a:lnTo>
                  <a:lnTo>
                    <a:pt x="815" y="1097"/>
                  </a:lnTo>
                  <a:close/>
                  <a:moveTo>
                    <a:pt x="465" y="1037"/>
                  </a:moveTo>
                  <a:lnTo>
                    <a:pt x="477" y="1043"/>
                  </a:lnTo>
                  <a:lnTo>
                    <a:pt x="493" y="1043"/>
                  </a:lnTo>
                  <a:lnTo>
                    <a:pt x="485" y="1055"/>
                  </a:lnTo>
                  <a:lnTo>
                    <a:pt x="473" y="1061"/>
                  </a:lnTo>
                  <a:lnTo>
                    <a:pt x="467" y="1057"/>
                  </a:lnTo>
                  <a:lnTo>
                    <a:pt x="479" y="1049"/>
                  </a:lnTo>
                  <a:lnTo>
                    <a:pt x="465" y="1037"/>
                  </a:lnTo>
                  <a:close/>
                  <a:moveTo>
                    <a:pt x="487" y="1055"/>
                  </a:moveTo>
                  <a:lnTo>
                    <a:pt x="497" y="1049"/>
                  </a:lnTo>
                  <a:lnTo>
                    <a:pt x="497" y="1041"/>
                  </a:lnTo>
                  <a:lnTo>
                    <a:pt x="507" y="1045"/>
                  </a:lnTo>
                  <a:lnTo>
                    <a:pt x="513" y="1043"/>
                  </a:lnTo>
                  <a:lnTo>
                    <a:pt x="517" y="1049"/>
                  </a:lnTo>
                  <a:lnTo>
                    <a:pt x="505" y="1053"/>
                  </a:lnTo>
                  <a:lnTo>
                    <a:pt x="505" y="1057"/>
                  </a:lnTo>
                  <a:lnTo>
                    <a:pt x="493" y="1057"/>
                  </a:lnTo>
                  <a:lnTo>
                    <a:pt x="485" y="1063"/>
                  </a:lnTo>
                  <a:lnTo>
                    <a:pt x="487" y="1055"/>
                  </a:lnTo>
                  <a:close/>
                  <a:moveTo>
                    <a:pt x="375" y="1119"/>
                  </a:moveTo>
                  <a:lnTo>
                    <a:pt x="377" y="1125"/>
                  </a:lnTo>
                  <a:lnTo>
                    <a:pt x="369" y="1125"/>
                  </a:lnTo>
                  <a:lnTo>
                    <a:pt x="367" y="1129"/>
                  </a:lnTo>
                  <a:lnTo>
                    <a:pt x="371" y="1135"/>
                  </a:lnTo>
                  <a:lnTo>
                    <a:pt x="365" y="1137"/>
                  </a:lnTo>
                  <a:lnTo>
                    <a:pt x="365" y="1123"/>
                  </a:lnTo>
                  <a:lnTo>
                    <a:pt x="359" y="1123"/>
                  </a:lnTo>
                  <a:lnTo>
                    <a:pt x="355" y="1117"/>
                  </a:lnTo>
                  <a:lnTo>
                    <a:pt x="375" y="1119"/>
                  </a:lnTo>
                  <a:close/>
                  <a:moveTo>
                    <a:pt x="211" y="80"/>
                  </a:moveTo>
                  <a:lnTo>
                    <a:pt x="221" y="70"/>
                  </a:lnTo>
                  <a:lnTo>
                    <a:pt x="217" y="58"/>
                  </a:lnTo>
                  <a:lnTo>
                    <a:pt x="227" y="66"/>
                  </a:lnTo>
                  <a:lnTo>
                    <a:pt x="225" y="60"/>
                  </a:lnTo>
                  <a:lnTo>
                    <a:pt x="235" y="52"/>
                  </a:lnTo>
                  <a:lnTo>
                    <a:pt x="243" y="42"/>
                  </a:lnTo>
                  <a:lnTo>
                    <a:pt x="247" y="28"/>
                  </a:lnTo>
                  <a:lnTo>
                    <a:pt x="257" y="20"/>
                  </a:lnTo>
                  <a:lnTo>
                    <a:pt x="265" y="26"/>
                  </a:lnTo>
                  <a:lnTo>
                    <a:pt x="267" y="18"/>
                  </a:lnTo>
                  <a:lnTo>
                    <a:pt x="281" y="18"/>
                  </a:lnTo>
                  <a:lnTo>
                    <a:pt x="295" y="8"/>
                  </a:lnTo>
                  <a:lnTo>
                    <a:pt x="297" y="4"/>
                  </a:lnTo>
                  <a:lnTo>
                    <a:pt x="305" y="0"/>
                  </a:lnTo>
                  <a:lnTo>
                    <a:pt x="313" y="6"/>
                  </a:lnTo>
                  <a:lnTo>
                    <a:pt x="309" y="12"/>
                  </a:lnTo>
                  <a:lnTo>
                    <a:pt x="301" y="14"/>
                  </a:lnTo>
                  <a:lnTo>
                    <a:pt x="307" y="28"/>
                  </a:lnTo>
                  <a:lnTo>
                    <a:pt x="297" y="40"/>
                  </a:lnTo>
                  <a:lnTo>
                    <a:pt x="307" y="52"/>
                  </a:lnTo>
                  <a:lnTo>
                    <a:pt x="313" y="48"/>
                  </a:lnTo>
                  <a:lnTo>
                    <a:pt x="315" y="42"/>
                  </a:lnTo>
                  <a:lnTo>
                    <a:pt x="305" y="26"/>
                  </a:lnTo>
                  <a:lnTo>
                    <a:pt x="331" y="14"/>
                  </a:lnTo>
                  <a:lnTo>
                    <a:pt x="325" y="10"/>
                  </a:lnTo>
                  <a:lnTo>
                    <a:pt x="333" y="0"/>
                  </a:lnTo>
                  <a:lnTo>
                    <a:pt x="337" y="16"/>
                  </a:lnTo>
                  <a:lnTo>
                    <a:pt x="347" y="16"/>
                  </a:lnTo>
                  <a:lnTo>
                    <a:pt x="355" y="20"/>
                  </a:lnTo>
                  <a:lnTo>
                    <a:pt x="357" y="28"/>
                  </a:lnTo>
                  <a:lnTo>
                    <a:pt x="361" y="30"/>
                  </a:lnTo>
                  <a:lnTo>
                    <a:pt x="387" y="28"/>
                  </a:lnTo>
                  <a:lnTo>
                    <a:pt x="393" y="34"/>
                  </a:lnTo>
                  <a:lnTo>
                    <a:pt x="405" y="36"/>
                  </a:lnTo>
                  <a:lnTo>
                    <a:pt x="419" y="30"/>
                  </a:lnTo>
                  <a:lnTo>
                    <a:pt x="423" y="26"/>
                  </a:lnTo>
                  <a:lnTo>
                    <a:pt x="441" y="26"/>
                  </a:lnTo>
                  <a:lnTo>
                    <a:pt x="453" y="28"/>
                  </a:lnTo>
                  <a:lnTo>
                    <a:pt x="437" y="30"/>
                  </a:lnTo>
                  <a:lnTo>
                    <a:pt x="453" y="40"/>
                  </a:lnTo>
                  <a:lnTo>
                    <a:pt x="457" y="40"/>
                  </a:lnTo>
                  <a:lnTo>
                    <a:pt x="469" y="48"/>
                  </a:lnTo>
                  <a:lnTo>
                    <a:pt x="471" y="60"/>
                  </a:lnTo>
                  <a:lnTo>
                    <a:pt x="481" y="60"/>
                  </a:lnTo>
                  <a:lnTo>
                    <a:pt x="495" y="68"/>
                  </a:lnTo>
                  <a:lnTo>
                    <a:pt x="505" y="78"/>
                  </a:lnTo>
                  <a:lnTo>
                    <a:pt x="505" y="84"/>
                  </a:lnTo>
                  <a:lnTo>
                    <a:pt x="511" y="86"/>
                  </a:lnTo>
                  <a:lnTo>
                    <a:pt x="525" y="98"/>
                  </a:lnTo>
                  <a:lnTo>
                    <a:pt x="543" y="102"/>
                  </a:lnTo>
                  <a:lnTo>
                    <a:pt x="545" y="100"/>
                  </a:lnTo>
                  <a:lnTo>
                    <a:pt x="561" y="98"/>
                  </a:lnTo>
                  <a:lnTo>
                    <a:pt x="573" y="100"/>
                  </a:lnTo>
                  <a:lnTo>
                    <a:pt x="589" y="106"/>
                  </a:lnTo>
                  <a:lnTo>
                    <a:pt x="603" y="120"/>
                  </a:lnTo>
                  <a:lnTo>
                    <a:pt x="609" y="126"/>
                  </a:lnTo>
                  <a:lnTo>
                    <a:pt x="615" y="126"/>
                  </a:lnTo>
                  <a:lnTo>
                    <a:pt x="617" y="134"/>
                  </a:lnTo>
                  <a:lnTo>
                    <a:pt x="623" y="156"/>
                  </a:lnTo>
                  <a:lnTo>
                    <a:pt x="635" y="164"/>
                  </a:lnTo>
                  <a:lnTo>
                    <a:pt x="635" y="172"/>
                  </a:lnTo>
                  <a:lnTo>
                    <a:pt x="621" y="186"/>
                  </a:lnTo>
                  <a:lnTo>
                    <a:pt x="615" y="192"/>
                  </a:lnTo>
                  <a:lnTo>
                    <a:pt x="615" y="204"/>
                  </a:lnTo>
                  <a:lnTo>
                    <a:pt x="607" y="212"/>
                  </a:lnTo>
                  <a:lnTo>
                    <a:pt x="601" y="210"/>
                  </a:lnTo>
                  <a:lnTo>
                    <a:pt x="593" y="214"/>
                  </a:lnTo>
                  <a:lnTo>
                    <a:pt x="605" y="212"/>
                  </a:lnTo>
                  <a:lnTo>
                    <a:pt x="619" y="206"/>
                  </a:lnTo>
                  <a:lnTo>
                    <a:pt x="623" y="216"/>
                  </a:lnTo>
                  <a:lnTo>
                    <a:pt x="645" y="218"/>
                  </a:lnTo>
                  <a:lnTo>
                    <a:pt x="659" y="208"/>
                  </a:lnTo>
                  <a:lnTo>
                    <a:pt x="663" y="200"/>
                  </a:lnTo>
                  <a:lnTo>
                    <a:pt x="681" y="200"/>
                  </a:lnTo>
                  <a:lnTo>
                    <a:pt x="687" y="204"/>
                  </a:lnTo>
                  <a:lnTo>
                    <a:pt x="693" y="204"/>
                  </a:lnTo>
                  <a:lnTo>
                    <a:pt x="705" y="216"/>
                  </a:lnTo>
                  <a:lnTo>
                    <a:pt x="709" y="208"/>
                  </a:lnTo>
                  <a:lnTo>
                    <a:pt x="717" y="216"/>
                  </a:lnTo>
                  <a:lnTo>
                    <a:pt x="719" y="228"/>
                  </a:lnTo>
                  <a:lnTo>
                    <a:pt x="725" y="232"/>
                  </a:lnTo>
                  <a:lnTo>
                    <a:pt x="729" y="224"/>
                  </a:lnTo>
                  <a:lnTo>
                    <a:pt x="751" y="232"/>
                  </a:lnTo>
                  <a:lnTo>
                    <a:pt x="751" y="230"/>
                  </a:lnTo>
                  <a:lnTo>
                    <a:pt x="765" y="232"/>
                  </a:lnTo>
                  <a:lnTo>
                    <a:pt x="785" y="232"/>
                  </a:lnTo>
                  <a:lnTo>
                    <a:pt x="805" y="244"/>
                  </a:lnTo>
                  <a:lnTo>
                    <a:pt x="829" y="264"/>
                  </a:lnTo>
                  <a:lnTo>
                    <a:pt x="837" y="266"/>
                  </a:lnTo>
                  <a:lnTo>
                    <a:pt x="853" y="266"/>
                  </a:lnTo>
                  <a:lnTo>
                    <a:pt x="857" y="272"/>
                  </a:lnTo>
                  <a:lnTo>
                    <a:pt x="865" y="298"/>
                  </a:lnTo>
                  <a:lnTo>
                    <a:pt x="865" y="308"/>
                  </a:lnTo>
                  <a:lnTo>
                    <a:pt x="857" y="328"/>
                  </a:lnTo>
                  <a:lnTo>
                    <a:pt x="841" y="348"/>
                  </a:lnTo>
                  <a:lnTo>
                    <a:pt x="833" y="352"/>
                  </a:lnTo>
                  <a:lnTo>
                    <a:pt x="821" y="372"/>
                  </a:lnTo>
                  <a:lnTo>
                    <a:pt x="811" y="386"/>
                  </a:lnTo>
                  <a:lnTo>
                    <a:pt x="801" y="392"/>
                  </a:lnTo>
                  <a:lnTo>
                    <a:pt x="799" y="412"/>
                  </a:lnTo>
                  <a:lnTo>
                    <a:pt x="803" y="430"/>
                  </a:lnTo>
                  <a:lnTo>
                    <a:pt x="797" y="450"/>
                  </a:lnTo>
                  <a:lnTo>
                    <a:pt x="799" y="458"/>
                  </a:lnTo>
                  <a:lnTo>
                    <a:pt x="789" y="472"/>
                  </a:lnTo>
                  <a:lnTo>
                    <a:pt x="789" y="486"/>
                  </a:lnTo>
                  <a:lnTo>
                    <a:pt x="781" y="502"/>
                  </a:lnTo>
                  <a:lnTo>
                    <a:pt x="775" y="508"/>
                  </a:lnTo>
                  <a:lnTo>
                    <a:pt x="769" y="518"/>
                  </a:lnTo>
                  <a:lnTo>
                    <a:pt x="771" y="526"/>
                  </a:lnTo>
                  <a:lnTo>
                    <a:pt x="755" y="536"/>
                  </a:lnTo>
                  <a:lnTo>
                    <a:pt x="755" y="542"/>
                  </a:lnTo>
                  <a:lnTo>
                    <a:pt x="715" y="544"/>
                  </a:lnTo>
                  <a:lnTo>
                    <a:pt x="703" y="552"/>
                  </a:lnTo>
                  <a:lnTo>
                    <a:pt x="697" y="554"/>
                  </a:lnTo>
                  <a:lnTo>
                    <a:pt x="681" y="564"/>
                  </a:lnTo>
                  <a:lnTo>
                    <a:pt x="667" y="572"/>
                  </a:lnTo>
                  <a:lnTo>
                    <a:pt x="655" y="588"/>
                  </a:lnTo>
                  <a:lnTo>
                    <a:pt x="653" y="602"/>
                  </a:lnTo>
                  <a:lnTo>
                    <a:pt x="659" y="614"/>
                  </a:lnTo>
                  <a:lnTo>
                    <a:pt x="651" y="632"/>
                  </a:lnTo>
                  <a:lnTo>
                    <a:pt x="637" y="646"/>
                  </a:lnTo>
                  <a:lnTo>
                    <a:pt x="629" y="664"/>
                  </a:lnTo>
                  <a:lnTo>
                    <a:pt x="617" y="680"/>
                  </a:lnTo>
                  <a:lnTo>
                    <a:pt x="617" y="674"/>
                  </a:lnTo>
                  <a:lnTo>
                    <a:pt x="623" y="668"/>
                  </a:lnTo>
                  <a:lnTo>
                    <a:pt x="623" y="662"/>
                  </a:lnTo>
                  <a:lnTo>
                    <a:pt x="615" y="658"/>
                  </a:lnTo>
                  <a:lnTo>
                    <a:pt x="613" y="674"/>
                  </a:lnTo>
                  <a:lnTo>
                    <a:pt x="605" y="678"/>
                  </a:lnTo>
                  <a:lnTo>
                    <a:pt x="601" y="684"/>
                  </a:lnTo>
                  <a:lnTo>
                    <a:pt x="599" y="694"/>
                  </a:lnTo>
                  <a:lnTo>
                    <a:pt x="593" y="708"/>
                  </a:lnTo>
                  <a:lnTo>
                    <a:pt x="583" y="718"/>
                  </a:lnTo>
                  <a:lnTo>
                    <a:pt x="577" y="731"/>
                  </a:lnTo>
                  <a:lnTo>
                    <a:pt x="559" y="741"/>
                  </a:lnTo>
                  <a:lnTo>
                    <a:pt x="545" y="737"/>
                  </a:lnTo>
                  <a:lnTo>
                    <a:pt x="537" y="739"/>
                  </a:lnTo>
                  <a:lnTo>
                    <a:pt x="525" y="731"/>
                  </a:lnTo>
                  <a:lnTo>
                    <a:pt x="515" y="731"/>
                  </a:lnTo>
                  <a:lnTo>
                    <a:pt x="507" y="723"/>
                  </a:lnTo>
                  <a:lnTo>
                    <a:pt x="507" y="708"/>
                  </a:lnTo>
                  <a:lnTo>
                    <a:pt x="503" y="729"/>
                  </a:lnTo>
                  <a:lnTo>
                    <a:pt x="509" y="737"/>
                  </a:lnTo>
                  <a:lnTo>
                    <a:pt x="519" y="741"/>
                  </a:lnTo>
                  <a:lnTo>
                    <a:pt x="525" y="749"/>
                  </a:lnTo>
                  <a:lnTo>
                    <a:pt x="523" y="761"/>
                  </a:lnTo>
                  <a:lnTo>
                    <a:pt x="533" y="765"/>
                  </a:lnTo>
                  <a:lnTo>
                    <a:pt x="533" y="773"/>
                  </a:lnTo>
                  <a:lnTo>
                    <a:pt x="519" y="791"/>
                  </a:lnTo>
                  <a:lnTo>
                    <a:pt x="519" y="795"/>
                  </a:lnTo>
                  <a:lnTo>
                    <a:pt x="497" y="805"/>
                  </a:lnTo>
                  <a:lnTo>
                    <a:pt x="469" y="809"/>
                  </a:lnTo>
                  <a:lnTo>
                    <a:pt x="451" y="809"/>
                  </a:lnTo>
                  <a:lnTo>
                    <a:pt x="447" y="825"/>
                  </a:lnTo>
                  <a:lnTo>
                    <a:pt x="447" y="845"/>
                  </a:lnTo>
                  <a:lnTo>
                    <a:pt x="435" y="849"/>
                  </a:lnTo>
                  <a:lnTo>
                    <a:pt x="425" y="849"/>
                  </a:lnTo>
                  <a:lnTo>
                    <a:pt x="407" y="841"/>
                  </a:lnTo>
                  <a:lnTo>
                    <a:pt x="403" y="847"/>
                  </a:lnTo>
                  <a:lnTo>
                    <a:pt x="405" y="865"/>
                  </a:lnTo>
                  <a:lnTo>
                    <a:pt x="413" y="869"/>
                  </a:lnTo>
                  <a:lnTo>
                    <a:pt x="425" y="865"/>
                  </a:lnTo>
                  <a:lnTo>
                    <a:pt x="427" y="877"/>
                  </a:lnTo>
                  <a:lnTo>
                    <a:pt x="419" y="881"/>
                  </a:lnTo>
                  <a:lnTo>
                    <a:pt x="415" y="873"/>
                  </a:lnTo>
                  <a:lnTo>
                    <a:pt x="405" y="879"/>
                  </a:lnTo>
                  <a:lnTo>
                    <a:pt x="415" y="881"/>
                  </a:lnTo>
                  <a:lnTo>
                    <a:pt x="401" y="895"/>
                  </a:lnTo>
                  <a:lnTo>
                    <a:pt x="403" y="907"/>
                  </a:lnTo>
                  <a:lnTo>
                    <a:pt x="395" y="915"/>
                  </a:lnTo>
                  <a:lnTo>
                    <a:pt x="397" y="921"/>
                  </a:lnTo>
                  <a:lnTo>
                    <a:pt x="389" y="919"/>
                  </a:lnTo>
                  <a:lnTo>
                    <a:pt x="377" y="925"/>
                  </a:lnTo>
                  <a:lnTo>
                    <a:pt x="371" y="931"/>
                  </a:lnTo>
                  <a:lnTo>
                    <a:pt x="367" y="941"/>
                  </a:lnTo>
                  <a:lnTo>
                    <a:pt x="369" y="949"/>
                  </a:lnTo>
                  <a:lnTo>
                    <a:pt x="379" y="957"/>
                  </a:lnTo>
                  <a:lnTo>
                    <a:pt x="391" y="959"/>
                  </a:lnTo>
                  <a:lnTo>
                    <a:pt x="395" y="967"/>
                  </a:lnTo>
                  <a:lnTo>
                    <a:pt x="391" y="977"/>
                  </a:lnTo>
                  <a:lnTo>
                    <a:pt x="367" y="997"/>
                  </a:lnTo>
                  <a:lnTo>
                    <a:pt x="363" y="1015"/>
                  </a:lnTo>
                  <a:lnTo>
                    <a:pt x="347" y="1023"/>
                  </a:lnTo>
                  <a:lnTo>
                    <a:pt x="343" y="1035"/>
                  </a:lnTo>
                  <a:lnTo>
                    <a:pt x="347" y="1049"/>
                  </a:lnTo>
                  <a:lnTo>
                    <a:pt x="355" y="1061"/>
                  </a:lnTo>
                  <a:lnTo>
                    <a:pt x="339" y="1061"/>
                  </a:lnTo>
                  <a:lnTo>
                    <a:pt x="319" y="1071"/>
                  </a:lnTo>
                  <a:lnTo>
                    <a:pt x="315" y="1093"/>
                  </a:lnTo>
                  <a:lnTo>
                    <a:pt x="305" y="1093"/>
                  </a:lnTo>
                  <a:lnTo>
                    <a:pt x="295" y="1089"/>
                  </a:lnTo>
                  <a:lnTo>
                    <a:pt x="295" y="1081"/>
                  </a:lnTo>
                  <a:lnTo>
                    <a:pt x="309" y="1079"/>
                  </a:lnTo>
                  <a:lnTo>
                    <a:pt x="313" y="1073"/>
                  </a:lnTo>
                  <a:lnTo>
                    <a:pt x="293" y="1081"/>
                  </a:lnTo>
                  <a:lnTo>
                    <a:pt x="295" y="1087"/>
                  </a:lnTo>
                  <a:lnTo>
                    <a:pt x="281" y="1081"/>
                  </a:lnTo>
                  <a:lnTo>
                    <a:pt x="289" y="1073"/>
                  </a:lnTo>
                  <a:lnTo>
                    <a:pt x="307" y="1067"/>
                  </a:lnTo>
                  <a:lnTo>
                    <a:pt x="295" y="1067"/>
                  </a:lnTo>
                  <a:lnTo>
                    <a:pt x="277" y="1079"/>
                  </a:lnTo>
                  <a:lnTo>
                    <a:pt x="271" y="1077"/>
                  </a:lnTo>
                  <a:lnTo>
                    <a:pt x="275" y="1071"/>
                  </a:lnTo>
                  <a:lnTo>
                    <a:pt x="267" y="1071"/>
                  </a:lnTo>
                  <a:lnTo>
                    <a:pt x="269" y="1061"/>
                  </a:lnTo>
                  <a:lnTo>
                    <a:pt x="277" y="1063"/>
                  </a:lnTo>
                  <a:lnTo>
                    <a:pt x="263" y="1053"/>
                  </a:lnTo>
                  <a:lnTo>
                    <a:pt x="271" y="1049"/>
                  </a:lnTo>
                  <a:lnTo>
                    <a:pt x="271" y="1041"/>
                  </a:lnTo>
                  <a:lnTo>
                    <a:pt x="263" y="1041"/>
                  </a:lnTo>
                  <a:lnTo>
                    <a:pt x="249" y="1049"/>
                  </a:lnTo>
                  <a:lnTo>
                    <a:pt x="255" y="1037"/>
                  </a:lnTo>
                  <a:lnTo>
                    <a:pt x="253" y="1029"/>
                  </a:lnTo>
                  <a:lnTo>
                    <a:pt x="265" y="1033"/>
                  </a:lnTo>
                  <a:lnTo>
                    <a:pt x="257" y="1025"/>
                  </a:lnTo>
                  <a:lnTo>
                    <a:pt x="265" y="1025"/>
                  </a:lnTo>
                  <a:lnTo>
                    <a:pt x="259" y="1021"/>
                  </a:lnTo>
                  <a:lnTo>
                    <a:pt x="265" y="1017"/>
                  </a:lnTo>
                  <a:lnTo>
                    <a:pt x="263" y="1007"/>
                  </a:lnTo>
                  <a:lnTo>
                    <a:pt x="263" y="1013"/>
                  </a:lnTo>
                  <a:lnTo>
                    <a:pt x="247" y="1031"/>
                  </a:lnTo>
                  <a:lnTo>
                    <a:pt x="249" y="1019"/>
                  </a:lnTo>
                  <a:lnTo>
                    <a:pt x="253" y="1013"/>
                  </a:lnTo>
                  <a:lnTo>
                    <a:pt x="245" y="1009"/>
                  </a:lnTo>
                  <a:lnTo>
                    <a:pt x="249" y="1001"/>
                  </a:lnTo>
                  <a:lnTo>
                    <a:pt x="255" y="1001"/>
                  </a:lnTo>
                  <a:lnTo>
                    <a:pt x="253" y="993"/>
                  </a:lnTo>
                  <a:lnTo>
                    <a:pt x="261" y="991"/>
                  </a:lnTo>
                  <a:lnTo>
                    <a:pt x="263" y="1005"/>
                  </a:lnTo>
                  <a:lnTo>
                    <a:pt x="263" y="989"/>
                  </a:lnTo>
                  <a:lnTo>
                    <a:pt x="255" y="973"/>
                  </a:lnTo>
                  <a:lnTo>
                    <a:pt x="267" y="957"/>
                  </a:lnTo>
                  <a:lnTo>
                    <a:pt x="253" y="951"/>
                  </a:lnTo>
                  <a:lnTo>
                    <a:pt x="245" y="957"/>
                  </a:lnTo>
                  <a:lnTo>
                    <a:pt x="243" y="951"/>
                  </a:lnTo>
                  <a:lnTo>
                    <a:pt x="255" y="941"/>
                  </a:lnTo>
                  <a:lnTo>
                    <a:pt x="253" y="937"/>
                  </a:lnTo>
                  <a:lnTo>
                    <a:pt x="265" y="923"/>
                  </a:lnTo>
                  <a:lnTo>
                    <a:pt x="265" y="931"/>
                  </a:lnTo>
                  <a:lnTo>
                    <a:pt x="277" y="929"/>
                  </a:lnTo>
                  <a:lnTo>
                    <a:pt x="281" y="919"/>
                  </a:lnTo>
                  <a:lnTo>
                    <a:pt x="277" y="913"/>
                  </a:lnTo>
                  <a:lnTo>
                    <a:pt x="283" y="905"/>
                  </a:lnTo>
                  <a:lnTo>
                    <a:pt x="265" y="905"/>
                  </a:lnTo>
                  <a:lnTo>
                    <a:pt x="267" y="899"/>
                  </a:lnTo>
                  <a:lnTo>
                    <a:pt x="283" y="899"/>
                  </a:lnTo>
                  <a:lnTo>
                    <a:pt x="283" y="891"/>
                  </a:lnTo>
                  <a:lnTo>
                    <a:pt x="289" y="883"/>
                  </a:lnTo>
                  <a:lnTo>
                    <a:pt x="285" y="877"/>
                  </a:lnTo>
                  <a:lnTo>
                    <a:pt x="291" y="865"/>
                  </a:lnTo>
                  <a:lnTo>
                    <a:pt x="285" y="855"/>
                  </a:lnTo>
                  <a:lnTo>
                    <a:pt x="283" y="859"/>
                  </a:lnTo>
                  <a:lnTo>
                    <a:pt x="273" y="859"/>
                  </a:lnTo>
                  <a:lnTo>
                    <a:pt x="271" y="845"/>
                  </a:lnTo>
                  <a:lnTo>
                    <a:pt x="273" y="829"/>
                  </a:lnTo>
                  <a:lnTo>
                    <a:pt x="281" y="819"/>
                  </a:lnTo>
                  <a:lnTo>
                    <a:pt x="277" y="801"/>
                  </a:lnTo>
                  <a:lnTo>
                    <a:pt x="269" y="799"/>
                  </a:lnTo>
                  <a:lnTo>
                    <a:pt x="277" y="795"/>
                  </a:lnTo>
                  <a:lnTo>
                    <a:pt x="275" y="781"/>
                  </a:lnTo>
                  <a:lnTo>
                    <a:pt x="281" y="777"/>
                  </a:lnTo>
                  <a:lnTo>
                    <a:pt x="289" y="751"/>
                  </a:lnTo>
                  <a:lnTo>
                    <a:pt x="297" y="743"/>
                  </a:lnTo>
                  <a:lnTo>
                    <a:pt x="299" y="727"/>
                  </a:lnTo>
                  <a:lnTo>
                    <a:pt x="305" y="716"/>
                  </a:lnTo>
                  <a:lnTo>
                    <a:pt x="309" y="696"/>
                  </a:lnTo>
                  <a:lnTo>
                    <a:pt x="305" y="676"/>
                  </a:lnTo>
                  <a:lnTo>
                    <a:pt x="305" y="660"/>
                  </a:lnTo>
                  <a:lnTo>
                    <a:pt x="311" y="654"/>
                  </a:lnTo>
                  <a:lnTo>
                    <a:pt x="307" y="638"/>
                  </a:lnTo>
                  <a:lnTo>
                    <a:pt x="317" y="616"/>
                  </a:lnTo>
                  <a:lnTo>
                    <a:pt x="323" y="580"/>
                  </a:lnTo>
                  <a:lnTo>
                    <a:pt x="321" y="570"/>
                  </a:lnTo>
                  <a:lnTo>
                    <a:pt x="323" y="554"/>
                  </a:lnTo>
                  <a:lnTo>
                    <a:pt x="321" y="544"/>
                  </a:lnTo>
                  <a:lnTo>
                    <a:pt x="325" y="540"/>
                  </a:lnTo>
                  <a:lnTo>
                    <a:pt x="329" y="518"/>
                  </a:lnTo>
                  <a:lnTo>
                    <a:pt x="327" y="508"/>
                  </a:lnTo>
                  <a:lnTo>
                    <a:pt x="329" y="496"/>
                  </a:lnTo>
                  <a:lnTo>
                    <a:pt x="325" y="476"/>
                  </a:lnTo>
                  <a:lnTo>
                    <a:pt x="325" y="470"/>
                  </a:lnTo>
                  <a:lnTo>
                    <a:pt x="309" y="458"/>
                  </a:lnTo>
                  <a:lnTo>
                    <a:pt x="307" y="452"/>
                  </a:lnTo>
                  <a:lnTo>
                    <a:pt x="295" y="444"/>
                  </a:lnTo>
                  <a:lnTo>
                    <a:pt x="273" y="436"/>
                  </a:lnTo>
                  <a:lnTo>
                    <a:pt x="251" y="422"/>
                  </a:lnTo>
                  <a:lnTo>
                    <a:pt x="241" y="412"/>
                  </a:lnTo>
                  <a:lnTo>
                    <a:pt x="233" y="400"/>
                  </a:lnTo>
                  <a:lnTo>
                    <a:pt x="235" y="392"/>
                  </a:lnTo>
                  <a:lnTo>
                    <a:pt x="221" y="372"/>
                  </a:lnTo>
                  <a:lnTo>
                    <a:pt x="221" y="368"/>
                  </a:lnTo>
                  <a:lnTo>
                    <a:pt x="213" y="360"/>
                  </a:lnTo>
                  <a:lnTo>
                    <a:pt x="193" y="314"/>
                  </a:lnTo>
                  <a:lnTo>
                    <a:pt x="187" y="306"/>
                  </a:lnTo>
                  <a:lnTo>
                    <a:pt x="179" y="292"/>
                  </a:lnTo>
                  <a:lnTo>
                    <a:pt x="167" y="284"/>
                  </a:lnTo>
                  <a:lnTo>
                    <a:pt x="161" y="278"/>
                  </a:lnTo>
                  <a:lnTo>
                    <a:pt x="165" y="274"/>
                  </a:lnTo>
                  <a:lnTo>
                    <a:pt x="161" y="268"/>
                  </a:lnTo>
                  <a:lnTo>
                    <a:pt x="159" y="252"/>
                  </a:lnTo>
                  <a:lnTo>
                    <a:pt x="167" y="244"/>
                  </a:lnTo>
                  <a:lnTo>
                    <a:pt x="179" y="238"/>
                  </a:lnTo>
                  <a:lnTo>
                    <a:pt x="183" y="228"/>
                  </a:lnTo>
                  <a:lnTo>
                    <a:pt x="177" y="234"/>
                  </a:lnTo>
                  <a:lnTo>
                    <a:pt x="175" y="230"/>
                  </a:lnTo>
                  <a:lnTo>
                    <a:pt x="165" y="224"/>
                  </a:lnTo>
                  <a:lnTo>
                    <a:pt x="167" y="220"/>
                  </a:lnTo>
                  <a:lnTo>
                    <a:pt x="165" y="204"/>
                  </a:lnTo>
                  <a:lnTo>
                    <a:pt x="169" y="202"/>
                  </a:lnTo>
                  <a:lnTo>
                    <a:pt x="171" y="196"/>
                  </a:lnTo>
                  <a:lnTo>
                    <a:pt x="177" y="188"/>
                  </a:lnTo>
                  <a:lnTo>
                    <a:pt x="177" y="176"/>
                  </a:lnTo>
                  <a:lnTo>
                    <a:pt x="193" y="172"/>
                  </a:lnTo>
                  <a:lnTo>
                    <a:pt x="193" y="164"/>
                  </a:lnTo>
                  <a:lnTo>
                    <a:pt x="201" y="162"/>
                  </a:lnTo>
                  <a:lnTo>
                    <a:pt x="197" y="156"/>
                  </a:lnTo>
                  <a:lnTo>
                    <a:pt x="203" y="148"/>
                  </a:lnTo>
                  <a:lnTo>
                    <a:pt x="213" y="150"/>
                  </a:lnTo>
                  <a:lnTo>
                    <a:pt x="213" y="144"/>
                  </a:lnTo>
                  <a:lnTo>
                    <a:pt x="221" y="132"/>
                  </a:lnTo>
                  <a:lnTo>
                    <a:pt x="215" y="126"/>
                  </a:lnTo>
                  <a:lnTo>
                    <a:pt x="219" y="120"/>
                  </a:lnTo>
                  <a:lnTo>
                    <a:pt x="217" y="106"/>
                  </a:lnTo>
                  <a:lnTo>
                    <a:pt x="221" y="102"/>
                  </a:lnTo>
                  <a:lnTo>
                    <a:pt x="217" y="96"/>
                  </a:lnTo>
                  <a:lnTo>
                    <a:pt x="219" y="90"/>
                  </a:lnTo>
                  <a:lnTo>
                    <a:pt x="211" y="80"/>
                  </a:lnTo>
                  <a:close/>
                  <a:moveTo>
                    <a:pt x="333" y="1115"/>
                  </a:moveTo>
                  <a:lnTo>
                    <a:pt x="325" y="1115"/>
                  </a:lnTo>
                  <a:lnTo>
                    <a:pt x="317" y="1119"/>
                  </a:lnTo>
                  <a:lnTo>
                    <a:pt x="309" y="1111"/>
                  </a:lnTo>
                  <a:lnTo>
                    <a:pt x="301" y="1113"/>
                  </a:lnTo>
                  <a:lnTo>
                    <a:pt x="299" y="1107"/>
                  </a:lnTo>
                  <a:lnTo>
                    <a:pt x="315" y="1107"/>
                  </a:lnTo>
                  <a:lnTo>
                    <a:pt x="303" y="1097"/>
                  </a:lnTo>
                  <a:lnTo>
                    <a:pt x="301" y="1105"/>
                  </a:lnTo>
                  <a:lnTo>
                    <a:pt x="297" y="1095"/>
                  </a:lnTo>
                  <a:lnTo>
                    <a:pt x="301" y="1095"/>
                  </a:lnTo>
                  <a:lnTo>
                    <a:pt x="311" y="1101"/>
                  </a:lnTo>
                  <a:lnTo>
                    <a:pt x="317" y="1099"/>
                  </a:lnTo>
                  <a:lnTo>
                    <a:pt x="317" y="1093"/>
                  </a:lnTo>
                  <a:lnTo>
                    <a:pt x="323" y="1089"/>
                  </a:lnTo>
                  <a:lnTo>
                    <a:pt x="327" y="1101"/>
                  </a:lnTo>
                  <a:lnTo>
                    <a:pt x="345" y="1105"/>
                  </a:lnTo>
                  <a:lnTo>
                    <a:pt x="329" y="1099"/>
                  </a:lnTo>
                  <a:lnTo>
                    <a:pt x="327" y="1093"/>
                  </a:lnTo>
                  <a:lnTo>
                    <a:pt x="341" y="1087"/>
                  </a:lnTo>
                  <a:lnTo>
                    <a:pt x="341" y="1083"/>
                  </a:lnTo>
                  <a:lnTo>
                    <a:pt x="327" y="1085"/>
                  </a:lnTo>
                  <a:lnTo>
                    <a:pt x="323" y="1077"/>
                  </a:lnTo>
                  <a:lnTo>
                    <a:pt x="333" y="1071"/>
                  </a:lnTo>
                  <a:lnTo>
                    <a:pt x="339" y="1065"/>
                  </a:lnTo>
                  <a:lnTo>
                    <a:pt x="343" y="1069"/>
                  </a:lnTo>
                  <a:lnTo>
                    <a:pt x="349" y="1067"/>
                  </a:lnTo>
                  <a:lnTo>
                    <a:pt x="357" y="1075"/>
                  </a:lnTo>
                  <a:lnTo>
                    <a:pt x="353" y="1083"/>
                  </a:lnTo>
                  <a:lnTo>
                    <a:pt x="371" y="1097"/>
                  </a:lnTo>
                  <a:lnTo>
                    <a:pt x="393" y="1111"/>
                  </a:lnTo>
                  <a:lnTo>
                    <a:pt x="403" y="1111"/>
                  </a:lnTo>
                  <a:lnTo>
                    <a:pt x="411" y="1117"/>
                  </a:lnTo>
                  <a:lnTo>
                    <a:pt x="391" y="1117"/>
                  </a:lnTo>
                  <a:lnTo>
                    <a:pt x="381" y="1125"/>
                  </a:lnTo>
                  <a:lnTo>
                    <a:pt x="383" y="1119"/>
                  </a:lnTo>
                  <a:lnTo>
                    <a:pt x="375" y="1117"/>
                  </a:lnTo>
                  <a:lnTo>
                    <a:pt x="357" y="1113"/>
                  </a:lnTo>
                  <a:lnTo>
                    <a:pt x="347" y="1117"/>
                  </a:lnTo>
                  <a:lnTo>
                    <a:pt x="353" y="1117"/>
                  </a:lnTo>
                  <a:lnTo>
                    <a:pt x="351" y="1121"/>
                  </a:lnTo>
                  <a:lnTo>
                    <a:pt x="357" y="1129"/>
                  </a:lnTo>
                  <a:lnTo>
                    <a:pt x="345" y="1127"/>
                  </a:lnTo>
                  <a:lnTo>
                    <a:pt x="349" y="1121"/>
                  </a:lnTo>
                  <a:lnTo>
                    <a:pt x="333" y="1127"/>
                  </a:lnTo>
                  <a:lnTo>
                    <a:pt x="331" y="1119"/>
                  </a:lnTo>
                  <a:lnTo>
                    <a:pt x="333" y="1115"/>
                  </a:lnTo>
                  <a:close/>
                </a:path>
              </a:pathLst>
            </a:custGeom>
            <a:solidFill>
              <a:srgbClr val="F5B90F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World </a:t>
            </a:r>
            <a:r>
              <a:rPr lang="en-US" altLang="zh-CN" dirty="0" smtClean="0"/>
              <a:t>map with Countries</a:t>
            </a:r>
            <a:endParaRPr lang="en-US" altLang="zh-CN" dirty="0"/>
          </a:p>
        </p:txBody>
      </p:sp>
      <p:grpSp>
        <p:nvGrpSpPr>
          <p:cNvPr id="417" name="组合 416"/>
          <p:cNvGrpSpPr/>
          <p:nvPr/>
        </p:nvGrpSpPr>
        <p:grpSpPr>
          <a:xfrm>
            <a:off x="1616898" y="1107072"/>
            <a:ext cx="5932561" cy="3848219"/>
            <a:chOff x="1214414" y="1863743"/>
            <a:chExt cx="6488112" cy="4208463"/>
          </a:xfrm>
          <a:solidFill>
            <a:srgbClr val="C3B996"/>
          </a:solidFill>
        </p:grpSpPr>
        <p:sp>
          <p:nvSpPr>
            <p:cNvPr id="418" name="Freeform 3"/>
            <p:cNvSpPr>
              <a:spLocks/>
            </p:cNvSpPr>
            <p:nvPr/>
          </p:nvSpPr>
          <p:spPr bwMode="auto">
            <a:xfrm>
              <a:off x="3956026" y="4557731"/>
              <a:ext cx="101600" cy="84137"/>
            </a:xfrm>
            <a:custGeom>
              <a:avLst/>
              <a:gdLst>
                <a:gd name="T0" fmla="*/ 2147483647 w 1131"/>
                <a:gd name="T1" fmla="*/ 407494188 h 927"/>
                <a:gd name="T2" fmla="*/ 2147483647 w 1131"/>
                <a:gd name="T3" fmla="*/ 1628469094 h 927"/>
                <a:gd name="T4" fmla="*/ 2147483647 w 1131"/>
                <a:gd name="T5" fmla="*/ 1017606791 h 927"/>
                <a:gd name="T6" fmla="*/ 2147483647 w 1131"/>
                <a:gd name="T7" fmla="*/ 2035963191 h 927"/>
                <a:gd name="T8" fmla="*/ 2147483647 w 1131"/>
                <a:gd name="T9" fmla="*/ 2147483647 h 927"/>
                <a:gd name="T10" fmla="*/ 2147483647 w 1131"/>
                <a:gd name="T11" fmla="*/ 2147483647 h 927"/>
                <a:gd name="T12" fmla="*/ 1562940558 w 1131"/>
                <a:gd name="T13" fmla="*/ 2147483647 h 927"/>
                <a:gd name="T14" fmla="*/ 2147483647 w 1131"/>
                <a:gd name="T15" fmla="*/ 2147483647 h 927"/>
                <a:gd name="T16" fmla="*/ 2147483647 w 1131"/>
                <a:gd name="T17" fmla="*/ 2147483647 h 927"/>
                <a:gd name="T18" fmla="*/ 2147483647 w 1131"/>
                <a:gd name="T19" fmla="*/ 2147483647 h 927"/>
                <a:gd name="T20" fmla="*/ 2147483647 w 1131"/>
                <a:gd name="T21" fmla="*/ 2147483647 h 927"/>
                <a:gd name="T22" fmla="*/ 2147483647 w 1131"/>
                <a:gd name="T23" fmla="*/ 2147483647 h 927"/>
                <a:gd name="T24" fmla="*/ 2147483647 w 1131"/>
                <a:gd name="T25" fmla="*/ 2147483647 h 927"/>
                <a:gd name="T26" fmla="*/ 2147483647 w 1131"/>
                <a:gd name="T27" fmla="*/ 2147483647 h 927"/>
                <a:gd name="T28" fmla="*/ 2147483647 w 1131"/>
                <a:gd name="T29" fmla="*/ 2147483647 h 927"/>
                <a:gd name="T30" fmla="*/ 2147483647 w 1131"/>
                <a:gd name="T31" fmla="*/ 2147483647 h 927"/>
                <a:gd name="T32" fmla="*/ 2147483647 w 1131"/>
                <a:gd name="T33" fmla="*/ 2147483647 h 927"/>
                <a:gd name="T34" fmla="*/ 2147483647 w 1131"/>
                <a:gd name="T35" fmla="*/ 2147483647 h 927"/>
                <a:gd name="T36" fmla="*/ 2147483647 w 1131"/>
                <a:gd name="T37" fmla="*/ 2147483647 h 927"/>
                <a:gd name="T38" fmla="*/ 2147483647 w 1131"/>
                <a:gd name="T39" fmla="*/ 2147483647 h 927"/>
                <a:gd name="T40" fmla="*/ 2147483647 w 1131"/>
                <a:gd name="T41" fmla="*/ 2147483647 h 927"/>
                <a:gd name="T42" fmla="*/ 2147483647 w 1131"/>
                <a:gd name="T43" fmla="*/ 2147483647 h 927"/>
                <a:gd name="T44" fmla="*/ 2147483647 w 1131"/>
                <a:gd name="T45" fmla="*/ 2147483647 h 927"/>
                <a:gd name="T46" fmla="*/ 2147483647 w 1131"/>
                <a:gd name="T47" fmla="*/ 2147483647 h 927"/>
                <a:gd name="T48" fmla="*/ 2147483647 w 1131"/>
                <a:gd name="T49" fmla="*/ 2147483647 h 927"/>
                <a:gd name="T50" fmla="*/ 2147483647 w 1131"/>
                <a:gd name="T51" fmla="*/ 2147483647 h 927"/>
                <a:gd name="T52" fmla="*/ 2147483647 w 1131"/>
                <a:gd name="T53" fmla="*/ 2147483647 h 927"/>
                <a:gd name="T54" fmla="*/ 2147483647 w 1131"/>
                <a:gd name="T55" fmla="*/ 2147483647 h 927"/>
                <a:gd name="T56" fmla="*/ 2147483647 w 1131"/>
                <a:gd name="T57" fmla="*/ 2147483647 h 927"/>
                <a:gd name="T58" fmla="*/ 1172201511 w 1131"/>
                <a:gd name="T59" fmla="*/ 2147483647 h 927"/>
                <a:gd name="T60" fmla="*/ 0 w 1131"/>
                <a:gd name="T61" fmla="*/ 2147483647 h 927"/>
                <a:gd name="T62" fmla="*/ 1757946891 w 1131"/>
                <a:gd name="T63" fmla="*/ 2147483647 h 927"/>
                <a:gd name="T64" fmla="*/ 2147483647 w 1131"/>
                <a:gd name="T65" fmla="*/ 2147483647 h 927"/>
                <a:gd name="T66" fmla="*/ 1953671520 w 1131"/>
                <a:gd name="T67" fmla="*/ 2147483647 h 927"/>
                <a:gd name="T68" fmla="*/ 2147483647 w 1131"/>
                <a:gd name="T69" fmla="*/ 2147483647 h 927"/>
                <a:gd name="T70" fmla="*/ 2147483647 w 1131"/>
                <a:gd name="T71" fmla="*/ 2147483647 h 927"/>
                <a:gd name="T72" fmla="*/ 2147483647 w 1131"/>
                <a:gd name="T73" fmla="*/ 2147483647 h 927"/>
                <a:gd name="T74" fmla="*/ 2147483647 w 1131"/>
                <a:gd name="T75" fmla="*/ 2147483647 h 927"/>
                <a:gd name="T76" fmla="*/ 2147483647 w 1131"/>
                <a:gd name="T77" fmla="*/ 2147483647 h 927"/>
                <a:gd name="T78" fmla="*/ 2147483647 w 1131"/>
                <a:gd name="T79" fmla="*/ 2147483647 h 927"/>
                <a:gd name="T80" fmla="*/ 2147483647 w 1131"/>
                <a:gd name="T81" fmla="*/ 2147483647 h 927"/>
                <a:gd name="T82" fmla="*/ 2147483647 w 1131"/>
                <a:gd name="T83" fmla="*/ 2147483647 h 927"/>
                <a:gd name="T84" fmla="*/ 2147483647 w 1131"/>
                <a:gd name="T85" fmla="*/ 2147483647 h 927"/>
                <a:gd name="T86" fmla="*/ 2147483647 w 1131"/>
                <a:gd name="T87" fmla="*/ 2147483647 h 927"/>
                <a:gd name="T88" fmla="*/ 2147483647 w 1131"/>
                <a:gd name="T89" fmla="*/ 2147483647 h 927"/>
                <a:gd name="T90" fmla="*/ 2147483647 w 1131"/>
                <a:gd name="T91" fmla="*/ 2147483647 h 927"/>
                <a:gd name="T92" fmla="*/ 2147483647 w 1131"/>
                <a:gd name="T93" fmla="*/ 2147483647 h 927"/>
                <a:gd name="T94" fmla="*/ 2147483647 w 1131"/>
                <a:gd name="T95" fmla="*/ 2147483647 h 927"/>
                <a:gd name="T96" fmla="*/ 2147483647 w 1131"/>
                <a:gd name="T97" fmla="*/ 2147483647 h 927"/>
                <a:gd name="T98" fmla="*/ 2147483647 w 1131"/>
                <a:gd name="T99" fmla="*/ 2147483647 h 927"/>
                <a:gd name="T100" fmla="*/ 2147483647 w 1131"/>
                <a:gd name="T101" fmla="*/ 2147483647 h 927"/>
                <a:gd name="T102" fmla="*/ 2147483647 w 1131"/>
                <a:gd name="T103" fmla="*/ 2147483647 h 927"/>
                <a:gd name="T104" fmla="*/ 2147483647 w 1131"/>
                <a:gd name="T105" fmla="*/ 2147483647 h 927"/>
                <a:gd name="T106" fmla="*/ 2147483647 w 1131"/>
                <a:gd name="T107" fmla="*/ 2147483647 h 927"/>
                <a:gd name="T108" fmla="*/ 2147483647 w 1131"/>
                <a:gd name="T109" fmla="*/ 2147483647 h 927"/>
                <a:gd name="T110" fmla="*/ 2147483647 w 1131"/>
                <a:gd name="T111" fmla="*/ 2147483647 h 927"/>
                <a:gd name="T112" fmla="*/ 2147483647 w 1131"/>
                <a:gd name="T113" fmla="*/ 2147483647 h 927"/>
                <a:gd name="T114" fmla="*/ 2147483647 w 1131"/>
                <a:gd name="T115" fmla="*/ 2147483647 h 927"/>
                <a:gd name="T116" fmla="*/ 2147483647 w 1131"/>
                <a:gd name="T117" fmla="*/ 2147483647 h 927"/>
                <a:gd name="T118" fmla="*/ 2147483647 w 1131"/>
                <a:gd name="T119" fmla="*/ 2147483647 h 927"/>
                <a:gd name="T120" fmla="*/ 2147483647 w 1131"/>
                <a:gd name="T121" fmla="*/ 542825875 h 9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131"/>
                <a:gd name="T184" fmla="*/ 0 h 927"/>
                <a:gd name="T185" fmla="*/ 1131 w 1131"/>
                <a:gd name="T186" fmla="*/ 927 h 9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131" h="927">
                  <a:moveTo>
                    <a:pt x="464" y="8"/>
                  </a:moveTo>
                  <a:lnTo>
                    <a:pt x="420" y="6"/>
                  </a:lnTo>
                  <a:lnTo>
                    <a:pt x="383" y="0"/>
                  </a:lnTo>
                  <a:lnTo>
                    <a:pt x="345" y="24"/>
                  </a:lnTo>
                  <a:lnTo>
                    <a:pt x="318" y="23"/>
                  </a:lnTo>
                  <a:lnTo>
                    <a:pt x="299" y="15"/>
                  </a:lnTo>
                  <a:lnTo>
                    <a:pt x="281" y="36"/>
                  </a:lnTo>
                  <a:lnTo>
                    <a:pt x="204" y="30"/>
                  </a:lnTo>
                  <a:lnTo>
                    <a:pt x="197" y="58"/>
                  </a:lnTo>
                  <a:lnTo>
                    <a:pt x="135" y="113"/>
                  </a:lnTo>
                  <a:lnTo>
                    <a:pt x="100" y="201"/>
                  </a:lnTo>
                  <a:lnTo>
                    <a:pt x="65" y="296"/>
                  </a:lnTo>
                  <a:lnTo>
                    <a:pt x="3" y="351"/>
                  </a:lnTo>
                  <a:lnTo>
                    <a:pt x="24" y="487"/>
                  </a:lnTo>
                  <a:lnTo>
                    <a:pt x="86" y="514"/>
                  </a:lnTo>
                  <a:lnTo>
                    <a:pt x="100" y="582"/>
                  </a:lnTo>
                  <a:lnTo>
                    <a:pt x="72" y="657"/>
                  </a:lnTo>
                  <a:lnTo>
                    <a:pt x="134" y="656"/>
                  </a:lnTo>
                  <a:lnTo>
                    <a:pt x="239" y="659"/>
                  </a:lnTo>
                  <a:lnTo>
                    <a:pt x="291" y="660"/>
                  </a:lnTo>
                  <a:lnTo>
                    <a:pt x="300" y="632"/>
                  </a:lnTo>
                  <a:lnTo>
                    <a:pt x="321" y="621"/>
                  </a:lnTo>
                  <a:lnTo>
                    <a:pt x="341" y="626"/>
                  </a:lnTo>
                  <a:lnTo>
                    <a:pt x="377" y="609"/>
                  </a:lnTo>
                  <a:lnTo>
                    <a:pt x="407" y="618"/>
                  </a:lnTo>
                  <a:lnTo>
                    <a:pt x="429" y="635"/>
                  </a:lnTo>
                  <a:lnTo>
                    <a:pt x="432" y="650"/>
                  </a:lnTo>
                  <a:lnTo>
                    <a:pt x="449" y="657"/>
                  </a:lnTo>
                  <a:lnTo>
                    <a:pt x="473" y="648"/>
                  </a:lnTo>
                  <a:lnTo>
                    <a:pt x="488" y="656"/>
                  </a:lnTo>
                  <a:lnTo>
                    <a:pt x="500" y="675"/>
                  </a:lnTo>
                  <a:lnTo>
                    <a:pt x="524" y="687"/>
                  </a:lnTo>
                  <a:lnTo>
                    <a:pt x="554" y="681"/>
                  </a:lnTo>
                  <a:lnTo>
                    <a:pt x="572" y="671"/>
                  </a:lnTo>
                  <a:lnTo>
                    <a:pt x="599" y="663"/>
                  </a:lnTo>
                  <a:lnTo>
                    <a:pt x="626" y="683"/>
                  </a:lnTo>
                  <a:lnTo>
                    <a:pt x="629" y="702"/>
                  </a:lnTo>
                  <a:lnTo>
                    <a:pt x="617" y="717"/>
                  </a:lnTo>
                  <a:lnTo>
                    <a:pt x="600" y="722"/>
                  </a:lnTo>
                  <a:lnTo>
                    <a:pt x="569" y="728"/>
                  </a:lnTo>
                  <a:lnTo>
                    <a:pt x="560" y="744"/>
                  </a:lnTo>
                  <a:lnTo>
                    <a:pt x="534" y="741"/>
                  </a:lnTo>
                  <a:lnTo>
                    <a:pt x="510" y="738"/>
                  </a:lnTo>
                  <a:lnTo>
                    <a:pt x="486" y="726"/>
                  </a:lnTo>
                  <a:lnTo>
                    <a:pt x="461" y="717"/>
                  </a:lnTo>
                  <a:lnTo>
                    <a:pt x="440" y="705"/>
                  </a:lnTo>
                  <a:lnTo>
                    <a:pt x="413" y="698"/>
                  </a:lnTo>
                  <a:lnTo>
                    <a:pt x="387" y="683"/>
                  </a:lnTo>
                  <a:lnTo>
                    <a:pt x="363" y="665"/>
                  </a:lnTo>
                  <a:lnTo>
                    <a:pt x="353" y="672"/>
                  </a:lnTo>
                  <a:lnTo>
                    <a:pt x="344" y="686"/>
                  </a:lnTo>
                  <a:lnTo>
                    <a:pt x="339" y="705"/>
                  </a:lnTo>
                  <a:lnTo>
                    <a:pt x="315" y="710"/>
                  </a:lnTo>
                  <a:lnTo>
                    <a:pt x="285" y="705"/>
                  </a:lnTo>
                  <a:lnTo>
                    <a:pt x="254" y="714"/>
                  </a:lnTo>
                  <a:lnTo>
                    <a:pt x="224" y="716"/>
                  </a:lnTo>
                  <a:lnTo>
                    <a:pt x="222" y="750"/>
                  </a:lnTo>
                  <a:lnTo>
                    <a:pt x="44" y="749"/>
                  </a:lnTo>
                  <a:lnTo>
                    <a:pt x="27" y="770"/>
                  </a:lnTo>
                  <a:lnTo>
                    <a:pt x="18" y="759"/>
                  </a:lnTo>
                  <a:lnTo>
                    <a:pt x="11" y="773"/>
                  </a:lnTo>
                  <a:lnTo>
                    <a:pt x="0" y="809"/>
                  </a:lnTo>
                  <a:lnTo>
                    <a:pt x="18" y="875"/>
                  </a:lnTo>
                  <a:lnTo>
                    <a:pt x="27" y="870"/>
                  </a:lnTo>
                  <a:lnTo>
                    <a:pt x="63" y="857"/>
                  </a:lnTo>
                  <a:lnTo>
                    <a:pt x="50" y="873"/>
                  </a:lnTo>
                  <a:lnTo>
                    <a:pt x="24" y="881"/>
                  </a:lnTo>
                  <a:lnTo>
                    <a:pt x="30" y="905"/>
                  </a:lnTo>
                  <a:lnTo>
                    <a:pt x="36" y="924"/>
                  </a:lnTo>
                  <a:lnTo>
                    <a:pt x="96" y="924"/>
                  </a:lnTo>
                  <a:lnTo>
                    <a:pt x="132" y="902"/>
                  </a:lnTo>
                  <a:lnTo>
                    <a:pt x="186" y="903"/>
                  </a:lnTo>
                  <a:lnTo>
                    <a:pt x="246" y="909"/>
                  </a:lnTo>
                  <a:lnTo>
                    <a:pt x="291" y="879"/>
                  </a:lnTo>
                  <a:lnTo>
                    <a:pt x="326" y="851"/>
                  </a:lnTo>
                  <a:lnTo>
                    <a:pt x="612" y="857"/>
                  </a:lnTo>
                  <a:lnTo>
                    <a:pt x="720" y="860"/>
                  </a:lnTo>
                  <a:lnTo>
                    <a:pt x="773" y="870"/>
                  </a:lnTo>
                  <a:lnTo>
                    <a:pt x="785" y="897"/>
                  </a:lnTo>
                  <a:lnTo>
                    <a:pt x="816" y="882"/>
                  </a:lnTo>
                  <a:lnTo>
                    <a:pt x="849" y="903"/>
                  </a:lnTo>
                  <a:lnTo>
                    <a:pt x="905" y="912"/>
                  </a:lnTo>
                  <a:lnTo>
                    <a:pt x="932" y="927"/>
                  </a:lnTo>
                  <a:lnTo>
                    <a:pt x="977" y="905"/>
                  </a:lnTo>
                  <a:lnTo>
                    <a:pt x="1020" y="900"/>
                  </a:lnTo>
                  <a:lnTo>
                    <a:pt x="1053" y="905"/>
                  </a:lnTo>
                  <a:lnTo>
                    <a:pt x="1091" y="899"/>
                  </a:lnTo>
                  <a:lnTo>
                    <a:pt x="1122" y="896"/>
                  </a:lnTo>
                  <a:lnTo>
                    <a:pt x="1131" y="888"/>
                  </a:lnTo>
                  <a:lnTo>
                    <a:pt x="1116" y="869"/>
                  </a:lnTo>
                  <a:lnTo>
                    <a:pt x="1122" y="833"/>
                  </a:lnTo>
                  <a:lnTo>
                    <a:pt x="1115" y="804"/>
                  </a:lnTo>
                  <a:lnTo>
                    <a:pt x="1127" y="783"/>
                  </a:lnTo>
                  <a:lnTo>
                    <a:pt x="1110" y="764"/>
                  </a:lnTo>
                  <a:lnTo>
                    <a:pt x="1089" y="731"/>
                  </a:lnTo>
                  <a:lnTo>
                    <a:pt x="1071" y="696"/>
                  </a:lnTo>
                  <a:lnTo>
                    <a:pt x="1047" y="693"/>
                  </a:lnTo>
                  <a:lnTo>
                    <a:pt x="1025" y="710"/>
                  </a:lnTo>
                  <a:lnTo>
                    <a:pt x="1017" y="681"/>
                  </a:lnTo>
                  <a:lnTo>
                    <a:pt x="977" y="626"/>
                  </a:lnTo>
                  <a:lnTo>
                    <a:pt x="1005" y="609"/>
                  </a:lnTo>
                  <a:lnTo>
                    <a:pt x="1001" y="581"/>
                  </a:lnTo>
                  <a:lnTo>
                    <a:pt x="989" y="557"/>
                  </a:lnTo>
                  <a:lnTo>
                    <a:pt x="986" y="510"/>
                  </a:lnTo>
                  <a:lnTo>
                    <a:pt x="971" y="495"/>
                  </a:lnTo>
                  <a:lnTo>
                    <a:pt x="944" y="467"/>
                  </a:lnTo>
                  <a:lnTo>
                    <a:pt x="961" y="425"/>
                  </a:lnTo>
                  <a:lnTo>
                    <a:pt x="903" y="387"/>
                  </a:lnTo>
                  <a:lnTo>
                    <a:pt x="890" y="351"/>
                  </a:lnTo>
                  <a:lnTo>
                    <a:pt x="848" y="338"/>
                  </a:lnTo>
                  <a:lnTo>
                    <a:pt x="815" y="308"/>
                  </a:lnTo>
                  <a:lnTo>
                    <a:pt x="804" y="281"/>
                  </a:lnTo>
                  <a:lnTo>
                    <a:pt x="782" y="254"/>
                  </a:lnTo>
                  <a:lnTo>
                    <a:pt x="743" y="219"/>
                  </a:lnTo>
                  <a:lnTo>
                    <a:pt x="720" y="174"/>
                  </a:lnTo>
                  <a:lnTo>
                    <a:pt x="708" y="132"/>
                  </a:lnTo>
                  <a:lnTo>
                    <a:pt x="686" y="116"/>
                  </a:lnTo>
                  <a:lnTo>
                    <a:pt x="653" y="113"/>
                  </a:lnTo>
                  <a:lnTo>
                    <a:pt x="612" y="110"/>
                  </a:lnTo>
                  <a:lnTo>
                    <a:pt x="576" y="54"/>
                  </a:lnTo>
                  <a:lnTo>
                    <a:pt x="527" y="17"/>
                  </a:lnTo>
                  <a:lnTo>
                    <a:pt x="506" y="8"/>
                  </a:lnTo>
                  <a:lnTo>
                    <a:pt x="464" y="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19" name="Group 6"/>
            <p:cNvGrpSpPr>
              <a:grpSpLocks noChangeAspect="1"/>
            </p:cNvGrpSpPr>
            <p:nvPr/>
          </p:nvGrpSpPr>
          <p:grpSpPr bwMode="auto">
            <a:xfrm>
              <a:off x="6505551" y="5008580"/>
              <a:ext cx="65088" cy="26985"/>
              <a:chOff x="2271" y="8155"/>
              <a:chExt cx="22863" cy="9728"/>
            </a:xfrm>
            <a:grpFill/>
          </p:grpSpPr>
          <p:sp>
            <p:nvSpPr>
              <p:cNvPr id="707" name="Freeform 7"/>
              <p:cNvSpPr>
                <a:spLocks noChangeAspect="1"/>
              </p:cNvSpPr>
              <p:nvPr/>
            </p:nvSpPr>
            <p:spPr bwMode="auto">
              <a:xfrm>
                <a:off x="8487" y="9499"/>
                <a:ext cx="16647" cy="8014"/>
              </a:xfrm>
              <a:custGeom>
                <a:avLst/>
                <a:gdLst>
                  <a:gd name="T0" fmla="*/ 11697 w 16647"/>
                  <a:gd name="T1" fmla="*/ 1013 h 8014"/>
                  <a:gd name="T2" fmla="*/ 11057 w 16647"/>
                  <a:gd name="T3" fmla="*/ 933 h 8014"/>
                  <a:gd name="T4" fmla="*/ 10305 w 16647"/>
                  <a:gd name="T5" fmla="*/ 677 h 8014"/>
                  <a:gd name="T6" fmla="*/ 9753 w 16647"/>
                  <a:gd name="T7" fmla="*/ 893 h 8014"/>
                  <a:gd name="T8" fmla="*/ 9161 w 16647"/>
                  <a:gd name="T9" fmla="*/ 1253 h 8014"/>
                  <a:gd name="T10" fmla="*/ 8305 w 16647"/>
                  <a:gd name="T11" fmla="*/ 1325 h 8014"/>
                  <a:gd name="T12" fmla="*/ 7593 w 16647"/>
                  <a:gd name="T13" fmla="*/ 1285 h 8014"/>
                  <a:gd name="T14" fmla="*/ 6929 w 16647"/>
                  <a:gd name="T15" fmla="*/ 1165 h 8014"/>
                  <a:gd name="T16" fmla="*/ 6177 w 16647"/>
                  <a:gd name="T17" fmla="*/ 1269 h 8014"/>
                  <a:gd name="T18" fmla="*/ 5497 w 16647"/>
                  <a:gd name="T19" fmla="*/ 1445 h 8014"/>
                  <a:gd name="T20" fmla="*/ 4849 w 16647"/>
                  <a:gd name="T21" fmla="*/ 1461 h 8014"/>
                  <a:gd name="T22" fmla="*/ 4369 w 16647"/>
                  <a:gd name="T23" fmla="*/ 1621 h 8014"/>
                  <a:gd name="T24" fmla="*/ 3956 w 16647"/>
                  <a:gd name="T25" fmla="*/ 1649 h 8014"/>
                  <a:gd name="T26" fmla="*/ 3353 w 16647"/>
                  <a:gd name="T27" fmla="*/ 1701 h 8014"/>
                  <a:gd name="T28" fmla="*/ 2617 w 16647"/>
                  <a:gd name="T29" fmla="*/ 1909 h 8014"/>
                  <a:gd name="T30" fmla="*/ 1945 w 16647"/>
                  <a:gd name="T31" fmla="*/ 2045 h 8014"/>
                  <a:gd name="T32" fmla="*/ 1145 w 16647"/>
                  <a:gd name="T33" fmla="*/ 2533 h 8014"/>
                  <a:gd name="T34" fmla="*/ 1081 w 16647"/>
                  <a:gd name="T35" fmla="*/ 3197 h 8014"/>
                  <a:gd name="T36" fmla="*/ 753 w 16647"/>
                  <a:gd name="T37" fmla="*/ 3597 h 8014"/>
                  <a:gd name="T38" fmla="*/ 345 w 16647"/>
                  <a:gd name="T39" fmla="*/ 4189 h 8014"/>
                  <a:gd name="T40" fmla="*/ 71 w 16647"/>
                  <a:gd name="T41" fmla="*/ 4658 h 8014"/>
                  <a:gd name="T42" fmla="*/ 138 w 16647"/>
                  <a:gd name="T43" fmla="*/ 5168 h 8014"/>
                  <a:gd name="T44" fmla="*/ 561 w 16647"/>
                  <a:gd name="T45" fmla="*/ 5179 h 8014"/>
                  <a:gd name="T46" fmla="*/ 1146 w 16647"/>
                  <a:gd name="T47" fmla="*/ 4784 h 8014"/>
                  <a:gd name="T48" fmla="*/ 1514 w 16647"/>
                  <a:gd name="T49" fmla="*/ 4783 h 8014"/>
                  <a:gd name="T50" fmla="*/ 1728 w 16647"/>
                  <a:gd name="T51" fmla="*/ 5414 h 8014"/>
                  <a:gd name="T52" fmla="*/ 1707 w 16647"/>
                  <a:gd name="T53" fmla="*/ 6034 h 8014"/>
                  <a:gd name="T54" fmla="*/ 1005 w 16647"/>
                  <a:gd name="T55" fmla="*/ 6043 h 8014"/>
                  <a:gd name="T56" fmla="*/ 402 w 16647"/>
                  <a:gd name="T57" fmla="*/ 6079 h 8014"/>
                  <a:gd name="T58" fmla="*/ 491 w 16647"/>
                  <a:gd name="T59" fmla="*/ 6749 h 8014"/>
                  <a:gd name="T60" fmla="*/ 857 w 16647"/>
                  <a:gd name="T61" fmla="*/ 7321 h 8014"/>
                  <a:gd name="T62" fmla="*/ 1056 w 16647"/>
                  <a:gd name="T63" fmla="*/ 7924 h 8014"/>
                  <a:gd name="T64" fmla="*/ 1673 w 16647"/>
                  <a:gd name="T65" fmla="*/ 7757 h 8014"/>
                  <a:gd name="T66" fmla="*/ 2265 w 16647"/>
                  <a:gd name="T67" fmla="*/ 7325 h 8014"/>
                  <a:gd name="T68" fmla="*/ 2793 w 16647"/>
                  <a:gd name="T69" fmla="*/ 6957 h 8014"/>
                  <a:gd name="T70" fmla="*/ 3745 w 16647"/>
                  <a:gd name="T71" fmla="*/ 6557 h 8014"/>
                  <a:gd name="T72" fmla="*/ 4561 w 16647"/>
                  <a:gd name="T73" fmla="*/ 6173 h 8014"/>
                  <a:gd name="T74" fmla="*/ 5441 w 16647"/>
                  <a:gd name="T75" fmla="*/ 6165 h 8014"/>
                  <a:gd name="T76" fmla="*/ 6105 w 16647"/>
                  <a:gd name="T77" fmla="*/ 5861 h 8014"/>
                  <a:gd name="T78" fmla="*/ 6785 w 16647"/>
                  <a:gd name="T79" fmla="*/ 5749 h 8014"/>
                  <a:gd name="T80" fmla="*/ 7465 w 16647"/>
                  <a:gd name="T81" fmla="*/ 5557 h 8014"/>
                  <a:gd name="T82" fmla="*/ 8169 w 16647"/>
                  <a:gd name="T83" fmla="*/ 5021 h 8014"/>
                  <a:gd name="T84" fmla="*/ 8785 w 16647"/>
                  <a:gd name="T85" fmla="*/ 4637 h 8014"/>
                  <a:gd name="T86" fmla="*/ 9697 w 16647"/>
                  <a:gd name="T87" fmla="*/ 4621 h 8014"/>
                  <a:gd name="T88" fmla="*/ 10529 w 16647"/>
                  <a:gd name="T89" fmla="*/ 4469 h 8014"/>
                  <a:gd name="T90" fmla="*/ 11081 w 16647"/>
                  <a:gd name="T91" fmla="*/ 4085 h 8014"/>
                  <a:gd name="T92" fmla="*/ 11497 w 16647"/>
                  <a:gd name="T93" fmla="*/ 3541 h 8014"/>
                  <a:gd name="T94" fmla="*/ 12025 w 16647"/>
                  <a:gd name="T95" fmla="*/ 3253 h 8014"/>
                  <a:gd name="T96" fmla="*/ 12777 w 16647"/>
                  <a:gd name="T97" fmla="*/ 3017 h 8014"/>
                  <a:gd name="T98" fmla="*/ 13703 w 16647"/>
                  <a:gd name="T99" fmla="*/ 2899 h 8014"/>
                  <a:gd name="T100" fmla="*/ 14599 w 16647"/>
                  <a:gd name="T101" fmla="*/ 2615 h 8014"/>
                  <a:gd name="T102" fmla="*/ 15248 w 16647"/>
                  <a:gd name="T103" fmla="*/ 1920 h 8014"/>
                  <a:gd name="T104" fmla="*/ 15815 w 16647"/>
                  <a:gd name="T105" fmla="*/ 1472 h 8014"/>
                  <a:gd name="T106" fmla="*/ 16436 w 16647"/>
                  <a:gd name="T107" fmla="*/ 887 h 8014"/>
                  <a:gd name="T108" fmla="*/ 16537 w 16647"/>
                  <a:gd name="T109" fmla="*/ 467 h 8014"/>
                  <a:gd name="T110" fmla="*/ 15732 w 16647"/>
                  <a:gd name="T111" fmla="*/ 110 h 8014"/>
                  <a:gd name="T112" fmla="*/ 15010 w 16647"/>
                  <a:gd name="T113" fmla="*/ 302 h 8014"/>
                  <a:gd name="T114" fmla="*/ 14206 w 16647"/>
                  <a:gd name="T115" fmla="*/ 0 h 8014"/>
                  <a:gd name="T116" fmla="*/ 13547 w 16647"/>
                  <a:gd name="T117" fmla="*/ 403 h 8014"/>
                  <a:gd name="T118" fmla="*/ 12880 w 16647"/>
                  <a:gd name="T119" fmla="*/ 677 h 801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647"/>
                  <a:gd name="T181" fmla="*/ 0 h 8014"/>
                  <a:gd name="T182" fmla="*/ 16647 w 16647"/>
                  <a:gd name="T183" fmla="*/ 8014 h 8014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647" h="8014">
                    <a:moveTo>
                      <a:pt x="12453" y="701"/>
                    </a:moveTo>
                    <a:lnTo>
                      <a:pt x="12273" y="733"/>
                    </a:lnTo>
                    <a:lnTo>
                      <a:pt x="12145" y="789"/>
                    </a:lnTo>
                    <a:lnTo>
                      <a:pt x="12001" y="861"/>
                    </a:lnTo>
                    <a:lnTo>
                      <a:pt x="11841" y="925"/>
                    </a:lnTo>
                    <a:lnTo>
                      <a:pt x="11697" y="1013"/>
                    </a:lnTo>
                    <a:lnTo>
                      <a:pt x="11609" y="1077"/>
                    </a:lnTo>
                    <a:lnTo>
                      <a:pt x="11489" y="1077"/>
                    </a:lnTo>
                    <a:lnTo>
                      <a:pt x="11361" y="1077"/>
                    </a:lnTo>
                    <a:lnTo>
                      <a:pt x="11249" y="1053"/>
                    </a:lnTo>
                    <a:lnTo>
                      <a:pt x="11169" y="989"/>
                    </a:lnTo>
                    <a:lnTo>
                      <a:pt x="11057" y="933"/>
                    </a:lnTo>
                    <a:lnTo>
                      <a:pt x="10937" y="845"/>
                    </a:lnTo>
                    <a:lnTo>
                      <a:pt x="10777" y="821"/>
                    </a:lnTo>
                    <a:lnTo>
                      <a:pt x="10673" y="765"/>
                    </a:lnTo>
                    <a:lnTo>
                      <a:pt x="10585" y="693"/>
                    </a:lnTo>
                    <a:lnTo>
                      <a:pt x="10441" y="645"/>
                    </a:lnTo>
                    <a:lnTo>
                      <a:pt x="10305" y="677"/>
                    </a:lnTo>
                    <a:lnTo>
                      <a:pt x="10201" y="709"/>
                    </a:lnTo>
                    <a:lnTo>
                      <a:pt x="10081" y="693"/>
                    </a:lnTo>
                    <a:lnTo>
                      <a:pt x="9993" y="741"/>
                    </a:lnTo>
                    <a:lnTo>
                      <a:pt x="9945" y="821"/>
                    </a:lnTo>
                    <a:lnTo>
                      <a:pt x="9897" y="885"/>
                    </a:lnTo>
                    <a:lnTo>
                      <a:pt x="9753" y="893"/>
                    </a:lnTo>
                    <a:lnTo>
                      <a:pt x="9657" y="941"/>
                    </a:lnTo>
                    <a:lnTo>
                      <a:pt x="9577" y="1021"/>
                    </a:lnTo>
                    <a:lnTo>
                      <a:pt x="9481" y="1093"/>
                    </a:lnTo>
                    <a:lnTo>
                      <a:pt x="9353" y="1141"/>
                    </a:lnTo>
                    <a:lnTo>
                      <a:pt x="9233" y="1205"/>
                    </a:lnTo>
                    <a:lnTo>
                      <a:pt x="9161" y="1253"/>
                    </a:lnTo>
                    <a:lnTo>
                      <a:pt x="9073" y="1229"/>
                    </a:lnTo>
                    <a:lnTo>
                      <a:pt x="8857" y="1229"/>
                    </a:lnTo>
                    <a:lnTo>
                      <a:pt x="8745" y="1269"/>
                    </a:lnTo>
                    <a:lnTo>
                      <a:pt x="8609" y="1261"/>
                    </a:lnTo>
                    <a:lnTo>
                      <a:pt x="8449" y="1317"/>
                    </a:lnTo>
                    <a:lnTo>
                      <a:pt x="8305" y="1325"/>
                    </a:lnTo>
                    <a:lnTo>
                      <a:pt x="8177" y="1373"/>
                    </a:lnTo>
                    <a:lnTo>
                      <a:pt x="8049" y="1413"/>
                    </a:lnTo>
                    <a:lnTo>
                      <a:pt x="7977" y="1373"/>
                    </a:lnTo>
                    <a:lnTo>
                      <a:pt x="7841" y="1333"/>
                    </a:lnTo>
                    <a:lnTo>
                      <a:pt x="7705" y="1325"/>
                    </a:lnTo>
                    <a:lnTo>
                      <a:pt x="7593" y="1285"/>
                    </a:lnTo>
                    <a:lnTo>
                      <a:pt x="7481" y="1245"/>
                    </a:lnTo>
                    <a:lnTo>
                      <a:pt x="7385" y="1205"/>
                    </a:lnTo>
                    <a:lnTo>
                      <a:pt x="7241" y="1189"/>
                    </a:lnTo>
                    <a:lnTo>
                      <a:pt x="7153" y="1141"/>
                    </a:lnTo>
                    <a:lnTo>
                      <a:pt x="7017" y="1109"/>
                    </a:lnTo>
                    <a:lnTo>
                      <a:pt x="6929" y="1165"/>
                    </a:lnTo>
                    <a:lnTo>
                      <a:pt x="6833" y="1133"/>
                    </a:lnTo>
                    <a:lnTo>
                      <a:pt x="6721" y="1125"/>
                    </a:lnTo>
                    <a:lnTo>
                      <a:pt x="6569" y="1141"/>
                    </a:lnTo>
                    <a:lnTo>
                      <a:pt x="6385" y="1109"/>
                    </a:lnTo>
                    <a:lnTo>
                      <a:pt x="6249" y="1213"/>
                    </a:lnTo>
                    <a:lnTo>
                      <a:pt x="6177" y="1269"/>
                    </a:lnTo>
                    <a:lnTo>
                      <a:pt x="6057" y="1317"/>
                    </a:lnTo>
                    <a:lnTo>
                      <a:pt x="5961" y="1309"/>
                    </a:lnTo>
                    <a:lnTo>
                      <a:pt x="5849" y="1349"/>
                    </a:lnTo>
                    <a:lnTo>
                      <a:pt x="5729" y="1397"/>
                    </a:lnTo>
                    <a:lnTo>
                      <a:pt x="5657" y="1445"/>
                    </a:lnTo>
                    <a:lnTo>
                      <a:pt x="5497" y="1445"/>
                    </a:lnTo>
                    <a:lnTo>
                      <a:pt x="5377" y="1509"/>
                    </a:lnTo>
                    <a:lnTo>
                      <a:pt x="5305" y="1557"/>
                    </a:lnTo>
                    <a:lnTo>
                      <a:pt x="5233" y="1509"/>
                    </a:lnTo>
                    <a:lnTo>
                      <a:pt x="5153" y="1477"/>
                    </a:lnTo>
                    <a:lnTo>
                      <a:pt x="4985" y="1477"/>
                    </a:lnTo>
                    <a:lnTo>
                      <a:pt x="4849" y="1461"/>
                    </a:lnTo>
                    <a:lnTo>
                      <a:pt x="4737" y="1461"/>
                    </a:lnTo>
                    <a:lnTo>
                      <a:pt x="4729" y="1525"/>
                    </a:lnTo>
                    <a:lnTo>
                      <a:pt x="4721" y="1597"/>
                    </a:lnTo>
                    <a:lnTo>
                      <a:pt x="4601" y="1613"/>
                    </a:lnTo>
                    <a:lnTo>
                      <a:pt x="4481" y="1629"/>
                    </a:lnTo>
                    <a:lnTo>
                      <a:pt x="4369" y="1621"/>
                    </a:lnTo>
                    <a:lnTo>
                      <a:pt x="4313" y="1581"/>
                    </a:lnTo>
                    <a:lnTo>
                      <a:pt x="4217" y="1597"/>
                    </a:lnTo>
                    <a:lnTo>
                      <a:pt x="4153" y="1629"/>
                    </a:lnTo>
                    <a:lnTo>
                      <a:pt x="4097" y="1621"/>
                    </a:lnTo>
                    <a:lnTo>
                      <a:pt x="4033" y="1661"/>
                    </a:lnTo>
                    <a:lnTo>
                      <a:pt x="3956" y="1649"/>
                    </a:lnTo>
                    <a:lnTo>
                      <a:pt x="3897" y="1661"/>
                    </a:lnTo>
                    <a:lnTo>
                      <a:pt x="3825" y="1717"/>
                    </a:lnTo>
                    <a:lnTo>
                      <a:pt x="3761" y="1765"/>
                    </a:lnTo>
                    <a:lnTo>
                      <a:pt x="3601" y="1765"/>
                    </a:lnTo>
                    <a:lnTo>
                      <a:pt x="3457" y="1749"/>
                    </a:lnTo>
                    <a:lnTo>
                      <a:pt x="3353" y="1701"/>
                    </a:lnTo>
                    <a:lnTo>
                      <a:pt x="3201" y="1741"/>
                    </a:lnTo>
                    <a:lnTo>
                      <a:pt x="3081" y="1789"/>
                    </a:lnTo>
                    <a:lnTo>
                      <a:pt x="2961" y="1821"/>
                    </a:lnTo>
                    <a:lnTo>
                      <a:pt x="2841" y="1853"/>
                    </a:lnTo>
                    <a:lnTo>
                      <a:pt x="2737" y="1901"/>
                    </a:lnTo>
                    <a:lnTo>
                      <a:pt x="2617" y="1909"/>
                    </a:lnTo>
                    <a:lnTo>
                      <a:pt x="2545" y="1981"/>
                    </a:lnTo>
                    <a:lnTo>
                      <a:pt x="2449" y="2021"/>
                    </a:lnTo>
                    <a:lnTo>
                      <a:pt x="2345" y="2029"/>
                    </a:lnTo>
                    <a:lnTo>
                      <a:pt x="2225" y="1981"/>
                    </a:lnTo>
                    <a:lnTo>
                      <a:pt x="2097" y="2013"/>
                    </a:lnTo>
                    <a:lnTo>
                      <a:pt x="1945" y="2045"/>
                    </a:lnTo>
                    <a:lnTo>
                      <a:pt x="1785" y="2085"/>
                    </a:lnTo>
                    <a:lnTo>
                      <a:pt x="1641" y="2133"/>
                    </a:lnTo>
                    <a:lnTo>
                      <a:pt x="1457" y="2197"/>
                    </a:lnTo>
                    <a:lnTo>
                      <a:pt x="1281" y="2285"/>
                    </a:lnTo>
                    <a:lnTo>
                      <a:pt x="1209" y="2413"/>
                    </a:lnTo>
                    <a:lnTo>
                      <a:pt x="1145" y="2533"/>
                    </a:lnTo>
                    <a:lnTo>
                      <a:pt x="1105" y="2645"/>
                    </a:lnTo>
                    <a:lnTo>
                      <a:pt x="1121" y="2805"/>
                    </a:lnTo>
                    <a:lnTo>
                      <a:pt x="1089" y="2893"/>
                    </a:lnTo>
                    <a:lnTo>
                      <a:pt x="1089" y="3037"/>
                    </a:lnTo>
                    <a:lnTo>
                      <a:pt x="1073" y="3093"/>
                    </a:lnTo>
                    <a:lnTo>
                      <a:pt x="1081" y="3197"/>
                    </a:lnTo>
                    <a:lnTo>
                      <a:pt x="1097" y="3333"/>
                    </a:lnTo>
                    <a:lnTo>
                      <a:pt x="1057" y="3397"/>
                    </a:lnTo>
                    <a:lnTo>
                      <a:pt x="1009" y="3469"/>
                    </a:lnTo>
                    <a:lnTo>
                      <a:pt x="953" y="3517"/>
                    </a:lnTo>
                    <a:lnTo>
                      <a:pt x="865" y="3565"/>
                    </a:lnTo>
                    <a:lnTo>
                      <a:pt x="753" y="3597"/>
                    </a:lnTo>
                    <a:lnTo>
                      <a:pt x="657" y="3629"/>
                    </a:lnTo>
                    <a:lnTo>
                      <a:pt x="537" y="3741"/>
                    </a:lnTo>
                    <a:lnTo>
                      <a:pt x="465" y="3845"/>
                    </a:lnTo>
                    <a:lnTo>
                      <a:pt x="449" y="3941"/>
                    </a:lnTo>
                    <a:lnTo>
                      <a:pt x="441" y="4069"/>
                    </a:lnTo>
                    <a:lnTo>
                      <a:pt x="345" y="4189"/>
                    </a:lnTo>
                    <a:lnTo>
                      <a:pt x="305" y="4317"/>
                    </a:lnTo>
                    <a:lnTo>
                      <a:pt x="265" y="4413"/>
                    </a:lnTo>
                    <a:lnTo>
                      <a:pt x="145" y="4453"/>
                    </a:lnTo>
                    <a:lnTo>
                      <a:pt x="98" y="4483"/>
                    </a:lnTo>
                    <a:lnTo>
                      <a:pt x="153" y="4573"/>
                    </a:lnTo>
                    <a:lnTo>
                      <a:pt x="71" y="4658"/>
                    </a:lnTo>
                    <a:lnTo>
                      <a:pt x="8" y="4781"/>
                    </a:lnTo>
                    <a:lnTo>
                      <a:pt x="78" y="4910"/>
                    </a:lnTo>
                    <a:lnTo>
                      <a:pt x="0" y="4939"/>
                    </a:lnTo>
                    <a:lnTo>
                      <a:pt x="26" y="5038"/>
                    </a:lnTo>
                    <a:lnTo>
                      <a:pt x="78" y="5140"/>
                    </a:lnTo>
                    <a:lnTo>
                      <a:pt x="138" y="5168"/>
                    </a:lnTo>
                    <a:lnTo>
                      <a:pt x="192" y="5240"/>
                    </a:lnTo>
                    <a:lnTo>
                      <a:pt x="261" y="5194"/>
                    </a:lnTo>
                    <a:lnTo>
                      <a:pt x="318" y="5258"/>
                    </a:lnTo>
                    <a:lnTo>
                      <a:pt x="383" y="5206"/>
                    </a:lnTo>
                    <a:lnTo>
                      <a:pt x="483" y="5284"/>
                    </a:lnTo>
                    <a:lnTo>
                      <a:pt x="561" y="5179"/>
                    </a:lnTo>
                    <a:lnTo>
                      <a:pt x="648" y="5093"/>
                    </a:lnTo>
                    <a:lnTo>
                      <a:pt x="738" y="5017"/>
                    </a:lnTo>
                    <a:lnTo>
                      <a:pt x="866" y="5002"/>
                    </a:lnTo>
                    <a:lnTo>
                      <a:pt x="977" y="4993"/>
                    </a:lnTo>
                    <a:lnTo>
                      <a:pt x="1041" y="4876"/>
                    </a:lnTo>
                    <a:lnTo>
                      <a:pt x="1146" y="4784"/>
                    </a:lnTo>
                    <a:lnTo>
                      <a:pt x="1145" y="4663"/>
                    </a:lnTo>
                    <a:lnTo>
                      <a:pt x="1217" y="4567"/>
                    </a:lnTo>
                    <a:lnTo>
                      <a:pt x="1248" y="4648"/>
                    </a:lnTo>
                    <a:lnTo>
                      <a:pt x="1322" y="4726"/>
                    </a:lnTo>
                    <a:lnTo>
                      <a:pt x="1338" y="4805"/>
                    </a:lnTo>
                    <a:lnTo>
                      <a:pt x="1514" y="4783"/>
                    </a:lnTo>
                    <a:lnTo>
                      <a:pt x="1653" y="4888"/>
                    </a:lnTo>
                    <a:lnTo>
                      <a:pt x="1760" y="5014"/>
                    </a:lnTo>
                    <a:lnTo>
                      <a:pt x="1769" y="5146"/>
                    </a:lnTo>
                    <a:lnTo>
                      <a:pt x="1764" y="5257"/>
                    </a:lnTo>
                    <a:lnTo>
                      <a:pt x="1817" y="5348"/>
                    </a:lnTo>
                    <a:lnTo>
                      <a:pt x="1728" y="5414"/>
                    </a:lnTo>
                    <a:lnTo>
                      <a:pt x="1760" y="5503"/>
                    </a:lnTo>
                    <a:lnTo>
                      <a:pt x="1704" y="5543"/>
                    </a:lnTo>
                    <a:lnTo>
                      <a:pt x="1688" y="5680"/>
                    </a:lnTo>
                    <a:lnTo>
                      <a:pt x="1719" y="5858"/>
                    </a:lnTo>
                    <a:lnTo>
                      <a:pt x="1760" y="5983"/>
                    </a:lnTo>
                    <a:lnTo>
                      <a:pt x="1707" y="6034"/>
                    </a:lnTo>
                    <a:lnTo>
                      <a:pt x="1602" y="6005"/>
                    </a:lnTo>
                    <a:lnTo>
                      <a:pt x="1484" y="6007"/>
                    </a:lnTo>
                    <a:lnTo>
                      <a:pt x="1385" y="6088"/>
                    </a:lnTo>
                    <a:lnTo>
                      <a:pt x="1266" y="6155"/>
                    </a:lnTo>
                    <a:lnTo>
                      <a:pt x="1169" y="6236"/>
                    </a:lnTo>
                    <a:lnTo>
                      <a:pt x="1005" y="6043"/>
                    </a:lnTo>
                    <a:lnTo>
                      <a:pt x="867" y="5981"/>
                    </a:lnTo>
                    <a:lnTo>
                      <a:pt x="732" y="6043"/>
                    </a:lnTo>
                    <a:lnTo>
                      <a:pt x="657" y="5981"/>
                    </a:lnTo>
                    <a:lnTo>
                      <a:pt x="554" y="6041"/>
                    </a:lnTo>
                    <a:lnTo>
                      <a:pt x="480" y="6001"/>
                    </a:lnTo>
                    <a:lnTo>
                      <a:pt x="402" y="6079"/>
                    </a:lnTo>
                    <a:lnTo>
                      <a:pt x="419" y="6166"/>
                    </a:lnTo>
                    <a:lnTo>
                      <a:pt x="354" y="6289"/>
                    </a:lnTo>
                    <a:lnTo>
                      <a:pt x="344" y="6454"/>
                    </a:lnTo>
                    <a:lnTo>
                      <a:pt x="392" y="6589"/>
                    </a:lnTo>
                    <a:lnTo>
                      <a:pt x="419" y="6694"/>
                    </a:lnTo>
                    <a:lnTo>
                      <a:pt x="491" y="6749"/>
                    </a:lnTo>
                    <a:lnTo>
                      <a:pt x="446" y="6893"/>
                    </a:lnTo>
                    <a:lnTo>
                      <a:pt x="561" y="6886"/>
                    </a:lnTo>
                    <a:lnTo>
                      <a:pt x="692" y="7052"/>
                    </a:lnTo>
                    <a:lnTo>
                      <a:pt x="767" y="7066"/>
                    </a:lnTo>
                    <a:lnTo>
                      <a:pt x="840" y="7117"/>
                    </a:lnTo>
                    <a:lnTo>
                      <a:pt x="857" y="7321"/>
                    </a:lnTo>
                    <a:lnTo>
                      <a:pt x="918" y="7408"/>
                    </a:lnTo>
                    <a:lnTo>
                      <a:pt x="983" y="7478"/>
                    </a:lnTo>
                    <a:lnTo>
                      <a:pt x="1040" y="7565"/>
                    </a:lnTo>
                    <a:lnTo>
                      <a:pt x="1010" y="7651"/>
                    </a:lnTo>
                    <a:lnTo>
                      <a:pt x="1068" y="7790"/>
                    </a:lnTo>
                    <a:lnTo>
                      <a:pt x="1056" y="7924"/>
                    </a:lnTo>
                    <a:lnTo>
                      <a:pt x="1118" y="8014"/>
                    </a:lnTo>
                    <a:lnTo>
                      <a:pt x="1227" y="7939"/>
                    </a:lnTo>
                    <a:lnTo>
                      <a:pt x="1337" y="7845"/>
                    </a:lnTo>
                    <a:lnTo>
                      <a:pt x="1433" y="7773"/>
                    </a:lnTo>
                    <a:lnTo>
                      <a:pt x="1561" y="7765"/>
                    </a:lnTo>
                    <a:lnTo>
                      <a:pt x="1673" y="7757"/>
                    </a:lnTo>
                    <a:lnTo>
                      <a:pt x="1809" y="7749"/>
                    </a:lnTo>
                    <a:lnTo>
                      <a:pt x="1913" y="7741"/>
                    </a:lnTo>
                    <a:lnTo>
                      <a:pt x="2057" y="7613"/>
                    </a:lnTo>
                    <a:lnTo>
                      <a:pt x="2161" y="7501"/>
                    </a:lnTo>
                    <a:lnTo>
                      <a:pt x="2225" y="7397"/>
                    </a:lnTo>
                    <a:lnTo>
                      <a:pt x="2265" y="7325"/>
                    </a:lnTo>
                    <a:lnTo>
                      <a:pt x="2321" y="7293"/>
                    </a:lnTo>
                    <a:lnTo>
                      <a:pt x="2369" y="7373"/>
                    </a:lnTo>
                    <a:lnTo>
                      <a:pt x="2473" y="7285"/>
                    </a:lnTo>
                    <a:lnTo>
                      <a:pt x="2545" y="7133"/>
                    </a:lnTo>
                    <a:lnTo>
                      <a:pt x="2689" y="7037"/>
                    </a:lnTo>
                    <a:lnTo>
                      <a:pt x="2793" y="6957"/>
                    </a:lnTo>
                    <a:lnTo>
                      <a:pt x="2929" y="6853"/>
                    </a:lnTo>
                    <a:lnTo>
                      <a:pt x="2945" y="6773"/>
                    </a:lnTo>
                    <a:lnTo>
                      <a:pt x="3161" y="6693"/>
                    </a:lnTo>
                    <a:lnTo>
                      <a:pt x="3385" y="6637"/>
                    </a:lnTo>
                    <a:lnTo>
                      <a:pt x="3593" y="6597"/>
                    </a:lnTo>
                    <a:lnTo>
                      <a:pt x="3745" y="6557"/>
                    </a:lnTo>
                    <a:lnTo>
                      <a:pt x="3817" y="6477"/>
                    </a:lnTo>
                    <a:lnTo>
                      <a:pt x="3977" y="6413"/>
                    </a:lnTo>
                    <a:lnTo>
                      <a:pt x="4129" y="6373"/>
                    </a:lnTo>
                    <a:lnTo>
                      <a:pt x="4273" y="6349"/>
                    </a:lnTo>
                    <a:lnTo>
                      <a:pt x="4401" y="6261"/>
                    </a:lnTo>
                    <a:lnTo>
                      <a:pt x="4561" y="6173"/>
                    </a:lnTo>
                    <a:lnTo>
                      <a:pt x="4729" y="6109"/>
                    </a:lnTo>
                    <a:lnTo>
                      <a:pt x="4857" y="6133"/>
                    </a:lnTo>
                    <a:lnTo>
                      <a:pt x="4969" y="6189"/>
                    </a:lnTo>
                    <a:lnTo>
                      <a:pt x="5097" y="6237"/>
                    </a:lnTo>
                    <a:lnTo>
                      <a:pt x="5209" y="6237"/>
                    </a:lnTo>
                    <a:lnTo>
                      <a:pt x="5441" y="6165"/>
                    </a:lnTo>
                    <a:lnTo>
                      <a:pt x="5481" y="6085"/>
                    </a:lnTo>
                    <a:lnTo>
                      <a:pt x="5577" y="6013"/>
                    </a:lnTo>
                    <a:lnTo>
                      <a:pt x="5737" y="6029"/>
                    </a:lnTo>
                    <a:lnTo>
                      <a:pt x="5857" y="6005"/>
                    </a:lnTo>
                    <a:lnTo>
                      <a:pt x="5937" y="5909"/>
                    </a:lnTo>
                    <a:lnTo>
                      <a:pt x="6105" y="5861"/>
                    </a:lnTo>
                    <a:lnTo>
                      <a:pt x="6225" y="5877"/>
                    </a:lnTo>
                    <a:lnTo>
                      <a:pt x="6337" y="5765"/>
                    </a:lnTo>
                    <a:lnTo>
                      <a:pt x="6449" y="5709"/>
                    </a:lnTo>
                    <a:lnTo>
                      <a:pt x="6601" y="5701"/>
                    </a:lnTo>
                    <a:lnTo>
                      <a:pt x="6681" y="5733"/>
                    </a:lnTo>
                    <a:lnTo>
                      <a:pt x="6785" y="5749"/>
                    </a:lnTo>
                    <a:lnTo>
                      <a:pt x="6929" y="5765"/>
                    </a:lnTo>
                    <a:lnTo>
                      <a:pt x="7017" y="5765"/>
                    </a:lnTo>
                    <a:lnTo>
                      <a:pt x="7129" y="5741"/>
                    </a:lnTo>
                    <a:lnTo>
                      <a:pt x="7233" y="5685"/>
                    </a:lnTo>
                    <a:lnTo>
                      <a:pt x="7361" y="5621"/>
                    </a:lnTo>
                    <a:lnTo>
                      <a:pt x="7465" y="5557"/>
                    </a:lnTo>
                    <a:lnTo>
                      <a:pt x="7593" y="5429"/>
                    </a:lnTo>
                    <a:lnTo>
                      <a:pt x="7697" y="5341"/>
                    </a:lnTo>
                    <a:lnTo>
                      <a:pt x="7833" y="5301"/>
                    </a:lnTo>
                    <a:lnTo>
                      <a:pt x="8009" y="5221"/>
                    </a:lnTo>
                    <a:lnTo>
                      <a:pt x="8089" y="5117"/>
                    </a:lnTo>
                    <a:lnTo>
                      <a:pt x="8169" y="5021"/>
                    </a:lnTo>
                    <a:lnTo>
                      <a:pt x="8249" y="4917"/>
                    </a:lnTo>
                    <a:lnTo>
                      <a:pt x="8361" y="4837"/>
                    </a:lnTo>
                    <a:lnTo>
                      <a:pt x="8497" y="4765"/>
                    </a:lnTo>
                    <a:lnTo>
                      <a:pt x="8609" y="4693"/>
                    </a:lnTo>
                    <a:lnTo>
                      <a:pt x="8697" y="4629"/>
                    </a:lnTo>
                    <a:lnTo>
                      <a:pt x="8785" y="4637"/>
                    </a:lnTo>
                    <a:lnTo>
                      <a:pt x="8969" y="4629"/>
                    </a:lnTo>
                    <a:lnTo>
                      <a:pt x="9129" y="4645"/>
                    </a:lnTo>
                    <a:lnTo>
                      <a:pt x="9281" y="4597"/>
                    </a:lnTo>
                    <a:lnTo>
                      <a:pt x="9393" y="4621"/>
                    </a:lnTo>
                    <a:lnTo>
                      <a:pt x="9537" y="4637"/>
                    </a:lnTo>
                    <a:lnTo>
                      <a:pt x="9697" y="4621"/>
                    </a:lnTo>
                    <a:lnTo>
                      <a:pt x="9865" y="4533"/>
                    </a:lnTo>
                    <a:lnTo>
                      <a:pt x="10033" y="4485"/>
                    </a:lnTo>
                    <a:lnTo>
                      <a:pt x="10169" y="4461"/>
                    </a:lnTo>
                    <a:lnTo>
                      <a:pt x="10289" y="4445"/>
                    </a:lnTo>
                    <a:lnTo>
                      <a:pt x="10449" y="4429"/>
                    </a:lnTo>
                    <a:lnTo>
                      <a:pt x="10529" y="4469"/>
                    </a:lnTo>
                    <a:lnTo>
                      <a:pt x="10641" y="4461"/>
                    </a:lnTo>
                    <a:lnTo>
                      <a:pt x="10785" y="4413"/>
                    </a:lnTo>
                    <a:lnTo>
                      <a:pt x="10873" y="4373"/>
                    </a:lnTo>
                    <a:lnTo>
                      <a:pt x="10985" y="4309"/>
                    </a:lnTo>
                    <a:lnTo>
                      <a:pt x="10993" y="4181"/>
                    </a:lnTo>
                    <a:lnTo>
                      <a:pt x="11081" y="4085"/>
                    </a:lnTo>
                    <a:lnTo>
                      <a:pt x="11153" y="3957"/>
                    </a:lnTo>
                    <a:lnTo>
                      <a:pt x="11217" y="3877"/>
                    </a:lnTo>
                    <a:lnTo>
                      <a:pt x="11265" y="3757"/>
                    </a:lnTo>
                    <a:lnTo>
                      <a:pt x="11329" y="3653"/>
                    </a:lnTo>
                    <a:lnTo>
                      <a:pt x="11393" y="3581"/>
                    </a:lnTo>
                    <a:lnTo>
                      <a:pt x="11497" y="3541"/>
                    </a:lnTo>
                    <a:lnTo>
                      <a:pt x="11649" y="3373"/>
                    </a:lnTo>
                    <a:lnTo>
                      <a:pt x="11673" y="3421"/>
                    </a:lnTo>
                    <a:lnTo>
                      <a:pt x="11769" y="3445"/>
                    </a:lnTo>
                    <a:lnTo>
                      <a:pt x="11849" y="3397"/>
                    </a:lnTo>
                    <a:lnTo>
                      <a:pt x="11913" y="3333"/>
                    </a:lnTo>
                    <a:lnTo>
                      <a:pt x="12025" y="3253"/>
                    </a:lnTo>
                    <a:lnTo>
                      <a:pt x="12137" y="3205"/>
                    </a:lnTo>
                    <a:lnTo>
                      <a:pt x="12265" y="3149"/>
                    </a:lnTo>
                    <a:lnTo>
                      <a:pt x="12433" y="3109"/>
                    </a:lnTo>
                    <a:lnTo>
                      <a:pt x="12617" y="3077"/>
                    </a:lnTo>
                    <a:lnTo>
                      <a:pt x="12705" y="3061"/>
                    </a:lnTo>
                    <a:lnTo>
                      <a:pt x="12777" y="3017"/>
                    </a:lnTo>
                    <a:lnTo>
                      <a:pt x="12933" y="3029"/>
                    </a:lnTo>
                    <a:lnTo>
                      <a:pt x="13089" y="3089"/>
                    </a:lnTo>
                    <a:lnTo>
                      <a:pt x="13245" y="3101"/>
                    </a:lnTo>
                    <a:lnTo>
                      <a:pt x="13401" y="3101"/>
                    </a:lnTo>
                    <a:lnTo>
                      <a:pt x="13566" y="3008"/>
                    </a:lnTo>
                    <a:lnTo>
                      <a:pt x="13703" y="2899"/>
                    </a:lnTo>
                    <a:lnTo>
                      <a:pt x="13886" y="2771"/>
                    </a:lnTo>
                    <a:lnTo>
                      <a:pt x="14050" y="2679"/>
                    </a:lnTo>
                    <a:lnTo>
                      <a:pt x="14187" y="2579"/>
                    </a:lnTo>
                    <a:lnTo>
                      <a:pt x="14352" y="2579"/>
                    </a:lnTo>
                    <a:lnTo>
                      <a:pt x="14516" y="2560"/>
                    </a:lnTo>
                    <a:lnTo>
                      <a:pt x="14599" y="2615"/>
                    </a:lnTo>
                    <a:lnTo>
                      <a:pt x="14690" y="2533"/>
                    </a:lnTo>
                    <a:lnTo>
                      <a:pt x="14827" y="2396"/>
                    </a:lnTo>
                    <a:lnTo>
                      <a:pt x="14946" y="2268"/>
                    </a:lnTo>
                    <a:lnTo>
                      <a:pt x="15019" y="2140"/>
                    </a:lnTo>
                    <a:lnTo>
                      <a:pt x="15129" y="2012"/>
                    </a:lnTo>
                    <a:lnTo>
                      <a:pt x="15248" y="1920"/>
                    </a:lnTo>
                    <a:lnTo>
                      <a:pt x="15312" y="1820"/>
                    </a:lnTo>
                    <a:lnTo>
                      <a:pt x="15394" y="1747"/>
                    </a:lnTo>
                    <a:lnTo>
                      <a:pt x="15504" y="1719"/>
                    </a:lnTo>
                    <a:lnTo>
                      <a:pt x="15604" y="1628"/>
                    </a:lnTo>
                    <a:lnTo>
                      <a:pt x="15714" y="1546"/>
                    </a:lnTo>
                    <a:lnTo>
                      <a:pt x="15815" y="1472"/>
                    </a:lnTo>
                    <a:lnTo>
                      <a:pt x="15897" y="1418"/>
                    </a:lnTo>
                    <a:lnTo>
                      <a:pt x="15988" y="1271"/>
                    </a:lnTo>
                    <a:lnTo>
                      <a:pt x="16126" y="1152"/>
                    </a:lnTo>
                    <a:lnTo>
                      <a:pt x="16263" y="1107"/>
                    </a:lnTo>
                    <a:lnTo>
                      <a:pt x="16363" y="997"/>
                    </a:lnTo>
                    <a:lnTo>
                      <a:pt x="16436" y="887"/>
                    </a:lnTo>
                    <a:lnTo>
                      <a:pt x="16537" y="832"/>
                    </a:lnTo>
                    <a:lnTo>
                      <a:pt x="16628" y="805"/>
                    </a:lnTo>
                    <a:lnTo>
                      <a:pt x="16647" y="686"/>
                    </a:lnTo>
                    <a:lnTo>
                      <a:pt x="16647" y="595"/>
                    </a:lnTo>
                    <a:lnTo>
                      <a:pt x="16601" y="531"/>
                    </a:lnTo>
                    <a:lnTo>
                      <a:pt x="16537" y="467"/>
                    </a:lnTo>
                    <a:lnTo>
                      <a:pt x="16382" y="430"/>
                    </a:lnTo>
                    <a:lnTo>
                      <a:pt x="16208" y="430"/>
                    </a:lnTo>
                    <a:lnTo>
                      <a:pt x="16089" y="348"/>
                    </a:lnTo>
                    <a:lnTo>
                      <a:pt x="15998" y="220"/>
                    </a:lnTo>
                    <a:lnTo>
                      <a:pt x="15888" y="110"/>
                    </a:lnTo>
                    <a:lnTo>
                      <a:pt x="15732" y="110"/>
                    </a:lnTo>
                    <a:lnTo>
                      <a:pt x="15641" y="211"/>
                    </a:lnTo>
                    <a:lnTo>
                      <a:pt x="15568" y="293"/>
                    </a:lnTo>
                    <a:lnTo>
                      <a:pt x="15422" y="330"/>
                    </a:lnTo>
                    <a:lnTo>
                      <a:pt x="15248" y="339"/>
                    </a:lnTo>
                    <a:lnTo>
                      <a:pt x="15156" y="293"/>
                    </a:lnTo>
                    <a:lnTo>
                      <a:pt x="15010" y="302"/>
                    </a:lnTo>
                    <a:lnTo>
                      <a:pt x="14928" y="211"/>
                    </a:lnTo>
                    <a:lnTo>
                      <a:pt x="14846" y="119"/>
                    </a:lnTo>
                    <a:lnTo>
                      <a:pt x="14672" y="119"/>
                    </a:lnTo>
                    <a:lnTo>
                      <a:pt x="14590" y="46"/>
                    </a:lnTo>
                    <a:lnTo>
                      <a:pt x="14425" y="10"/>
                    </a:lnTo>
                    <a:lnTo>
                      <a:pt x="14206" y="0"/>
                    </a:lnTo>
                    <a:lnTo>
                      <a:pt x="14096" y="64"/>
                    </a:lnTo>
                    <a:lnTo>
                      <a:pt x="14004" y="156"/>
                    </a:lnTo>
                    <a:lnTo>
                      <a:pt x="13913" y="238"/>
                    </a:lnTo>
                    <a:lnTo>
                      <a:pt x="13803" y="284"/>
                    </a:lnTo>
                    <a:lnTo>
                      <a:pt x="13648" y="357"/>
                    </a:lnTo>
                    <a:lnTo>
                      <a:pt x="13547" y="403"/>
                    </a:lnTo>
                    <a:lnTo>
                      <a:pt x="13447" y="476"/>
                    </a:lnTo>
                    <a:lnTo>
                      <a:pt x="13328" y="522"/>
                    </a:lnTo>
                    <a:lnTo>
                      <a:pt x="13227" y="595"/>
                    </a:lnTo>
                    <a:lnTo>
                      <a:pt x="13118" y="595"/>
                    </a:lnTo>
                    <a:lnTo>
                      <a:pt x="12990" y="677"/>
                    </a:lnTo>
                    <a:lnTo>
                      <a:pt x="12880" y="677"/>
                    </a:lnTo>
                    <a:lnTo>
                      <a:pt x="12770" y="613"/>
                    </a:lnTo>
                    <a:lnTo>
                      <a:pt x="12679" y="558"/>
                    </a:lnTo>
                    <a:lnTo>
                      <a:pt x="12560" y="576"/>
                    </a:lnTo>
                    <a:lnTo>
                      <a:pt x="12487" y="640"/>
                    </a:lnTo>
                    <a:lnTo>
                      <a:pt x="12453" y="701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8" name="Freeform 8"/>
              <p:cNvSpPr>
                <a:spLocks noChangeAspect="1"/>
              </p:cNvSpPr>
              <p:nvPr/>
            </p:nvSpPr>
            <p:spPr bwMode="auto">
              <a:xfrm>
                <a:off x="2271" y="15480"/>
                <a:ext cx="3041" cy="2403"/>
              </a:xfrm>
              <a:custGeom>
                <a:avLst/>
                <a:gdLst>
                  <a:gd name="T0" fmla="*/ 1101 w 3041"/>
                  <a:gd name="T1" fmla="*/ 588 h 2403"/>
                  <a:gd name="T2" fmla="*/ 813 w 3041"/>
                  <a:gd name="T3" fmla="*/ 708 h 2403"/>
                  <a:gd name="T4" fmla="*/ 657 w 3041"/>
                  <a:gd name="T5" fmla="*/ 972 h 2403"/>
                  <a:gd name="T6" fmla="*/ 441 w 3041"/>
                  <a:gd name="T7" fmla="*/ 1044 h 2403"/>
                  <a:gd name="T8" fmla="*/ 213 w 3041"/>
                  <a:gd name="T9" fmla="*/ 1164 h 2403"/>
                  <a:gd name="T10" fmla="*/ 30 w 3041"/>
                  <a:gd name="T11" fmla="*/ 1251 h 2403"/>
                  <a:gd name="T12" fmla="*/ 57 w 3041"/>
                  <a:gd name="T13" fmla="*/ 1599 h 2403"/>
                  <a:gd name="T14" fmla="*/ 345 w 3041"/>
                  <a:gd name="T15" fmla="*/ 1776 h 2403"/>
                  <a:gd name="T16" fmla="*/ 536 w 3041"/>
                  <a:gd name="T17" fmla="*/ 1800 h 2403"/>
                  <a:gd name="T18" fmla="*/ 682 w 3041"/>
                  <a:gd name="T19" fmla="*/ 1827 h 2403"/>
                  <a:gd name="T20" fmla="*/ 783 w 3041"/>
                  <a:gd name="T21" fmla="*/ 1736 h 2403"/>
                  <a:gd name="T22" fmla="*/ 792 w 3041"/>
                  <a:gd name="T23" fmla="*/ 1608 h 2403"/>
                  <a:gd name="T24" fmla="*/ 984 w 3041"/>
                  <a:gd name="T25" fmla="*/ 1507 h 2403"/>
                  <a:gd name="T26" fmla="*/ 1240 w 3041"/>
                  <a:gd name="T27" fmla="*/ 1462 h 2403"/>
                  <a:gd name="T28" fmla="*/ 1432 w 3041"/>
                  <a:gd name="T29" fmla="*/ 1608 h 2403"/>
                  <a:gd name="T30" fmla="*/ 1542 w 3041"/>
                  <a:gd name="T31" fmla="*/ 1782 h 2403"/>
                  <a:gd name="T32" fmla="*/ 1624 w 3041"/>
                  <a:gd name="T33" fmla="*/ 1974 h 2403"/>
                  <a:gd name="T34" fmla="*/ 1670 w 3041"/>
                  <a:gd name="T35" fmla="*/ 2175 h 2403"/>
                  <a:gd name="T36" fmla="*/ 1624 w 3041"/>
                  <a:gd name="T37" fmla="*/ 2394 h 2403"/>
                  <a:gd name="T38" fmla="*/ 1779 w 3041"/>
                  <a:gd name="T39" fmla="*/ 2321 h 2403"/>
                  <a:gd name="T40" fmla="*/ 1971 w 3041"/>
                  <a:gd name="T41" fmla="*/ 2275 h 2403"/>
                  <a:gd name="T42" fmla="*/ 2163 w 3041"/>
                  <a:gd name="T43" fmla="*/ 2248 h 2403"/>
                  <a:gd name="T44" fmla="*/ 2236 w 3041"/>
                  <a:gd name="T45" fmla="*/ 2083 h 2403"/>
                  <a:gd name="T46" fmla="*/ 2127 w 3041"/>
                  <a:gd name="T47" fmla="*/ 1946 h 2403"/>
                  <a:gd name="T48" fmla="*/ 2200 w 3041"/>
                  <a:gd name="T49" fmla="*/ 1818 h 2403"/>
                  <a:gd name="T50" fmla="*/ 2346 w 3041"/>
                  <a:gd name="T51" fmla="*/ 1626 h 2403"/>
                  <a:gd name="T52" fmla="*/ 2264 w 3041"/>
                  <a:gd name="T53" fmla="*/ 1498 h 2403"/>
                  <a:gd name="T54" fmla="*/ 2410 w 3041"/>
                  <a:gd name="T55" fmla="*/ 1370 h 2403"/>
                  <a:gd name="T56" fmla="*/ 2502 w 3041"/>
                  <a:gd name="T57" fmla="*/ 1224 h 2403"/>
                  <a:gd name="T58" fmla="*/ 2666 w 3041"/>
                  <a:gd name="T59" fmla="*/ 1187 h 2403"/>
                  <a:gd name="T60" fmla="*/ 2739 w 3041"/>
                  <a:gd name="T61" fmla="*/ 1050 h 2403"/>
                  <a:gd name="T62" fmla="*/ 2895 w 3041"/>
                  <a:gd name="T63" fmla="*/ 1005 h 2403"/>
                  <a:gd name="T64" fmla="*/ 2876 w 3041"/>
                  <a:gd name="T65" fmla="*/ 867 h 2403"/>
                  <a:gd name="T66" fmla="*/ 2922 w 3041"/>
                  <a:gd name="T67" fmla="*/ 611 h 2403"/>
                  <a:gd name="T68" fmla="*/ 2940 w 3041"/>
                  <a:gd name="T69" fmla="*/ 301 h 2403"/>
                  <a:gd name="T70" fmla="*/ 3032 w 3041"/>
                  <a:gd name="T71" fmla="*/ 81 h 2403"/>
                  <a:gd name="T72" fmla="*/ 2793 w 3041"/>
                  <a:gd name="T73" fmla="*/ 60 h 2403"/>
                  <a:gd name="T74" fmla="*/ 2433 w 3041"/>
                  <a:gd name="T75" fmla="*/ 96 h 2403"/>
                  <a:gd name="T76" fmla="*/ 2181 w 3041"/>
                  <a:gd name="T77" fmla="*/ 264 h 2403"/>
                  <a:gd name="T78" fmla="*/ 1725 w 3041"/>
                  <a:gd name="T79" fmla="*/ 300 h 2403"/>
                  <a:gd name="T80" fmla="*/ 1425 w 3041"/>
                  <a:gd name="T81" fmla="*/ 468 h 2403"/>
                  <a:gd name="T82" fmla="*/ 1197 w 3041"/>
                  <a:gd name="T83" fmla="*/ 540 h 24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41"/>
                  <a:gd name="T127" fmla="*/ 0 h 2403"/>
                  <a:gd name="T128" fmla="*/ 3041 w 3041"/>
                  <a:gd name="T129" fmla="*/ 2403 h 24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41" h="2403">
                    <a:moveTo>
                      <a:pt x="1197" y="540"/>
                    </a:moveTo>
                    <a:lnTo>
                      <a:pt x="1101" y="588"/>
                    </a:lnTo>
                    <a:lnTo>
                      <a:pt x="945" y="636"/>
                    </a:lnTo>
                    <a:lnTo>
                      <a:pt x="813" y="708"/>
                    </a:lnTo>
                    <a:lnTo>
                      <a:pt x="741" y="864"/>
                    </a:lnTo>
                    <a:lnTo>
                      <a:pt x="657" y="972"/>
                    </a:lnTo>
                    <a:lnTo>
                      <a:pt x="525" y="972"/>
                    </a:lnTo>
                    <a:lnTo>
                      <a:pt x="441" y="1044"/>
                    </a:lnTo>
                    <a:lnTo>
                      <a:pt x="345" y="1104"/>
                    </a:lnTo>
                    <a:lnTo>
                      <a:pt x="213" y="1164"/>
                    </a:lnTo>
                    <a:lnTo>
                      <a:pt x="129" y="1212"/>
                    </a:lnTo>
                    <a:lnTo>
                      <a:pt x="30" y="1251"/>
                    </a:lnTo>
                    <a:lnTo>
                      <a:pt x="0" y="1428"/>
                    </a:lnTo>
                    <a:lnTo>
                      <a:pt x="57" y="1599"/>
                    </a:lnTo>
                    <a:lnTo>
                      <a:pt x="141" y="1743"/>
                    </a:lnTo>
                    <a:lnTo>
                      <a:pt x="345" y="1776"/>
                    </a:lnTo>
                    <a:lnTo>
                      <a:pt x="472" y="1718"/>
                    </a:lnTo>
                    <a:lnTo>
                      <a:pt x="536" y="1800"/>
                    </a:lnTo>
                    <a:lnTo>
                      <a:pt x="591" y="1837"/>
                    </a:lnTo>
                    <a:lnTo>
                      <a:pt x="682" y="1827"/>
                    </a:lnTo>
                    <a:lnTo>
                      <a:pt x="783" y="1818"/>
                    </a:lnTo>
                    <a:lnTo>
                      <a:pt x="783" y="1736"/>
                    </a:lnTo>
                    <a:lnTo>
                      <a:pt x="856" y="1681"/>
                    </a:lnTo>
                    <a:lnTo>
                      <a:pt x="792" y="1608"/>
                    </a:lnTo>
                    <a:lnTo>
                      <a:pt x="920" y="1562"/>
                    </a:lnTo>
                    <a:lnTo>
                      <a:pt x="984" y="1507"/>
                    </a:lnTo>
                    <a:lnTo>
                      <a:pt x="1121" y="1443"/>
                    </a:lnTo>
                    <a:lnTo>
                      <a:pt x="1240" y="1462"/>
                    </a:lnTo>
                    <a:lnTo>
                      <a:pt x="1340" y="1507"/>
                    </a:lnTo>
                    <a:lnTo>
                      <a:pt x="1432" y="1608"/>
                    </a:lnTo>
                    <a:lnTo>
                      <a:pt x="1496" y="1672"/>
                    </a:lnTo>
                    <a:lnTo>
                      <a:pt x="1542" y="1782"/>
                    </a:lnTo>
                    <a:lnTo>
                      <a:pt x="1569" y="1873"/>
                    </a:lnTo>
                    <a:lnTo>
                      <a:pt x="1624" y="1974"/>
                    </a:lnTo>
                    <a:lnTo>
                      <a:pt x="1633" y="2083"/>
                    </a:lnTo>
                    <a:lnTo>
                      <a:pt x="1670" y="2175"/>
                    </a:lnTo>
                    <a:lnTo>
                      <a:pt x="1587" y="2312"/>
                    </a:lnTo>
                    <a:lnTo>
                      <a:pt x="1624" y="2394"/>
                    </a:lnTo>
                    <a:lnTo>
                      <a:pt x="1697" y="2403"/>
                    </a:lnTo>
                    <a:lnTo>
                      <a:pt x="1779" y="2321"/>
                    </a:lnTo>
                    <a:lnTo>
                      <a:pt x="1862" y="2349"/>
                    </a:lnTo>
                    <a:lnTo>
                      <a:pt x="1971" y="2275"/>
                    </a:lnTo>
                    <a:lnTo>
                      <a:pt x="2054" y="2239"/>
                    </a:lnTo>
                    <a:lnTo>
                      <a:pt x="2163" y="2248"/>
                    </a:lnTo>
                    <a:lnTo>
                      <a:pt x="2154" y="2120"/>
                    </a:lnTo>
                    <a:lnTo>
                      <a:pt x="2236" y="2083"/>
                    </a:lnTo>
                    <a:lnTo>
                      <a:pt x="2191" y="1992"/>
                    </a:lnTo>
                    <a:lnTo>
                      <a:pt x="2127" y="1946"/>
                    </a:lnTo>
                    <a:lnTo>
                      <a:pt x="2090" y="1864"/>
                    </a:lnTo>
                    <a:lnTo>
                      <a:pt x="2200" y="1818"/>
                    </a:lnTo>
                    <a:lnTo>
                      <a:pt x="2246" y="1709"/>
                    </a:lnTo>
                    <a:lnTo>
                      <a:pt x="2346" y="1626"/>
                    </a:lnTo>
                    <a:lnTo>
                      <a:pt x="2300" y="1571"/>
                    </a:lnTo>
                    <a:lnTo>
                      <a:pt x="2264" y="1498"/>
                    </a:lnTo>
                    <a:lnTo>
                      <a:pt x="2328" y="1352"/>
                    </a:lnTo>
                    <a:lnTo>
                      <a:pt x="2410" y="1370"/>
                    </a:lnTo>
                    <a:lnTo>
                      <a:pt x="2474" y="1315"/>
                    </a:lnTo>
                    <a:lnTo>
                      <a:pt x="2502" y="1224"/>
                    </a:lnTo>
                    <a:lnTo>
                      <a:pt x="2584" y="1197"/>
                    </a:lnTo>
                    <a:lnTo>
                      <a:pt x="2666" y="1187"/>
                    </a:lnTo>
                    <a:lnTo>
                      <a:pt x="2748" y="1169"/>
                    </a:lnTo>
                    <a:lnTo>
                      <a:pt x="2739" y="1050"/>
                    </a:lnTo>
                    <a:lnTo>
                      <a:pt x="2794" y="995"/>
                    </a:lnTo>
                    <a:lnTo>
                      <a:pt x="2895" y="1005"/>
                    </a:lnTo>
                    <a:lnTo>
                      <a:pt x="2931" y="922"/>
                    </a:lnTo>
                    <a:lnTo>
                      <a:pt x="2876" y="867"/>
                    </a:lnTo>
                    <a:lnTo>
                      <a:pt x="2831" y="712"/>
                    </a:lnTo>
                    <a:lnTo>
                      <a:pt x="2922" y="611"/>
                    </a:lnTo>
                    <a:lnTo>
                      <a:pt x="2931" y="465"/>
                    </a:lnTo>
                    <a:lnTo>
                      <a:pt x="2940" y="301"/>
                    </a:lnTo>
                    <a:lnTo>
                      <a:pt x="3041" y="246"/>
                    </a:lnTo>
                    <a:lnTo>
                      <a:pt x="3032" y="81"/>
                    </a:lnTo>
                    <a:lnTo>
                      <a:pt x="2949" y="84"/>
                    </a:lnTo>
                    <a:lnTo>
                      <a:pt x="2793" y="60"/>
                    </a:lnTo>
                    <a:lnTo>
                      <a:pt x="2613" y="0"/>
                    </a:lnTo>
                    <a:lnTo>
                      <a:pt x="2433" y="96"/>
                    </a:lnTo>
                    <a:lnTo>
                      <a:pt x="2313" y="180"/>
                    </a:lnTo>
                    <a:lnTo>
                      <a:pt x="2181" y="264"/>
                    </a:lnTo>
                    <a:lnTo>
                      <a:pt x="1965" y="276"/>
                    </a:lnTo>
                    <a:lnTo>
                      <a:pt x="1725" y="300"/>
                    </a:lnTo>
                    <a:lnTo>
                      <a:pt x="1581" y="396"/>
                    </a:lnTo>
                    <a:lnTo>
                      <a:pt x="1425" y="468"/>
                    </a:lnTo>
                    <a:lnTo>
                      <a:pt x="1317" y="540"/>
                    </a:lnTo>
                    <a:lnTo>
                      <a:pt x="1197" y="54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9" name="Freeform 9"/>
              <p:cNvSpPr>
                <a:spLocks noChangeAspect="1"/>
              </p:cNvSpPr>
              <p:nvPr/>
            </p:nvSpPr>
            <p:spPr bwMode="auto">
              <a:xfrm>
                <a:off x="12462" y="8155"/>
                <a:ext cx="1051" cy="1271"/>
              </a:xfrm>
              <a:custGeom>
                <a:avLst/>
                <a:gdLst>
                  <a:gd name="T0" fmla="*/ 905 w 1051"/>
                  <a:gd name="T1" fmla="*/ 0 h 1271"/>
                  <a:gd name="T2" fmla="*/ 685 w 1051"/>
                  <a:gd name="T3" fmla="*/ 192 h 1271"/>
                  <a:gd name="T4" fmla="*/ 548 w 1051"/>
                  <a:gd name="T5" fmla="*/ 339 h 1271"/>
                  <a:gd name="T6" fmla="*/ 466 w 1051"/>
                  <a:gd name="T7" fmla="*/ 458 h 1271"/>
                  <a:gd name="T8" fmla="*/ 375 w 1051"/>
                  <a:gd name="T9" fmla="*/ 613 h 1271"/>
                  <a:gd name="T10" fmla="*/ 247 w 1051"/>
                  <a:gd name="T11" fmla="*/ 640 h 1271"/>
                  <a:gd name="T12" fmla="*/ 164 w 1051"/>
                  <a:gd name="T13" fmla="*/ 704 h 1271"/>
                  <a:gd name="T14" fmla="*/ 155 w 1051"/>
                  <a:gd name="T15" fmla="*/ 787 h 1271"/>
                  <a:gd name="T16" fmla="*/ 0 w 1051"/>
                  <a:gd name="T17" fmla="*/ 979 h 1271"/>
                  <a:gd name="T18" fmla="*/ 109 w 1051"/>
                  <a:gd name="T19" fmla="*/ 1088 h 1271"/>
                  <a:gd name="T20" fmla="*/ 247 w 1051"/>
                  <a:gd name="T21" fmla="*/ 1189 h 1271"/>
                  <a:gd name="T22" fmla="*/ 393 w 1051"/>
                  <a:gd name="T23" fmla="*/ 1226 h 1271"/>
                  <a:gd name="T24" fmla="*/ 539 w 1051"/>
                  <a:gd name="T25" fmla="*/ 1262 h 1271"/>
                  <a:gd name="T26" fmla="*/ 631 w 1051"/>
                  <a:gd name="T27" fmla="*/ 1271 h 1271"/>
                  <a:gd name="T28" fmla="*/ 685 w 1051"/>
                  <a:gd name="T29" fmla="*/ 1189 h 1271"/>
                  <a:gd name="T30" fmla="*/ 759 w 1051"/>
                  <a:gd name="T31" fmla="*/ 1079 h 1271"/>
                  <a:gd name="T32" fmla="*/ 804 w 1051"/>
                  <a:gd name="T33" fmla="*/ 970 h 1271"/>
                  <a:gd name="T34" fmla="*/ 795 w 1051"/>
                  <a:gd name="T35" fmla="*/ 787 h 1271"/>
                  <a:gd name="T36" fmla="*/ 777 w 1051"/>
                  <a:gd name="T37" fmla="*/ 677 h 1271"/>
                  <a:gd name="T38" fmla="*/ 841 w 1051"/>
                  <a:gd name="T39" fmla="*/ 558 h 1271"/>
                  <a:gd name="T40" fmla="*/ 1015 w 1051"/>
                  <a:gd name="T41" fmla="*/ 375 h 1271"/>
                  <a:gd name="T42" fmla="*/ 1051 w 1051"/>
                  <a:gd name="T43" fmla="*/ 229 h 1271"/>
                  <a:gd name="T44" fmla="*/ 987 w 1051"/>
                  <a:gd name="T45" fmla="*/ 74 h 1271"/>
                  <a:gd name="T46" fmla="*/ 905 w 1051"/>
                  <a:gd name="T47" fmla="*/ 0 h 12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051"/>
                  <a:gd name="T73" fmla="*/ 0 h 1271"/>
                  <a:gd name="T74" fmla="*/ 1051 w 1051"/>
                  <a:gd name="T75" fmla="*/ 1271 h 127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051" h="1271">
                    <a:moveTo>
                      <a:pt x="905" y="0"/>
                    </a:moveTo>
                    <a:lnTo>
                      <a:pt x="685" y="192"/>
                    </a:lnTo>
                    <a:lnTo>
                      <a:pt x="548" y="339"/>
                    </a:lnTo>
                    <a:lnTo>
                      <a:pt x="466" y="458"/>
                    </a:lnTo>
                    <a:lnTo>
                      <a:pt x="375" y="613"/>
                    </a:lnTo>
                    <a:lnTo>
                      <a:pt x="247" y="640"/>
                    </a:lnTo>
                    <a:lnTo>
                      <a:pt x="164" y="704"/>
                    </a:lnTo>
                    <a:lnTo>
                      <a:pt x="155" y="787"/>
                    </a:lnTo>
                    <a:lnTo>
                      <a:pt x="0" y="979"/>
                    </a:lnTo>
                    <a:lnTo>
                      <a:pt x="109" y="1088"/>
                    </a:lnTo>
                    <a:lnTo>
                      <a:pt x="247" y="1189"/>
                    </a:lnTo>
                    <a:lnTo>
                      <a:pt x="393" y="1226"/>
                    </a:lnTo>
                    <a:lnTo>
                      <a:pt x="539" y="1262"/>
                    </a:lnTo>
                    <a:lnTo>
                      <a:pt x="631" y="1271"/>
                    </a:lnTo>
                    <a:lnTo>
                      <a:pt x="685" y="1189"/>
                    </a:lnTo>
                    <a:lnTo>
                      <a:pt x="759" y="1079"/>
                    </a:lnTo>
                    <a:lnTo>
                      <a:pt x="804" y="970"/>
                    </a:lnTo>
                    <a:lnTo>
                      <a:pt x="795" y="787"/>
                    </a:lnTo>
                    <a:lnTo>
                      <a:pt x="777" y="677"/>
                    </a:lnTo>
                    <a:lnTo>
                      <a:pt x="841" y="558"/>
                    </a:lnTo>
                    <a:lnTo>
                      <a:pt x="1015" y="375"/>
                    </a:lnTo>
                    <a:lnTo>
                      <a:pt x="1051" y="229"/>
                    </a:lnTo>
                    <a:lnTo>
                      <a:pt x="987" y="74"/>
                    </a:lnTo>
                    <a:lnTo>
                      <a:pt x="905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0" name="Freeform 65"/>
            <p:cNvSpPr>
              <a:spLocks noChangeAspect="1"/>
            </p:cNvSpPr>
            <p:nvPr/>
          </p:nvSpPr>
          <p:spPr bwMode="auto">
            <a:xfrm>
              <a:off x="6500789" y="5024456"/>
              <a:ext cx="26987" cy="26987"/>
            </a:xfrm>
            <a:custGeom>
              <a:avLst/>
              <a:gdLst>
                <a:gd name="T0" fmla="*/ 2147483647 w 214"/>
                <a:gd name="T1" fmla="*/ 2147483647 h 209"/>
                <a:gd name="T2" fmla="*/ 2147483647 w 214"/>
                <a:gd name="T3" fmla="*/ 2147483647 h 209"/>
                <a:gd name="T4" fmla="*/ 0 w 214"/>
                <a:gd name="T5" fmla="*/ 2147483647 h 209"/>
                <a:gd name="T6" fmla="*/ 2147483647 w 214"/>
                <a:gd name="T7" fmla="*/ 2147483647 h 209"/>
                <a:gd name="T8" fmla="*/ 2147483647 w 214"/>
                <a:gd name="T9" fmla="*/ 2147483647 h 209"/>
                <a:gd name="T10" fmla="*/ 2147483647 w 214"/>
                <a:gd name="T11" fmla="*/ 2147483647 h 209"/>
                <a:gd name="T12" fmla="*/ 2147483647 w 214"/>
                <a:gd name="T13" fmla="*/ 2147483647 h 209"/>
                <a:gd name="T14" fmla="*/ 2147483647 w 214"/>
                <a:gd name="T15" fmla="*/ 0 h 209"/>
                <a:gd name="T16" fmla="*/ 2147483647 w 214"/>
                <a:gd name="T17" fmla="*/ 2147483647 h 209"/>
                <a:gd name="T18" fmla="*/ 2147483647 w 214"/>
                <a:gd name="T19" fmla="*/ 2147483647 h 209"/>
                <a:gd name="T20" fmla="*/ 2147483647 w 214"/>
                <a:gd name="T21" fmla="*/ 2147483647 h 209"/>
                <a:gd name="T22" fmla="*/ 2147483647 w 214"/>
                <a:gd name="T23" fmla="*/ 2147483647 h 209"/>
                <a:gd name="T24" fmla="*/ 2147483647 w 214"/>
                <a:gd name="T25" fmla="*/ 2147483647 h 2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09"/>
                <a:gd name="T41" fmla="*/ 197 w 214"/>
                <a:gd name="T42" fmla="*/ 227 h 2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09">
                  <a:moveTo>
                    <a:pt x="107" y="209"/>
                  </a:moveTo>
                  <a:lnTo>
                    <a:pt x="36" y="207"/>
                  </a:lnTo>
                  <a:lnTo>
                    <a:pt x="0" y="149"/>
                  </a:lnTo>
                  <a:lnTo>
                    <a:pt x="6" y="85"/>
                  </a:lnTo>
                  <a:lnTo>
                    <a:pt x="32" y="68"/>
                  </a:lnTo>
                  <a:lnTo>
                    <a:pt x="42" y="75"/>
                  </a:lnTo>
                  <a:lnTo>
                    <a:pt x="57" y="78"/>
                  </a:lnTo>
                  <a:lnTo>
                    <a:pt x="67" y="71"/>
                  </a:lnTo>
                  <a:lnTo>
                    <a:pt x="78" y="78"/>
                  </a:lnTo>
                  <a:lnTo>
                    <a:pt x="78" y="92"/>
                  </a:lnTo>
                  <a:lnTo>
                    <a:pt x="93" y="84"/>
                  </a:lnTo>
                  <a:lnTo>
                    <a:pt x="91" y="71"/>
                  </a:lnTo>
                  <a:lnTo>
                    <a:pt x="102" y="62"/>
                  </a:lnTo>
                  <a:lnTo>
                    <a:pt x="108" y="47"/>
                  </a:lnTo>
                  <a:lnTo>
                    <a:pt x="137" y="44"/>
                  </a:lnTo>
                  <a:lnTo>
                    <a:pt x="154" y="29"/>
                  </a:lnTo>
                  <a:lnTo>
                    <a:pt x="160" y="15"/>
                  </a:lnTo>
                  <a:lnTo>
                    <a:pt x="174" y="2"/>
                  </a:lnTo>
                  <a:lnTo>
                    <a:pt x="186" y="0"/>
                  </a:lnTo>
                  <a:lnTo>
                    <a:pt x="180" y="9"/>
                  </a:lnTo>
                  <a:lnTo>
                    <a:pt x="181" y="23"/>
                  </a:lnTo>
                  <a:lnTo>
                    <a:pt x="190" y="21"/>
                  </a:lnTo>
                  <a:lnTo>
                    <a:pt x="202" y="12"/>
                  </a:lnTo>
                  <a:lnTo>
                    <a:pt x="214" y="17"/>
                  </a:lnTo>
                  <a:lnTo>
                    <a:pt x="214" y="27"/>
                  </a:lnTo>
                  <a:lnTo>
                    <a:pt x="213" y="42"/>
                  </a:lnTo>
                  <a:lnTo>
                    <a:pt x="202" y="41"/>
                  </a:lnTo>
                  <a:lnTo>
                    <a:pt x="193" y="36"/>
                  </a:lnTo>
                  <a:lnTo>
                    <a:pt x="184" y="48"/>
                  </a:lnTo>
                  <a:lnTo>
                    <a:pt x="193" y="62"/>
                  </a:lnTo>
                  <a:lnTo>
                    <a:pt x="198" y="71"/>
                  </a:lnTo>
                  <a:lnTo>
                    <a:pt x="196" y="84"/>
                  </a:lnTo>
                  <a:lnTo>
                    <a:pt x="181" y="114"/>
                  </a:lnTo>
                  <a:lnTo>
                    <a:pt x="168" y="143"/>
                  </a:lnTo>
                  <a:lnTo>
                    <a:pt x="137" y="166"/>
                  </a:lnTo>
                  <a:lnTo>
                    <a:pt x="107" y="20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1" name="Freeform 4"/>
            <p:cNvSpPr>
              <a:spLocks/>
            </p:cNvSpPr>
            <p:nvPr/>
          </p:nvSpPr>
          <p:spPr bwMode="auto">
            <a:xfrm>
              <a:off x="5597501" y="3714768"/>
              <a:ext cx="1111250" cy="774700"/>
            </a:xfrm>
            <a:custGeom>
              <a:avLst/>
              <a:gdLst>
                <a:gd name="T0" fmla="*/ 2147483647 w 3501"/>
                <a:gd name="T1" fmla="*/ 2147483647 h 2441"/>
                <a:gd name="T2" fmla="*/ 2147483647 w 3501"/>
                <a:gd name="T3" fmla="*/ 2147483647 h 2441"/>
                <a:gd name="T4" fmla="*/ 2147483647 w 3501"/>
                <a:gd name="T5" fmla="*/ 2147483647 h 2441"/>
                <a:gd name="T6" fmla="*/ 2147483647 w 3501"/>
                <a:gd name="T7" fmla="*/ 2147483647 h 2441"/>
                <a:gd name="T8" fmla="*/ 2147483647 w 3501"/>
                <a:gd name="T9" fmla="*/ 2147483647 h 2441"/>
                <a:gd name="T10" fmla="*/ 2147483647 w 3501"/>
                <a:gd name="T11" fmla="*/ 2147483647 h 2441"/>
                <a:gd name="T12" fmla="*/ 2147483647 w 3501"/>
                <a:gd name="T13" fmla="*/ 2147483647 h 2441"/>
                <a:gd name="T14" fmla="*/ 2147483647 w 3501"/>
                <a:gd name="T15" fmla="*/ 2147483647 h 2441"/>
                <a:gd name="T16" fmla="*/ 2147483647 w 3501"/>
                <a:gd name="T17" fmla="*/ 2147483647 h 2441"/>
                <a:gd name="T18" fmla="*/ 2147483647 w 3501"/>
                <a:gd name="T19" fmla="*/ 2147483647 h 2441"/>
                <a:gd name="T20" fmla="*/ 2147483647 w 3501"/>
                <a:gd name="T21" fmla="*/ 2147483647 h 2441"/>
                <a:gd name="T22" fmla="*/ 2147483647 w 3501"/>
                <a:gd name="T23" fmla="*/ 2147483647 h 2441"/>
                <a:gd name="T24" fmla="*/ 2147483647 w 3501"/>
                <a:gd name="T25" fmla="*/ 2147483647 h 2441"/>
                <a:gd name="T26" fmla="*/ 2147483647 w 3501"/>
                <a:gd name="T27" fmla="*/ 2147483647 h 2441"/>
                <a:gd name="T28" fmla="*/ 2147483647 w 3501"/>
                <a:gd name="T29" fmla="*/ 2147483647 h 2441"/>
                <a:gd name="T30" fmla="*/ 2147483647 w 3501"/>
                <a:gd name="T31" fmla="*/ 2147483647 h 2441"/>
                <a:gd name="T32" fmla="*/ 2147483647 w 3501"/>
                <a:gd name="T33" fmla="*/ 2147483647 h 2441"/>
                <a:gd name="T34" fmla="*/ 2147483647 w 3501"/>
                <a:gd name="T35" fmla="*/ 2147483647 h 2441"/>
                <a:gd name="T36" fmla="*/ 2147483647 w 3501"/>
                <a:gd name="T37" fmla="*/ 2147483647 h 2441"/>
                <a:gd name="T38" fmla="*/ 2147483647 w 3501"/>
                <a:gd name="T39" fmla="*/ 2147483647 h 2441"/>
                <a:gd name="T40" fmla="*/ 2147483647 w 3501"/>
                <a:gd name="T41" fmla="*/ 2147483647 h 2441"/>
                <a:gd name="T42" fmla="*/ 2147483647 w 3501"/>
                <a:gd name="T43" fmla="*/ 2147483647 h 2441"/>
                <a:gd name="T44" fmla="*/ 2147483647 w 3501"/>
                <a:gd name="T45" fmla="*/ 2147483647 h 2441"/>
                <a:gd name="T46" fmla="*/ 2147483647 w 3501"/>
                <a:gd name="T47" fmla="*/ 2147483647 h 2441"/>
                <a:gd name="T48" fmla="*/ 2147483647 w 3501"/>
                <a:gd name="T49" fmla="*/ 2147483647 h 2441"/>
                <a:gd name="T50" fmla="*/ 2147483647 w 3501"/>
                <a:gd name="T51" fmla="*/ 2147483647 h 2441"/>
                <a:gd name="T52" fmla="*/ 2147483647 w 3501"/>
                <a:gd name="T53" fmla="*/ 2147483647 h 2441"/>
                <a:gd name="T54" fmla="*/ 2147483647 w 3501"/>
                <a:gd name="T55" fmla="*/ 2147483647 h 2441"/>
                <a:gd name="T56" fmla="*/ 2147483647 w 3501"/>
                <a:gd name="T57" fmla="*/ 2147483647 h 2441"/>
                <a:gd name="T58" fmla="*/ 2147483647 w 3501"/>
                <a:gd name="T59" fmla="*/ 2147483647 h 2441"/>
                <a:gd name="T60" fmla="*/ 2147483647 w 3501"/>
                <a:gd name="T61" fmla="*/ 2147483647 h 2441"/>
                <a:gd name="T62" fmla="*/ 2147483647 w 3501"/>
                <a:gd name="T63" fmla="*/ 2147483647 h 2441"/>
                <a:gd name="T64" fmla="*/ 2147483647 w 3501"/>
                <a:gd name="T65" fmla="*/ 2147483647 h 2441"/>
                <a:gd name="T66" fmla="*/ 2147483647 w 3501"/>
                <a:gd name="T67" fmla="*/ 2147483647 h 2441"/>
                <a:gd name="T68" fmla="*/ 2147483647 w 3501"/>
                <a:gd name="T69" fmla="*/ 2147483647 h 2441"/>
                <a:gd name="T70" fmla="*/ 2147483647 w 3501"/>
                <a:gd name="T71" fmla="*/ 2147483647 h 2441"/>
                <a:gd name="T72" fmla="*/ 2147483647 w 3501"/>
                <a:gd name="T73" fmla="*/ 2147483647 h 2441"/>
                <a:gd name="T74" fmla="*/ 2147483647 w 3501"/>
                <a:gd name="T75" fmla="*/ 2147483647 h 2441"/>
                <a:gd name="T76" fmla="*/ 2147483647 w 3501"/>
                <a:gd name="T77" fmla="*/ 2147483647 h 2441"/>
                <a:gd name="T78" fmla="*/ 2147483647 w 3501"/>
                <a:gd name="T79" fmla="*/ 2147483647 h 2441"/>
                <a:gd name="T80" fmla="*/ 2147483647 w 3501"/>
                <a:gd name="T81" fmla="*/ 2147483647 h 2441"/>
                <a:gd name="T82" fmla="*/ 2147483647 w 3501"/>
                <a:gd name="T83" fmla="*/ 2147483647 h 2441"/>
                <a:gd name="T84" fmla="*/ 2147483647 w 3501"/>
                <a:gd name="T85" fmla="*/ 2147483647 h 2441"/>
                <a:gd name="T86" fmla="*/ 2147483647 w 3501"/>
                <a:gd name="T87" fmla="*/ 2147483647 h 2441"/>
                <a:gd name="T88" fmla="*/ 2147483647 w 3501"/>
                <a:gd name="T89" fmla="*/ 2147483647 h 2441"/>
                <a:gd name="T90" fmla="*/ 2147483647 w 3501"/>
                <a:gd name="T91" fmla="*/ 2147483647 h 2441"/>
                <a:gd name="T92" fmla="*/ 2147483647 w 3501"/>
                <a:gd name="T93" fmla="*/ 2147483647 h 2441"/>
                <a:gd name="T94" fmla="*/ 2147483647 w 3501"/>
                <a:gd name="T95" fmla="*/ 2147483647 h 2441"/>
                <a:gd name="T96" fmla="*/ 2147483647 w 3501"/>
                <a:gd name="T97" fmla="*/ 2147483647 h 2441"/>
                <a:gd name="T98" fmla="*/ 2147483647 w 3501"/>
                <a:gd name="T99" fmla="*/ 2147483647 h 2441"/>
                <a:gd name="T100" fmla="*/ 2147483647 w 3501"/>
                <a:gd name="T101" fmla="*/ 2147483647 h 2441"/>
                <a:gd name="T102" fmla="*/ 2147483647 w 3501"/>
                <a:gd name="T103" fmla="*/ 2147483647 h 2441"/>
                <a:gd name="T104" fmla="*/ 2147483647 w 3501"/>
                <a:gd name="T105" fmla="*/ 2147483647 h 2441"/>
                <a:gd name="T106" fmla="*/ 2147483647 w 3501"/>
                <a:gd name="T107" fmla="*/ 2147483647 h 2441"/>
                <a:gd name="T108" fmla="*/ 2147483647 w 3501"/>
                <a:gd name="T109" fmla="*/ 2147483647 h 2441"/>
                <a:gd name="T110" fmla="*/ 2147483647 w 3501"/>
                <a:gd name="T111" fmla="*/ 2147483647 h 2441"/>
                <a:gd name="T112" fmla="*/ 2147483647 w 3501"/>
                <a:gd name="T113" fmla="*/ 2147483647 h 2441"/>
                <a:gd name="T114" fmla="*/ 2147483647 w 3501"/>
                <a:gd name="T115" fmla="*/ 2147483647 h 2441"/>
                <a:gd name="T116" fmla="*/ 2147483647 w 3501"/>
                <a:gd name="T117" fmla="*/ 2147483647 h 2441"/>
                <a:gd name="T118" fmla="*/ 2147483647 w 3501"/>
                <a:gd name="T119" fmla="*/ 2147483647 h 2441"/>
                <a:gd name="T120" fmla="*/ 2147483647 w 3501"/>
                <a:gd name="T121" fmla="*/ 2147483647 h 24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01"/>
                <a:gd name="T184" fmla="*/ 0 h 2441"/>
                <a:gd name="T185" fmla="*/ 4098 w 3501"/>
                <a:gd name="T186" fmla="*/ 2853 h 24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01" h="2441">
                  <a:moveTo>
                    <a:pt x="687" y="461"/>
                  </a:moveTo>
                  <a:lnTo>
                    <a:pt x="676" y="495"/>
                  </a:lnTo>
                  <a:lnTo>
                    <a:pt x="681" y="536"/>
                  </a:lnTo>
                  <a:lnTo>
                    <a:pt x="656" y="588"/>
                  </a:lnTo>
                  <a:lnTo>
                    <a:pt x="610" y="590"/>
                  </a:lnTo>
                  <a:lnTo>
                    <a:pt x="556" y="557"/>
                  </a:lnTo>
                  <a:lnTo>
                    <a:pt x="520" y="603"/>
                  </a:lnTo>
                  <a:lnTo>
                    <a:pt x="504" y="733"/>
                  </a:lnTo>
                  <a:lnTo>
                    <a:pt x="454" y="721"/>
                  </a:lnTo>
                  <a:lnTo>
                    <a:pt x="415" y="724"/>
                  </a:lnTo>
                  <a:lnTo>
                    <a:pt x="366" y="734"/>
                  </a:lnTo>
                  <a:lnTo>
                    <a:pt x="363" y="764"/>
                  </a:lnTo>
                  <a:lnTo>
                    <a:pt x="402" y="818"/>
                  </a:lnTo>
                  <a:lnTo>
                    <a:pt x="399" y="888"/>
                  </a:lnTo>
                  <a:lnTo>
                    <a:pt x="369" y="946"/>
                  </a:lnTo>
                  <a:lnTo>
                    <a:pt x="343" y="1005"/>
                  </a:lnTo>
                  <a:lnTo>
                    <a:pt x="297" y="1040"/>
                  </a:lnTo>
                  <a:lnTo>
                    <a:pt x="243" y="1051"/>
                  </a:lnTo>
                  <a:lnTo>
                    <a:pt x="181" y="1065"/>
                  </a:lnTo>
                  <a:lnTo>
                    <a:pt x="138" y="1113"/>
                  </a:lnTo>
                  <a:lnTo>
                    <a:pt x="92" y="1088"/>
                  </a:lnTo>
                  <a:lnTo>
                    <a:pt x="69" y="1121"/>
                  </a:lnTo>
                  <a:lnTo>
                    <a:pt x="0" y="1175"/>
                  </a:lnTo>
                  <a:lnTo>
                    <a:pt x="28" y="1234"/>
                  </a:lnTo>
                  <a:lnTo>
                    <a:pt x="61" y="1281"/>
                  </a:lnTo>
                  <a:lnTo>
                    <a:pt x="66" y="1336"/>
                  </a:lnTo>
                  <a:lnTo>
                    <a:pt x="118" y="1373"/>
                  </a:lnTo>
                  <a:lnTo>
                    <a:pt x="164" y="1403"/>
                  </a:lnTo>
                  <a:lnTo>
                    <a:pt x="199" y="1443"/>
                  </a:lnTo>
                  <a:lnTo>
                    <a:pt x="238" y="1460"/>
                  </a:lnTo>
                  <a:lnTo>
                    <a:pt x="287" y="1476"/>
                  </a:lnTo>
                  <a:lnTo>
                    <a:pt x="311" y="1506"/>
                  </a:lnTo>
                  <a:lnTo>
                    <a:pt x="302" y="1543"/>
                  </a:lnTo>
                  <a:lnTo>
                    <a:pt x="300" y="1578"/>
                  </a:lnTo>
                  <a:lnTo>
                    <a:pt x="312" y="1612"/>
                  </a:lnTo>
                  <a:lnTo>
                    <a:pt x="332" y="1639"/>
                  </a:lnTo>
                  <a:lnTo>
                    <a:pt x="312" y="1665"/>
                  </a:lnTo>
                  <a:lnTo>
                    <a:pt x="284" y="1697"/>
                  </a:lnTo>
                  <a:lnTo>
                    <a:pt x="305" y="1738"/>
                  </a:lnTo>
                  <a:lnTo>
                    <a:pt x="343" y="1774"/>
                  </a:lnTo>
                  <a:lnTo>
                    <a:pt x="395" y="1815"/>
                  </a:lnTo>
                  <a:lnTo>
                    <a:pt x="438" y="1807"/>
                  </a:lnTo>
                  <a:lnTo>
                    <a:pt x="497" y="1816"/>
                  </a:lnTo>
                  <a:lnTo>
                    <a:pt x="586" y="1864"/>
                  </a:lnTo>
                  <a:lnTo>
                    <a:pt x="664" y="1932"/>
                  </a:lnTo>
                  <a:lnTo>
                    <a:pt x="713" y="1963"/>
                  </a:lnTo>
                  <a:lnTo>
                    <a:pt x="789" y="1963"/>
                  </a:lnTo>
                  <a:lnTo>
                    <a:pt x="825" y="1960"/>
                  </a:lnTo>
                  <a:lnTo>
                    <a:pt x="890" y="1970"/>
                  </a:lnTo>
                  <a:lnTo>
                    <a:pt x="975" y="1956"/>
                  </a:lnTo>
                  <a:lnTo>
                    <a:pt x="1053" y="1938"/>
                  </a:lnTo>
                  <a:lnTo>
                    <a:pt x="1110" y="1916"/>
                  </a:lnTo>
                  <a:lnTo>
                    <a:pt x="1209" y="1905"/>
                  </a:lnTo>
                  <a:lnTo>
                    <a:pt x="1262" y="1901"/>
                  </a:lnTo>
                  <a:lnTo>
                    <a:pt x="1311" y="1930"/>
                  </a:lnTo>
                  <a:lnTo>
                    <a:pt x="1322" y="1956"/>
                  </a:lnTo>
                  <a:lnTo>
                    <a:pt x="1381" y="1938"/>
                  </a:lnTo>
                  <a:lnTo>
                    <a:pt x="1432" y="2004"/>
                  </a:lnTo>
                  <a:lnTo>
                    <a:pt x="1439" y="2041"/>
                  </a:lnTo>
                  <a:lnTo>
                    <a:pt x="1417" y="2087"/>
                  </a:lnTo>
                  <a:lnTo>
                    <a:pt x="1411" y="2140"/>
                  </a:lnTo>
                  <a:lnTo>
                    <a:pt x="1381" y="2179"/>
                  </a:lnTo>
                  <a:lnTo>
                    <a:pt x="1369" y="2220"/>
                  </a:lnTo>
                  <a:lnTo>
                    <a:pt x="1417" y="2225"/>
                  </a:lnTo>
                  <a:lnTo>
                    <a:pt x="1467" y="2246"/>
                  </a:lnTo>
                  <a:lnTo>
                    <a:pt x="1467" y="2297"/>
                  </a:lnTo>
                  <a:lnTo>
                    <a:pt x="1499" y="2337"/>
                  </a:lnTo>
                  <a:lnTo>
                    <a:pt x="1551" y="2374"/>
                  </a:lnTo>
                  <a:lnTo>
                    <a:pt x="1594" y="2358"/>
                  </a:lnTo>
                  <a:lnTo>
                    <a:pt x="1609" y="2319"/>
                  </a:lnTo>
                  <a:lnTo>
                    <a:pt x="1666" y="2302"/>
                  </a:lnTo>
                  <a:lnTo>
                    <a:pt x="1699" y="2287"/>
                  </a:lnTo>
                  <a:lnTo>
                    <a:pt x="1732" y="2314"/>
                  </a:lnTo>
                  <a:lnTo>
                    <a:pt x="1807" y="2254"/>
                  </a:lnTo>
                  <a:lnTo>
                    <a:pt x="1878" y="2282"/>
                  </a:lnTo>
                  <a:lnTo>
                    <a:pt x="1907" y="2325"/>
                  </a:lnTo>
                  <a:lnTo>
                    <a:pt x="1932" y="2356"/>
                  </a:lnTo>
                  <a:lnTo>
                    <a:pt x="1984" y="2371"/>
                  </a:lnTo>
                  <a:lnTo>
                    <a:pt x="2027" y="2364"/>
                  </a:lnTo>
                  <a:lnTo>
                    <a:pt x="2058" y="2369"/>
                  </a:lnTo>
                  <a:lnTo>
                    <a:pt x="2061" y="2405"/>
                  </a:lnTo>
                  <a:lnTo>
                    <a:pt x="2079" y="2441"/>
                  </a:lnTo>
                  <a:lnTo>
                    <a:pt x="2098" y="2436"/>
                  </a:lnTo>
                  <a:lnTo>
                    <a:pt x="2097" y="2407"/>
                  </a:lnTo>
                  <a:lnTo>
                    <a:pt x="2132" y="2371"/>
                  </a:lnTo>
                  <a:lnTo>
                    <a:pt x="2193" y="2388"/>
                  </a:lnTo>
                  <a:lnTo>
                    <a:pt x="2228" y="2378"/>
                  </a:lnTo>
                  <a:lnTo>
                    <a:pt x="2278" y="2341"/>
                  </a:lnTo>
                  <a:lnTo>
                    <a:pt x="2281" y="2301"/>
                  </a:lnTo>
                  <a:lnTo>
                    <a:pt x="2317" y="2341"/>
                  </a:lnTo>
                  <a:lnTo>
                    <a:pt x="2363" y="2308"/>
                  </a:lnTo>
                  <a:lnTo>
                    <a:pt x="2423" y="2293"/>
                  </a:lnTo>
                  <a:lnTo>
                    <a:pt x="2472" y="2272"/>
                  </a:lnTo>
                  <a:lnTo>
                    <a:pt x="2540" y="2213"/>
                  </a:lnTo>
                  <a:lnTo>
                    <a:pt x="2578" y="2176"/>
                  </a:lnTo>
                  <a:lnTo>
                    <a:pt x="2607" y="2118"/>
                  </a:lnTo>
                  <a:lnTo>
                    <a:pt x="2630" y="2061"/>
                  </a:lnTo>
                  <a:lnTo>
                    <a:pt x="2667" y="2033"/>
                  </a:lnTo>
                  <a:lnTo>
                    <a:pt x="2692" y="1982"/>
                  </a:lnTo>
                  <a:lnTo>
                    <a:pt x="2728" y="1956"/>
                  </a:lnTo>
                  <a:lnTo>
                    <a:pt x="2745" y="1916"/>
                  </a:lnTo>
                  <a:lnTo>
                    <a:pt x="2766" y="1883"/>
                  </a:lnTo>
                  <a:lnTo>
                    <a:pt x="2738" y="1843"/>
                  </a:lnTo>
                  <a:lnTo>
                    <a:pt x="2678" y="1828"/>
                  </a:lnTo>
                  <a:lnTo>
                    <a:pt x="2713" y="1787"/>
                  </a:lnTo>
                  <a:lnTo>
                    <a:pt x="2753" y="1758"/>
                  </a:lnTo>
                  <a:lnTo>
                    <a:pt x="2724" y="1715"/>
                  </a:lnTo>
                  <a:lnTo>
                    <a:pt x="2717" y="1670"/>
                  </a:lnTo>
                  <a:lnTo>
                    <a:pt x="2682" y="1652"/>
                  </a:lnTo>
                  <a:lnTo>
                    <a:pt x="2671" y="1609"/>
                  </a:lnTo>
                  <a:lnTo>
                    <a:pt x="2664" y="1542"/>
                  </a:lnTo>
                  <a:lnTo>
                    <a:pt x="2614" y="1538"/>
                  </a:lnTo>
                  <a:lnTo>
                    <a:pt x="2596" y="1506"/>
                  </a:lnTo>
                  <a:lnTo>
                    <a:pt x="2614" y="1461"/>
                  </a:lnTo>
                  <a:lnTo>
                    <a:pt x="2639" y="1418"/>
                  </a:lnTo>
                  <a:lnTo>
                    <a:pt x="2692" y="1378"/>
                  </a:lnTo>
                  <a:lnTo>
                    <a:pt x="2738" y="1359"/>
                  </a:lnTo>
                  <a:lnTo>
                    <a:pt x="2784" y="1362"/>
                  </a:lnTo>
                  <a:lnTo>
                    <a:pt x="2794" y="1323"/>
                  </a:lnTo>
                  <a:lnTo>
                    <a:pt x="2759" y="1323"/>
                  </a:lnTo>
                  <a:lnTo>
                    <a:pt x="2710" y="1289"/>
                  </a:lnTo>
                  <a:lnTo>
                    <a:pt x="2671" y="1289"/>
                  </a:lnTo>
                  <a:lnTo>
                    <a:pt x="2654" y="1307"/>
                  </a:lnTo>
                  <a:lnTo>
                    <a:pt x="2621" y="1348"/>
                  </a:lnTo>
                  <a:lnTo>
                    <a:pt x="2586" y="1326"/>
                  </a:lnTo>
                  <a:lnTo>
                    <a:pt x="2568" y="1278"/>
                  </a:lnTo>
                  <a:lnTo>
                    <a:pt x="2536" y="1289"/>
                  </a:lnTo>
                  <a:lnTo>
                    <a:pt x="2522" y="1271"/>
                  </a:lnTo>
                  <a:lnTo>
                    <a:pt x="2501" y="1241"/>
                  </a:lnTo>
                  <a:lnTo>
                    <a:pt x="2529" y="1205"/>
                  </a:lnTo>
                  <a:lnTo>
                    <a:pt x="2575" y="1194"/>
                  </a:lnTo>
                  <a:lnTo>
                    <a:pt x="2621" y="1153"/>
                  </a:lnTo>
                  <a:lnTo>
                    <a:pt x="2664" y="1117"/>
                  </a:lnTo>
                  <a:lnTo>
                    <a:pt x="2703" y="1076"/>
                  </a:lnTo>
                  <a:lnTo>
                    <a:pt x="2742" y="1051"/>
                  </a:lnTo>
                  <a:lnTo>
                    <a:pt x="2770" y="1073"/>
                  </a:lnTo>
                  <a:lnTo>
                    <a:pt x="2770" y="1099"/>
                  </a:lnTo>
                  <a:lnTo>
                    <a:pt x="2728" y="1132"/>
                  </a:lnTo>
                  <a:lnTo>
                    <a:pt x="2706" y="1153"/>
                  </a:lnTo>
                  <a:lnTo>
                    <a:pt x="2735" y="1179"/>
                  </a:lnTo>
                  <a:lnTo>
                    <a:pt x="2728" y="1223"/>
                  </a:lnTo>
                  <a:lnTo>
                    <a:pt x="2766" y="1183"/>
                  </a:lnTo>
                  <a:lnTo>
                    <a:pt x="2819" y="1161"/>
                  </a:lnTo>
                  <a:lnTo>
                    <a:pt x="2865" y="1146"/>
                  </a:lnTo>
                  <a:lnTo>
                    <a:pt x="2901" y="1095"/>
                  </a:lnTo>
                  <a:lnTo>
                    <a:pt x="2958" y="1081"/>
                  </a:lnTo>
                  <a:lnTo>
                    <a:pt x="2982" y="1040"/>
                  </a:lnTo>
                  <a:lnTo>
                    <a:pt x="3014" y="1011"/>
                  </a:lnTo>
                  <a:lnTo>
                    <a:pt x="3060" y="1040"/>
                  </a:lnTo>
                  <a:lnTo>
                    <a:pt x="3082" y="1015"/>
                  </a:lnTo>
                  <a:lnTo>
                    <a:pt x="3092" y="986"/>
                  </a:lnTo>
                  <a:lnTo>
                    <a:pt x="3121" y="963"/>
                  </a:lnTo>
                  <a:lnTo>
                    <a:pt x="3152" y="956"/>
                  </a:lnTo>
                  <a:lnTo>
                    <a:pt x="3195" y="898"/>
                  </a:lnTo>
                  <a:lnTo>
                    <a:pt x="3220" y="945"/>
                  </a:lnTo>
                  <a:lnTo>
                    <a:pt x="3269" y="930"/>
                  </a:lnTo>
                  <a:lnTo>
                    <a:pt x="3305" y="897"/>
                  </a:lnTo>
                  <a:lnTo>
                    <a:pt x="3291" y="749"/>
                  </a:lnTo>
                  <a:lnTo>
                    <a:pt x="3369" y="738"/>
                  </a:lnTo>
                  <a:lnTo>
                    <a:pt x="3450" y="631"/>
                  </a:lnTo>
                  <a:lnTo>
                    <a:pt x="3493" y="548"/>
                  </a:lnTo>
                  <a:lnTo>
                    <a:pt x="3501" y="489"/>
                  </a:lnTo>
                  <a:lnTo>
                    <a:pt x="3485" y="449"/>
                  </a:lnTo>
                  <a:lnTo>
                    <a:pt x="3398" y="502"/>
                  </a:lnTo>
                  <a:lnTo>
                    <a:pt x="3327" y="513"/>
                  </a:lnTo>
                  <a:lnTo>
                    <a:pt x="3269" y="500"/>
                  </a:lnTo>
                  <a:lnTo>
                    <a:pt x="3228" y="421"/>
                  </a:lnTo>
                  <a:lnTo>
                    <a:pt x="3175" y="399"/>
                  </a:lnTo>
                  <a:lnTo>
                    <a:pt x="3117" y="363"/>
                  </a:lnTo>
                  <a:lnTo>
                    <a:pt x="3083" y="357"/>
                  </a:lnTo>
                  <a:lnTo>
                    <a:pt x="3071" y="295"/>
                  </a:lnTo>
                  <a:lnTo>
                    <a:pt x="3034" y="181"/>
                  </a:lnTo>
                  <a:lnTo>
                    <a:pt x="2999" y="80"/>
                  </a:lnTo>
                  <a:lnTo>
                    <a:pt x="2929" y="33"/>
                  </a:lnTo>
                  <a:lnTo>
                    <a:pt x="2853" y="0"/>
                  </a:lnTo>
                  <a:lnTo>
                    <a:pt x="2742" y="22"/>
                  </a:lnTo>
                  <a:lnTo>
                    <a:pt x="2660" y="64"/>
                  </a:lnTo>
                  <a:lnTo>
                    <a:pt x="2689" y="118"/>
                  </a:lnTo>
                  <a:lnTo>
                    <a:pt x="2642" y="217"/>
                  </a:lnTo>
                  <a:lnTo>
                    <a:pt x="2608" y="279"/>
                  </a:lnTo>
                  <a:lnTo>
                    <a:pt x="2598" y="334"/>
                  </a:lnTo>
                  <a:lnTo>
                    <a:pt x="2521" y="349"/>
                  </a:lnTo>
                  <a:lnTo>
                    <a:pt x="2440" y="338"/>
                  </a:lnTo>
                  <a:lnTo>
                    <a:pt x="2398" y="472"/>
                  </a:lnTo>
                  <a:lnTo>
                    <a:pt x="2401" y="509"/>
                  </a:lnTo>
                  <a:lnTo>
                    <a:pt x="2451" y="524"/>
                  </a:lnTo>
                  <a:lnTo>
                    <a:pt x="2501" y="498"/>
                  </a:lnTo>
                  <a:lnTo>
                    <a:pt x="2547" y="490"/>
                  </a:lnTo>
                  <a:lnTo>
                    <a:pt x="2593" y="535"/>
                  </a:lnTo>
                  <a:lnTo>
                    <a:pt x="2614" y="553"/>
                  </a:lnTo>
                  <a:lnTo>
                    <a:pt x="2630" y="584"/>
                  </a:lnTo>
                  <a:lnTo>
                    <a:pt x="2622" y="613"/>
                  </a:lnTo>
                  <a:lnTo>
                    <a:pt x="2552" y="610"/>
                  </a:lnTo>
                  <a:lnTo>
                    <a:pt x="2511" y="613"/>
                  </a:lnTo>
                  <a:lnTo>
                    <a:pt x="2466" y="626"/>
                  </a:lnTo>
                  <a:lnTo>
                    <a:pt x="2430" y="663"/>
                  </a:lnTo>
                  <a:lnTo>
                    <a:pt x="2388" y="707"/>
                  </a:lnTo>
                  <a:lnTo>
                    <a:pt x="2353" y="715"/>
                  </a:lnTo>
                  <a:lnTo>
                    <a:pt x="2334" y="736"/>
                  </a:lnTo>
                  <a:lnTo>
                    <a:pt x="2304" y="759"/>
                  </a:lnTo>
                  <a:lnTo>
                    <a:pt x="2262" y="765"/>
                  </a:lnTo>
                  <a:lnTo>
                    <a:pt x="2220" y="749"/>
                  </a:lnTo>
                  <a:lnTo>
                    <a:pt x="2194" y="752"/>
                  </a:lnTo>
                  <a:lnTo>
                    <a:pt x="2167" y="774"/>
                  </a:lnTo>
                  <a:lnTo>
                    <a:pt x="2180" y="821"/>
                  </a:lnTo>
                  <a:lnTo>
                    <a:pt x="2188" y="854"/>
                  </a:lnTo>
                  <a:lnTo>
                    <a:pt x="2126" y="898"/>
                  </a:lnTo>
                  <a:lnTo>
                    <a:pt x="2079" y="939"/>
                  </a:lnTo>
                  <a:lnTo>
                    <a:pt x="2020" y="945"/>
                  </a:lnTo>
                  <a:lnTo>
                    <a:pt x="1970" y="952"/>
                  </a:lnTo>
                  <a:lnTo>
                    <a:pt x="1917" y="949"/>
                  </a:lnTo>
                  <a:lnTo>
                    <a:pt x="1856" y="960"/>
                  </a:lnTo>
                  <a:lnTo>
                    <a:pt x="1832" y="996"/>
                  </a:lnTo>
                  <a:lnTo>
                    <a:pt x="1786" y="1007"/>
                  </a:lnTo>
                  <a:lnTo>
                    <a:pt x="1747" y="999"/>
                  </a:lnTo>
                  <a:lnTo>
                    <a:pt x="1711" y="981"/>
                  </a:lnTo>
                  <a:lnTo>
                    <a:pt x="1651" y="967"/>
                  </a:lnTo>
                  <a:lnTo>
                    <a:pt x="1602" y="934"/>
                  </a:lnTo>
                  <a:lnTo>
                    <a:pt x="1534" y="945"/>
                  </a:lnTo>
                  <a:lnTo>
                    <a:pt x="1474" y="934"/>
                  </a:lnTo>
                  <a:lnTo>
                    <a:pt x="1382" y="930"/>
                  </a:lnTo>
                  <a:lnTo>
                    <a:pt x="1318" y="938"/>
                  </a:lnTo>
                  <a:lnTo>
                    <a:pt x="1305" y="898"/>
                  </a:lnTo>
                  <a:lnTo>
                    <a:pt x="1283" y="857"/>
                  </a:lnTo>
                  <a:lnTo>
                    <a:pt x="1247" y="798"/>
                  </a:lnTo>
                  <a:lnTo>
                    <a:pt x="1198" y="791"/>
                  </a:lnTo>
                  <a:lnTo>
                    <a:pt x="1170" y="761"/>
                  </a:lnTo>
                  <a:lnTo>
                    <a:pt x="1113" y="732"/>
                  </a:lnTo>
                  <a:lnTo>
                    <a:pt x="1082" y="750"/>
                  </a:lnTo>
                  <a:lnTo>
                    <a:pt x="1014" y="729"/>
                  </a:lnTo>
                  <a:lnTo>
                    <a:pt x="988" y="690"/>
                  </a:lnTo>
                  <a:lnTo>
                    <a:pt x="1007" y="619"/>
                  </a:lnTo>
                  <a:lnTo>
                    <a:pt x="993" y="549"/>
                  </a:lnTo>
                  <a:lnTo>
                    <a:pt x="929" y="487"/>
                  </a:lnTo>
                  <a:lnTo>
                    <a:pt x="897" y="458"/>
                  </a:lnTo>
                  <a:lnTo>
                    <a:pt x="842" y="448"/>
                  </a:lnTo>
                  <a:lnTo>
                    <a:pt x="836" y="413"/>
                  </a:lnTo>
                  <a:lnTo>
                    <a:pt x="771" y="400"/>
                  </a:lnTo>
                  <a:lnTo>
                    <a:pt x="687" y="46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Freeform 5"/>
            <p:cNvSpPr>
              <a:spLocks/>
            </p:cNvSpPr>
            <p:nvPr/>
          </p:nvSpPr>
          <p:spPr bwMode="auto">
            <a:xfrm>
              <a:off x="4759301" y="2552718"/>
              <a:ext cx="2943225" cy="1495425"/>
            </a:xfrm>
            <a:custGeom>
              <a:avLst/>
              <a:gdLst>
                <a:gd name="T0" fmla="*/ 2147483647 w 10860"/>
                <a:gd name="T1" fmla="*/ 2147483647 h 5516"/>
                <a:gd name="T2" fmla="*/ 2147483647 w 10860"/>
                <a:gd name="T3" fmla="*/ 2147483647 h 5516"/>
                <a:gd name="T4" fmla="*/ 2147483647 w 10860"/>
                <a:gd name="T5" fmla="*/ 2147483647 h 5516"/>
                <a:gd name="T6" fmla="*/ 2147483647 w 10860"/>
                <a:gd name="T7" fmla="*/ 2147483647 h 5516"/>
                <a:gd name="T8" fmla="*/ 2147483647 w 10860"/>
                <a:gd name="T9" fmla="*/ 2147483647 h 5516"/>
                <a:gd name="T10" fmla="*/ 2147483647 w 10860"/>
                <a:gd name="T11" fmla="*/ 2147483647 h 5516"/>
                <a:gd name="T12" fmla="*/ 2147483647 w 10860"/>
                <a:gd name="T13" fmla="*/ 2147483647 h 5516"/>
                <a:gd name="T14" fmla="*/ 2147483647 w 10860"/>
                <a:gd name="T15" fmla="*/ 2147483647 h 5516"/>
                <a:gd name="T16" fmla="*/ 2147483647 w 10860"/>
                <a:gd name="T17" fmla="*/ 2147483647 h 5516"/>
                <a:gd name="T18" fmla="*/ 2147483647 w 10860"/>
                <a:gd name="T19" fmla="*/ 2147483647 h 5516"/>
                <a:gd name="T20" fmla="*/ 2147483647 w 10860"/>
                <a:gd name="T21" fmla="*/ 2147483647 h 5516"/>
                <a:gd name="T22" fmla="*/ 2147483647 w 10860"/>
                <a:gd name="T23" fmla="*/ 2147483647 h 5516"/>
                <a:gd name="T24" fmla="*/ 2147483647 w 10860"/>
                <a:gd name="T25" fmla="*/ 2147483647 h 5516"/>
                <a:gd name="T26" fmla="*/ 2147483647 w 10860"/>
                <a:gd name="T27" fmla="*/ 2147483647 h 5516"/>
                <a:gd name="T28" fmla="*/ 2147483647 w 10860"/>
                <a:gd name="T29" fmla="*/ 2147483647 h 5516"/>
                <a:gd name="T30" fmla="*/ 2147483647 w 10860"/>
                <a:gd name="T31" fmla="*/ 2147483647 h 5516"/>
                <a:gd name="T32" fmla="*/ 2147483647 w 10860"/>
                <a:gd name="T33" fmla="*/ 2147483647 h 5516"/>
                <a:gd name="T34" fmla="*/ 2147483647 w 10860"/>
                <a:gd name="T35" fmla="*/ 2147483647 h 5516"/>
                <a:gd name="T36" fmla="*/ 2147483647 w 10860"/>
                <a:gd name="T37" fmla="*/ 2147483647 h 5516"/>
                <a:gd name="T38" fmla="*/ 2147483647 w 10860"/>
                <a:gd name="T39" fmla="*/ 2147483647 h 5516"/>
                <a:gd name="T40" fmla="*/ 2147483647 w 10860"/>
                <a:gd name="T41" fmla="*/ 2147483647 h 5516"/>
                <a:gd name="T42" fmla="*/ 2147483647 w 10860"/>
                <a:gd name="T43" fmla="*/ 2147483647 h 5516"/>
                <a:gd name="T44" fmla="*/ 2147483647 w 10860"/>
                <a:gd name="T45" fmla="*/ 2147483647 h 5516"/>
                <a:gd name="T46" fmla="*/ 2147483647 w 10860"/>
                <a:gd name="T47" fmla="*/ 2147483647 h 5516"/>
                <a:gd name="T48" fmla="*/ 2147483647 w 10860"/>
                <a:gd name="T49" fmla="*/ 2147483647 h 5516"/>
                <a:gd name="T50" fmla="*/ 2147483647 w 10860"/>
                <a:gd name="T51" fmla="*/ 2147483647 h 5516"/>
                <a:gd name="T52" fmla="*/ 2147483647 w 10860"/>
                <a:gd name="T53" fmla="*/ 2147483647 h 5516"/>
                <a:gd name="T54" fmla="*/ 2147483647 w 10860"/>
                <a:gd name="T55" fmla="*/ 2147483647 h 5516"/>
                <a:gd name="T56" fmla="*/ 2147483647 w 10860"/>
                <a:gd name="T57" fmla="*/ 2147483647 h 5516"/>
                <a:gd name="T58" fmla="*/ 2147483647 w 10860"/>
                <a:gd name="T59" fmla="*/ 2147483647 h 5516"/>
                <a:gd name="T60" fmla="*/ 2147483647 w 10860"/>
                <a:gd name="T61" fmla="*/ 2147483647 h 5516"/>
                <a:gd name="T62" fmla="*/ 2147483647 w 10860"/>
                <a:gd name="T63" fmla="*/ 2147483647 h 5516"/>
                <a:gd name="T64" fmla="*/ 2147483647 w 10860"/>
                <a:gd name="T65" fmla="*/ 2147483647 h 5516"/>
                <a:gd name="T66" fmla="*/ 2147483647 w 10860"/>
                <a:gd name="T67" fmla="*/ 2147483647 h 5516"/>
                <a:gd name="T68" fmla="*/ 2147483647 w 10860"/>
                <a:gd name="T69" fmla="*/ 2147483647 h 5516"/>
                <a:gd name="T70" fmla="*/ 2147483647 w 10860"/>
                <a:gd name="T71" fmla="*/ 2147483647 h 5516"/>
                <a:gd name="T72" fmla="*/ 2147483647 w 10860"/>
                <a:gd name="T73" fmla="*/ 2147483647 h 5516"/>
                <a:gd name="T74" fmla="*/ 2147483647 w 10860"/>
                <a:gd name="T75" fmla="*/ 2147483647 h 5516"/>
                <a:gd name="T76" fmla="*/ 2147483647 w 10860"/>
                <a:gd name="T77" fmla="*/ 2147483647 h 5516"/>
                <a:gd name="T78" fmla="*/ 2147483647 w 10860"/>
                <a:gd name="T79" fmla="*/ 2147483647 h 5516"/>
                <a:gd name="T80" fmla="*/ 2147483647 w 10860"/>
                <a:gd name="T81" fmla="*/ 2147483647 h 5516"/>
                <a:gd name="T82" fmla="*/ 2147483647 w 10860"/>
                <a:gd name="T83" fmla="*/ 2147483647 h 5516"/>
                <a:gd name="T84" fmla="*/ 2147483647 w 10860"/>
                <a:gd name="T85" fmla="*/ 2147483647 h 5516"/>
                <a:gd name="T86" fmla="*/ 2147483647 w 10860"/>
                <a:gd name="T87" fmla="*/ 2147483647 h 5516"/>
                <a:gd name="T88" fmla="*/ 2147483647 w 10860"/>
                <a:gd name="T89" fmla="*/ 2147483647 h 5516"/>
                <a:gd name="T90" fmla="*/ 2147483647 w 10860"/>
                <a:gd name="T91" fmla="*/ 2147483647 h 5516"/>
                <a:gd name="T92" fmla="*/ 2147483647 w 10860"/>
                <a:gd name="T93" fmla="*/ 2147483647 h 5516"/>
                <a:gd name="T94" fmla="*/ 2147483647 w 10860"/>
                <a:gd name="T95" fmla="*/ 2147483647 h 5516"/>
                <a:gd name="T96" fmla="*/ 2147483647 w 10860"/>
                <a:gd name="T97" fmla="*/ 2147483647 h 5516"/>
                <a:gd name="T98" fmla="*/ 2147483647 w 10860"/>
                <a:gd name="T99" fmla="*/ 2147483647 h 5516"/>
                <a:gd name="T100" fmla="*/ 2147483647 w 10860"/>
                <a:gd name="T101" fmla="*/ 2147483647 h 5516"/>
                <a:gd name="T102" fmla="*/ 2147483647 w 10860"/>
                <a:gd name="T103" fmla="*/ 2147483647 h 5516"/>
                <a:gd name="T104" fmla="*/ 2147483647 w 10860"/>
                <a:gd name="T105" fmla="*/ 2147483647 h 5516"/>
                <a:gd name="T106" fmla="*/ 2147483647 w 10860"/>
                <a:gd name="T107" fmla="*/ 2147483647 h 5516"/>
                <a:gd name="T108" fmla="*/ 2147483647 w 10860"/>
                <a:gd name="T109" fmla="*/ 2147483647 h 5516"/>
                <a:gd name="T110" fmla="*/ 2147483647 w 10860"/>
                <a:gd name="T111" fmla="*/ 2147483647 h 5516"/>
                <a:gd name="T112" fmla="*/ 2147483647 w 10860"/>
                <a:gd name="T113" fmla="*/ 2147483647 h 5516"/>
                <a:gd name="T114" fmla="*/ 2147483647 w 10860"/>
                <a:gd name="T115" fmla="*/ 2147483647 h 5516"/>
                <a:gd name="T116" fmla="*/ 2147483647 w 10860"/>
                <a:gd name="T117" fmla="*/ 2147483647 h 5516"/>
                <a:gd name="T118" fmla="*/ 2147483647 w 10860"/>
                <a:gd name="T119" fmla="*/ 2147483647 h 5516"/>
                <a:gd name="T120" fmla="*/ 2147483647 w 10860"/>
                <a:gd name="T121" fmla="*/ 2147483647 h 5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860"/>
                <a:gd name="T184" fmla="*/ 0 h 5516"/>
                <a:gd name="T185" fmla="*/ 10860 w 10860"/>
                <a:gd name="T186" fmla="*/ 5516 h 551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860" h="5516">
                  <a:moveTo>
                    <a:pt x="5143" y="0"/>
                  </a:moveTo>
                  <a:lnTo>
                    <a:pt x="5194" y="57"/>
                  </a:lnTo>
                  <a:lnTo>
                    <a:pt x="5259" y="84"/>
                  </a:lnTo>
                  <a:lnTo>
                    <a:pt x="5254" y="123"/>
                  </a:lnTo>
                  <a:lnTo>
                    <a:pt x="5210" y="142"/>
                  </a:lnTo>
                  <a:lnTo>
                    <a:pt x="5167" y="195"/>
                  </a:lnTo>
                  <a:lnTo>
                    <a:pt x="5233" y="215"/>
                  </a:lnTo>
                  <a:lnTo>
                    <a:pt x="5312" y="203"/>
                  </a:lnTo>
                  <a:lnTo>
                    <a:pt x="5349" y="248"/>
                  </a:lnTo>
                  <a:lnTo>
                    <a:pt x="5316" y="305"/>
                  </a:lnTo>
                  <a:lnTo>
                    <a:pt x="5292" y="348"/>
                  </a:lnTo>
                  <a:lnTo>
                    <a:pt x="5349" y="354"/>
                  </a:lnTo>
                  <a:lnTo>
                    <a:pt x="5386" y="344"/>
                  </a:lnTo>
                  <a:lnTo>
                    <a:pt x="5389" y="303"/>
                  </a:lnTo>
                  <a:lnTo>
                    <a:pt x="5427" y="294"/>
                  </a:lnTo>
                  <a:lnTo>
                    <a:pt x="5490" y="291"/>
                  </a:lnTo>
                  <a:lnTo>
                    <a:pt x="5568" y="290"/>
                  </a:lnTo>
                  <a:lnTo>
                    <a:pt x="5651" y="309"/>
                  </a:lnTo>
                  <a:lnTo>
                    <a:pt x="5732" y="444"/>
                  </a:lnTo>
                  <a:lnTo>
                    <a:pt x="5793" y="540"/>
                  </a:lnTo>
                  <a:lnTo>
                    <a:pt x="5791" y="603"/>
                  </a:lnTo>
                  <a:lnTo>
                    <a:pt x="5727" y="572"/>
                  </a:lnTo>
                  <a:lnTo>
                    <a:pt x="5722" y="621"/>
                  </a:lnTo>
                  <a:lnTo>
                    <a:pt x="5791" y="683"/>
                  </a:lnTo>
                  <a:lnTo>
                    <a:pt x="5736" y="750"/>
                  </a:lnTo>
                  <a:lnTo>
                    <a:pt x="5635" y="846"/>
                  </a:lnTo>
                  <a:lnTo>
                    <a:pt x="5526" y="950"/>
                  </a:lnTo>
                  <a:lnTo>
                    <a:pt x="5421" y="1064"/>
                  </a:lnTo>
                  <a:lnTo>
                    <a:pt x="5329" y="1134"/>
                  </a:lnTo>
                  <a:lnTo>
                    <a:pt x="5259" y="1200"/>
                  </a:lnTo>
                  <a:lnTo>
                    <a:pt x="5368" y="1223"/>
                  </a:lnTo>
                  <a:lnTo>
                    <a:pt x="5526" y="1149"/>
                  </a:lnTo>
                  <a:lnTo>
                    <a:pt x="5480" y="1057"/>
                  </a:lnTo>
                  <a:lnTo>
                    <a:pt x="5528" y="998"/>
                  </a:lnTo>
                  <a:lnTo>
                    <a:pt x="5626" y="1065"/>
                  </a:lnTo>
                  <a:lnTo>
                    <a:pt x="5740" y="1065"/>
                  </a:lnTo>
                  <a:lnTo>
                    <a:pt x="5846" y="1107"/>
                  </a:lnTo>
                  <a:lnTo>
                    <a:pt x="5940" y="1094"/>
                  </a:lnTo>
                  <a:lnTo>
                    <a:pt x="6030" y="1125"/>
                  </a:lnTo>
                  <a:lnTo>
                    <a:pt x="6116" y="1116"/>
                  </a:lnTo>
                  <a:lnTo>
                    <a:pt x="6074" y="1208"/>
                  </a:lnTo>
                  <a:lnTo>
                    <a:pt x="6129" y="1230"/>
                  </a:lnTo>
                  <a:lnTo>
                    <a:pt x="6172" y="1208"/>
                  </a:lnTo>
                  <a:lnTo>
                    <a:pt x="6234" y="1254"/>
                  </a:lnTo>
                  <a:lnTo>
                    <a:pt x="6318" y="1257"/>
                  </a:lnTo>
                  <a:lnTo>
                    <a:pt x="6369" y="1265"/>
                  </a:lnTo>
                  <a:lnTo>
                    <a:pt x="6420" y="1265"/>
                  </a:lnTo>
                  <a:lnTo>
                    <a:pt x="6414" y="1134"/>
                  </a:lnTo>
                  <a:lnTo>
                    <a:pt x="6450" y="1098"/>
                  </a:lnTo>
                  <a:lnTo>
                    <a:pt x="6481" y="1057"/>
                  </a:lnTo>
                  <a:lnTo>
                    <a:pt x="6579" y="1125"/>
                  </a:lnTo>
                  <a:lnTo>
                    <a:pt x="6645" y="1151"/>
                  </a:lnTo>
                  <a:lnTo>
                    <a:pt x="6688" y="1097"/>
                  </a:lnTo>
                  <a:lnTo>
                    <a:pt x="6758" y="1167"/>
                  </a:lnTo>
                  <a:lnTo>
                    <a:pt x="6807" y="1220"/>
                  </a:lnTo>
                  <a:lnTo>
                    <a:pt x="6813" y="1280"/>
                  </a:lnTo>
                  <a:lnTo>
                    <a:pt x="6807" y="1342"/>
                  </a:lnTo>
                  <a:lnTo>
                    <a:pt x="6791" y="1426"/>
                  </a:lnTo>
                  <a:lnTo>
                    <a:pt x="6777" y="1497"/>
                  </a:lnTo>
                  <a:lnTo>
                    <a:pt x="6775" y="1594"/>
                  </a:lnTo>
                  <a:lnTo>
                    <a:pt x="6831" y="1669"/>
                  </a:lnTo>
                  <a:lnTo>
                    <a:pt x="6889" y="1712"/>
                  </a:lnTo>
                  <a:lnTo>
                    <a:pt x="6931" y="1748"/>
                  </a:lnTo>
                  <a:lnTo>
                    <a:pt x="6970" y="1709"/>
                  </a:lnTo>
                  <a:lnTo>
                    <a:pt x="6979" y="1649"/>
                  </a:lnTo>
                  <a:lnTo>
                    <a:pt x="7006" y="1565"/>
                  </a:lnTo>
                  <a:lnTo>
                    <a:pt x="7036" y="1511"/>
                  </a:lnTo>
                  <a:lnTo>
                    <a:pt x="7062" y="1520"/>
                  </a:lnTo>
                  <a:lnTo>
                    <a:pt x="7076" y="1560"/>
                  </a:lnTo>
                  <a:lnTo>
                    <a:pt x="7116" y="1614"/>
                  </a:lnTo>
                  <a:lnTo>
                    <a:pt x="7171" y="1611"/>
                  </a:lnTo>
                  <a:lnTo>
                    <a:pt x="7204" y="1563"/>
                  </a:lnTo>
                  <a:lnTo>
                    <a:pt x="7247" y="1527"/>
                  </a:lnTo>
                  <a:lnTo>
                    <a:pt x="7328" y="1620"/>
                  </a:lnTo>
                  <a:lnTo>
                    <a:pt x="7389" y="1554"/>
                  </a:lnTo>
                  <a:lnTo>
                    <a:pt x="7443" y="1552"/>
                  </a:lnTo>
                  <a:lnTo>
                    <a:pt x="7471" y="1589"/>
                  </a:lnTo>
                  <a:lnTo>
                    <a:pt x="7497" y="1605"/>
                  </a:lnTo>
                  <a:lnTo>
                    <a:pt x="7528" y="1581"/>
                  </a:lnTo>
                  <a:lnTo>
                    <a:pt x="7501" y="1536"/>
                  </a:lnTo>
                  <a:lnTo>
                    <a:pt x="7501" y="1496"/>
                  </a:lnTo>
                  <a:lnTo>
                    <a:pt x="7533" y="1449"/>
                  </a:lnTo>
                  <a:lnTo>
                    <a:pt x="7488" y="1451"/>
                  </a:lnTo>
                  <a:lnTo>
                    <a:pt x="7470" y="1424"/>
                  </a:lnTo>
                  <a:lnTo>
                    <a:pt x="7504" y="1346"/>
                  </a:lnTo>
                  <a:lnTo>
                    <a:pt x="7543" y="1367"/>
                  </a:lnTo>
                  <a:lnTo>
                    <a:pt x="7570" y="1370"/>
                  </a:lnTo>
                  <a:lnTo>
                    <a:pt x="7584" y="1293"/>
                  </a:lnTo>
                  <a:lnTo>
                    <a:pt x="7631" y="1266"/>
                  </a:lnTo>
                  <a:lnTo>
                    <a:pt x="7651" y="1314"/>
                  </a:lnTo>
                  <a:lnTo>
                    <a:pt x="7707" y="1326"/>
                  </a:lnTo>
                  <a:lnTo>
                    <a:pt x="7782" y="1325"/>
                  </a:lnTo>
                  <a:lnTo>
                    <a:pt x="7833" y="1347"/>
                  </a:lnTo>
                  <a:lnTo>
                    <a:pt x="7913" y="1342"/>
                  </a:lnTo>
                  <a:lnTo>
                    <a:pt x="7972" y="1413"/>
                  </a:lnTo>
                  <a:lnTo>
                    <a:pt x="8029" y="1394"/>
                  </a:lnTo>
                  <a:lnTo>
                    <a:pt x="8111" y="1402"/>
                  </a:lnTo>
                  <a:lnTo>
                    <a:pt x="8187" y="1464"/>
                  </a:lnTo>
                  <a:lnTo>
                    <a:pt x="8208" y="1518"/>
                  </a:lnTo>
                  <a:lnTo>
                    <a:pt x="8127" y="1523"/>
                  </a:lnTo>
                  <a:lnTo>
                    <a:pt x="8128" y="1554"/>
                  </a:lnTo>
                  <a:lnTo>
                    <a:pt x="8242" y="1589"/>
                  </a:lnTo>
                  <a:lnTo>
                    <a:pt x="8310" y="1635"/>
                  </a:lnTo>
                  <a:lnTo>
                    <a:pt x="8341" y="1709"/>
                  </a:lnTo>
                  <a:lnTo>
                    <a:pt x="8419" y="1730"/>
                  </a:lnTo>
                  <a:lnTo>
                    <a:pt x="8566" y="1691"/>
                  </a:lnTo>
                  <a:lnTo>
                    <a:pt x="8682" y="1679"/>
                  </a:lnTo>
                  <a:lnTo>
                    <a:pt x="8770" y="1712"/>
                  </a:lnTo>
                  <a:lnTo>
                    <a:pt x="8845" y="1770"/>
                  </a:lnTo>
                  <a:lnTo>
                    <a:pt x="8859" y="1836"/>
                  </a:lnTo>
                  <a:lnTo>
                    <a:pt x="8838" y="1913"/>
                  </a:lnTo>
                  <a:lnTo>
                    <a:pt x="8859" y="1956"/>
                  </a:lnTo>
                  <a:lnTo>
                    <a:pt x="8911" y="1967"/>
                  </a:lnTo>
                  <a:lnTo>
                    <a:pt x="8929" y="2057"/>
                  </a:lnTo>
                  <a:lnTo>
                    <a:pt x="8970" y="2058"/>
                  </a:lnTo>
                  <a:lnTo>
                    <a:pt x="8988" y="1968"/>
                  </a:lnTo>
                  <a:lnTo>
                    <a:pt x="9072" y="1970"/>
                  </a:lnTo>
                  <a:lnTo>
                    <a:pt x="9104" y="1922"/>
                  </a:lnTo>
                  <a:lnTo>
                    <a:pt x="9165" y="1968"/>
                  </a:lnTo>
                  <a:lnTo>
                    <a:pt x="9228" y="1939"/>
                  </a:lnTo>
                  <a:lnTo>
                    <a:pt x="9315" y="1983"/>
                  </a:lnTo>
                  <a:lnTo>
                    <a:pt x="9372" y="1956"/>
                  </a:lnTo>
                  <a:lnTo>
                    <a:pt x="9423" y="1884"/>
                  </a:lnTo>
                  <a:lnTo>
                    <a:pt x="9495" y="1916"/>
                  </a:lnTo>
                  <a:lnTo>
                    <a:pt x="9474" y="1964"/>
                  </a:lnTo>
                  <a:lnTo>
                    <a:pt x="9424" y="1959"/>
                  </a:lnTo>
                  <a:lnTo>
                    <a:pt x="9418" y="2025"/>
                  </a:lnTo>
                  <a:lnTo>
                    <a:pt x="9468" y="2049"/>
                  </a:lnTo>
                  <a:lnTo>
                    <a:pt x="9499" y="2082"/>
                  </a:lnTo>
                  <a:lnTo>
                    <a:pt x="9508" y="2114"/>
                  </a:lnTo>
                  <a:lnTo>
                    <a:pt x="9556" y="2111"/>
                  </a:lnTo>
                  <a:lnTo>
                    <a:pt x="9597" y="2069"/>
                  </a:lnTo>
                  <a:lnTo>
                    <a:pt x="9577" y="1982"/>
                  </a:lnTo>
                  <a:lnTo>
                    <a:pt x="9558" y="1931"/>
                  </a:lnTo>
                  <a:lnTo>
                    <a:pt x="9571" y="1854"/>
                  </a:lnTo>
                  <a:lnTo>
                    <a:pt x="9626" y="1872"/>
                  </a:lnTo>
                  <a:lnTo>
                    <a:pt x="9756" y="1905"/>
                  </a:lnTo>
                  <a:lnTo>
                    <a:pt x="9861" y="1919"/>
                  </a:lnTo>
                  <a:lnTo>
                    <a:pt x="9944" y="1922"/>
                  </a:lnTo>
                  <a:lnTo>
                    <a:pt x="10008" y="1972"/>
                  </a:lnTo>
                  <a:lnTo>
                    <a:pt x="10117" y="2016"/>
                  </a:lnTo>
                  <a:lnTo>
                    <a:pt x="10192" y="2084"/>
                  </a:lnTo>
                  <a:lnTo>
                    <a:pt x="10243" y="2129"/>
                  </a:lnTo>
                  <a:lnTo>
                    <a:pt x="10334" y="2225"/>
                  </a:lnTo>
                  <a:lnTo>
                    <a:pt x="10424" y="2299"/>
                  </a:lnTo>
                  <a:lnTo>
                    <a:pt x="10461" y="2340"/>
                  </a:lnTo>
                  <a:lnTo>
                    <a:pt x="10498" y="2373"/>
                  </a:lnTo>
                  <a:lnTo>
                    <a:pt x="10530" y="2401"/>
                  </a:lnTo>
                  <a:lnTo>
                    <a:pt x="10519" y="2457"/>
                  </a:lnTo>
                  <a:lnTo>
                    <a:pt x="10524" y="2505"/>
                  </a:lnTo>
                  <a:lnTo>
                    <a:pt x="10549" y="2538"/>
                  </a:lnTo>
                  <a:lnTo>
                    <a:pt x="10591" y="2543"/>
                  </a:lnTo>
                  <a:lnTo>
                    <a:pt x="10581" y="2495"/>
                  </a:lnTo>
                  <a:lnTo>
                    <a:pt x="10579" y="2441"/>
                  </a:lnTo>
                  <a:lnTo>
                    <a:pt x="10612" y="2409"/>
                  </a:lnTo>
                  <a:lnTo>
                    <a:pt x="10686" y="2450"/>
                  </a:lnTo>
                  <a:lnTo>
                    <a:pt x="10744" y="2477"/>
                  </a:lnTo>
                  <a:lnTo>
                    <a:pt x="10792" y="2528"/>
                  </a:lnTo>
                  <a:lnTo>
                    <a:pt x="10860" y="2586"/>
                  </a:lnTo>
                  <a:lnTo>
                    <a:pt x="10809" y="2621"/>
                  </a:lnTo>
                  <a:lnTo>
                    <a:pt x="10777" y="2682"/>
                  </a:lnTo>
                  <a:lnTo>
                    <a:pt x="10735" y="2699"/>
                  </a:lnTo>
                  <a:lnTo>
                    <a:pt x="10684" y="2676"/>
                  </a:lnTo>
                  <a:lnTo>
                    <a:pt x="10687" y="2715"/>
                  </a:lnTo>
                  <a:lnTo>
                    <a:pt x="10696" y="2774"/>
                  </a:lnTo>
                  <a:lnTo>
                    <a:pt x="10663" y="2784"/>
                  </a:lnTo>
                  <a:lnTo>
                    <a:pt x="10668" y="2858"/>
                  </a:lnTo>
                  <a:lnTo>
                    <a:pt x="10632" y="2883"/>
                  </a:lnTo>
                  <a:lnTo>
                    <a:pt x="10563" y="2840"/>
                  </a:lnTo>
                  <a:lnTo>
                    <a:pt x="10527" y="2816"/>
                  </a:lnTo>
                  <a:lnTo>
                    <a:pt x="10491" y="2805"/>
                  </a:lnTo>
                  <a:lnTo>
                    <a:pt x="10453" y="2778"/>
                  </a:lnTo>
                  <a:lnTo>
                    <a:pt x="10446" y="2703"/>
                  </a:lnTo>
                  <a:lnTo>
                    <a:pt x="10398" y="2682"/>
                  </a:lnTo>
                  <a:lnTo>
                    <a:pt x="10342" y="2693"/>
                  </a:lnTo>
                  <a:lnTo>
                    <a:pt x="10310" y="2678"/>
                  </a:lnTo>
                  <a:lnTo>
                    <a:pt x="10276" y="2693"/>
                  </a:lnTo>
                  <a:lnTo>
                    <a:pt x="10258" y="2624"/>
                  </a:lnTo>
                  <a:lnTo>
                    <a:pt x="10272" y="2565"/>
                  </a:lnTo>
                  <a:lnTo>
                    <a:pt x="10198" y="2580"/>
                  </a:lnTo>
                  <a:lnTo>
                    <a:pt x="10183" y="2630"/>
                  </a:lnTo>
                  <a:lnTo>
                    <a:pt x="10215" y="2698"/>
                  </a:lnTo>
                  <a:lnTo>
                    <a:pt x="10182" y="2744"/>
                  </a:lnTo>
                  <a:lnTo>
                    <a:pt x="10170" y="2787"/>
                  </a:lnTo>
                  <a:lnTo>
                    <a:pt x="10117" y="2819"/>
                  </a:lnTo>
                  <a:lnTo>
                    <a:pt x="10047" y="2804"/>
                  </a:lnTo>
                  <a:lnTo>
                    <a:pt x="9970" y="2777"/>
                  </a:lnTo>
                  <a:lnTo>
                    <a:pt x="9975" y="2853"/>
                  </a:lnTo>
                  <a:lnTo>
                    <a:pt x="10110" y="2919"/>
                  </a:lnTo>
                  <a:lnTo>
                    <a:pt x="10101" y="2985"/>
                  </a:lnTo>
                  <a:lnTo>
                    <a:pt x="10179" y="3095"/>
                  </a:lnTo>
                  <a:lnTo>
                    <a:pt x="10147" y="3147"/>
                  </a:lnTo>
                  <a:lnTo>
                    <a:pt x="10102" y="3171"/>
                  </a:lnTo>
                  <a:lnTo>
                    <a:pt x="10035" y="3137"/>
                  </a:lnTo>
                  <a:lnTo>
                    <a:pt x="10000" y="3156"/>
                  </a:lnTo>
                  <a:lnTo>
                    <a:pt x="9934" y="3176"/>
                  </a:lnTo>
                  <a:lnTo>
                    <a:pt x="9855" y="3221"/>
                  </a:lnTo>
                  <a:lnTo>
                    <a:pt x="9754" y="3284"/>
                  </a:lnTo>
                  <a:lnTo>
                    <a:pt x="9658" y="3377"/>
                  </a:lnTo>
                  <a:lnTo>
                    <a:pt x="9579" y="3431"/>
                  </a:lnTo>
                  <a:lnTo>
                    <a:pt x="9546" y="3498"/>
                  </a:lnTo>
                  <a:lnTo>
                    <a:pt x="9512" y="3426"/>
                  </a:lnTo>
                  <a:lnTo>
                    <a:pt x="9450" y="3422"/>
                  </a:lnTo>
                  <a:lnTo>
                    <a:pt x="9390" y="3450"/>
                  </a:lnTo>
                  <a:lnTo>
                    <a:pt x="9308" y="3434"/>
                  </a:lnTo>
                  <a:lnTo>
                    <a:pt x="9219" y="3483"/>
                  </a:lnTo>
                  <a:lnTo>
                    <a:pt x="9154" y="3485"/>
                  </a:lnTo>
                  <a:lnTo>
                    <a:pt x="9103" y="3528"/>
                  </a:lnTo>
                  <a:lnTo>
                    <a:pt x="9076" y="3581"/>
                  </a:lnTo>
                  <a:lnTo>
                    <a:pt x="9036" y="3648"/>
                  </a:lnTo>
                  <a:lnTo>
                    <a:pt x="8995" y="3717"/>
                  </a:lnTo>
                  <a:lnTo>
                    <a:pt x="9015" y="3778"/>
                  </a:lnTo>
                  <a:lnTo>
                    <a:pt x="9067" y="3768"/>
                  </a:lnTo>
                  <a:lnTo>
                    <a:pt x="9084" y="3797"/>
                  </a:lnTo>
                  <a:lnTo>
                    <a:pt x="9046" y="3864"/>
                  </a:lnTo>
                  <a:lnTo>
                    <a:pt x="9076" y="3926"/>
                  </a:lnTo>
                  <a:lnTo>
                    <a:pt x="9094" y="3998"/>
                  </a:lnTo>
                  <a:lnTo>
                    <a:pt x="9022" y="3980"/>
                  </a:lnTo>
                  <a:lnTo>
                    <a:pt x="8989" y="4020"/>
                  </a:lnTo>
                  <a:lnTo>
                    <a:pt x="8971" y="4071"/>
                  </a:lnTo>
                  <a:lnTo>
                    <a:pt x="9001" y="4124"/>
                  </a:lnTo>
                  <a:lnTo>
                    <a:pt x="9006" y="4169"/>
                  </a:lnTo>
                  <a:lnTo>
                    <a:pt x="8933" y="4173"/>
                  </a:lnTo>
                  <a:lnTo>
                    <a:pt x="8854" y="4238"/>
                  </a:lnTo>
                  <a:lnTo>
                    <a:pt x="8847" y="4314"/>
                  </a:lnTo>
                  <a:lnTo>
                    <a:pt x="8767" y="4344"/>
                  </a:lnTo>
                  <a:lnTo>
                    <a:pt x="8772" y="4421"/>
                  </a:lnTo>
                  <a:lnTo>
                    <a:pt x="8719" y="4493"/>
                  </a:lnTo>
                  <a:lnTo>
                    <a:pt x="8671" y="4553"/>
                  </a:lnTo>
                  <a:lnTo>
                    <a:pt x="8607" y="4534"/>
                  </a:lnTo>
                  <a:lnTo>
                    <a:pt x="8611" y="4457"/>
                  </a:lnTo>
                  <a:lnTo>
                    <a:pt x="8590" y="4332"/>
                  </a:lnTo>
                  <a:lnTo>
                    <a:pt x="8574" y="4145"/>
                  </a:lnTo>
                  <a:lnTo>
                    <a:pt x="8577" y="4011"/>
                  </a:lnTo>
                  <a:lnTo>
                    <a:pt x="8601" y="3902"/>
                  </a:lnTo>
                  <a:lnTo>
                    <a:pt x="8659" y="3840"/>
                  </a:lnTo>
                  <a:lnTo>
                    <a:pt x="8653" y="3767"/>
                  </a:lnTo>
                  <a:lnTo>
                    <a:pt x="8769" y="3743"/>
                  </a:lnTo>
                  <a:lnTo>
                    <a:pt x="8818" y="3659"/>
                  </a:lnTo>
                  <a:lnTo>
                    <a:pt x="8859" y="3591"/>
                  </a:lnTo>
                  <a:lnTo>
                    <a:pt x="8940" y="3501"/>
                  </a:lnTo>
                  <a:lnTo>
                    <a:pt x="9019" y="3419"/>
                  </a:lnTo>
                  <a:lnTo>
                    <a:pt x="9111" y="3330"/>
                  </a:lnTo>
                  <a:lnTo>
                    <a:pt x="9145" y="3210"/>
                  </a:lnTo>
                  <a:lnTo>
                    <a:pt x="9192" y="3153"/>
                  </a:lnTo>
                  <a:lnTo>
                    <a:pt x="9163" y="3114"/>
                  </a:lnTo>
                  <a:lnTo>
                    <a:pt x="9112" y="3139"/>
                  </a:lnTo>
                  <a:lnTo>
                    <a:pt x="9070" y="3167"/>
                  </a:lnTo>
                  <a:lnTo>
                    <a:pt x="9057" y="3215"/>
                  </a:lnTo>
                  <a:lnTo>
                    <a:pt x="9024" y="3255"/>
                  </a:lnTo>
                  <a:lnTo>
                    <a:pt x="8955" y="3353"/>
                  </a:lnTo>
                  <a:lnTo>
                    <a:pt x="8886" y="3375"/>
                  </a:lnTo>
                  <a:lnTo>
                    <a:pt x="8859" y="3357"/>
                  </a:lnTo>
                  <a:lnTo>
                    <a:pt x="8896" y="3258"/>
                  </a:lnTo>
                  <a:lnTo>
                    <a:pt x="8851" y="3246"/>
                  </a:lnTo>
                  <a:lnTo>
                    <a:pt x="8787" y="3224"/>
                  </a:lnTo>
                  <a:lnTo>
                    <a:pt x="8689" y="3248"/>
                  </a:lnTo>
                  <a:lnTo>
                    <a:pt x="8638" y="3315"/>
                  </a:lnTo>
                  <a:lnTo>
                    <a:pt x="8562" y="3392"/>
                  </a:lnTo>
                  <a:lnTo>
                    <a:pt x="8514" y="3444"/>
                  </a:lnTo>
                  <a:lnTo>
                    <a:pt x="8496" y="3515"/>
                  </a:lnTo>
                  <a:lnTo>
                    <a:pt x="8481" y="3560"/>
                  </a:lnTo>
                  <a:lnTo>
                    <a:pt x="8544" y="3560"/>
                  </a:lnTo>
                  <a:lnTo>
                    <a:pt x="8562" y="3593"/>
                  </a:lnTo>
                  <a:lnTo>
                    <a:pt x="8515" y="3612"/>
                  </a:lnTo>
                  <a:lnTo>
                    <a:pt x="8425" y="3627"/>
                  </a:lnTo>
                  <a:lnTo>
                    <a:pt x="8297" y="3636"/>
                  </a:lnTo>
                  <a:lnTo>
                    <a:pt x="8299" y="3563"/>
                  </a:lnTo>
                  <a:lnTo>
                    <a:pt x="8226" y="3557"/>
                  </a:lnTo>
                  <a:lnTo>
                    <a:pt x="8167" y="3524"/>
                  </a:lnTo>
                  <a:lnTo>
                    <a:pt x="8139" y="3555"/>
                  </a:lnTo>
                  <a:lnTo>
                    <a:pt x="8118" y="3576"/>
                  </a:lnTo>
                  <a:lnTo>
                    <a:pt x="8086" y="3590"/>
                  </a:lnTo>
                  <a:lnTo>
                    <a:pt x="8005" y="3567"/>
                  </a:lnTo>
                  <a:lnTo>
                    <a:pt x="7883" y="3593"/>
                  </a:lnTo>
                  <a:lnTo>
                    <a:pt x="7744" y="3588"/>
                  </a:lnTo>
                  <a:lnTo>
                    <a:pt x="7669" y="3626"/>
                  </a:lnTo>
                  <a:lnTo>
                    <a:pt x="7632" y="3684"/>
                  </a:lnTo>
                  <a:lnTo>
                    <a:pt x="7575" y="3732"/>
                  </a:lnTo>
                  <a:lnTo>
                    <a:pt x="7551" y="3791"/>
                  </a:lnTo>
                  <a:lnTo>
                    <a:pt x="7491" y="3820"/>
                  </a:lnTo>
                  <a:lnTo>
                    <a:pt x="7360" y="3992"/>
                  </a:lnTo>
                  <a:lnTo>
                    <a:pt x="7299" y="4032"/>
                  </a:lnTo>
                  <a:lnTo>
                    <a:pt x="7261" y="4092"/>
                  </a:lnTo>
                  <a:lnTo>
                    <a:pt x="7203" y="4118"/>
                  </a:lnTo>
                  <a:lnTo>
                    <a:pt x="7239" y="4148"/>
                  </a:lnTo>
                  <a:lnTo>
                    <a:pt x="7264" y="4170"/>
                  </a:lnTo>
                  <a:lnTo>
                    <a:pt x="7296" y="4163"/>
                  </a:lnTo>
                  <a:lnTo>
                    <a:pt x="7324" y="4188"/>
                  </a:lnTo>
                  <a:lnTo>
                    <a:pt x="7299" y="4241"/>
                  </a:lnTo>
                  <a:lnTo>
                    <a:pt x="7380" y="4304"/>
                  </a:lnTo>
                  <a:lnTo>
                    <a:pt x="7427" y="4283"/>
                  </a:lnTo>
                  <a:lnTo>
                    <a:pt x="7440" y="4232"/>
                  </a:lnTo>
                  <a:lnTo>
                    <a:pt x="7496" y="4214"/>
                  </a:lnTo>
                  <a:lnTo>
                    <a:pt x="7535" y="4253"/>
                  </a:lnTo>
                  <a:lnTo>
                    <a:pt x="7548" y="4292"/>
                  </a:lnTo>
                  <a:lnTo>
                    <a:pt x="7581" y="4304"/>
                  </a:lnTo>
                  <a:lnTo>
                    <a:pt x="7606" y="4311"/>
                  </a:lnTo>
                  <a:lnTo>
                    <a:pt x="7611" y="4343"/>
                  </a:lnTo>
                  <a:lnTo>
                    <a:pt x="7589" y="4391"/>
                  </a:lnTo>
                  <a:lnTo>
                    <a:pt x="7604" y="4444"/>
                  </a:lnTo>
                  <a:lnTo>
                    <a:pt x="7599" y="4469"/>
                  </a:lnTo>
                  <a:lnTo>
                    <a:pt x="7572" y="4496"/>
                  </a:lnTo>
                  <a:lnTo>
                    <a:pt x="7551" y="4565"/>
                  </a:lnTo>
                  <a:lnTo>
                    <a:pt x="7548" y="4676"/>
                  </a:lnTo>
                  <a:lnTo>
                    <a:pt x="7527" y="4814"/>
                  </a:lnTo>
                  <a:lnTo>
                    <a:pt x="7475" y="4901"/>
                  </a:lnTo>
                  <a:lnTo>
                    <a:pt x="7422" y="4991"/>
                  </a:lnTo>
                  <a:lnTo>
                    <a:pt x="7379" y="5063"/>
                  </a:lnTo>
                  <a:lnTo>
                    <a:pt x="7320" y="5147"/>
                  </a:lnTo>
                  <a:lnTo>
                    <a:pt x="7247" y="5214"/>
                  </a:lnTo>
                  <a:lnTo>
                    <a:pt x="7157" y="5323"/>
                  </a:lnTo>
                  <a:lnTo>
                    <a:pt x="7076" y="5379"/>
                  </a:lnTo>
                  <a:lnTo>
                    <a:pt x="7027" y="5357"/>
                  </a:lnTo>
                  <a:lnTo>
                    <a:pt x="6958" y="5340"/>
                  </a:lnTo>
                  <a:lnTo>
                    <a:pt x="6943" y="5166"/>
                  </a:lnTo>
                  <a:lnTo>
                    <a:pt x="7032" y="5154"/>
                  </a:lnTo>
                  <a:lnTo>
                    <a:pt x="7128" y="5033"/>
                  </a:lnTo>
                  <a:lnTo>
                    <a:pt x="7180" y="4929"/>
                  </a:lnTo>
                  <a:lnTo>
                    <a:pt x="7188" y="4860"/>
                  </a:lnTo>
                  <a:lnTo>
                    <a:pt x="7168" y="4815"/>
                  </a:lnTo>
                  <a:lnTo>
                    <a:pt x="7068" y="4878"/>
                  </a:lnTo>
                  <a:lnTo>
                    <a:pt x="6984" y="4887"/>
                  </a:lnTo>
                  <a:lnTo>
                    <a:pt x="6915" y="4872"/>
                  </a:lnTo>
                  <a:lnTo>
                    <a:pt x="6871" y="4784"/>
                  </a:lnTo>
                  <a:lnTo>
                    <a:pt x="6804" y="4755"/>
                  </a:lnTo>
                  <a:lnTo>
                    <a:pt x="6739" y="4716"/>
                  </a:lnTo>
                  <a:lnTo>
                    <a:pt x="6700" y="4704"/>
                  </a:lnTo>
                  <a:lnTo>
                    <a:pt x="6684" y="4632"/>
                  </a:lnTo>
                  <a:lnTo>
                    <a:pt x="6642" y="4500"/>
                  </a:lnTo>
                  <a:lnTo>
                    <a:pt x="6603" y="4383"/>
                  </a:lnTo>
                  <a:lnTo>
                    <a:pt x="6525" y="4331"/>
                  </a:lnTo>
                  <a:lnTo>
                    <a:pt x="6430" y="4290"/>
                  </a:lnTo>
                  <a:lnTo>
                    <a:pt x="6306" y="4315"/>
                  </a:lnTo>
                  <a:lnTo>
                    <a:pt x="6207" y="4367"/>
                  </a:lnTo>
                  <a:lnTo>
                    <a:pt x="6239" y="4427"/>
                  </a:lnTo>
                  <a:lnTo>
                    <a:pt x="6216" y="4477"/>
                  </a:lnTo>
                  <a:lnTo>
                    <a:pt x="6179" y="4556"/>
                  </a:lnTo>
                  <a:lnTo>
                    <a:pt x="6146" y="4616"/>
                  </a:lnTo>
                  <a:lnTo>
                    <a:pt x="6132" y="4679"/>
                  </a:lnTo>
                  <a:lnTo>
                    <a:pt x="6045" y="4698"/>
                  </a:lnTo>
                  <a:lnTo>
                    <a:pt x="5958" y="4685"/>
                  </a:lnTo>
                  <a:lnTo>
                    <a:pt x="5862" y="4658"/>
                  </a:lnTo>
                  <a:lnTo>
                    <a:pt x="5789" y="4664"/>
                  </a:lnTo>
                  <a:lnTo>
                    <a:pt x="5732" y="4700"/>
                  </a:lnTo>
                  <a:lnTo>
                    <a:pt x="5654" y="4739"/>
                  </a:lnTo>
                  <a:lnTo>
                    <a:pt x="5554" y="4747"/>
                  </a:lnTo>
                  <a:lnTo>
                    <a:pt x="5455" y="4748"/>
                  </a:lnTo>
                  <a:lnTo>
                    <a:pt x="5411" y="4705"/>
                  </a:lnTo>
                  <a:lnTo>
                    <a:pt x="5292" y="4639"/>
                  </a:lnTo>
                  <a:lnTo>
                    <a:pt x="5234" y="4646"/>
                  </a:lnTo>
                  <a:lnTo>
                    <a:pt x="5178" y="4651"/>
                  </a:lnTo>
                  <a:lnTo>
                    <a:pt x="5123" y="4654"/>
                  </a:lnTo>
                  <a:lnTo>
                    <a:pt x="5066" y="4654"/>
                  </a:lnTo>
                  <a:lnTo>
                    <a:pt x="5027" y="4617"/>
                  </a:lnTo>
                  <a:lnTo>
                    <a:pt x="4992" y="4582"/>
                  </a:lnTo>
                  <a:lnTo>
                    <a:pt x="4978" y="4520"/>
                  </a:lnTo>
                  <a:lnTo>
                    <a:pt x="4912" y="4479"/>
                  </a:lnTo>
                  <a:lnTo>
                    <a:pt x="4863" y="4461"/>
                  </a:lnTo>
                  <a:lnTo>
                    <a:pt x="4770" y="4457"/>
                  </a:lnTo>
                  <a:lnTo>
                    <a:pt x="4711" y="4495"/>
                  </a:lnTo>
                  <a:lnTo>
                    <a:pt x="4713" y="4549"/>
                  </a:lnTo>
                  <a:lnTo>
                    <a:pt x="4719" y="4624"/>
                  </a:lnTo>
                  <a:lnTo>
                    <a:pt x="4688" y="4671"/>
                  </a:lnTo>
                  <a:lnTo>
                    <a:pt x="4642" y="4680"/>
                  </a:lnTo>
                  <a:lnTo>
                    <a:pt x="4521" y="4682"/>
                  </a:lnTo>
                  <a:lnTo>
                    <a:pt x="4476" y="4612"/>
                  </a:lnTo>
                  <a:lnTo>
                    <a:pt x="4420" y="4605"/>
                  </a:lnTo>
                  <a:lnTo>
                    <a:pt x="4344" y="4589"/>
                  </a:lnTo>
                  <a:lnTo>
                    <a:pt x="4284" y="4594"/>
                  </a:lnTo>
                  <a:lnTo>
                    <a:pt x="4250" y="4634"/>
                  </a:lnTo>
                  <a:lnTo>
                    <a:pt x="4209" y="4663"/>
                  </a:lnTo>
                  <a:lnTo>
                    <a:pt x="4142" y="4680"/>
                  </a:lnTo>
                  <a:lnTo>
                    <a:pt x="4062" y="4739"/>
                  </a:lnTo>
                  <a:lnTo>
                    <a:pt x="3995" y="4756"/>
                  </a:lnTo>
                  <a:lnTo>
                    <a:pt x="3957" y="4708"/>
                  </a:lnTo>
                  <a:lnTo>
                    <a:pt x="3863" y="4720"/>
                  </a:lnTo>
                  <a:lnTo>
                    <a:pt x="3810" y="4657"/>
                  </a:lnTo>
                  <a:lnTo>
                    <a:pt x="3758" y="4580"/>
                  </a:lnTo>
                  <a:lnTo>
                    <a:pt x="3707" y="4577"/>
                  </a:lnTo>
                  <a:lnTo>
                    <a:pt x="3625" y="4563"/>
                  </a:lnTo>
                  <a:lnTo>
                    <a:pt x="3540" y="4607"/>
                  </a:lnTo>
                  <a:lnTo>
                    <a:pt x="3468" y="4510"/>
                  </a:lnTo>
                  <a:lnTo>
                    <a:pt x="3407" y="4412"/>
                  </a:lnTo>
                  <a:lnTo>
                    <a:pt x="3381" y="4337"/>
                  </a:lnTo>
                  <a:lnTo>
                    <a:pt x="3326" y="4279"/>
                  </a:lnTo>
                  <a:lnTo>
                    <a:pt x="3285" y="4189"/>
                  </a:lnTo>
                  <a:lnTo>
                    <a:pt x="3266" y="4221"/>
                  </a:lnTo>
                  <a:lnTo>
                    <a:pt x="3153" y="4266"/>
                  </a:lnTo>
                  <a:lnTo>
                    <a:pt x="3135" y="4309"/>
                  </a:lnTo>
                  <a:lnTo>
                    <a:pt x="3074" y="4318"/>
                  </a:lnTo>
                  <a:lnTo>
                    <a:pt x="3072" y="4234"/>
                  </a:lnTo>
                  <a:lnTo>
                    <a:pt x="2988" y="4223"/>
                  </a:lnTo>
                  <a:lnTo>
                    <a:pt x="2915" y="4213"/>
                  </a:lnTo>
                  <a:lnTo>
                    <a:pt x="2883" y="4111"/>
                  </a:lnTo>
                  <a:lnTo>
                    <a:pt x="2775" y="4082"/>
                  </a:lnTo>
                  <a:lnTo>
                    <a:pt x="2695" y="4131"/>
                  </a:lnTo>
                  <a:lnTo>
                    <a:pt x="2624" y="4163"/>
                  </a:lnTo>
                  <a:lnTo>
                    <a:pt x="2553" y="4166"/>
                  </a:lnTo>
                  <a:lnTo>
                    <a:pt x="2492" y="4217"/>
                  </a:lnTo>
                  <a:lnTo>
                    <a:pt x="2402" y="4231"/>
                  </a:lnTo>
                  <a:lnTo>
                    <a:pt x="2306" y="4229"/>
                  </a:lnTo>
                  <a:lnTo>
                    <a:pt x="2237" y="4262"/>
                  </a:lnTo>
                  <a:lnTo>
                    <a:pt x="2264" y="4315"/>
                  </a:lnTo>
                  <a:lnTo>
                    <a:pt x="2301" y="4354"/>
                  </a:lnTo>
                  <a:lnTo>
                    <a:pt x="2243" y="4358"/>
                  </a:lnTo>
                  <a:lnTo>
                    <a:pt x="2234" y="4399"/>
                  </a:lnTo>
                  <a:lnTo>
                    <a:pt x="2235" y="4432"/>
                  </a:lnTo>
                  <a:lnTo>
                    <a:pt x="2183" y="4466"/>
                  </a:lnTo>
                  <a:lnTo>
                    <a:pt x="2255" y="4511"/>
                  </a:lnTo>
                  <a:lnTo>
                    <a:pt x="2280" y="4540"/>
                  </a:lnTo>
                  <a:lnTo>
                    <a:pt x="2280" y="4571"/>
                  </a:lnTo>
                  <a:lnTo>
                    <a:pt x="2243" y="4585"/>
                  </a:lnTo>
                  <a:lnTo>
                    <a:pt x="2211" y="4592"/>
                  </a:lnTo>
                  <a:lnTo>
                    <a:pt x="2169" y="4577"/>
                  </a:lnTo>
                  <a:lnTo>
                    <a:pt x="2144" y="4609"/>
                  </a:lnTo>
                  <a:lnTo>
                    <a:pt x="2100" y="4595"/>
                  </a:lnTo>
                  <a:lnTo>
                    <a:pt x="2069" y="4553"/>
                  </a:lnTo>
                  <a:lnTo>
                    <a:pt x="2051" y="4575"/>
                  </a:lnTo>
                  <a:lnTo>
                    <a:pt x="2008" y="4572"/>
                  </a:lnTo>
                  <a:lnTo>
                    <a:pt x="1966" y="4602"/>
                  </a:lnTo>
                  <a:lnTo>
                    <a:pt x="1939" y="4577"/>
                  </a:lnTo>
                  <a:lnTo>
                    <a:pt x="1848" y="4597"/>
                  </a:lnTo>
                  <a:lnTo>
                    <a:pt x="1791" y="4601"/>
                  </a:lnTo>
                  <a:lnTo>
                    <a:pt x="1746" y="4546"/>
                  </a:lnTo>
                  <a:lnTo>
                    <a:pt x="1709" y="4519"/>
                  </a:lnTo>
                  <a:lnTo>
                    <a:pt x="1668" y="4493"/>
                  </a:lnTo>
                  <a:lnTo>
                    <a:pt x="1598" y="4528"/>
                  </a:lnTo>
                  <a:lnTo>
                    <a:pt x="1557" y="4486"/>
                  </a:lnTo>
                  <a:lnTo>
                    <a:pt x="1535" y="4505"/>
                  </a:lnTo>
                  <a:lnTo>
                    <a:pt x="1496" y="4537"/>
                  </a:lnTo>
                  <a:lnTo>
                    <a:pt x="1473" y="4562"/>
                  </a:lnTo>
                  <a:lnTo>
                    <a:pt x="1452" y="4580"/>
                  </a:lnTo>
                  <a:lnTo>
                    <a:pt x="1413" y="4603"/>
                  </a:lnTo>
                  <a:lnTo>
                    <a:pt x="1420" y="4704"/>
                  </a:lnTo>
                  <a:lnTo>
                    <a:pt x="1341" y="4636"/>
                  </a:lnTo>
                  <a:lnTo>
                    <a:pt x="1317" y="4693"/>
                  </a:lnTo>
                  <a:lnTo>
                    <a:pt x="1293" y="4730"/>
                  </a:lnTo>
                  <a:lnTo>
                    <a:pt x="1295" y="4769"/>
                  </a:lnTo>
                  <a:lnTo>
                    <a:pt x="1284" y="4816"/>
                  </a:lnTo>
                  <a:lnTo>
                    <a:pt x="1310" y="4862"/>
                  </a:lnTo>
                  <a:lnTo>
                    <a:pt x="1311" y="4901"/>
                  </a:lnTo>
                  <a:lnTo>
                    <a:pt x="1341" y="4921"/>
                  </a:lnTo>
                  <a:lnTo>
                    <a:pt x="1404" y="4936"/>
                  </a:lnTo>
                  <a:lnTo>
                    <a:pt x="1431" y="4988"/>
                  </a:lnTo>
                  <a:lnTo>
                    <a:pt x="1437" y="5032"/>
                  </a:lnTo>
                  <a:lnTo>
                    <a:pt x="1454" y="5060"/>
                  </a:lnTo>
                  <a:lnTo>
                    <a:pt x="1395" y="5101"/>
                  </a:lnTo>
                  <a:lnTo>
                    <a:pt x="1349" y="5146"/>
                  </a:lnTo>
                  <a:lnTo>
                    <a:pt x="1305" y="5210"/>
                  </a:lnTo>
                  <a:lnTo>
                    <a:pt x="1341" y="5275"/>
                  </a:lnTo>
                  <a:lnTo>
                    <a:pt x="1341" y="5353"/>
                  </a:lnTo>
                  <a:lnTo>
                    <a:pt x="1380" y="5402"/>
                  </a:lnTo>
                  <a:lnTo>
                    <a:pt x="1416" y="5465"/>
                  </a:lnTo>
                  <a:lnTo>
                    <a:pt x="1344" y="5516"/>
                  </a:lnTo>
                  <a:lnTo>
                    <a:pt x="1292" y="5482"/>
                  </a:lnTo>
                  <a:lnTo>
                    <a:pt x="1236" y="5417"/>
                  </a:lnTo>
                  <a:lnTo>
                    <a:pt x="1168" y="5381"/>
                  </a:lnTo>
                  <a:lnTo>
                    <a:pt x="1085" y="5389"/>
                  </a:lnTo>
                  <a:lnTo>
                    <a:pt x="1040" y="5330"/>
                  </a:lnTo>
                  <a:lnTo>
                    <a:pt x="971" y="5336"/>
                  </a:lnTo>
                  <a:lnTo>
                    <a:pt x="876" y="5321"/>
                  </a:lnTo>
                  <a:lnTo>
                    <a:pt x="803" y="5293"/>
                  </a:lnTo>
                  <a:lnTo>
                    <a:pt x="753" y="5237"/>
                  </a:lnTo>
                  <a:lnTo>
                    <a:pt x="699" y="5206"/>
                  </a:lnTo>
                  <a:lnTo>
                    <a:pt x="650" y="5176"/>
                  </a:lnTo>
                  <a:lnTo>
                    <a:pt x="648" y="5149"/>
                  </a:lnTo>
                  <a:lnTo>
                    <a:pt x="680" y="5135"/>
                  </a:lnTo>
                  <a:lnTo>
                    <a:pt x="696" y="5090"/>
                  </a:lnTo>
                  <a:lnTo>
                    <a:pt x="705" y="5059"/>
                  </a:lnTo>
                  <a:lnTo>
                    <a:pt x="695" y="5016"/>
                  </a:lnTo>
                  <a:lnTo>
                    <a:pt x="732" y="4994"/>
                  </a:lnTo>
                  <a:lnTo>
                    <a:pt x="794" y="4982"/>
                  </a:lnTo>
                  <a:lnTo>
                    <a:pt x="734" y="4930"/>
                  </a:lnTo>
                  <a:lnTo>
                    <a:pt x="818" y="4892"/>
                  </a:lnTo>
                  <a:lnTo>
                    <a:pt x="834" y="4852"/>
                  </a:lnTo>
                  <a:lnTo>
                    <a:pt x="824" y="4814"/>
                  </a:lnTo>
                  <a:lnTo>
                    <a:pt x="825" y="4774"/>
                  </a:lnTo>
                  <a:lnTo>
                    <a:pt x="825" y="4750"/>
                  </a:lnTo>
                  <a:lnTo>
                    <a:pt x="836" y="4717"/>
                  </a:lnTo>
                  <a:lnTo>
                    <a:pt x="809" y="4702"/>
                  </a:lnTo>
                  <a:lnTo>
                    <a:pt x="777" y="4705"/>
                  </a:lnTo>
                  <a:lnTo>
                    <a:pt x="746" y="4691"/>
                  </a:lnTo>
                  <a:lnTo>
                    <a:pt x="707" y="4688"/>
                  </a:lnTo>
                  <a:lnTo>
                    <a:pt x="690" y="4667"/>
                  </a:lnTo>
                  <a:lnTo>
                    <a:pt x="671" y="4640"/>
                  </a:lnTo>
                  <a:lnTo>
                    <a:pt x="629" y="4630"/>
                  </a:lnTo>
                  <a:lnTo>
                    <a:pt x="590" y="4627"/>
                  </a:lnTo>
                  <a:lnTo>
                    <a:pt x="555" y="4588"/>
                  </a:lnTo>
                  <a:lnTo>
                    <a:pt x="500" y="4552"/>
                  </a:lnTo>
                  <a:lnTo>
                    <a:pt x="449" y="4526"/>
                  </a:lnTo>
                  <a:lnTo>
                    <a:pt x="459" y="4475"/>
                  </a:lnTo>
                  <a:lnTo>
                    <a:pt x="429" y="4427"/>
                  </a:lnTo>
                  <a:lnTo>
                    <a:pt x="399" y="4421"/>
                  </a:lnTo>
                  <a:lnTo>
                    <a:pt x="354" y="4451"/>
                  </a:lnTo>
                  <a:lnTo>
                    <a:pt x="290" y="4451"/>
                  </a:lnTo>
                  <a:lnTo>
                    <a:pt x="269" y="4412"/>
                  </a:lnTo>
                  <a:lnTo>
                    <a:pt x="255" y="4364"/>
                  </a:lnTo>
                  <a:lnTo>
                    <a:pt x="306" y="4346"/>
                  </a:lnTo>
                  <a:lnTo>
                    <a:pt x="350" y="4327"/>
                  </a:lnTo>
                  <a:lnTo>
                    <a:pt x="329" y="4291"/>
                  </a:lnTo>
                  <a:lnTo>
                    <a:pt x="297" y="4270"/>
                  </a:lnTo>
                  <a:lnTo>
                    <a:pt x="290" y="4237"/>
                  </a:lnTo>
                  <a:lnTo>
                    <a:pt x="276" y="4214"/>
                  </a:lnTo>
                  <a:lnTo>
                    <a:pt x="251" y="4183"/>
                  </a:lnTo>
                  <a:lnTo>
                    <a:pt x="230" y="4159"/>
                  </a:lnTo>
                  <a:lnTo>
                    <a:pt x="219" y="4124"/>
                  </a:lnTo>
                  <a:lnTo>
                    <a:pt x="233" y="4076"/>
                  </a:lnTo>
                  <a:lnTo>
                    <a:pt x="209" y="4045"/>
                  </a:lnTo>
                  <a:lnTo>
                    <a:pt x="165" y="4025"/>
                  </a:lnTo>
                  <a:lnTo>
                    <a:pt x="87" y="4006"/>
                  </a:lnTo>
                  <a:lnTo>
                    <a:pt x="29" y="3979"/>
                  </a:lnTo>
                  <a:lnTo>
                    <a:pt x="27" y="3866"/>
                  </a:lnTo>
                  <a:lnTo>
                    <a:pt x="0" y="3812"/>
                  </a:lnTo>
                  <a:lnTo>
                    <a:pt x="20" y="3743"/>
                  </a:lnTo>
                  <a:lnTo>
                    <a:pt x="21" y="3671"/>
                  </a:lnTo>
                  <a:lnTo>
                    <a:pt x="33" y="3617"/>
                  </a:lnTo>
                  <a:lnTo>
                    <a:pt x="47" y="3568"/>
                  </a:lnTo>
                  <a:lnTo>
                    <a:pt x="62" y="3545"/>
                  </a:lnTo>
                  <a:lnTo>
                    <a:pt x="123" y="3530"/>
                  </a:lnTo>
                  <a:lnTo>
                    <a:pt x="161" y="3524"/>
                  </a:lnTo>
                  <a:lnTo>
                    <a:pt x="158" y="3484"/>
                  </a:lnTo>
                  <a:lnTo>
                    <a:pt x="76" y="3428"/>
                  </a:lnTo>
                  <a:lnTo>
                    <a:pt x="99" y="3377"/>
                  </a:lnTo>
                  <a:lnTo>
                    <a:pt x="139" y="3314"/>
                  </a:lnTo>
                  <a:lnTo>
                    <a:pt x="166" y="3272"/>
                  </a:lnTo>
                  <a:lnTo>
                    <a:pt x="204" y="3204"/>
                  </a:lnTo>
                  <a:lnTo>
                    <a:pt x="252" y="3149"/>
                  </a:lnTo>
                  <a:lnTo>
                    <a:pt x="273" y="3074"/>
                  </a:lnTo>
                  <a:lnTo>
                    <a:pt x="237" y="3029"/>
                  </a:lnTo>
                  <a:lnTo>
                    <a:pt x="202" y="3002"/>
                  </a:lnTo>
                  <a:lnTo>
                    <a:pt x="189" y="2963"/>
                  </a:lnTo>
                  <a:lnTo>
                    <a:pt x="216" y="2904"/>
                  </a:lnTo>
                  <a:lnTo>
                    <a:pt x="174" y="2790"/>
                  </a:lnTo>
                  <a:lnTo>
                    <a:pt x="165" y="2693"/>
                  </a:lnTo>
                  <a:lnTo>
                    <a:pt x="183" y="2618"/>
                  </a:lnTo>
                  <a:lnTo>
                    <a:pt x="132" y="2514"/>
                  </a:lnTo>
                  <a:lnTo>
                    <a:pt x="172" y="2330"/>
                  </a:lnTo>
                  <a:lnTo>
                    <a:pt x="99" y="2240"/>
                  </a:lnTo>
                  <a:lnTo>
                    <a:pt x="106" y="2180"/>
                  </a:lnTo>
                  <a:lnTo>
                    <a:pt x="117" y="2064"/>
                  </a:lnTo>
                  <a:lnTo>
                    <a:pt x="142" y="2012"/>
                  </a:lnTo>
                  <a:lnTo>
                    <a:pt x="180" y="1965"/>
                  </a:lnTo>
                  <a:lnTo>
                    <a:pt x="183" y="1928"/>
                  </a:lnTo>
                  <a:lnTo>
                    <a:pt x="228" y="1934"/>
                  </a:lnTo>
                  <a:lnTo>
                    <a:pt x="272" y="1945"/>
                  </a:lnTo>
                  <a:lnTo>
                    <a:pt x="312" y="1910"/>
                  </a:lnTo>
                  <a:lnTo>
                    <a:pt x="366" y="1939"/>
                  </a:lnTo>
                  <a:lnTo>
                    <a:pt x="380" y="1963"/>
                  </a:lnTo>
                  <a:lnTo>
                    <a:pt x="365" y="2002"/>
                  </a:lnTo>
                  <a:lnTo>
                    <a:pt x="428" y="2030"/>
                  </a:lnTo>
                  <a:lnTo>
                    <a:pt x="558" y="2066"/>
                  </a:lnTo>
                  <a:lnTo>
                    <a:pt x="659" y="2134"/>
                  </a:lnTo>
                  <a:lnTo>
                    <a:pt x="768" y="2219"/>
                  </a:lnTo>
                  <a:lnTo>
                    <a:pt x="890" y="2309"/>
                  </a:lnTo>
                  <a:lnTo>
                    <a:pt x="926" y="2410"/>
                  </a:lnTo>
                  <a:lnTo>
                    <a:pt x="924" y="2488"/>
                  </a:lnTo>
                  <a:lnTo>
                    <a:pt x="872" y="2557"/>
                  </a:lnTo>
                  <a:lnTo>
                    <a:pt x="795" y="2602"/>
                  </a:lnTo>
                  <a:lnTo>
                    <a:pt x="645" y="2585"/>
                  </a:lnTo>
                  <a:lnTo>
                    <a:pt x="524" y="2537"/>
                  </a:lnTo>
                  <a:lnTo>
                    <a:pt x="420" y="2486"/>
                  </a:lnTo>
                  <a:lnTo>
                    <a:pt x="338" y="2435"/>
                  </a:lnTo>
                  <a:lnTo>
                    <a:pt x="332" y="2456"/>
                  </a:lnTo>
                  <a:lnTo>
                    <a:pt x="386" y="2525"/>
                  </a:lnTo>
                  <a:lnTo>
                    <a:pt x="414" y="2566"/>
                  </a:lnTo>
                  <a:lnTo>
                    <a:pt x="494" y="2641"/>
                  </a:lnTo>
                  <a:lnTo>
                    <a:pt x="495" y="2699"/>
                  </a:lnTo>
                  <a:lnTo>
                    <a:pt x="471" y="2725"/>
                  </a:lnTo>
                  <a:lnTo>
                    <a:pt x="489" y="2758"/>
                  </a:lnTo>
                  <a:lnTo>
                    <a:pt x="488" y="2819"/>
                  </a:lnTo>
                  <a:lnTo>
                    <a:pt x="519" y="2881"/>
                  </a:lnTo>
                  <a:lnTo>
                    <a:pt x="567" y="2897"/>
                  </a:lnTo>
                  <a:lnTo>
                    <a:pt x="608" y="2957"/>
                  </a:lnTo>
                  <a:lnTo>
                    <a:pt x="684" y="2968"/>
                  </a:lnTo>
                  <a:lnTo>
                    <a:pt x="689" y="2880"/>
                  </a:lnTo>
                  <a:lnTo>
                    <a:pt x="648" y="2786"/>
                  </a:lnTo>
                  <a:lnTo>
                    <a:pt x="722" y="2720"/>
                  </a:lnTo>
                  <a:lnTo>
                    <a:pt x="811" y="2761"/>
                  </a:lnTo>
                  <a:lnTo>
                    <a:pt x="901" y="2794"/>
                  </a:lnTo>
                  <a:lnTo>
                    <a:pt x="892" y="2670"/>
                  </a:lnTo>
                  <a:lnTo>
                    <a:pt x="958" y="2585"/>
                  </a:lnTo>
                  <a:lnTo>
                    <a:pt x="1040" y="2509"/>
                  </a:lnTo>
                  <a:lnTo>
                    <a:pt x="1089" y="2459"/>
                  </a:lnTo>
                  <a:lnTo>
                    <a:pt x="1153" y="2543"/>
                  </a:lnTo>
                  <a:lnTo>
                    <a:pt x="1202" y="2476"/>
                  </a:lnTo>
                  <a:lnTo>
                    <a:pt x="1153" y="2417"/>
                  </a:lnTo>
                  <a:lnTo>
                    <a:pt x="1153" y="2324"/>
                  </a:lnTo>
                  <a:lnTo>
                    <a:pt x="1186" y="2241"/>
                  </a:lnTo>
                  <a:lnTo>
                    <a:pt x="1137" y="2191"/>
                  </a:lnTo>
                  <a:lnTo>
                    <a:pt x="1159" y="2113"/>
                  </a:lnTo>
                  <a:lnTo>
                    <a:pt x="1244" y="2132"/>
                  </a:lnTo>
                  <a:lnTo>
                    <a:pt x="1337" y="2175"/>
                  </a:lnTo>
                  <a:lnTo>
                    <a:pt x="1358" y="2249"/>
                  </a:lnTo>
                  <a:lnTo>
                    <a:pt x="1309" y="2308"/>
                  </a:lnTo>
                  <a:lnTo>
                    <a:pt x="1244" y="2316"/>
                  </a:lnTo>
                  <a:lnTo>
                    <a:pt x="1276" y="2383"/>
                  </a:lnTo>
                  <a:lnTo>
                    <a:pt x="1316" y="2425"/>
                  </a:lnTo>
                  <a:lnTo>
                    <a:pt x="1397" y="2401"/>
                  </a:lnTo>
                  <a:lnTo>
                    <a:pt x="1431" y="2308"/>
                  </a:lnTo>
                  <a:lnTo>
                    <a:pt x="1520" y="2215"/>
                  </a:lnTo>
                  <a:lnTo>
                    <a:pt x="1651" y="2148"/>
                  </a:lnTo>
                  <a:lnTo>
                    <a:pt x="1723" y="2064"/>
                  </a:lnTo>
                  <a:lnTo>
                    <a:pt x="1805" y="2047"/>
                  </a:lnTo>
                  <a:lnTo>
                    <a:pt x="1789" y="2174"/>
                  </a:lnTo>
                  <a:lnTo>
                    <a:pt x="1854" y="2191"/>
                  </a:lnTo>
                  <a:lnTo>
                    <a:pt x="1928" y="2157"/>
                  </a:lnTo>
                  <a:lnTo>
                    <a:pt x="2051" y="2072"/>
                  </a:lnTo>
                  <a:lnTo>
                    <a:pt x="2139" y="2064"/>
                  </a:lnTo>
                  <a:lnTo>
                    <a:pt x="2203" y="2115"/>
                  </a:lnTo>
                  <a:lnTo>
                    <a:pt x="2238" y="2061"/>
                  </a:lnTo>
                  <a:lnTo>
                    <a:pt x="2191" y="1970"/>
                  </a:lnTo>
                  <a:lnTo>
                    <a:pt x="2082" y="1869"/>
                  </a:lnTo>
                  <a:lnTo>
                    <a:pt x="2116" y="1808"/>
                  </a:lnTo>
                  <a:lnTo>
                    <a:pt x="2185" y="1859"/>
                  </a:lnTo>
                  <a:lnTo>
                    <a:pt x="2256" y="1928"/>
                  </a:lnTo>
                  <a:lnTo>
                    <a:pt x="2338" y="1929"/>
                  </a:lnTo>
                  <a:lnTo>
                    <a:pt x="2413" y="1956"/>
                  </a:lnTo>
                  <a:lnTo>
                    <a:pt x="2490" y="1989"/>
                  </a:lnTo>
                  <a:lnTo>
                    <a:pt x="2553" y="2052"/>
                  </a:lnTo>
                  <a:lnTo>
                    <a:pt x="2652" y="2090"/>
                  </a:lnTo>
                  <a:lnTo>
                    <a:pt x="2682" y="2147"/>
                  </a:lnTo>
                  <a:lnTo>
                    <a:pt x="2743" y="2223"/>
                  </a:lnTo>
                  <a:lnTo>
                    <a:pt x="2792" y="2115"/>
                  </a:lnTo>
                  <a:lnTo>
                    <a:pt x="2739" y="2072"/>
                  </a:lnTo>
                  <a:lnTo>
                    <a:pt x="2722" y="2016"/>
                  </a:lnTo>
                  <a:lnTo>
                    <a:pt x="2693" y="1972"/>
                  </a:lnTo>
                  <a:lnTo>
                    <a:pt x="2646" y="1938"/>
                  </a:lnTo>
                  <a:lnTo>
                    <a:pt x="2660" y="1881"/>
                  </a:lnTo>
                  <a:lnTo>
                    <a:pt x="2677" y="1779"/>
                  </a:lnTo>
                  <a:lnTo>
                    <a:pt x="2623" y="1650"/>
                  </a:lnTo>
                  <a:lnTo>
                    <a:pt x="2709" y="1552"/>
                  </a:lnTo>
                  <a:lnTo>
                    <a:pt x="2784" y="1426"/>
                  </a:lnTo>
                  <a:lnTo>
                    <a:pt x="2800" y="1250"/>
                  </a:lnTo>
                  <a:lnTo>
                    <a:pt x="2877" y="1131"/>
                  </a:lnTo>
                  <a:lnTo>
                    <a:pt x="2962" y="1176"/>
                  </a:lnTo>
                  <a:lnTo>
                    <a:pt x="2961" y="1238"/>
                  </a:lnTo>
                  <a:lnTo>
                    <a:pt x="3048" y="1361"/>
                  </a:lnTo>
                  <a:lnTo>
                    <a:pt x="3000" y="1560"/>
                  </a:lnTo>
                  <a:lnTo>
                    <a:pt x="2971" y="1611"/>
                  </a:lnTo>
                  <a:lnTo>
                    <a:pt x="3027" y="1689"/>
                  </a:lnTo>
                  <a:lnTo>
                    <a:pt x="3039" y="1793"/>
                  </a:lnTo>
                  <a:lnTo>
                    <a:pt x="3010" y="1854"/>
                  </a:lnTo>
                  <a:lnTo>
                    <a:pt x="3044" y="2005"/>
                  </a:lnTo>
                  <a:lnTo>
                    <a:pt x="3024" y="2070"/>
                  </a:lnTo>
                  <a:lnTo>
                    <a:pt x="3085" y="2132"/>
                  </a:lnTo>
                  <a:lnTo>
                    <a:pt x="3092" y="2249"/>
                  </a:lnTo>
                  <a:lnTo>
                    <a:pt x="3036" y="2351"/>
                  </a:lnTo>
                  <a:lnTo>
                    <a:pt x="2946" y="2442"/>
                  </a:lnTo>
                  <a:lnTo>
                    <a:pt x="2874" y="2495"/>
                  </a:lnTo>
                  <a:lnTo>
                    <a:pt x="2865" y="2518"/>
                  </a:lnTo>
                  <a:lnTo>
                    <a:pt x="2877" y="2553"/>
                  </a:lnTo>
                  <a:lnTo>
                    <a:pt x="2932" y="2561"/>
                  </a:lnTo>
                  <a:lnTo>
                    <a:pt x="2997" y="2561"/>
                  </a:lnTo>
                  <a:lnTo>
                    <a:pt x="3016" y="2498"/>
                  </a:lnTo>
                  <a:lnTo>
                    <a:pt x="3109" y="2442"/>
                  </a:lnTo>
                  <a:lnTo>
                    <a:pt x="3165" y="2324"/>
                  </a:lnTo>
                  <a:lnTo>
                    <a:pt x="3182" y="2249"/>
                  </a:lnTo>
                  <a:lnTo>
                    <a:pt x="3149" y="2148"/>
                  </a:lnTo>
                  <a:lnTo>
                    <a:pt x="3182" y="2115"/>
                  </a:lnTo>
                  <a:lnTo>
                    <a:pt x="3252" y="2082"/>
                  </a:lnTo>
                  <a:lnTo>
                    <a:pt x="3231" y="2040"/>
                  </a:lnTo>
                  <a:lnTo>
                    <a:pt x="3114" y="2073"/>
                  </a:lnTo>
                  <a:lnTo>
                    <a:pt x="3117" y="1972"/>
                  </a:lnTo>
                  <a:lnTo>
                    <a:pt x="3126" y="1837"/>
                  </a:lnTo>
                  <a:lnTo>
                    <a:pt x="3134" y="1762"/>
                  </a:lnTo>
                  <a:lnTo>
                    <a:pt x="3064" y="1605"/>
                  </a:lnTo>
                  <a:lnTo>
                    <a:pt x="3092" y="1560"/>
                  </a:lnTo>
                  <a:lnTo>
                    <a:pt x="3117" y="1460"/>
                  </a:lnTo>
                  <a:lnTo>
                    <a:pt x="3165" y="1418"/>
                  </a:lnTo>
                  <a:lnTo>
                    <a:pt x="3171" y="1346"/>
                  </a:lnTo>
                  <a:lnTo>
                    <a:pt x="3145" y="1271"/>
                  </a:lnTo>
                  <a:lnTo>
                    <a:pt x="3126" y="1239"/>
                  </a:lnTo>
                  <a:lnTo>
                    <a:pt x="3162" y="1226"/>
                  </a:lnTo>
                  <a:lnTo>
                    <a:pt x="3220" y="1331"/>
                  </a:lnTo>
                  <a:lnTo>
                    <a:pt x="3238" y="1419"/>
                  </a:lnTo>
                  <a:lnTo>
                    <a:pt x="3208" y="1484"/>
                  </a:lnTo>
                  <a:lnTo>
                    <a:pt x="3216" y="1547"/>
                  </a:lnTo>
                  <a:lnTo>
                    <a:pt x="3213" y="1611"/>
                  </a:lnTo>
                  <a:lnTo>
                    <a:pt x="3270" y="1643"/>
                  </a:lnTo>
                  <a:lnTo>
                    <a:pt x="3327" y="1652"/>
                  </a:lnTo>
                  <a:lnTo>
                    <a:pt x="3406" y="1707"/>
                  </a:lnTo>
                  <a:lnTo>
                    <a:pt x="3427" y="1667"/>
                  </a:lnTo>
                  <a:lnTo>
                    <a:pt x="3369" y="1626"/>
                  </a:lnTo>
                  <a:lnTo>
                    <a:pt x="3292" y="1593"/>
                  </a:lnTo>
                  <a:lnTo>
                    <a:pt x="3264" y="1541"/>
                  </a:lnTo>
                  <a:lnTo>
                    <a:pt x="3258" y="1494"/>
                  </a:lnTo>
                  <a:lnTo>
                    <a:pt x="3288" y="1469"/>
                  </a:lnTo>
                  <a:lnTo>
                    <a:pt x="3328" y="1478"/>
                  </a:lnTo>
                  <a:lnTo>
                    <a:pt x="3363" y="1512"/>
                  </a:lnTo>
                  <a:lnTo>
                    <a:pt x="3402" y="1487"/>
                  </a:lnTo>
                  <a:lnTo>
                    <a:pt x="3363" y="1457"/>
                  </a:lnTo>
                  <a:lnTo>
                    <a:pt x="3361" y="1419"/>
                  </a:lnTo>
                  <a:lnTo>
                    <a:pt x="3310" y="1403"/>
                  </a:lnTo>
                  <a:lnTo>
                    <a:pt x="3354" y="1350"/>
                  </a:lnTo>
                  <a:lnTo>
                    <a:pt x="3409" y="1356"/>
                  </a:lnTo>
                  <a:lnTo>
                    <a:pt x="3477" y="1397"/>
                  </a:lnTo>
                  <a:lnTo>
                    <a:pt x="3565" y="1469"/>
                  </a:lnTo>
                  <a:lnTo>
                    <a:pt x="3636" y="1550"/>
                  </a:lnTo>
                  <a:lnTo>
                    <a:pt x="3690" y="1541"/>
                  </a:lnTo>
                  <a:lnTo>
                    <a:pt x="3696" y="1493"/>
                  </a:lnTo>
                  <a:lnTo>
                    <a:pt x="3676" y="1445"/>
                  </a:lnTo>
                  <a:lnTo>
                    <a:pt x="3585" y="1379"/>
                  </a:lnTo>
                  <a:lnTo>
                    <a:pt x="3582" y="1324"/>
                  </a:lnTo>
                  <a:lnTo>
                    <a:pt x="3565" y="1149"/>
                  </a:lnTo>
                  <a:lnTo>
                    <a:pt x="3651" y="1106"/>
                  </a:lnTo>
                  <a:lnTo>
                    <a:pt x="3756" y="1116"/>
                  </a:lnTo>
                  <a:lnTo>
                    <a:pt x="3886" y="1077"/>
                  </a:lnTo>
                  <a:lnTo>
                    <a:pt x="3988" y="1039"/>
                  </a:lnTo>
                  <a:lnTo>
                    <a:pt x="3914" y="964"/>
                  </a:lnTo>
                  <a:lnTo>
                    <a:pt x="3908" y="881"/>
                  </a:lnTo>
                  <a:lnTo>
                    <a:pt x="3924" y="804"/>
                  </a:lnTo>
                  <a:lnTo>
                    <a:pt x="3996" y="713"/>
                  </a:lnTo>
                  <a:lnTo>
                    <a:pt x="4056" y="717"/>
                  </a:lnTo>
                  <a:lnTo>
                    <a:pt x="4104" y="674"/>
                  </a:lnTo>
                  <a:lnTo>
                    <a:pt x="4218" y="611"/>
                  </a:lnTo>
                  <a:lnTo>
                    <a:pt x="4314" y="576"/>
                  </a:lnTo>
                  <a:lnTo>
                    <a:pt x="4399" y="548"/>
                  </a:lnTo>
                  <a:lnTo>
                    <a:pt x="4363" y="510"/>
                  </a:lnTo>
                  <a:lnTo>
                    <a:pt x="4413" y="473"/>
                  </a:lnTo>
                  <a:lnTo>
                    <a:pt x="4495" y="452"/>
                  </a:lnTo>
                  <a:lnTo>
                    <a:pt x="4566" y="416"/>
                  </a:lnTo>
                  <a:lnTo>
                    <a:pt x="4647" y="402"/>
                  </a:lnTo>
                  <a:lnTo>
                    <a:pt x="4657" y="449"/>
                  </a:lnTo>
                  <a:lnTo>
                    <a:pt x="4620" y="504"/>
                  </a:lnTo>
                  <a:lnTo>
                    <a:pt x="4701" y="485"/>
                  </a:lnTo>
                  <a:lnTo>
                    <a:pt x="4773" y="434"/>
                  </a:lnTo>
                  <a:lnTo>
                    <a:pt x="4762" y="360"/>
                  </a:lnTo>
                  <a:lnTo>
                    <a:pt x="4812" y="359"/>
                  </a:lnTo>
                  <a:lnTo>
                    <a:pt x="4887" y="372"/>
                  </a:lnTo>
                  <a:lnTo>
                    <a:pt x="4947" y="344"/>
                  </a:lnTo>
                  <a:lnTo>
                    <a:pt x="4917" y="279"/>
                  </a:lnTo>
                  <a:lnTo>
                    <a:pt x="4929" y="234"/>
                  </a:lnTo>
                  <a:lnTo>
                    <a:pt x="4969" y="141"/>
                  </a:lnTo>
                  <a:lnTo>
                    <a:pt x="5061" y="54"/>
                  </a:lnTo>
                  <a:lnTo>
                    <a:pt x="5143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Freeform 6"/>
            <p:cNvSpPr>
              <a:spLocks/>
            </p:cNvSpPr>
            <p:nvPr/>
          </p:nvSpPr>
          <p:spPr bwMode="auto">
            <a:xfrm>
              <a:off x="5108551" y="3659206"/>
              <a:ext cx="733425" cy="393700"/>
            </a:xfrm>
            <a:custGeom>
              <a:avLst/>
              <a:gdLst>
                <a:gd name="T0" fmla="*/ 2147483647 w 2709"/>
                <a:gd name="T1" fmla="*/ 2147483647 h 1449"/>
                <a:gd name="T2" fmla="*/ 2147483647 w 2709"/>
                <a:gd name="T3" fmla="*/ 2147483647 h 1449"/>
                <a:gd name="T4" fmla="*/ 2147483647 w 2709"/>
                <a:gd name="T5" fmla="*/ 2147483647 h 1449"/>
                <a:gd name="T6" fmla="*/ 2147483647 w 2709"/>
                <a:gd name="T7" fmla="*/ 2147483647 h 1449"/>
                <a:gd name="T8" fmla="*/ 2147483647 w 2709"/>
                <a:gd name="T9" fmla="*/ 2147483647 h 1449"/>
                <a:gd name="T10" fmla="*/ 2147483647 w 2709"/>
                <a:gd name="T11" fmla="*/ 2147483647 h 1449"/>
                <a:gd name="T12" fmla="*/ 2147483647 w 2709"/>
                <a:gd name="T13" fmla="*/ 2147483647 h 1449"/>
                <a:gd name="T14" fmla="*/ 2147483647 w 2709"/>
                <a:gd name="T15" fmla="*/ 2147483647 h 1449"/>
                <a:gd name="T16" fmla="*/ 2147483647 w 2709"/>
                <a:gd name="T17" fmla="*/ 2147483647 h 1449"/>
                <a:gd name="T18" fmla="*/ 2147483647 w 2709"/>
                <a:gd name="T19" fmla="*/ 2147483647 h 1449"/>
                <a:gd name="T20" fmla="*/ 2147483647 w 2709"/>
                <a:gd name="T21" fmla="*/ 2147483647 h 1449"/>
                <a:gd name="T22" fmla="*/ 2147483647 w 2709"/>
                <a:gd name="T23" fmla="*/ 2147483647 h 1449"/>
                <a:gd name="T24" fmla="*/ 2147483647 w 2709"/>
                <a:gd name="T25" fmla="*/ 2147483647 h 1449"/>
                <a:gd name="T26" fmla="*/ 2147483647 w 2709"/>
                <a:gd name="T27" fmla="*/ 2147483647 h 1449"/>
                <a:gd name="T28" fmla="*/ 2147483647 w 2709"/>
                <a:gd name="T29" fmla="*/ 2147483647 h 1449"/>
                <a:gd name="T30" fmla="*/ 2147483647 w 2709"/>
                <a:gd name="T31" fmla="*/ 2147483647 h 1449"/>
                <a:gd name="T32" fmla="*/ 2147483647 w 2709"/>
                <a:gd name="T33" fmla="*/ 2147483647 h 1449"/>
                <a:gd name="T34" fmla="*/ 2147483647 w 2709"/>
                <a:gd name="T35" fmla="*/ 2147483647 h 1449"/>
                <a:gd name="T36" fmla="*/ 2147483647 w 2709"/>
                <a:gd name="T37" fmla="*/ 2147483647 h 1449"/>
                <a:gd name="T38" fmla="*/ 2147483647 w 2709"/>
                <a:gd name="T39" fmla="*/ 2147483647 h 1449"/>
                <a:gd name="T40" fmla="*/ 2147483647 w 2709"/>
                <a:gd name="T41" fmla="*/ 2147483647 h 1449"/>
                <a:gd name="T42" fmla="*/ 2147483647 w 2709"/>
                <a:gd name="T43" fmla="*/ 2147483647 h 1449"/>
                <a:gd name="T44" fmla="*/ 2147483647 w 2709"/>
                <a:gd name="T45" fmla="*/ 2147483647 h 1449"/>
                <a:gd name="T46" fmla="*/ 2147483647 w 2709"/>
                <a:gd name="T47" fmla="*/ 2147483647 h 1449"/>
                <a:gd name="T48" fmla="*/ 2147483647 w 2709"/>
                <a:gd name="T49" fmla="*/ 2147483647 h 1449"/>
                <a:gd name="T50" fmla="*/ 2147483647 w 2709"/>
                <a:gd name="T51" fmla="*/ 2147483647 h 1449"/>
                <a:gd name="T52" fmla="*/ 2147483647 w 2709"/>
                <a:gd name="T53" fmla="*/ 2147483647 h 1449"/>
                <a:gd name="T54" fmla="*/ 2147483647 w 2709"/>
                <a:gd name="T55" fmla="*/ 2147483647 h 1449"/>
                <a:gd name="T56" fmla="*/ 2147483647 w 2709"/>
                <a:gd name="T57" fmla="*/ 2147483647 h 1449"/>
                <a:gd name="T58" fmla="*/ 2147483647 w 2709"/>
                <a:gd name="T59" fmla="*/ 2147483647 h 1449"/>
                <a:gd name="T60" fmla="*/ 2147483647 w 2709"/>
                <a:gd name="T61" fmla="*/ 2147483647 h 1449"/>
                <a:gd name="T62" fmla="*/ 2147483647 w 2709"/>
                <a:gd name="T63" fmla="*/ 2147483647 h 1449"/>
                <a:gd name="T64" fmla="*/ 2147483647 w 2709"/>
                <a:gd name="T65" fmla="*/ 2147483647 h 1449"/>
                <a:gd name="T66" fmla="*/ 2147483647 w 2709"/>
                <a:gd name="T67" fmla="*/ 2147483647 h 1449"/>
                <a:gd name="T68" fmla="*/ 2147483647 w 2709"/>
                <a:gd name="T69" fmla="*/ 2147483647 h 1449"/>
                <a:gd name="T70" fmla="*/ 2147483647 w 2709"/>
                <a:gd name="T71" fmla="*/ 2147483647 h 1449"/>
                <a:gd name="T72" fmla="*/ 2147483647 w 2709"/>
                <a:gd name="T73" fmla="*/ 2147483647 h 1449"/>
                <a:gd name="T74" fmla="*/ 2147483647 w 2709"/>
                <a:gd name="T75" fmla="*/ 2147483647 h 1449"/>
                <a:gd name="T76" fmla="*/ 2147483647 w 2709"/>
                <a:gd name="T77" fmla="*/ 2147483647 h 1449"/>
                <a:gd name="T78" fmla="*/ 2147483647 w 2709"/>
                <a:gd name="T79" fmla="*/ 2147483647 h 1449"/>
                <a:gd name="T80" fmla="*/ 2147483647 w 2709"/>
                <a:gd name="T81" fmla="*/ 2147483647 h 1449"/>
                <a:gd name="T82" fmla="*/ 2147483647 w 2709"/>
                <a:gd name="T83" fmla="*/ 2147483647 h 1449"/>
                <a:gd name="T84" fmla="*/ 2147483647 w 2709"/>
                <a:gd name="T85" fmla="*/ 2147483647 h 1449"/>
                <a:gd name="T86" fmla="*/ 2147483647 w 2709"/>
                <a:gd name="T87" fmla="*/ 2147483647 h 1449"/>
                <a:gd name="T88" fmla="*/ 2147483647 w 2709"/>
                <a:gd name="T89" fmla="*/ 2147483647 h 1449"/>
                <a:gd name="T90" fmla="*/ 2147483647 w 2709"/>
                <a:gd name="T91" fmla="*/ 2147483647 h 1449"/>
                <a:gd name="T92" fmla="*/ 2147483647 w 2709"/>
                <a:gd name="T93" fmla="*/ 2147483647 h 1449"/>
                <a:gd name="T94" fmla="*/ 2147483647 w 2709"/>
                <a:gd name="T95" fmla="*/ 2147483647 h 1449"/>
                <a:gd name="T96" fmla="*/ 2147483647 w 2709"/>
                <a:gd name="T97" fmla="*/ 2147483647 h 1449"/>
                <a:gd name="T98" fmla="*/ 2147483647 w 2709"/>
                <a:gd name="T99" fmla="*/ 2147483647 h 1449"/>
                <a:gd name="T100" fmla="*/ 2147483647 w 2709"/>
                <a:gd name="T101" fmla="*/ 2147483647 h 1449"/>
                <a:gd name="T102" fmla="*/ 2147483647 w 2709"/>
                <a:gd name="T103" fmla="*/ 2147483647 h 1449"/>
                <a:gd name="T104" fmla="*/ 2147483647 w 2709"/>
                <a:gd name="T105" fmla="*/ 2147483647 h 1449"/>
                <a:gd name="T106" fmla="*/ 2147483647 w 2709"/>
                <a:gd name="T107" fmla="*/ 2147483647 h 1449"/>
                <a:gd name="T108" fmla="*/ 2147483647 w 2709"/>
                <a:gd name="T109" fmla="*/ 2147483647 h 1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09"/>
                <a:gd name="T166" fmla="*/ 0 h 1449"/>
                <a:gd name="T167" fmla="*/ 2709 w 2709"/>
                <a:gd name="T168" fmla="*/ 1449 h 14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09" h="1449">
                  <a:moveTo>
                    <a:pt x="312" y="444"/>
                  </a:moveTo>
                  <a:lnTo>
                    <a:pt x="273" y="405"/>
                  </a:lnTo>
                  <a:lnTo>
                    <a:pt x="210" y="454"/>
                  </a:lnTo>
                  <a:lnTo>
                    <a:pt x="174" y="495"/>
                  </a:lnTo>
                  <a:lnTo>
                    <a:pt x="129" y="520"/>
                  </a:lnTo>
                  <a:lnTo>
                    <a:pt x="134" y="621"/>
                  </a:lnTo>
                  <a:lnTo>
                    <a:pt x="54" y="553"/>
                  </a:lnTo>
                  <a:lnTo>
                    <a:pt x="33" y="609"/>
                  </a:lnTo>
                  <a:lnTo>
                    <a:pt x="9" y="648"/>
                  </a:lnTo>
                  <a:lnTo>
                    <a:pt x="8" y="688"/>
                  </a:lnTo>
                  <a:lnTo>
                    <a:pt x="0" y="733"/>
                  </a:lnTo>
                  <a:lnTo>
                    <a:pt x="24" y="780"/>
                  </a:lnTo>
                  <a:lnTo>
                    <a:pt x="27" y="820"/>
                  </a:lnTo>
                  <a:lnTo>
                    <a:pt x="59" y="840"/>
                  </a:lnTo>
                  <a:lnTo>
                    <a:pt x="117" y="853"/>
                  </a:lnTo>
                  <a:lnTo>
                    <a:pt x="147" y="909"/>
                  </a:lnTo>
                  <a:lnTo>
                    <a:pt x="152" y="948"/>
                  </a:lnTo>
                  <a:lnTo>
                    <a:pt x="170" y="978"/>
                  </a:lnTo>
                  <a:lnTo>
                    <a:pt x="213" y="934"/>
                  </a:lnTo>
                  <a:lnTo>
                    <a:pt x="246" y="923"/>
                  </a:lnTo>
                  <a:lnTo>
                    <a:pt x="308" y="889"/>
                  </a:lnTo>
                  <a:lnTo>
                    <a:pt x="353" y="906"/>
                  </a:lnTo>
                  <a:lnTo>
                    <a:pt x="394" y="893"/>
                  </a:lnTo>
                  <a:lnTo>
                    <a:pt x="423" y="914"/>
                  </a:lnTo>
                  <a:lnTo>
                    <a:pt x="415" y="949"/>
                  </a:lnTo>
                  <a:lnTo>
                    <a:pt x="419" y="991"/>
                  </a:lnTo>
                  <a:lnTo>
                    <a:pt x="444" y="1015"/>
                  </a:lnTo>
                  <a:lnTo>
                    <a:pt x="440" y="1056"/>
                  </a:lnTo>
                  <a:lnTo>
                    <a:pt x="403" y="1061"/>
                  </a:lnTo>
                  <a:lnTo>
                    <a:pt x="353" y="1056"/>
                  </a:lnTo>
                  <a:lnTo>
                    <a:pt x="316" y="1060"/>
                  </a:lnTo>
                  <a:lnTo>
                    <a:pt x="299" y="1081"/>
                  </a:lnTo>
                  <a:lnTo>
                    <a:pt x="295" y="1107"/>
                  </a:lnTo>
                  <a:lnTo>
                    <a:pt x="248" y="1104"/>
                  </a:lnTo>
                  <a:lnTo>
                    <a:pt x="248" y="1147"/>
                  </a:lnTo>
                  <a:lnTo>
                    <a:pt x="290" y="1185"/>
                  </a:lnTo>
                  <a:lnTo>
                    <a:pt x="317" y="1228"/>
                  </a:lnTo>
                  <a:lnTo>
                    <a:pt x="332" y="1269"/>
                  </a:lnTo>
                  <a:lnTo>
                    <a:pt x="374" y="1291"/>
                  </a:lnTo>
                  <a:lnTo>
                    <a:pt x="407" y="1308"/>
                  </a:lnTo>
                  <a:lnTo>
                    <a:pt x="390" y="1344"/>
                  </a:lnTo>
                  <a:lnTo>
                    <a:pt x="387" y="1402"/>
                  </a:lnTo>
                  <a:lnTo>
                    <a:pt x="416" y="1392"/>
                  </a:lnTo>
                  <a:lnTo>
                    <a:pt x="435" y="1354"/>
                  </a:lnTo>
                  <a:lnTo>
                    <a:pt x="481" y="1329"/>
                  </a:lnTo>
                  <a:lnTo>
                    <a:pt x="527" y="1333"/>
                  </a:lnTo>
                  <a:lnTo>
                    <a:pt x="551" y="1372"/>
                  </a:lnTo>
                  <a:lnTo>
                    <a:pt x="593" y="1423"/>
                  </a:lnTo>
                  <a:lnTo>
                    <a:pt x="644" y="1407"/>
                  </a:lnTo>
                  <a:lnTo>
                    <a:pt x="647" y="1359"/>
                  </a:lnTo>
                  <a:lnTo>
                    <a:pt x="654" y="1299"/>
                  </a:lnTo>
                  <a:lnTo>
                    <a:pt x="630" y="1249"/>
                  </a:lnTo>
                  <a:lnTo>
                    <a:pt x="644" y="1182"/>
                  </a:lnTo>
                  <a:lnTo>
                    <a:pt x="632" y="1153"/>
                  </a:lnTo>
                  <a:lnTo>
                    <a:pt x="642" y="1095"/>
                  </a:lnTo>
                  <a:lnTo>
                    <a:pt x="678" y="1078"/>
                  </a:lnTo>
                  <a:lnTo>
                    <a:pt x="709" y="1064"/>
                  </a:lnTo>
                  <a:lnTo>
                    <a:pt x="749" y="1054"/>
                  </a:lnTo>
                  <a:lnTo>
                    <a:pt x="792" y="1059"/>
                  </a:lnTo>
                  <a:lnTo>
                    <a:pt x="767" y="1017"/>
                  </a:lnTo>
                  <a:lnTo>
                    <a:pt x="819" y="985"/>
                  </a:lnTo>
                  <a:lnTo>
                    <a:pt x="861" y="941"/>
                  </a:lnTo>
                  <a:lnTo>
                    <a:pt x="908" y="914"/>
                  </a:lnTo>
                  <a:lnTo>
                    <a:pt x="957" y="902"/>
                  </a:lnTo>
                  <a:lnTo>
                    <a:pt x="982" y="927"/>
                  </a:lnTo>
                  <a:lnTo>
                    <a:pt x="970" y="962"/>
                  </a:lnTo>
                  <a:lnTo>
                    <a:pt x="957" y="1017"/>
                  </a:lnTo>
                  <a:lnTo>
                    <a:pt x="1007" y="1021"/>
                  </a:lnTo>
                  <a:lnTo>
                    <a:pt x="978" y="1090"/>
                  </a:lnTo>
                  <a:lnTo>
                    <a:pt x="945" y="1137"/>
                  </a:lnTo>
                  <a:lnTo>
                    <a:pt x="945" y="1171"/>
                  </a:lnTo>
                  <a:lnTo>
                    <a:pt x="995" y="1201"/>
                  </a:lnTo>
                  <a:lnTo>
                    <a:pt x="1048" y="1205"/>
                  </a:lnTo>
                  <a:lnTo>
                    <a:pt x="1107" y="1210"/>
                  </a:lnTo>
                  <a:lnTo>
                    <a:pt x="1168" y="1188"/>
                  </a:lnTo>
                  <a:lnTo>
                    <a:pt x="1218" y="1197"/>
                  </a:lnTo>
                  <a:lnTo>
                    <a:pt x="1251" y="1235"/>
                  </a:lnTo>
                  <a:lnTo>
                    <a:pt x="1287" y="1266"/>
                  </a:lnTo>
                  <a:lnTo>
                    <a:pt x="1288" y="1321"/>
                  </a:lnTo>
                  <a:lnTo>
                    <a:pt x="1320" y="1368"/>
                  </a:lnTo>
                  <a:lnTo>
                    <a:pt x="1331" y="1404"/>
                  </a:lnTo>
                  <a:lnTo>
                    <a:pt x="1363" y="1441"/>
                  </a:lnTo>
                  <a:lnTo>
                    <a:pt x="1417" y="1449"/>
                  </a:lnTo>
                  <a:lnTo>
                    <a:pt x="1487" y="1419"/>
                  </a:lnTo>
                  <a:lnTo>
                    <a:pt x="1528" y="1376"/>
                  </a:lnTo>
                  <a:lnTo>
                    <a:pt x="1574" y="1347"/>
                  </a:lnTo>
                  <a:lnTo>
                    <a:pt x="1624" y="1304"/>
                  </a:lnTo>
                  <a:lnTo>
                    <a:pt x="1682" y="1304"/>
                  </a:lnTo>
                  <a:lnTo>
                    <a:pt x="1744" y="1299"/>
                  </a:lnTo>
                  <a:lnTo>
                    <a:pt x="1802" y="1253"/>
                  </a:lnTo>
                  <a:lnTo>
                    <a:pt x="1850" y="1243"/>
                  </a:lnTo>
                  <a:lnTo>
                    <a:pt x="1877" y="1273"/>
                  </a:lnTo>
                  <a:lnTo>
                    <a:pt x="1950" y="1287"/>
                  </a:lnTo>
                  <a:lnTo>
                    <a:pt x="2021" y="1282"/>
                  </a:lnTo>
                  <a:lnTo>
                    <a:pt x="2103" y="1299"/>
                  </a:lnTo>
                  <a:lnTo>
                    <a:pt x="2153" y="1308"/>
                  </a:lnTo>
                  <a:lnTo>
                    <a:pt x="2196" y="1288"/>
                  </a:lnTo>
                  <a:lnTo>
                    <a:pt x="2237" y="1313"/>
                  </a:lnTo>
                  <a:lnTo>
                    <a:pt x="2273" y="1243"/>
                  </a:lnTo>
                  <a:lnTo>
                    <a:pt x="2275" y="1163"/>
                  </a:lnTo>
                  <a:lnTo>
                    <a:pt x="2229" y="1099"/>
                  </a:lnTo>
                  <a:lnTo>
                    <a:pt x="2237" y="1065"/>
                  </a:lnTo>
                  <a:lnTo>
                    <a:pt x="2298" y="1055"/>
                  </a:lnTo>
                  <a:lnTo>
                    <a:pt x="2344" y="1052"/>
                  </a:lnTo>
                  <a:lnTo>
                    <a:pt x="2397" y="1067"/>
                  </a:lnTo>
                  <a:lnTo>
                    <a:pt x="2407" y="993"/>
                  </a:lnTo>
                  <a:lnTo>
                    <a:pt x="2415" y="911"/>
                  </a:lnTo>
                  <a:lnTo>
                    <a:pt x="2459" y="861"/>
                  </a:lnTo>
                  <a:lnTo>
                    <a:pt x="2522" y="897"/>
                  </a:lnTo>
                  <a:lnTo>
                    <a:pt x="2577" y="895"/>
                  </a:lnTo>
                  <a:lnTo>
                    <a:pt x="2601" y="833"/>
                  </a:lnTo>
                  <a:lnTo>
                    <a:pt x="2599" y="781"/>
                  </a:lnTo>
                  <a:lnTo>
                    <a:pt x="2609" y="748"/>
                  </a:lnTo>
                  <a:lnTo>
                    <a:pt x="2709" y="673"/>
                  </a:lnTo>
                  <a:lnTo>
                    <a:pt x="2673" y="628"/>
                  </a:lnTo>
                  <a:lnTo>
                    <a:pt x="2574" y="637"/>
                  </a:lnTo>
                  <a:lnTo>
                    <a:pt x="2522" y="571"/>
                  </a:lnTo>
                  <a:lnTo>
                    <a:pt x="2474" y="498"/>
                  </a:lnTo>
                  <a:lnTo>
                    <a:pt x="2430" y="496"/>
                  </a:lnTo>
                  <a:lnTo>
                    <a:pt x="2340" y="483"/>
                  </a:lnTo>
                  <a:lnTo>
                    <a:pt x="2253" y="523"/>
                  </a:lnTo>
                  <a:lnTo>
                    <a:pt x="2184" y="430"/>
                  </a:lnTo>
                  <a:lnTo>
                    <a:pt x="2121" y="331"/>
                  </a:lnTo>
                  <a:lnTo>
                    <a:pt x="2096" y="256"/>
                  </a:lnTo>
                  <a:lnTo>
                    <a:pt x="2039" y="193"/>
                  </a:lnTo>
                  <a:lnTo>
                    <a:pt x="2000" y="106"/>
                  </a:lnTo>
                  <a:lnTo>
                    <a:pt x="1977" y="141"/>
                  </a:lnTo>
                  <a:lnTo>
                    <a:pt x="1866" y="184"/>
                  </a:lnTo>
                  <a:lnTo>
                    <a:pt x="1848" y="228"/>
                  </a:lnTo>
                  <a:lnTo>
                    <a:pt x="1788" y="237"/>
                  </a:lnTo>
                  <a:lnTo>
                    <a:pt x="1788" y="154"/>
                  </a:lnTo>
                  <a:lnTo>
                    <a:pt x="1629" y="130"/>
                  </a:lnTo>
                  <a:lnTo>
                    <a:pt x="1598" y="30"/>
                  </a:lnTo>
                  <a:lnTo>
                    <a:pt x="1491" y="0"/>
                  </a:lnTo>
                  <a:lnTo>
                    <a:pt x="1415" y="46"/>
                  </a:lnTo>
                  <a:lnTo>
                    <a:pt x="1340" y="81"/>
                  </a:lnTo>
                  <a:lnTo>
                    <a:pt x="1266" y="85"/>
                  </a:lnTo>
                  <a:lnTo>
                    <a:pt x="1209" y="133"/>
                  </a:lnTo>
                  <a:lnTo>
                    <a:pt x="1112" y="151"/>
                  </a:lnTo>
                  <a:lnTo>
                    <a:pt x="1020" y="147"/>
                  </a:lnTo>
                  <a:lnTo>
                    <a:pt x="951" y="180"/>
                  </a:lnTo>
                  <a:lnTo>
                    <a:pt x="977" y="232"/>
                  </a:lnTo>
                  <a:lnTo>
                    <a:pt x="1017" y="270"/>
                  </a:lnTo>
                  <a:lnTo>
                    <a:pt x="957" y="277"/>
                  </a:lnTo>
                  <a:lnTo>
                    <a:pt x="950" y="315"/>
                  </a:lnTo>
                  <a:lnTo>
                    <a:pt x="951" y="349"/>
                  </a:lnTo>
                  <a:lnTo>
                    <a:pt x="902" y="384"/>
                  </a:lnTo>
                  <a:lnTo>
                    <a:pt x="972" y="432"/>
                  </a:lnTo>
                  <a:lnTo>
                    <a:pt x="993" y="457"/>
                  </a:lnTo>
                  <a:lnTo>
                    <a:pt x="995" y="490"/>
                  </a:lnTo>
                  <a:lnTo>
                    <a:pt x="963" y="501"/>
                  </a:lnTo>
                  <a:lnTo>
                    <a:pt x="927" y="510"/>
                  </a:lnTo>
                  <a:lnTo>
                    <a:pt x="887" y="496"/>
                  </a:lnTo>
                  <a:lnTo>
                    <a:pt x="858" y="526"/>
                  </a:lnTo>
                  <a:lnTo>
                    <a:pt x="812" y="511"/>
                  </a:lnTo>
                  <a:lnTo>
                    <a:pt x="786" y="472"/>
                  </a:lnTo>
                  <a:lnTo>
                    <a:pt x="764" y="492"/>
                  </a:lnTo>
                  <a:lnTo>
                    <a:pt x="720" y="492"/>
                  </a:lnTo>
                  <a:lnTo>
                    <a:pt x="681" y="522"/>
                  </a:lnTo>
                  <a:lnTo>
                    <a:pt x="656" y="496"/>
                  </a:lnTo>
                  <a:lnTo>
                    <a:pt x="554" y="517"/>
                  </a:lnTo>
                  <a:lnTo>
                    <a:pt x="506" y="519"/>
                  </a:lnTo>
                  <a:lnTo>
                    <a:pt x="461" y="463"/>
                  </a:lnTo>
                  <a:lnTo>
                    <a:pt x="381" y="412"/>
                  </a:lnTo>
                  <a:lnTo>
                    <a:pt x="312" y="44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Freeform 7"/>
            <p:cNvSpPr>
              <a:spLocks/>
            </p:cNvSpPr>
            <p:nvPr/>
          </p:nvSpPr>
          <p:spPr bwMode="auto">
            <a:xfrm>
              <a:off x="6237264" y="4794268"/>
              <a:ext cx="180975" cy="153988"/>
            </a:xfrm>
            <a:custGeom>
              <a:avLst/>
              <a:gdLst>
                <a:gd name="T0" fmla="*/ 24 w 1063626"/>
                <a:gd name="T1" fmla="*/ 61 h 901451"/>
                <a:gd name="T2" fmla="*/ 12 w 1063626"/>
                <a:gd name="T3" fmla="*/ 47 h 901451"/>
                <a:gd name="T4" fmla="*/ 4 w 1063626"/>
                <a:gd name="T5" fmla="*/ 52 h 901451"/>
                <a:gd name="T6" fmla="*/ 0 w 1063626"/>
                <a:gd name="T7" fmla="*/ 59 h 901451"/>
                <a:gd name="T8" fmla="*/ 1 w 1063626"/>
                <a:gd name="T9" fmla="*/ 68 h 901451"/>
                <a:gd name="T10" fmla="*/ 2 w 1063626"/>
                <a:gd name="T11" fmla="*/ 77 h 901451"/>
                <a:gd name="T12" fmla="*/ 6 w 1063626"/>
                <a:gd name="T13" fmla="*/ 88 h 901451"/>
                <a:gd name="T14" fmla="*/ 14 w 1063626"/>
                <a:gd name="T15" fmla="*/ 88 h 901451"/>
                <a:gd name="T16" fmla="*/ 18 w 1063626"/>
                <a:gd name="T17" fmla="*/ 93 h 901451"/>
                <a:gd name="T18" fmla="*/ 15 w 1063626"/>
                <a:gd name="T19" fmla="*/ 100 h 901451"/>
                <a:gd name="T20" fmla="*/ 17 w 1063626"/>
                <a:gd name="T21" fmla="*/ 106 h 901451"/>
                <a:gd name="T22" fmla="*/ 22 w 1063626"/>
                <a:gd name="T23" fmla="*/ 112 h 901451"/>
                <a:gd name="T24" fmla="*/ 29 w 1063626"/>
                <a:gd name="T25" fmla="*/ 116 h 901451"/>
                <a:gd name="T26" fmla="*/ 37 w 1063626"/>
                <a:gd name="T27" fmla="*/ 115 h 901451"/>
                <a:gd name="T28" fmla="*/ 42 w 1063626"/>
                <a:gd name="T29" fmla="*/ 114 h 901451"/>
                <a:gd name="T30" fmla="*/ 44 w 1063626"/>
                <a:gd name="T31" fmla="*/ 123 h 901451"/>
                <a:gd name="T32" fmla="*/ 53 w 1063626"/>
                <a:gd name="T33" fmla="*/ 126 h 901451"/>
                <a:gd name="T34" fmla="*/ 61 w 1063626"/>
                <a:gd name="T35" fmla="*/ 123 h 901451"/>
                <a:gd name="T36" fmla="*/ 66 w 1063626"/>
                <a:gd name="T37" fmla="*/ 115 h 901451"/>
                <a:gd name="T38" fmla="*/ 71 w 1063626"/>
                <a:gd name="T39" fmla="*/ 123 h 901451"/>
                <a:gd name="T40" fmla="*/ 80 w 1063626"/>
                <a:gd name="T41" fmla="*/ 128 h 901451"/>
                <a:gd name="T42" fmla="*/ 92 w 1063626"/>
                <a:gd name="T43" fmla="*/ 131 h 901451"/>
                <a:gd name="T44" fmla="*/ 103 w 1063626"/>
                <a:gd name="T45" fmla="*/ 125 h 901451"/>
                <a:gd name="T46" fmla="*/ 111 w 1063626"/>
                <a:gd name="T47" fmla="*/ 120 h 901451"/>
                <a:gd name="T48" fmla="*/ 120 w 1063626"/>
                <a:gd name="T49" fmla="*/ 108 h 901451"/>
                <a:gd name="T50" fmla="*/ 116 w 1063626"/>
                <a:gd name="T51" fmla="*/ 102 h 901451"/>
                <a:gd name="T52" fmla="*/ 117 w 1063626"/>
                <a:gd name="T53" fmla="*/ 93 h 901451"/>
                <a:gd name="T54" fmla="*/ 124 w 1063626"/>
                <a:gd name="T55" fmla="*/ 89 h 901451"/>
                <a:gd name="T56" fmla="*/ 132 w 1063626"/>
                <a:gd name="T57" fmla="*/ 78 h 901451"/>
                <a:gd name="T58" fmla="*/ 131 w 1063626"/>
                <a:gd name="T59" fmla="*/ 70 h 901451"/>
                <a:gd name="T60" fmla="*/ 133 w 1063626"/>
                <a:gd name="T61" fmla="*/ 63 h 901451"/>
                <a:gd name="T62" fmla="*/ 136 w 1063626"/>
                <a:gd name="T63" fmla="*/ 57 h 901451"/>
                <a:gd name="T64" fmla="*/ 143 w 1063626"/>
                <a:gd name="T65" fmla="*/ 55 h 901451"/>
                <a:gd name="T66" fmla="*/ 152 w 1063626"/>
                <a:gd name="T67" fmla="*/ 57 h 901451"/>
                <a:gd name="T68" fmla="*/ 150 w 1063626"/>
                <a:gd name="T69" fmla="*/ 49 h 901451"/>
                <a:gd name="T70" fmla="*/ 141 w 1063626"/>
                <a:gd name="T71" fmla="*/ 44 h 901451"/>
                <a:gd name="T72" fmla="*/ 136 w 1063626"/>
                <a:gd name="T73" fmla="*/ 39 h 901451"/>
                <a:gd name="T74" fmla="*/ 139 w 1063626"/>
                <a:gd name="T75" fmla="*/ 34 h 901451"/>
                <a:gd name="T76" fmla="*/ 133 w 1063626"/>
                <a:gd name="T77" fmla="*/ 29 h 901451"/>
                <a:gd name="T78" fmla="*/ 128 w 1063626"/>
                <a:gd name="T79" fmla="*/ 23 h 901451"/>
                <a:gd name="T80" fmla="*/ 132 w 1063626"/>
                <a:gd name="T81" fmla="*/ 13 h 901451"/>
                <a:gd name="T82" fmla="*/ 131 w 1063626"/>
                <a:gd name="T83" fmla="*/ 7 h 901451"/>
                <a:gd name="T84" fmla="*/ 129 w 1063626"/>
                <a:gd name="T85" fmla="*/ 1 h 901451"/>
                <a:gd name="T86" fmla="*/ 121 w 1063626"/>
                <a:gd name="T87" fmla="*/ 4 h 901451"/>
                <a:gd name="T88" fmla="*/ 114 w 1063626"/>
                <a:gd name="T89" fmla="*/ 2 h 901451"/>
                <a:gd name="T90" fmla="*/ 106 w 1063626"/>
                <a:gd name="T91" fmla="*/ 0 h 901451"/>
                <a:gd name="T92" fmla="*/ 101 w 1063626"/>
                <a:gd name="T93" fmla="*/ 4 h 901451"/>
                <a:gd name="T94" fmla="*/ 97 w 1063626"/>
                <a:gd name="T95" fmla="*/ 11 h 901451"/>
                <a:gd name="T96" fmla="*/ 97 w 1063626"/>
                <a:gd name="T97" fmla="*/ 20 h 901451"/>
                <a:gd name="T98" fmla="*/ 90 w 1063626"/>
                <a:gd name="T99" fmla="*/ 28 h 901451"/>
                <a:gd name="T100" fmla="*/ 88 w 1063626"/>
                <a:gd name="T101" fmla="*/ 36 h 901451"/>
                <a:gd name="T102" fmla="*/ 84 w 1063626"/>
                <a:gd name="T103" fmla="*/ 47 h 901451"/>
                <a:gd name="T104" fmla="*/ 73 w 1063626"/>
                <a:gd name="T105" fmla="*/ 48 h 901451"/>
                <a:gd name="T106" fmla="*/ 62 w 1063626"/>
                <a:gd name="T107" fmla="*/ 47 h 901451"/>
                <a:gd name="T108" fmla="*/ 54 w 1063626"/>
                <a:gd name="T109" fmla="*/ 45 h 901451"/>
                <a:gd name="T110" fmla="*/ 48 w 1063626"/>
                <a:gd name="T111" fmla="*/ 53 h 901451"/>
                <a:gd name="T112" fmla="*/ 35 w 1063626"/>
                <a:gd name="T113" fmla="*/ 55 h 901451"/>
                <a:gd name="T114" fmla="*/ 24 w 1063626"/>
                <a:gd name="T115" fmla="*/ 61 h 90145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63626"/>
                <a:gd name="T175" fmla="*/ 0 h 901451"/>
                <a:gd name="T176" fmla="*/ 1063626 w 1063626"/>
                <a:gd name="T177" fmla="*/ 901451 h 90145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63626" h="901451">
                  <a:moveTo>
                    <a:pt x="169312" y="419514"/>
                  </a:moveTo>
                  <a:lnTo>
                    <a:pt x="86827" y="325804"/>
                  </a:lnTo>
                  <a:lnTo>
                    <a:pt x="30389" y="357041"/>
                  </a:lnTo>
                  <a:lnTo>
                    <a:pt x="0" y="406127"/>
                  </a:lnTo>
                  <a:lnTo>
                    <a:pt x="8683" y="468600"/>
                  </a:lnTo>
                  <a:lnTo>
                    <a:pt x="13024" y="531074"/>
                  </a:lnTo>
                  <a:lnTo>
                    <a:pt x="43413" y="602472"/>
                  </a:lnTo>
                  <a:lnTo>
                    <a:pt x="99851" y="606934"/>
                  </a:lnTo>
                  <a:lnTo>
                    <a:pt x="125899" y="638171"/>
                  </a:lnTo>
                  <a:lnTo>
                    <a:pt x="104192" y="687257"/>
                  </a:lnTo>
                  <a:lnTo>
                    <a:pt x="117216" y="730393"/>
                  </a:lnTo>
                  <a:lnTo>
                    <a:pt x="151947" y="772042"/>
                  </a:lnTo>
                  <a:lnTo>
                    <a:pt x="204043" y="797329"/>
                  </a:lnTo>
                  <a:lnTo>
                    <a:pt x="256139" y="789892"/>
                  </a:lnTo>
                  <a:lnTo>
                    <a:pt x="290869" y="780967"/>
                  </a:lnTo>
                  <a:lnTo>
                    <a:pt x="308234" y="847902"/>
                  </a:lnTo>
                  <a:lnTo>
                    <a:pt x="369013" y="865752"/>
                  </a:lnTo>
                  <a:lnTo>
                    <a:pt x="425450" y="843440"/>
                  </a:lnTo>
                  <a:lnTo>
                    <a:pt x="460181" y="794354"/>
                  </a:lnTo>
                  <a:lnTo>
                    <a:pt x="499253" y="843440"/>
                  </a:lnTo>
                  <a:lnTo>
                    <a:pt x="564373" y="883601"/>
                  </a:lnTo>
                  <a:lnTo>
                    <a:pt x="642517" y="901451"/>
                  </a:lnTo>
                  <a:lnTo>
                    <a:pt x="725002" y="856827"/>
                  </a:lnTo>
                  <a:lnTo>
                    <a:pt x="781440" y="825591"/>
                  </a:lnTo>
                  <a:lnTo>
                    <a:pt x="842218" y="745268"/>
                  </a:lnTo>
                  <a:lnTo>
                    <a:pt x="816170" y="700644"/>
                  </a:lnTo>
                  <a:lnTo>
                    <a:pt x="820511" y="642633"/>
                  </a:lnTo>
                  <a:lnTo>
                    <a:pt x="872607" y="611396"/>
                  </a:lnTo>
                  <a:lnTo>
                    <a:pt x="924703" y="535536"/>
                  </a:lnTo>
                  <a:lnTo>
                    <a:pt x="920362" y="481987"/>
                  </a:lnTo>
                  <a:lnTo>
                    <a:pt x="929045" y="432901"/>
                  </a:lnTo>
                  <a:lnTo>
                    <a:pt x="950751" y="392740"/>
                  </a:lnTo>
                  <a:lnTo>
                    <a:pt x="1002847" y="379353"/>
                  </a:lnTo>
                  <a:lnTo>
                    <a:pt x="1063626" y="392740"/>
                  </a:lnTo>
                  <a:lnTo>
                    <a:pt x="1054943" y="339191"/>
                  </a:lnTo>
                  <a:lnTo>
                    <a:pt x="989823" y="303492"/>
                  </a:lnTo>
                  <a:lnTo>
                    <a:pt x="950751" y="267793"/>
                  </a:lnTo>
                  <a:lnTo>
                    <a:pt x="976799" y="236557"/>
                  </a:lnTo>
                  <a:lnTo>
                    <a:pt x="933386" y="196395"/>
                  </a:lnTo>
                  <a:lnTo>
                    <a:pt x="894314" y="156234"/>
                  </a:lnTo>
                  <a:lnTo>
                    <a:pt x="924703" y="89298"/>
                  </a:lnTo>
                  <a:lnTo>
                    <a:pt x="916021" y="49137"/>
                  </a:lnTo>
                  <a:lnTo>
                    <a:pt x="902035" y="9525"/>
                  </a:lnTo>
                  <a:lnTo>
                    <a:pt x="847266" y="30956"/>
                  </a:lnTo>
                  <a:lnTo>
                    <a:pt x="802022" y="14288"/>
                  </a:lnTo>
                  <a:lnTo>
                    <a:pt x="742491" y="0"/>
                  </a:lnTo>
                  <a:lnTo>
                    <a:pt x="711535" y="30956"/>
                  </a:lnTo>
                  <a:lnTo>
                    <a:pt x="678197" y="78581"/>
                  </a:lnTo>
                  <a:lnTo>
                    <a:pt x="678197" y="140494"/>
                  </a:lnTo>
                  <a:lnTo>
                    <a:pt x="630572" y="190500"/>
                  </a:lnTo>
                  <a:lnTo>
                    <a:pt x="613903" y="250031"/>
                  </a:lnTo>
                  <a:lnTo>
                    <a:pt x="590421" y="321342"/>
                  </a:lnTo>
                  <a:lnTo>
                    <a:pt x="511510" y="330994"/>
                  </a:lnTo>
                  <a:lnTo>
                    <a:pt x="437691" y="326231"/>
                  </a:lnTo>
                  <a:lnTo>
                    <a:pt x="382037" y="307955"/>
                  </a:lnTo>
                  <a:lnTo>
                    <a:pt x="337678" y="361950"/>
                  </a:lnTo>
                  <a:lnTo>
                    <a:pt x="247456" y="379353"/>
                  </a:lnTo>
                  <a:lnTo>
                    <a:pt x="169312" y="41951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Freeform 8"/>
            <p:cNvSpPr>
              <a:spLocks/>
            </p:cNvSpPr>
            <p:nvPr/>
          </p:nvSpPr>
          <p:spPr bwMode="auto">
            <a:xfrm>
              <a:off x="5502251" y="4233881"/>
              <a:ext cx="522288" cy="482600"/>
            </a:xfrm>
            <a:custGeom>
              <a:avLst/>
              <a:gdLst>
                <a:gd name="T0" fmla="*/ 173 w 3052763"/>
                <a:gd name="T1" fmla="*/ 36 h 2835275"/>
                <a:gd name="T2" fmla="*/ 182 w 3052763"/>
                <a:gd name="T3" fmla="*/ 60 h 2835275"/>
                <a:gd name="T4" fmla="*/ 207 w 3052763"/>
                <a:gd name="T5" fmla="*/ 85 h 2835275"/>
                <a:gd name="T6" fmla="*/ 244 w 3052763"/>
                <a:gd name="T7" fmla="*/ 93 h 2835275"/>
                <a:gd name="T8" fmla="*/ 302 w 3052763"/>
                <a:gd name="T9" fmla="*/ 116 h 2835275"/>
                <a:gd name="T10" fmla="*/ 306 w 3052763"/>
                <a:gd name="T11" fmla="*/ 87 h 2835275"/>
                <a:gd name="T12" fmla="*/ 324 w 3052763"/>
                <a:gd name="T13" fmla="*/ 106 h 2835275"/>
                <a:gd name="T14" fmla="*/ 361 w 3052763"/>
                <a:gd name="T15" fmla="*/ 111 h 2835275"/>
                <a:gd name="T16" fmla="*/ 366 w 3052763"/>
                <a:gd name="T17" fmla="*/ 96 h 2835275"/>
                <a:gd name="T18" fmla="*/ 384 w 3052763"/>
                <a:gd name="T19" fmla="*/ 74 h 2835275"/>
                <a:gd name="T20" fmla="*/ 439 w 3052763"/>
                <a:gd name="T21" fmla="*/ 78 h 2835275"/>
                <a:gd name="T22" fmla="*/ 448 w 3052763"/>
                <a:gd name="T23" fmla="*/ 102 h 2835275"/>
                <a:gd name="T24" fmla="*/ 405 w 3052763"/>
                <a:gd name="T25" fmla="*/ 151 h 2835275"/>
                <a:gd name="T26" fmla="*/ 385 w 3052763"/>
                <a:gd name="T27" fmla="*/ 182 h 2835275"/>
                <a:gd name="T28" fmla="*/ 357 w 3052763"/>
                <a:gd name="T29" fmla="*/ 157 h 2835275"/>
                <a:gd name="T30" fmla="*/ 358 w 3052763"/>
                <a:gd name="T31" fmla="*/ 140 h 2835275"/>
                <a:gd name="T32" fmla="*/ 319 w 3052763"/>
                <a:gd name="T33" fmla="*/ 114 h 2835275"/>
                <a:gd name="T34" fmla="*/ 314 w 3052763"/>
                <a:gd name="T35" fmla="*/ 130 h 2835275"/>
                <a:gd name="T36" fmla="*/ 317 w 3052763"/>
                <a:gd name="T37" fmla="*/ 154 h 2835275"/>
                <a:gd name="T38" fmla="*/ 322 w 3052763"/>
                <a:gd name="T39" fmla="*/ 190 h 2835275"/>
                <a:gd name="T40" fmla="*/ 296 w 3052763"/>
                <a:gd name="T41" fmla="*/ 193 h 2835275"/>
                <a:gd name="T42" fmla="*/ 285 w 3052763"/>
                <a:gd name="T43" fmla="*/ 217 h 2835275"/>
                <a:gd name="T44" fmla="*/ 257 w 3052763"/>
                <a:gd name="T45" fmla="*/ 236 h 2835275"/>
                <a:gd name="T46" fmla="*/ 230 w 3052763"/>
                <a:gd name="T47" fmla="*/ 260 h 2835275"/>
                <a:gd name="T48" fmla="*/ 213 w 3052763"/>
                <a:gd name="T49" fmla="*/ 278 h 2835275"/>
                <a:gd name="T50" fmla="*/ 198 w 3052763"/>
                <a:gd name="T51" fmla="*/ 288 h 2835275"/>
                <a:gd name="T52" fmla="*/ 184 w 3052763"/>
                <a:gd name="T53" fmla="*/ 317 h 2835275"/>
                <a:gd name="T54" fmla="*/ 176 w 3052763"/>
                <a:gd name="T55" fmla="*/ 350 h 2835275"/>
                <a:gd name="T56" fmla="*/ 170 w 3052763"/>
                <a:gd name="T57" fmla="*/ 376 h 2835275"/>
                <a:gd name="T58" fmla="*/ 150 w 3052763"/>
                <a:gd name="T59" fmla="*/ 396 h 2835275"/>
                <a:gd name="T60" fmla="*/ 128 w 3052763"/>
                <a:gd name="T61" fmla="*/ 394 h 2835275"/>
                <a:gd name="T62" fmla="*/ 111 w 3052763"/>
                <a:gd name="T63" fmla="*/ 354 h 2835275"/>
                <a:gd name="T64" fmla="*/ 93 w 3052763"/>
                <a:gd name="T65" fmla="*/ 309 h 2835275"/>
                <a:gd name="T66" fmla="*/ 70 w 3052763"/>
                <a:gd name="T67" fmla="*/ 234 h 2835275"/>
                <a:gd name="T68" fmla="*/ 60 w 3052763"/>
                <a:gd name="T69" fmla="*/ 186 h 2835275"/>
                <a:gd name="T70" fmla="*/ 35 w 3052763"/>
                <a:gd name="T71" fmla="*/ 207 h 2835275"/>
                <a:gd name="T72" fmla="*/ 31 w 3052763"/>
                <a:gd name="T73" fmla="*/ 176 h 2835275"/>
                <a:gd name="T74" fmla="*/ 6 w 3052763"/>
                <a:gd name="T75" fmla="*/ 169 h 2835275"/>
                <a:gd name="T76" fmla="*/ 25 w 3052763"/>
                <a:gd name="T77" fmla="*/ 152 h 2835275"/>
                <a:gd name="T78" fmla="*/ 37 w 3052763"/>
                <a:gd name="T79" fmla="*/ 134 h 2835275"/>
                <a:gd name="T80" fmla="*/ 22 w 3052763"/>
                <a:gd name="T81" fmla="*/ 101 h 2835275"/>
                <a:gd name="T82" fmla="*/ 64 w 3052763"/>
                <a:gd name="T83" fmla="*/ 93 h 2835275"/>
                <a:gd name="T84" fmla="*/ 85 w 3052763"/>
                <a:gd name="T85" fmla="*/ 63 h 2835275"/>
                <a:gd name="T86" fmla="*/ 96 w 3052763"/>
                <a:gd name="T87" fmla="*/ 22 h 2835275"/>
                <a:gd name="T88" fmla="*/ 116 w 3052763"/>
                <a:gd name="T89" fmla="*/ 7 h 2835275"/>
                <a:gd name="T90" fmla="*/ 150 w 3052763"/>
                <a:gd name="T91" fmla="*/ 5 h 2835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52763"/>
                <a:gd name="T139" fmla="*/ 0 h 2835275"/>
                <a:gd name="T140" fmla="*/ 3052763 w 3052763"/>
                <a:gd name="T141" fmla="*/ 2835275 h 2835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52763" h="2835275">
                  <a:moveTo>
                    <a:pt x="1081088" y="104775"/>
                  </a:moveTo>
                  <a:lnTo>
                    <a:pt x="1122363" y="190500"/>
                  </a:lnTo>
                  <a:lnTo>
                    <a:pt x="1181100" y="249238"/>
                  </a:lnTo>
                  <a:lnTo>
                    <a:pt x="1241425" y="296863"/>
                  </a:lnTo>
                  <a:lnTo>
                    <a:pt x="1289050" y="334963"/>
                  </a:lnTo>
                  <a:lnTo>
                    <a:pt x="1241425" y="419100"/>
                  </a:lnTo>
                  <a:lnTo>
                    <a:pt x="1247775" y="515938"/>
                  </a:lnTo>
                  <a:lnTo>
                    <a:pt x="1327150" y="566738"/>
                  </a:lnTo>
                  <a:lnTo>
                    <a:pt x="1409700" y="596900"/>
                  </a:lnTo>
                  <a:lnTo>
                    <a:pt x="1500188" y="635000"/>
                  </a:lnTo>
                  <a:lnTo>
                    <a:pt x="1546225" y="658813"/>
                  </a:lnTo>
                  <a:lnTo>
                    <a:pt x="1666875" y="654050"/>
                  </a:lnTo>
                  <a:lnTo>
                    <a:pt x="1763713" y="741363"/>
                  </a:lnTo>
                  <a:lnTo>
                    <a:pt x="1946275" y="779463"/>
                  </a:lnTo>
                  <a:lnTo>
                    <a:pt x="2058988" y="809625"/>
                  </a:lnTo>
                  <a:lnTo>
                    <a:pt x="2089150" y="757238"/>
                  </a:lnTo>
                  <a:lnTo>
                    <a:pt x="2108200" y="696913"/>
                  </a:lnTo>
                  <a:lnTo>
                    <a:pt x="2089150" y="606425"/>
                  </a:lnTo>
                  <a:lnTo>
                    <a:pt x="2212975" y="625475"/>
                  </a:lnTo>
                  <a:lnTo>
                    <a:pt x="2208213" y="715963"/>
                  </a:lnTo>
                  <a:lnTo>
                    <a:pt x="2209800" y="744538"/>
                  </a:lnTo>
                  <a:lnTo>
                    <a:pt x="2282825" y="754063"/>
                  </a:lnTo>
                  <a:lnTo>
                    <a:pt x="2373313" y="774700"/>
                  </a:lnTo>
                  <a:lnTo>
                    <a:pt x="2463800" y="779463"/>
                  </a:lnTo>
                  <a:lnTo>
                    <a:pt x="2544763" y="768350"/>
                  </a:lnTo>
                  <a:lnTo>
                    <a:pt x="2538413" y="700088"/>
                  </a:lnTo>
                  <a:lnTo>
                    <a:pt x="2500313" y="671513"/>
                  </a:lnTo>
                  <a:lnTo>
                    <a:pt x="2413000" y="587375"/>
                  </a:lnTo>
                  <a:lnTo>
                    <a:pt x="2517775" y="561975"/>
                  </a:lnTo>
                  <a:lnTo>
                    <a:pt x="2619375" y="520700"/>
                  </a:lnTo>
                  <a:lnTo>
                    <a:pt x="2798763" y="504825"/>
                  </a:lnTo>
                  <a:lnTo>
                    <a:pt x="2900363" y="495300"/>
                  </a:lnTo>
                  <a:lnTo>
                    <a:pt x="2995550" y="546746"/>
                  </a:lnTo>
                  <a:lnTo>
                    <a:pt x="3012219" y="597943"/>
                  </a:lnTo>
                  <a:lnTo>
                    <a:pt x="3036888" y="654050"/>
                  </a:lnTo>
                  <a:lnTo>
                    <a:pt x="3052763" y="714375"/>
                  </a:lnTo>
                  <a:lnTo>
                    <a:pt x="2932447" y="713433"/>
                  </a:lnTo>
                  <a:lnTo>
                    <a:pt x="2836863" y="781050"/>
                  </a:lnTo>
                  <a:lnTo>
                    <a:pt x="2763378" y="1055143"/>
                  </a:lnTo>
                  <a:lnTo>
                    <a:pt x="2643188" y="1090613"/>
                  </a:lnTo>
                  <a:lnTo>
                    <a:pt x="2647950" y="1209675"/>
                  </a:lnTo>
                  <a:lnTo>
                    <a:pt x="2627647" y="1270646"/>
                  </a:lnTo>
                  <a:lnTo>
                    <a:pt x="2552700" y="1133475"/>
                  </a:lnTo>
                  <a:lnTo>
                    <a:pt x="2447925" y="1168400"/>
                  </a:lnTo>
                  <a:lnTo>
                    <a:pt x="2432050" y="1100138"/>
                  </a:lnTo>
                  <a:lnTo>
                    <a:pt x="2495550" y="1039813"/>
                  </a:lnTo>
                  <a:lnTo>
                    <a:pt x="2532063" y="965200"/>
                  </a:lnTo>
                  <a:lnTo>
                    <a:pt x="2441575" y="981075"/>
                  </a:lnTo>
                  <a:lnTo>
                    <a:pt x="2303463" y="949325"/>
                  </a:lnTo>
                  <a:lnTo>
                    <a:pt x="2282825" y="842963"/>
                  </a:lnTo>
                  <a:lnTo>
                    <a:pt x="2179638" y="800100"/>
                  </a:lnTo>
                  <a:lnTo>
                    <a:pt x="2085975" y="849313"/>
                  </a:lnTo>
                  <a:lnTo>
                    <a:pt x="2093913" y="885825"/>
                  </a:lnTo>
                  <a:lnTo>
                    <a:pt x="2143125" y="906463"/>
                  </a:lnTo>
                  <a:lnTo>
                    <a:pt x="2162175" y="958850"/>
                  </a:lnTo>
                  <a:lnTo>
                    <a:pt x="2114550" y="996950"/>
                  </a:lnTo>
                  <a:lnTo>
                    <a:pt x="2160588" y="1076325"/>
                  </a:lnTo>
                  <a:lnTo>
                    <a:pt x="2170113" y="1177925"/>
                  </a:lnTo>
                  <a:lnTo>
                    <a:pt x="2189163" y="1273175"/>
                  </a:lnTo>
                  <a:lnTo>
                    <a:pt x="2198688" y="1333500"/>
                  </a:lnTo>
                  <a:lnTo>
                    <a:pt x="2138363" y="1358900"/>
                  </a:lnTo>
                  <a:lnTo>
                    <a:pt x="2109788" y="1296988"/>
                  </a:lnTo>
                  <a:lnTo>
                    <a:pt x="2019300" y="1349375"/>
                  </a:lnTo>
                  <a:lnTo>
                    <a:pt x="1962150" y="1404938"/>
                  </a:lnTo>
                  <a:lnTo>
                    <a:pt x="1989138" y="1481138"/>
                  </a:lnTo>
                  <a:lnTo>
                    <a:pt x="1943100" y="1520825"/>
                  </a:lnTo>
                  <a:lnTo>
                    <a:pt x="1884363" y="1554163"/>
                  </a:lnTo>
                  <a:lnTo>
                    <a:pt x="1817688" y="1587500"/>
                  </a:lnTo>
                  <a:lnTo>
                    <a:pt x="1755775" y="1654175"/>
                  </a:lnTo>
                  <a:lnTo>
                    <a:pt x="1708150" y="1711325"/>
                  </a:lnTo>
                  <a:lnTo>
                    <a:pt x="1643063" y="1762125"/>
                  </a:lnTo>
                  <a:lnTo>
                    <a:pt x="1570038" y="1820863"/>
                  </a:lnTo>
                  <a:lnTo>
                    <a:pt x="1504950" y="1871663"/>
                  </a:lnTo>
                  <a:lnTo>
                    <a:pt x="1479550" y="1924050"/>
                  </a:lnTo>
                  <a:lnTo>
                    <a:pt x="1450975" y="1944688"/>
                  </a:lnTo>
                  <a:lnTo>
                    <a:pt x="1395413" y="1963738"/>
                  </a:lnTo>
                  <a:lnTo>
                    <a:pt x="1408113" y="2001838"/>
                  </a:lnTo>
                  <a:lnTo>
                    <a:pt x="1347788" y="2014538"/>
                  </a:lnTo>
                  <a:lnTo>
                    <a:pt x="1266825" y="2033588"/>
                  </a:lnTo>
                  <a:lnTo>
                    <a:pt x="1262063" y="2116138"/>
                  </a:lnTo>
                  <a:lnTo>
                    <a:pt x="1257300" y="2216150"/>
                  </a:lnTo>
                  <a:lnTo>
                    <a:pt x="1284288" y="2305050"/>
                  </a:lnTo>
                  <a:lnTo>
                    <a:pt x="1236663" y="2400300"/>
                  </a:lnTo>
                  <a:lnTo>
                    <a:pt x="1203325" y="2449513"/>
                  </a:lnTo>
                  <a:lnTo>
                    <a:pt x="1228725" y="2506663"/>
                  </a:lnTo>
                  <a:lnTo>
                    <a:pt x="1223963" y="2587625"/>
                  </a:lnTo>
                  <a:lnTo>
                    <a:pt x="1162050" y="2628900"/>
                  </a:lnTo>
                  <a:lnTo>
                    <a:pt x="1138238" y="2692400"/>
                  </a:lnTo>
                  <a:lnTo>
                    <a:pt x="1095375" y="2720975"/>
                  </a:lnTo>
                  <a:lnTo>
                    <a:pt x="1023938" y="2771775"/>
                  </a:lnTo>
                  <a:lnTo>
                    <a:pt x="1014413" y="2835275"/>
                  </a:lnTo>
                  <a:lnTo>
                    <a:pt x="927100" y="2828925"/>
                  </a:lnTo>
                  <a:lnTo>
                    <a:pt x="871538" y="2757488"/>
                  </a:lnTo>
                  <a:lnTo>
                    <a:pt x="841375" y="2682875"/>
                  </a:lnTo>
                  <a:lnTo>
                    <a:pt x="828675" y="2597150"/>
                  </a:lnTo>
                  <a:lnTo>
                    <a:pt x="760413" y="2476500"/>
                  </a:lnTo>
                  <a:lnTo>
                    <a:pt x="708025" y="2359025"/>
                  </a:lnTo>
                  <a:lnTo>
                    <a:pt x="684213" y="2257425"/>
                  </a:lnTo>
                  <a:lnTo>
                    <a:pt x="633413" y="2162175"/>
                  </a:lnTo>
                  <a:lnTo>
                    <a:pt x="557213" y="2035175"/>
                  </a:lnTo>
                  <a:lnTo>
                    <a:pt x="509588" y="1824038"/>
                  </a:lnTo>
                  <a:lnTo>
                    <a:pt x="481013" y="1635125"/>
                  </a:lnTo>
                  <a:lnTo>
                    <a:pt x="479425" y="1490663"/>
                  </a:lnTo>
                  <a:lnTo>
                    <a:pt x="466725" y="1319213"/>
                  </a:lnTo>
                  <a:lnTo>
                    <a:pt x="409575" y="1300163"/>
                  </a:lnTo>
                  <a:lnTo>
                    <a:pt x="395288" y="1400175"/>
                  </a:lnTo>
                  <a:lnTo>
                    <a:pt x="328613" y="1438275"/>
                  </a:lnTo>
                  <a:lnTo>
                    <a:pt x="241300" y="1446213"/>
                  </a:lnTo>
                  <a:lnTo>
                    <a:pt x="76200" y="1316038"/>
                  </a:lnTo>
                  <a:lnTo>
                    <a:pt x="150813" y="1273175"/>
                  </a:lnTo>
                  <a:lnTo>
                    <a:pt x="209550" y="1233488"/>
                  </a:lnTo>
                  <a:lnTo>
                    <a:pt x="184150" y="1192213"/>
                  </a:lnTo>
                  <a:lnTo>
                    <a:pt x="107950" y="1204913"/>
                  </a:lnTo>
                  <a:lnTo>
                    <a:pt x="38100" y="1181100"/>
                  </a:lnTo>
                  <a:lnTo>
                    <a:pt x="0" y="1106488"/>
                  </a:lnTo>
                  <a:lnTo>
                    <a:pt x="50800" y="1071563"/>
                  </a:lnTo>
                  <a:lnTo>
                    <a:pt x="168275" y="1066800"/>
                  </a:lnTo>
                  <a:lnTo>
                    <a:pt x="279400" y="1066800"/>
                  </a:lnTo>
                  <a:lnTo>
                    <a:pt x="298450" y="1019175"/>
                  </a:lnTo>
                  <a:lnTo>
                    <a:pt x="255588" y="935038"/>
                  </a:lnTo>
                  <a:lnTo>
                    <a:pt x="217488" y="871538"/>
                  </a:lnTo>
                  <a:lnTo>
                    <a:pt x="214313" y="787400"/>
                  </a:lnTo>
                  <a:lnTo>
                    <a:pt x="152400" y="704850"/>
                  </a:lnTo>
                  <a:lnTo>
                    <a:pt x="306388" y="631825"/>
                  </a:lnTo>
                  <a:lnTo>
                    <a:pt x="350838" y="668338"/>
                  </a:lnTo>
                  <a:lnTo>
                    <a:pt x="436563" y="652463"/>
                  </a:lnTo>
                  <a:lnTo>
                    <a:pt x="496888" y="584200"/>
                  </a:lnTo>
                  <a:lnTo>
                    <a:pt x="568325" y="530225"/>
                  </a:lnTo>
                  <a:lnTo>
                    <a:pt x="581025" y="441325"/>
                  </a:lnTo>
                  <a:lnTo>
                    <a:pt x="654050" y="360363"/>
                  </a:lnTo>
                  <a:lnTo>
                    <a:pt x="660400" y="273050"/>
                  </a:lnTo>
                  <a:lnTo>
                    <a:pt x="657225" y="157163"/>
                  </a:lnTo>
                  <a:lnTo>
                    <a:pt x="712788" y="90488"/>
                  </a:lnTo>
                  <a:lnTo>
                    <a:pt x="736600" y="47625"/>
                  </a:lnTo>
                  <a:lnTo>
                    <a:pt x="792163" y="49213"/>
                  </a:lnTo>
                  <a:lnTo>
                    <a:pt x="876300" y="0"/>
                  </a:lnTo>
                  <a:lnTo>
                    <a:pt x="952500" y="14288"/>
                  </a:lnTo>
                  <a:lnTo>
                    <a:pt x="1020763" y="33338"/>
                  </a:lnTo>
                  <a:lnTo>
                    <a:pt x="1081088" y="104775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6" name="Freeform 9"/>
            <p:cNvSpPr>
              <a:spLocks/>
            </p:cNvSpPr>
            <p:nvPr/>
          </p:nvSpPr>
          <p:spPr bwMode="auto">
            <a:xfrm>
              <a:off x="5859439" y="4370406"/>
              <a:ext cx="92075" cy="107950"/>
            </a:xfrm>
            <a:custGeom>
              <a:avLst/>
              <a:gdLst>
                <a:gd name="T0" fmla="*/ 28 w 542591"/>
                <a:gd name="T1" fmla="*/ 6 h 631972"/>
                <a:gd name="T2" fmla="*/ 13 w 542591"/>
                <a:gd name="T3" fmla="*/ 0 h 631972"/>
                <a:gd name="T4" fmla="*/ 0 w 542591"/>
                <a:gd name="T5" fmla="*/ 7 h 631972"/>
                <a:gd name="T6" fmla="*/ 2 w 542591"/>
                <a:gd name="T7" fmla="*/ 12 h 631972"/>
                <a:gd name="T8" fmla="*/ 9 w 542591"/>
                <a:gd name="T9" fmla="*/ 15 h 631972"/>
                <a:gd name="T10" fmla="*/ 11 w 542591"/>
                <a:gd name="T11" fmla="*/ 24 h 631972"/>
                <a:gd name="T12" fmla="*/ 4 w 542591"/>
                <a:gd name="T13" fmla="*/ 28 h 631972"/>
                <a:gd name="T14" fmla="*/ 11 w 542591"/>
                <a:gd name="T15" fmla="*/ 39 h 631972"/>
                <a:gd name="T16" fmla="*/ 12 w 542591"/>
                <a:gd name="T17" fmla="*/ 56 h 631972"/>
                <a:gd name="T18" fmla="*/ 15 w 542591"/>
                <a:gd name="T19" fmla="*/ 68 h 631972"/>
                <a:gd name="T20" fmla="*/ 16 w 542591"/>
                <a:gd name="T21" fmla="*/ 77 h 631972"/>
                <a:gd name="T22" fmla="*/ 34 w 542591"/>
                <a:gd name="T23" fmla="*/ 73 h 631972"/>
                <a:gd name="T24" fmla="*/ 46 w 542591"/>
                <a:gd name="T25" fmla="*/ 75 h 631972"/>
                <a:gd name="T26" fmla="*/ 56 w 542591"/>
                <a:gd name="T27" fmla="*/ 70 h 631972"/>
                <a:gd name="T28" fmla="*/ 64 w 542591"/>
                <a:gd name="T29" fmla="*/ 71 h 631972"/>
                <a:gd name="T30" fmla="*/ 64 w 542591"/>
                <a:gd name="T31" fmla="*/ 84 h 631972"/>
                <a:gd name="T32" fmla="*/ 69 w 542591"/>
                <a:gd name="T33" fmla="*/ 92 h 631972"/>
                <a:gd name="T34" fmla="*/ 74 w 542591"/>
                <a:gd name="T35" fmla="*/ 83 h 631972"/>
                <a:gd name="T36" fmla="*/ 76 w 542591"/>
                <a:gd name="T37" fmla="*/ 69 h 631972"/>
                <a:gd name="T38" fmla="*/ 73 w 542591"/>
                <a:gd name="T39" fmla="*/ 63 h 631972"/>
                <a:gd name="T40" fmla="*/ 66 w 542591"/>
                <a:gd name="T41" fmla="*/ 48 h 631972"/>
                <a:gd name="T42" fmla="*/ 51 w 542591"/>
                <a:gd name="T43" fmla="*/ 54 h 631972"/>
                <a:gd name="T44" fmla="*/ 49 w 542591"/>
                <a:gd name="T45" fmla="*/ 44 h 631972"/>
                <a:gd name="T46" fmla="*/ 58 w 542591"/>
                <a:gd name="T47" fmla="*/ 35 h 631972"/>
                <a:gd name="T48" fmla="*/ 62 w 542591"/>
                <a:gd name="T49" fmla="*/ 24 h 631972"/>
                <a:gd name="T50" fmla="*/ 51 w 542591"/>
                <a:gd name="T51" fmla="*/ 26 h 631972"/>
                <a:gd name="T52" fmla="*/ 31 w 542591"/>
                <a:gd name="T53" fmla="*/ 21 h 631972"/>
                <a:gd name="T54" fmla="*/ 29 w 542591"/>
                <a:gd name="T55" fmla="*/ 12 h 631972"/>
                <a:gd name="T56" fmla="*/ 28 w 542591"/>
                <a:gd name="T57" fmla="*/ 6 h 6319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2591"/>
                <a:gd name="T88" fmla="*/ 0 h 631972"/>
                <a:gd name="T89" fmla="*/ 542591 w 542591"/>
                <a:gd name="T90" fmla="*/ 631972 h 63197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2591" h="631972">
                  <a:moveTo>
                    <a:pt x="201216" y="40481"/>
                  </a:moveTo>
                  <a:lnTo>
                    <a:pt x="92869" y="0"/>
                  </a:lnTo>
                  <a:lnTo>
                    <a:pt x="0" y="48815"/>
                  </a:lnTo>
                  <a:lnTo>
                    <a:pt x="10778" y="84285"/>
                  </a:lnTo>
                  <a:lnTo>
                    <a:pt x="61578" y="104922"/>
                  </a:lnTo>
                  <a:lnTo>
                    <a:pt x="75866" y="162072"/>
                  </a:lnTo>
                  <a:lnTo>
                    <a:pt x="29828" y="195410"/>
                  </a:lnTo>
                  <a:lnTo>
                    <a:pt x="77453" y="271610"/>
                  </a:lnTo>
                  <a:lnTo>
                    <a:pt x="85391" y="381147"/>
                  </a:lnTo>
                  <a:lnTo>
                    <a:pt x="104441" y="470047"/>
                  </a:lnTo>
                  <a:lnTo>
                    <a:pt x="113966" y="528785"/>
                  </a:lnTo>
                  <a:lnTo>
                    <a:pt x="240966" y="501797"/>
                  </a:lnTo>
                  <a:lnTo>
                    <a:pt x="326691" y="514497"/>
                  </a:lnTo>
                  <a:lnTo>
                    <a:pt x="399716" y="481160"/>
                  </a:lnTo>
                  <a:lnTo>
                    <a:pt x="458453" y="487510"/>
                  </a:lnTo>
                  <a:lnTo>
                    <a:pt x="452103" y="576410"/>
                  </a:lnTo>
                  <a:lnTo>
                    <a:pt x="490203" y="631972"/>
                  </a:lnTo>
                  <a:lnTo>
                    <a:pt x="529891" y="570060"/>
                  </a:lnTo>
                  <a:lnTo>
                    <a:pt x="542591" y="473222"/>
                  </a:lnTo>
                  <a:lnTo>
                    <a:pt x="521953" y="431947"/>
                  </a:lnTo>
                  <a:lnTo>
                    <a:pt x="467978" y="328760"/>
                  </a:lnTo>
                  <a:lnTo>
                    <a:pt x="361616" y="370035"/>
                  </a:lnTo>
                  <a:lnTo>
                    <a:pt x="348853" y="300037"/>
                  </a:lnTo>
                  <a:lnTo>
                    <a:pt x="414003" y="236685"/>
                  </a:lnTo>
                  <a:lnTo>
                    <a:pt x="444166" y="165247"/>
                  </a:lnTo>
                  <a:lnTo>
                    <a:pt x="359569" y="178593"/>
                  </a:lnTo>
                  <a:lnTo>
                    <a:pt x="218741" y="146197"/>
                  </a:lnTo>
                  <a:lnTo>
                    <a:pt x="206041" y="81110"/>
                  </a:lnTo>
                  <a:lnTo>
                    <a:pt x="201216" y="4048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7" name="Freeform 10"/>
            <p:cNvSpPr>
              <a:spLocks/>
            </p:cNvSpPr>
            <p:nvPr/>
          </p:nvSpPr>
          <p:spPr bwMode="auto">
            <a:xfrm>
              <a:off x="5941989" y="4329131"/>
              <a:ext cx="147637" cy="344487"/>
            </a:xfrm>
            <a:custGeom>
              <a:avLst/>
              <a:gdLst>
                <a:gd name="T0" fmla="*/ 39 w 861678"/>
                <a:gd name="T1" fmla="*/ 32 h 2017860"/>
                <a:gd name="T2" fmla="*/ 32 w 861678"/>
                <a:gd name="T3" fmla="*/ 59 h 2017860"/>
                <a:gd name="T4" fmla="*/ 19 w 861678"/>
                <a:gd name="T5" fmla="*/ 74 h 2017860"/>
                <a:gd name="T6" fmla="*/ 10 w 861678"/>
                <a:gd name="T7" fmla="*/ 88 h 2017860"/>
                <a:gd name="T8" fmla="*/ 8 w 861678"/>
                <a:gd name="T9" fmla="*/ 102 h 2017860"/>
                <a:gd name="T10" fmla="*/ 0 w 861678"/>
                <a:gd name="T11" fmla="*/ 126 h 2017860"/>
                <a:gd name="T12" fmla="*/ 12 w 861678"/>
                <a:gd name="T13" fmla="*/ 138 h 2017860"/>
                <a:gd name="T14" fmla="*/ 14 w 861678"/>
                <a:gd name="T15" fmla="*/ 150 h 2017860"/>
                <a:gd name="T16" fmla="*/ 26 w 861678"/>
                <a:gd name="T17" fmla="*/ 163 h 2017860"/>
                <a:gd name="T18" fmla="*/ 30 w 861678"/>
                <a:gd name="T19" fmla="*/ 186 h 2017860"/>
                <a:gd name="T20" fmla="*/ 23 w 861678"/>
                <a:gd name="T21" fmla="*/ 200 h 2017860"/>
                <a:gd name="T22" fmla="*/ 36 w 861678"/>
                <a:gd name="T23" fmla="*/ 210 h 2017860"/>
                <a:gd name="T24" fmla="*/ 51 w 861678"/>
                <a:gd name="T25" fmla="*/ 205 h 2017860"/>
                <a:gd name="T26" fmla="*/ 63 w 861678"/>
                <a:gd name="T27" fmla="*/ 195 h 2017860"/>
                <a:gd name="T28" fmla="*/ 74 w 861678"/>
                <a:gd name="T29" fmla="*/ 192 h 2017860"/>
                <a:gd name="T30" fmla="*/ 78 w 861678"/>
                <a:gd name="T31" fmla="*/ 215 h 2017860"/>
                <a:gd name="T32" fmla="*/ 78 w 861678"/>
                <a:gd name="T33" fmla="*/ 239 h 2017860"/>
                <a:gd name="T34" fmla="*/ 90 w 861678"/>
                <a:gd name="T35" fmla="*/ 252 h 2017860"/>
                <a:gd name="T36" fmla="*/ 96 w 861678"/>
                <a:gd name="T37" fmla="*/ 278 h 2017860"/>
                <a:gd name="T38" fmla="*/ 100 w 861678"/>
                <a:gd name="T39" fmla="*/ 292 h 2017860"/>
                <a:gd name="T40" fmla="*/ 105 w 861678"/>
                <a:gd name="T41" fmla="*/ 274 h 2017860"/>
                <a:gd name="T42" fmla="*/ 106 w 861678"/>
                <a:gd name="T43" fmla="*/ 258 h 2017860"/>
                <a:gd name="T44" fmla="*/ 98 w 861678"/>
                <a:gd name="T45" fmla="*/ 244 h 2017860"/>
                <a:gd name="T46" fmla="*/ 91 w 861678"/>
                <a:gd name="T47" fmla="*/ 225 h 2017860"/>
                <a:gd name="T48" fmla="*/ 92 w 861678"/>
                <a:gd name="T49" fmla="*/ 202 h 2017860"/>
                <a:gd name="T50" fmla="*/ 82 w 861678"/>
                <a:gd name="T51" fmla="*/ 186 h 2017860"/>
                <a:gd name="T52" fmla="*/ 77 w 861678"/>
                <a:gd name="T53" fmla="*/ 158 h 2017860"/>
                <a:gd name="T54" fmla="*/ 92 w 861678"/>
                <a:gd name="T55" fmla="*/ 145 h 2017860"/>
                <a:gd name="T56" fmla="*/ 115 w 861678"/>
                <a:gd name="T57" fmla="*/ 139 h 2017860"/>
                <a:gd name="T58" fmla="*/ 127 w 861678"/>
                <a:gd name="T59" fmla="*/ 117 h 2017860"/>
                <a:gd name="T60" fmla="*/ 105 w 861678"/>
                <a:gd name="T61" fmla="*/ 97 h 2017860"/>
                <a:gd name="T62" fmla="*/ 92 w 861678"/>
                <a:gd name="T63" fmla="*/ 77 h 2017860"/>
                <a:gd name="T64" fmla="*/ 81 w 861678"/>
                <a:gd name="T65" fmla="*/ 66 h 2017860"/>
                <a:gd name="T66" fmla="*/ 91 w 861678"/>
                <a:gd name="T67" fmla="*/ 40 h 2017860"/>
                <a:gd name="T68" fmla="*/ 95 w 861678"/>
                <a:gd name="T69" fmla="*/ 18 h 2017860"/>
                <a:gd name="T70" fmla="*/ 81 w 861678"/>
                <a:gd name="T71" fmla="*/ 0 h 2017860"/>
                <a:gd name="T72" fmla="*/ 68 w 861678"/>
                <a:gd name="T73" fmla="*/ 11 h 2017860"/>
                <a:gd name="T74" fmla="*/ 53 w 861678"/>
                <a:gd name="T75" fmla="*/ 21 h 20178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61678"/>
                <a:gd name="T115" fmla="*/ 0 h 2017860"/>
                <a:gd name="T116" fmla="*/ 861678 w 861678"/>
                <a:gd name="T117" fmla="*/ 2017860 h 20178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61678" h="2017860">
                  <a:moveTo>
                    <a:pt x="356853" y="147785"/>
                  </a:moveTo>
                  <a:lnTo>
                    <a:pt x="261603" y="217635"/>
                  </a:lnTo>
                  <a:lnTo>
                    <a:pt x="239378" y="304948"/>
                  </a:lnTo>
                  <a:lnTo>
                    <a:pt x="213978" y="403373"/>
                  </a:lnTo>
                  <a:lnTo>
                    <a:pt x="190166" y="489098"/>
                  </a:lnTo>
                  <a:lnTo>
                    <a:pt x="125078" y="509735"/>
                  </a:lnTo>
                  <a:lnTo>
                    <a:pt x="71103" y="524023"/>
                  </a:lnTo>
                  <a:lnTo>
                    <a:pt x="71103" y="608160"/>
                  </a:lnTo>
                  <a:lnTo>
                    <a:pt x="72691" y="655785"/>
                  </a:lnTo>
                  <a:lnTo>
                    <a:pt x="52387" y="704850"/>
                  </a:lnTo>
                  <a:lnTo>
                    <a:pt x="39290" y="810815"/>
                  </a:lnTo>
                  <a:lnTo>
                    <a:pt x="0" y="870347"/>
                  </a:lnTo>
                  <a:lnTo>
                    <a:pt x="23478" y="941535"/>
                  </a:lnTo>
                  <a:lnTo>
                    <a:pt x="82216" y="949473"/>
                  </a:lnTo>
                  <a:lnTo>
                    <a:pt x="86978" y="993923"/>
                  </a:lnTo>
                  <a:lnTo>
                    <a:pt x="91741" y="1032023"/>
                  </a:lnTo>
                  <a:lnTo>
                    <a:pt x="109203" y="1093935"/>
                  </a:lnTo>
                  <a:lnTo>
                    <a:pt x="172703" y="1124098"/>
                  </a:lnTo>
                  <a:lnTo>
                    <a:pt x="191753" y="1193948"/>
                  </a:lnTo>
                  <a:lnTo>
                    <a:pt x="201278" y="1279673"/>
                  </a:lnTo>
                  <a:lnTo>
                    <a:pt x="172703" y="1352698"/>
                  </a:lnTo>
                  <a:lnTo>
                    <a:pt x="158416" y="1381273"/>
                  </a:lnTo>
                  <a:lnTo>
                    <a:pt x="182228" y="1419373"/>
                  </a:lnTo>
                  <a:lnTo>
                    <a:pt x="242553" y="1446360"/>
                  </a:lnTo>
                  <a:lnTo>
                    <a:pt x="301291" y="1451123"/>
                  </a:lnTo>
                  <a:lnTo>
                    <a:pt x="342566" y="1409848"/>
                  </a:lnTo>
                  <a:lnTo>
                    <a:pt x="385428" y="1360635"/>
                  </a:lnTo>
                  <a:lnTo>
                    <a:pt x="423528" y="1341585"/>
                  </a:lnTo>
                  <a:lnTo>
                    <a:pt x="447341" y="1300310"/>
                  </a:lnTo>
                  <a:lnTo>
                    <a:pt x="501316" y="1327298"/>
                  </a:lnTo>
                  <a:lnTo>
                    <a:pt x="515603" y="1395560"/>
                  </a:lnTo>
                  <a:lnTo>
                    <a:pt x="525128" y="1484460"/>
                  </a:lnTo>
                  <a:lnTo>
                    <a:pt x="510841" y="1571773"/>
                  </a:lnTo>
                  <a:lnTo>
                    <a:pt x="525128" y="1646385"/>
                  </a:lnTo>
                  <a:lnTo>
                    <a:pt x="558466" y="1681310"/>
                  </a:lnTo>
                  <a:lnTo>
                    <a:pt x="612441" y="1741635"/>
                  </a:lnTo>
                  <a:lnTo>
                    <a:pt x="625141" y="1852760"/>
                  </a:lnTo>
                  <a:lnTo>
                    <a:pt x="652128" y="1914673"/>
                  </a:lnTo>
                  <a:lnTo>
                    <a:pt x="625141" y="2017860"/>
                  </a:lnTo>
                  <a:lnTo>
                    <a:pt x="678656" y="2015728"/>
                  </a:lnTo>
                  <a:lnTo>
                    <a:pt x="685466" y="1979760"/>
                  </a:lnTo>
                  <a:lnTo>
                    <a:pt x="709612" y="1887140"/>
                  </a:lnTo>
                  <a:lnTo>
                    <a:pt x="700087" y="1841897"/>
                  </a:lnTo>
                  <a:lnTo>
                    <a:pt x="719137" y="1779984"/>
                  </a:lnTo>
                  <a:lnTo>
                    <a:pt x="704516" y="1736873"/>
                  </a:lnTo>
                  <a:lnTo>
                    <a:pt x="666416" y="1681310"/>
                  </a:lnTo>
                  <a:lnTo>
                    <a:pt x="623553" y="1627335"/>
                  </a:lnTo>
                  <a:lnTo>
                    <a:pt x="618791" y="1551135"/>
                  </a:lnTo>
                  <a:lnTo>
                    <a:pt x="606091" y="1479698"/>
                  </a:lnTo>
                  <a:lnTo>
                    <a:pt x="625141" y="1395560"/>
                  </a:lnTo>
                  <a:lnTo>
                    <a:pt x="625141" y="1335235"/>
                  </a:lnTo>
                  <a:lnTo>
                    <a:pt x="552116" y="1281260"/>
                  </a:lnTo>
                  <a:lnTo>
                    <a:pt x="520366" y="1178073"/>
                  </a:lnTo>
                  <a:lnTo>
                    <a:pt x="520366" y="1090760"/>
                  </a:lnTo>
                  <a:lnTo>
                    <a:pt x="552116" y="1043135"/>
                  </a:lnTo>
                  <a:lnTo>
                    <a:pt x="625141" y="1003448"/>
                  </a:lnTo>
                  <a:lnTo>
                    <a:pt x="702928" y="997098"/>
                  </a:lnTo>
                  <a:lnTo>
                    <a:pt x="780716" y="962173"/>
                  </a:lnTo>
                  <a:lnTo>
                    <a:pt x="829928" y="895498"/>
                  </a:lnTo>
                  <a:lnTo>
                    <a:pt x="861678" y="808185"/>
                  </a:lnTo>
                  <a:lnTo>
                    <a:pt x="768016" y="738335"/>
                  </a:lnTo>
                  <a:lnTo>
                    <a:pt x="707691" y="670073"/>
                  </a:lnTo>
                  <a:lnTo>
                    <a:pt x="708421" y="575072"/>
                  </a:lnTo>
                  <a:lnTo>
                    <a:pt x="620378" y="530373"/>
                  </a:lnTo>
                  <a:lnTo>
                    <a:pt x="526256" y="522684"/>
                  </a:lnTo>
                  <a:lnTo>
                    <a:pt x="547353" y="452585"/>
                  </a:lnTo>
                  <a:lnTo>
                    <a:pt x="606091" y="366860"/>
                  </a:lnTo>
                  <a:lnTo>
                    <a:pt x="617203" y="274785"/>
                  </a:lnTo>
                  <a:lnTo>
                    <a:pt x="656034" y="195262"/>
                  </a:lnTo>
                  <a:lnTo>
                    <a:pt x="645318" y="123825"/>
                  </a:lnTo>
                  <a:lnTo>
                    <a:pt x="582278" y="47773"/>
                  </a:lnTo>
                  <a:lnTo>
                    <a:pt x="547687" y="0"/>
                  </a:lnTo>
                  <a:lnTo>
                    <a:pt x="439403" y="33485"/>
                  </a:lnTo>
                  <a:lnTo>
                    <a:pt x="456866" y="76348"/>
                  </a:lnTo>
                  <a:lnTo>
                    <a:pt x="477503" y="150960"/>
                  </a:lnTo>
                  <a:lnTo>
                    <a:pt x="356853" y="14778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Freeform 11"/>
            <p:cNvSpPr>
              <a:spLocks/>
            </p:cNvSpPr>
            <p:nvPr/>
          </p:nvSpPr>
          <p:spPr bwMode="auto">
            <a:xfrm>
              <a:off x="4891064" y="4251343"/>
              <a:ext cx="381000" cy="304800"/>
            </a:xfrm>
            <a:custGeom>
              <a:avLst/>
              <a:gdLst>
                <a:gd name="T0" fmla="*/ 7068360 w 1199"/>
                <a:gd name="T1" fmla="*/ 226310190 h 960"/>
                <a:gd name="T2" fmla="*/ 44630702 w 1199"/>
                <a:gd name="T3" fmla="*/ 275906865 h 960"/>
                <a:gd name="T4" fmla="*/ 70177404 w 1199"/>
                <a:gd name="T5" fmla="*/ 337499325 h 960"/>
                <a:gd name="T6" fmla="*/ 122886005 w 1199"/>
                <a:gd name="T7" fmla="*/ 410281438 h 960"/>
                <a:gd name="T8" fmla="*/ 149341196 w 1199"/>
                <a:gd name="T9" fmla="*/ 475906465 h 960"/>
                <a:gd name="T10" fmla="*/ 226081714 w 1199"/>
                <a:gd name="T11" fmla="*/ 540624078 h 960"/>
                <a:gd name="T12" fmla="*/ 242035731 w 1199"/>
                <a:gd name="T13" fmla="*/ 627014875 h 960"/>
                <a:gd name="T14" fmla="*/ 265259890 w 1199"/>
                <a:gd name="T15" fmla="*/ 703022788 h 960"/>
                <a:gd name="T16" fmla="*/ 328368933 w 1199"/>
                <a:gd name="T17" fmla="*/ 771772650 h 960"/>
                <a:gd name="T18" fmla="*/ 391477977 w 1199"/>
                <a:gd name="T19" fmla="*/ 838204128 h 960"/>
                <a:gd name="T20" fmla="*/ 434695261 w 1199"/>
                <a:gd name="T21" fmla="*/ 885381453 h 960"/>
                <a:gd name="T22" fmla="*/ 480234453 w 1199"/>
                <a:gd name="T23" fmla="*/ 867740518 h 960"/>
                <a:gd name="T24" fmla="*/ 566567655 w 1199"/>
                <a:gd name="T25" fmla="*/ 875704053 h 960"/>
                <a:gd name="T26" fmla="*/ 643308173 w 1199"/>
                <a:gd name="T27" fmla="*/ 898184005 h 960"/>
                <a:gd name="T28" fmla="*/ 721664525 w 1199"/>
                <a:gd name="T29" fmla="*/ 843748630 h 960"/>
                <a:gd name="T30" fmla="*/ 795173692 w 1199"/>
                <a:gd name="T31" fmla="*/ 803728073 h 960"/>
                <a:gd name="T32" fmla="*/ 875145878 w 1199"/>
                <a:gd name="T33" fmla="*/ 792538738 h 960"/>
                <a:gd name="T34" fmla="*/ 966224580 w 1199"/>
                <a:gd name="T35" fmla="*/ 770159750 h 960"/>
                <a:gd name="T36" fmla="*/ 1044580932 w 1199"/>
                <a:gd name="T37" fmla="*/ 751006563 h 960"/>
                <a:gd name="T38" fmla="*/ 1098905049 w 1199"/>
                <a:gd name="T39" fmla="*/ 690220553 h 960"/>
                <a:gd name="T40" fmla="*/ 1110113249 w 1199"/>
                <a:gd name="T41" fmla="*/ 587801403 h 960"/>
                <a:gd name="T42" fmla="*/ 1066896283 w 1199"/>
                <a:gd name="T43" fmla="*/ 563809515 h 960"/>
                <a:gd name="T44" fmla="*/ 967840414 w 1199"/>
                <a:gd name="T45" fmla="*/ 554232763 h 960"/>
                <a:gd name="T46" fmla="*/ 910284946 w 1199"/>
                <a:gd name="T47" fmla="*/ 483870000 h 960"/>
                <a:gd name="T48" fmla="*/ 868683495 w 1199"/>
                <a:gd name="T49" fmla="*/ 445462978 h 960"/>
                <a:gd name="T50" fmla="*/ 828697561 w 1199"/>
                <a:gd name="T51" fmla="*/ 360684763 h 960"/>
                <a:gd name="T52" fmla="*/ 774373126 w 1199"/>
                <a:gd name="T53" fmla="*/ 288709100 h 960"/>
                <a:gd name="T54" fmla="*/ 688039924 w 1199"/>
                <a:gd name="T55" fmla="*/ 198386700 h 960"/>
                <a:gd name="T56" fmla="*/ 612107164 w 1199"/>
                <a:gd name="T57" fmla="*/ 179132865 h 960"/>
                <a:gd name="T58" fmla="*/ 526581721 w 1199"/>
                <a:gd name="T59" fmla="*/ 168749663 h 960"/>
                <a:gd name="T60" fmla="*/ 473065361 w 1199"/>
                <a:gd name="T61" fmla="*/ 127923290 h 960"/>
                <a:gd name="T62" fmla="*/ 409855269 w 1199"/>
                <a:gd name="T63" fmla="*/ 76007913 h 960"/>
                <a:gd name="T64" fmla="*/ 308376125 w 1199"/>
                <a:gd name="T65" fmla="*/ 23991888 h 960"/>
                <a:gd name="T66" fmla="*/ 222042923 w 1199"/>
                <a:gd name="T67" fmla="*/ 0 h 960"/>
                <a:gd name="T68" fmla="*/ 138132996 w 1199"/>
                <a:gd name="T69" fmla="*/ 28024138 h 960"/>
                <a:gd name="T70" fmla="*/ 170142080 w 1199"/>
                <a:gd name="T71" fmla="*/ 104737853 h 960"/>
                <a:gd name="T72" fmla="*/ 134901963 w 1199"/>
                <a:gd name="T73" fmla="*/ 152721628 h 960"/>
                <a:gd name="T74" fmla="*/ 78962012 w 1199"/>
                <a:gd name="T75" fmla="*/ 179939315 h 960"/>
                <a:gd name="T76" fmla="*/ 16660726 w 1199"/>
                <a:gd name="T77" fmla="*/ 191128650 h 9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99"/>
                <a:gd name="T118" fmla="*/ 0 h 960"/>
                <a:gd name="T119" fmla="*/ 2230102 w 1199"/>
                <a:gd name="T120" fmla="*/ 1782762 h 9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99" h="960">
                  <a:moveTo>
                    <a:pt x="0" y="228"/>
                  </a:moveTo>
                  <a:lnTo>
                    <a:pt x="8" y="242"/>
                  </a:lnTo>
                  <a:lnTo>
                    <a:pt x="15" y="286"/>
                  </a:lnTo>
                  <a:lnTo>
                    <a:pt x="48" y="295"/>
                  </a:lnTo>
                  <a:lnTo>
                    <a:pt x="65" y="321"/>
                  </a:lnTo>
                  <a:lnTo>
                    <a:pt x="75" y="361"/>
                  </a:lnTo>
                  <a:lnTo>
                    <a:pt x="111" y="402"/>
                  </a:lnTo>
                  <a:lnTo>
                    <a:pt x="131" y="439"/>
                  </a:lnTo>
                  <a:lnTo>
                    <a:pt x="164" y="461"/>
                  </a:lnTo>
                  <a:lnTo>
                    <a:pt x="160" y="509"/>
                  </a:lnTo>
                  <a:lnTo>
                    <a:pt x="209" y="541"/>
                  </a:lnTo>
                  <a:lnTo>
                    <a:pt x="242" y="578"/>
                  </a:lnTo>
                  <a:lnTo>
                    <a:pt x="263" y="619"/>
                  </a:lnTo>
                  <a:lnTo>
                    <a:pt x="259" y="670"/>
                  </a:lnTo>
                  <a:lnTo>
                    <a:pt x="273" y="704"/>
                  </a:lnTo>
                  <a:lnTo>
                    <a:pt x="283" y="751"/>
                  </a:lnTo>
                  <a:lnTo>
                    <a:pt x="330" y="781"/>
                  </a:lnTo>
                  <a:lnTo>
                    <a:pt x="351" y="825"/>
                  </a:lnTo>
                  <a:lnTo>
                    <a:pt x="390" y="863"/>
                  </a:lnTo>
                  <a:lnTo>
                    <a:pt x="418" y="896"/>
                  </a:lnTo>
                  <a:lnTo>
                    <a:pt x="428" y="935"/>
                  </a:lnTo>
                  <a:lnTo>
                    <a:pt x="465" y="946"/>
                  </a:lnTo>
                  <a:lnTo>
                    <a:pt x="486" y="931"/>
                  </a:lnTo>
                  <a:lnTo>
                    <a:pt x="513" y="928"/>
                  </a:lnTo>
                  <a:lnTo>
                    <a:pt x="558" y="931"/>
                  </a:lnTo>
                  <a:lnTo>
                    <a:pt x="605" y="936"/>
                  </a:lnTo>
                  <a:lnTo>
                    <a:pt x="641" y="945"/>
                  </a:lnTo>
                  <a:lnTo>
                    <a:pt x="687" y="960"/>
                  </a:lnTo>
                  <a:lnTo>
                    <a:pt x="724" y="947"/>
                  </a:lnTo>
                  <a:lnTo>
                    <a:pt x="771" y="902"/>
                  </a:lnTo>
                  <a:lnTo>
                    <a:pt x="812" y="876"/>
                  </a:lnTo>
                  <a:lnTo>
                    <a:pt x="850" y="859"/>
                  </a:lnTo>
                  <a:lnTo>
                    <a:pt x="899" y="851"/>
                  </a:lnTo>
                  <a:lnTo>
                    <a:pt x="935" y="847"/>
                  </a:lnTo>
                  <a:lnTo>
                    <a:pt x="980" y="835"/>
                  </a:lnTo>
                  <a:lnTo>
                    <a:pt x="1043" y="825"/>
                  </a:lnTo>
                  <a:lnTo>
                    <a:pt x="1079" y="811"/>
                  </a:lnTo>
                  <a:lnTo>
                    <a:pt x="1106" y="804"/>
                  </a:lnTo>
                  <a:lnTo>
                    <a:pt x="1138" y="774"/>
                  </a:lnTo>
                  <a:lnTo>
                    <a:pt x="1150" y="738"/>
                  </a:lnTo>
                  <a:lnTo>
                    <a:pt x="1178" y="697"/>
                  </a:lnTo>
                  <a:lnTo>
                    <a:pt x="1199" y="660"/>
                  </a:lnTo>
                  <a:lnTo>
                    <a:pt x="1181" y="628"/>
                  </a:lnTo>
                  <a:lnTo>
                    <a:pt x="1169" y="599"/>
                  </a:lnTo>
                  <a:lnTo>
                    <a:pt x="1140" y="603"/>
                  </a:lnTo>
                  <a:lnTo>
                    <a:pt x="1086" y="598"/>
                  </a:lnTo>
                  <a:lnTo>
                    <a:pt x="1034" y="592"/>
                  </a:lnTo>
                  <a:lnTo>
                    <a:pt x="1002" y="555"/>
                  </a:lnTo>
                  <a:lnTo>
                    <a:pt x="973" y="517"/>
                  </a:lnTo>
                  <a:lnTo>
                    <a:pt x="952" y="502"/>
                  </a:lnTo>
                  <a:lnTo>
                    <a:pt x="928" y="476"/>
                  </a:lnTo>
                  <a:lnTo>
                    <a:pt x="896" y="445"/>
                  </a:lnTo>
                  <a:lnTo>
                    <a:pt x="886" y="386"/>
                  </a:lnTo>
                  <a:lnTo>
                    <a:pt x="870" y="351"/>
                  </a:lnTo>
                  <a:lnTo>
                    <a:pt x="828" y="309"/>
                  </a:lnTo>
                  <a:lnTo>
                    <a:pt x="788" y="269"/>
                  </a:lnTo>
                  <a:lnTo>
                    <a:pt x="735" y="212"/>
                  </a:lnTo>
                  <a:lnTo>
                    <a:pt x="704" y="203"/>
                  </a:lnTo>
                  <a:lnTo>
                    <a:pt x="654" y="191"/>
                  </a:lnTo>
                  <a:lnTo>
                    <a:pt x="600" y="198"/>
                  </a:lnTo>
                  <a:lnTo>
                    <a:pt x="563" y="180"/>
                  </a:lnTo>
                  <a:lnTo>
                    <a:pt x="529" y="163"/>
                  </a:lnTo>
                  <a:lnTo>
                    <a:pt x="506" y="137"/>
                  </a:lnTo>
                  <a:lnTo>
                    <a:pt x="469" y="102"/>
                  </a:lnTo>
                  <a:lnTo>
                    <a:pt x="438" y="81"/>
                  </a:lnTo>
                  <a:lnTo>
                    <a:pt x="382" y="56"/>
                  </a:lnTo>
                  <a:lnTo>
                    <a:pt x="330" y="26"/>
                  </a:lnTo>
                  <a:lnTo>
                    <a:pt x="283" y="4"/>
                  </a:lnTo>
                  <a:lnTo>
                    <a:pt x="237" y="0"/>
                  </a:lnTo>
                  <a:lnTo>
                    <a:pt x="199" y="19"/>
                  </a:lnTo>
                  <a:lnTo>
                    <a:pt x="148" y="30"/>
                  </a:lnTo>
                  <a:lnTo>
                    <a:pt x="149" y="59"/>
                  </a:lnTo>
                  <a:lnTo>
                    <a:pt x="182" y="112"/>
                  </a:lnTo>
                  <a:lnTo>
                    <a:pt x="165" y="139"/>
                  </a:lnTo>
                  <a:lnTo>
                    <a:pt x="144" y="163"/>
                  </a:lnTo>
                  <a:lnTo>
                    <a:pt x="114" y="176"/>
                  </a:lnTo>
                  <a:lnTo>
                    <a:pt x="84" y="192"/>
                  </a:lnTo>
                  <a:lnTo>
                    <a:pt x="33" y="185"/>
                  </a:lnTo>
                  <a:lnTo>
                    <a:pt x="18" y="204"/>
                  </a:lnTo>
                  <a:lnTo>
                    <a:pt x="0" y="22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Freeform 12"/>
            <p:cNvSpPr>
              <a:spLocks/>
            </p:cNvSpPr>
            <p:nvPr/>
          </p:nvSpPr>
          <p:spPr bwMode="auto">
            <a:xfrm>
              <a:off x="5037114" y="4514868"/>
              <a:ext cx="187325" cy="122238"/>
            </a:xfrm>
            <a:custGeom>
              <a:avLst/>
              <a:gdLst>
                <a:gd name="T0" fmla="*/ 2147483647 w 590"/>
                <a:gd name="T1" fmla="*/ 2147483647 h 385"/>
                <a:gd name="T2" fmla="*/ 0 w 590"/>
                <a:gd name="T3" fmla="*/ 2147483647 h 385"/>
                <a:gd name="T4" fmla="*/ 2147483647 w 590"/>
                <a:gd name="T5" fmla="*/ 2147483647 h 385"/>
                <a:gd name="T6" fmla="*/ 2147483647 w 590"/>
                <a:gd name="T7" fmla="*/ 2147483647 h 385"/>
                <a:gd name="T8" fmla="*/ 2147483647 w 590"/>
                <a:gd name="T9" fmla="*/ 2147483647 h 385"/>
                <a:gd name="T10" fmla="*/ 2147483647 w 590"/>
                <a:gd name="T11" fmla="*/ 2147483647 h 385"/>
                <a:gd name="T12" fmla="*/ 2147483647 w 590"/>
                <a:gd name="T13" fmla="*/ 2147483647 h 385"/>
                <a:gd name="T14" fmla="*/ 2147483647 w 590"/>
                <a:gd name="T15" fmla="*/ 2147483647 h 385"/>
                <a:gd name="T16" fmla="*/ 2147483647 w 590"/>
                <a:gd name="T17" fmla="*/ 2147483647 h 385"/>
                <a:gd name="T18" fmla="*/ 2147483647 w 590"/>
                <a:gd name="T19" fmla="*/ 2147483647 h 385"/>
                <a:gd name="T20" fmla="*/ 2147483647 w 590"/>
                <a:gd name="T21" fmla="*/ 2147483647 h 385"/>
                <a:gd name="T22" fmla="*/ 2147483647 w 590"/>
                <a:gd name="T23" fmla="*/ 2147483647 h 385"/>
                <a:gd name="T24" fmla="*/ 2147483647 w 590"/>
                <a:gd name="T25" fmla="*/ 2147483647 h 385"/>
                <a:gd name="T26" fmla="*/ 2147483647 w 590"/>
                <a:gd name="T27" fmla="*/ 2147483647 h 385"/>
                <a:gd name="T28" fmla="*/ 2147483647 w 590"/>
                <a:gd name="T29" fmla="*/ 2147483647 h 385"/>
                <a:gd name="T30" fmla="*/ 2147483647 w 590"/>
                <a:gd name="T31" fmla="*/ 2147483647 h 385"/>
                <a:gd name="T32" fmla="*/ 2147483647 w 590"/>
                <a:gd name="T33" fmla="*/ 2147483647 h 385"/>
                <a:gd name="T34" fmla="*/ 2147483647 w 590"/>
                <a:gd name="T35" fmla="*/ 2147483647 h 385"/>
                <a:gd name="T36" fmla="*/ 2147483647 w 590"/>
                <a:gd name="T37" fmla="*/ 2147483647 h 385"/>
                <a:gd name="T38" fmla="*/ 2147483647 w 590"/>
                <a:gd name="T39" fmla="*/ 2147483647 h 385"/>
                <a:gd name="T40" fmla="*/ 2147483647 w 590"/>
                <a:gd name="T41" fmla="*/ 0 h 385"/>
                <a:gd name="T42" fmla="*/ 2147483647 w 590"/>
                <a:gd name="T43" fmla="*/ 2147483647 h 385"/>
                <a:gd name="T44" fmla="*/ 2147483647 w 590"/>
                <a:gd name="T45" fmla="*/ 2147483647 h 385"/>
                <a:gd name="T46" fmla="*/ 2147483647 w 590"/>
                <a:gd name="T47" fmla="*/ 2147483647 h 385"/>
                <a:gd name="T48" fmla="*/ 2147483647 w 590"/>
                <a:gd name="T49" fmla="*/ 2147483647 h 385"/>
                <a:gd name="T50" fmla="*/ 2147483647 w 590"/>
                <a:gd name="T51" fmla="*/ 2147483647 h 385"/>
                <a:gd name="T52" fmla="*/ 2147483647 w 590"/>
                <a:gd name="T53" fmla="*/ 2147483647 h 385"/>
                <a:gd name="T54" fmla="*/ 2147483647 w 590"/>
                <a:gd name="T55" fmla="*/ 2147483647 h 385"/>
                <a:gd name="T56" fmla="*/ 2147483647 w 590"/>
                <a:gd name="T57" fmla="*/ 2147483647 h 385"/>
                <a:gd name="T58" fmla="*/ 2147483647 w 590"/>
                <a:gd name="T59" fmla="*/ 2147483647 h 385"/>
                <a:gd name="T60" fmla="*/ 2147483647 w 590"/>
                <a:gd name="T61" fmla="*/ 2147483647 h 385"/>
                <a:gd name="T62" fmla="*/ 2147483647 w 590"/>
                <a:gd name="T63" fmla="*/ 2147483647 h 385"/>
                <a:gd name="T64" fmla="*/ 2147483647 w 590"/>
                <a:gd name="T65" fmla="*/ 2147483647 h 385"/>
                <a:gd name="T66" fmla="*/ 2147483647 w 590"/>
                <a:gd name="T67" fmla="*/ 2147483647 h 385"/>
                <a:gd name="T68" fmla="*/ 2147483647 w 590"/>
                <a:gd name="T69" fmla="*/ 2147483647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90"/>
                <a:gd name="T106" fmla="*/ 0 h 385"/>
                <a:gd name="T107" fmla="*/ 699 w 590"/>
                <a:gd name="T108" fmla="*/ 452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90" h="385">
                  <a:moveTo>
                    <a:pt x="7" y="152"/>
                  </a:moveTo>
                  <a:lnTo>
                    <a:pt x="0" y="214"/>
                  </a:lnTo>
                  <a:lnTo>
                    <a:pt x="14" y="254"/>
                  </a:lnTo>
                  <a:lnTo>
                    <a:pt x="31" y="305"/>
                  </a:lnTo>
                  <a:lnTo>
                    <a:pt x="41" y="359"/>
                  </a:lnTo>
                  <a:lnTo>
                    <a:pt x="80" y="385"/>
                  </a:lnTo>
                  <a:lnTo>
                    <a:pt x="125" y="366"/>
                  </a:lnTo>
                  <a:lnTo>
                    <a:pt x="166" y="338"/>
                  </a:lnTo>
                  <a:lnTo>
                    <a:pt x="229" y="342"/>
                  </a:lnTo>
                  <a:lnTo>
                    <a:pt x="293" y="312"/>
                  </a:lnTo>
                  <a:lnTo>
                    <a:pt x="344" y="279"/>
                  </a:lnTo>
                  <a:lnTo>
                    <a:pt x="394" y="240"/>
                  </a:lnTo>
                  <a:lnTo>
                    <a:pt x="479" y="224"/>
                  </a:lnTo>
                  <a:lnTo>
                    <a:pt x="531" y="204"/>
                  </a:lnTo>
                  <a:lnTo>
                    <a:pt x="541" y="174"/>
                  </a:lnTo>
                  <a:lnTo>
                    <a:pt x="566" y="145"/>
                  </a:lnTo>
                  <a:lnTo>
                    <a:pt x="590" y="125"/>
                  </a:lnTo>
                  <a:lnTo>
                    <a:pt x="576" y="101"/>
                  </a:lnTo>
                  <a:lnTo>
                    <a:pt x="556" y="67"/>
                  </a:lnTo>
                  <a:lnTo>
                    <a:pt x="543" y="26"/>
                  </a:lnTo>
                  <a:lnTo>
                    <a:pt x="533" y="0"/>
                  </a:lnTo>
                  <a:lnTo>
                    <a:pt x="470" y="15"/>
                  </a:lnTo>
                  <a:lnTo>
                    <a:pt x="433" y="20"/>
                  </a:lnTo>
                  <a:lnTo>
                    <a:pt x="392" y="26"/>
                  </a:lnTo>
                  <a:lnTo>
                    <a:pt x="351" y="47"/>
                  </a:lnTo>
                  <a:lnTo>
                    <a:pt x="308" y="72"/>
                  </a:lnTo>
                  <a:lnTo>
                    <a:pt x="266" y="115"/>
                  </a:lnTo>
                  <a:lnTo>
                    <a:pt x="251" y="118"/>
                  </a:lnTo>
                  <a:lnTo>
                    <a:pt x="227" y="130"/>
                  </a:lnTo>
                  <a:lnTo>
                    <a:pt x="187" y="113"/>
                  </a:lnTo>
                  <a:lnTo>
                    <a:pt x="128" y="102"/>
                  </a:lnTo>
                  <a:lnTo>
                    <a:pt x="56" y="98"/>
                  </a:lnTo>
                  <a:lnTo>
                    <a:pt x="25" y="101"/>
                  </a:lnTo>
                  <a:lnTo>
                    <a:pt x="8" y="116"/>
                  </a:lnTo>
                  <a:lnTo>
                    <a:pt x="7" y="15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Freeform 14"/>
            <p:cNvSpPr>
              <a:spLocks/>
            </p:cNvSpPr>
            <p:nvPr/>
          </p:nvSpPr>
          <p:spPr bwMode="auto">
            <a:xfrm>
              <a:off x="5203801" y="4379931"/>
              <a:ext cx="82550" cy="61912"/>
            </a:xfrm>
            <a:custGeom>
              <a:avLst/>
              <a:gdLst>
                <a:gd name="T0" fmla="*/ 0 w 260"/>
                <a:gd name="T1" fmla="*/ 2147483647 h 195"/>
                <a:gd name="T2" fmla="*/ 2147483647 w 260"/>
                <a:gd name="T3" fmla="*/ 2147483647 h 195"/>
                <a:gd name="T4" fmla="*/ 2147483647 w 260"/>
                <a:gd name="T5" fmla="*/ 2147483647 h 195"/>
                <a:gd name="T6" fmla="*/ 2147483647 w 260"/>
                <a:gd name="T7" fmla="*/ 2147483647 h 195"/>
                <a:gd name="T8" fmla="*/ 2147483647 w 260"/>
                <a:gd name="T9" fmla="*/ 2147483647 h 195"/>
                <a:gd name="T10" fmla="*/ 2147483647 w 260"/>
                <a:gd name="T11" fmla="*/ 2147483647 h 195"/>
                <a:gd name="T12" fmla="*/ 2147483647 w 260"/>
                <a:gd name="T13" fmla="*/ 2147483647 h 195"/>
                <a:gd name="T14" fmla="*/ 2147483647 w 260"/>
                <a:gd name="T15" fmla="*/ 2147483647 h 195"/>
                <a:gd name="T16" fmla="*/ 2147483647 w 260"/>
                <a:gd name="T17" fmla="*/ 2147483647 h 195"/>
                <a:gd name="T18" fmla="*/ 2147483647 w 260"/>
                <a:gd name="T19" fmla="*/ 0 h 195"/>
                <a:gd name="T20" fmla="*/ 2147483647 w 260"/>
                <a:gd name="T21" fmla="*/ 2147483647 h 195"/>
                <a:gd name="T22" fmla="*/ 2147483647 w 260"/>
                <a:gd name="T23" fmla="*/ 2147483647 h 195"/>
                <a:gd name="T24" fmla="*/ 2147483647 w 260"/>
                <a:gd name="T25" fmla="*/ 2147483647 h 195"/>
                <a:gd name="T26" fmla="*/ 2147483647 w 260"/>
                <a:gd name="T27" fmla="*/ 2147483647 h 195"/>
                <a:gd name="T28" fmla="*/ 2147483647 w 260"/>
                <a:gd name="T29" fmla="*/ 2147483647 h 195"/>
                <a:gd name="T30" fmla="*/ 2147483647 w 260"/>
                <a:gd name="T31" fmla="*/ 2147483647 h 195"/>
                <a:gd name="T32" fmla="*/ 2147483647 w 260"/>
                <a:gd name="T33" fmla="*/ 2147483647 h 195"/>
                <a:gd name="T34" fmla="*/ 2147483647 w 260"/>
                <a:gd name="T35" fmla="*/ 2147483647 h 195"/>
                <a:gd name="T36" fmla="*/ 2147483647 w 260"/>
                <a:gd name="T37" fmla="*/ 2147483647 h 195"/>
                <a:gd name="T38" fmla="*/ 2147483647 w 260"/>
                <a:gd name="T39" fmla="*/ 2147483647 h 195"/>
                <a:gd name="T40" fmla="*/ 2147483647 w 260"/>
                <a:gd name="T41" fmla="*/ 2147483647 h 195"/>
                <a:gd name="T42" fmla="*/ 2147483647 w 260"/>
                <a:gd name="T43" fmla="*/ 2147483647 h 195"/>
                <a:gd name="T44" fmla="*/ 0 w 260"/>
                <a:gd name="T45" fmla="*/ 2147483647 h 1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0"/>
                <a:gd name="T70" fmla="*/ 0 h 195"/>
                <a:gd name="T71" fmla="*/ 300 w 260"/>
                <a:gd name="T72" fmla="*/ 232 h 1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0" h="195">
                  <a:moveTo>
                    <a:pt x="0" y="132"/>
                  </a:moveTo>
                  <a:lnTo>
                    <a:pt x="33" y="122"/>
                  </a:lnTo>
                  <a:lnTo>
                    <a:pt x="62" y="111"/>
                  </a:lnTo>
                  <a:lnTo>
                    <a:pt x="99" y="116"/>
                  </a:lnTo>
                  <a:lnTo>
                    <a:pt x="115" y="115"/>
                  </a:lnTo>
                  <a:lnTo>
                    <a:pt x="125" y="97"/>
                  </a:lnTo>
                  <a:lnTo>
                    <a:pt x="146" y="80"/>
                  </a:lnTo>
                  <a:lnTo>
                    <a:pt x="169" y="61"/>
                  </a:lnTo>
                  <a:lnTo>
                    <a:pt x="204" y="39"/>
                  </a:lnTo>
                  <a:lnTo>
                    <a:pt x="231" y="0"/>
                  </a:lnTo>
                  <a:lnTo>
                    <a:pt x="228" y="12"/>
                  </a:lnTo>
                  <a:lnTo>
                    <a:pt x="234" y="22"/>
                  </a:lnTo>
                  <a:lnTo>
                    <a:pt x="246" y="18"/>
                  </a:lnTo>
                  <a:lnTo>
                    <a:pt x="250" y="3"/>
                  </a:lnTo>
                  <a:lnTo>
                    <a:pt x="260" y="20"/>
                  </a:lnTo>
                  <a:lnTo>
                    <a:pt x="259" y="51"/>
                  </a:lnTo>
                  <a:lnTo>
                    <a:pt x="252" y="64"/>
                  </a:lnTo>
                  <a:lnTo>
                    <a:pt x="241" y="70"/>
                  </a:lnTo>
                  <a:lnTo>
                    <a:pt x="226" y="81"/>
                  </a:lnTo>
                  <a:lnTo>
                    <a:pt x="220" y="67"/>
                  </a:lnTo>
                  <a:lnTo>
                    <a:pt x="213" y="73"/>
                  </a:lnTo>
                  <a:lnTo>
                    <a:pt x="216" y="87"/>
                  </a:lnTo>
                  <a:lnTo>
                    <a:pt x="210" y="106"/>
                  </a:lnTo>
                  <a:lnTo>
                    <a:pt x="196" y="136"/>
                  </a:lnTo>
                  <a:lnTo>
                    <a:pt x="196" y="159"/>
                  </a:lnTo>
                  <a:lnTo>
                    <a:pt x="196" y="177"/>
                  </a:lnTo>
                  <a:lnTo>
                    <a:pt x="185" y="192"/>
                  </a:lnTo>
                  <a:lnTo>
                    <a:pt x="150" y="195"/>
                  </a:lnTo>
                  <a:lnTo>
                    <a:pt x="104" y="192"/>
                  </a:lnTo>
                  <a:lnTo>
                    <a:pt x="44" y="187"/>
                  </a:lnTo>
                  <a:lnTo>
                    <a:pt x="0" y="13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1" name="Freeform 15"/>
            <p:cNvSpPr>
              <a:spLocks/>
            </p:cNvSpPr>
            <p:nvPr/>
          </p:nvSpPr>
          <p:spPr bwMode="auto">
            <a:xfrm>
              <a:off x="5705451" y="4694256"/>
              <a:ext cx="50800" cy="77787"/>
            </a:xfrm>
            <a:custGeom>
              <a:avLst/>
              <a:gdLst>
                <a:gd name="T0" fmla="*/ 2147483647 w 403"/>
                <a:gd name="T1" fmla="*/ 2147483647 h 631"/>
                <a:gd name="T2" fmla="*/ 2147483647 w 403"/>
                <a:gd name="T3" fmla="*/ 2147483647 h 631"/>
                <a:gd name="T4" fmla="*/ 2147483647 w 403"/>
                <a:gd name="T5" fmla="*/ 2147483647 h 631"/>
                <a:gd name="T6" fmla="*/ 2147483647 w 403"/>
                <a:gd name="T7" fmla="*/ 2147483647 h 631"/>
                <a:gd name="T8" fmla="*/ 0 w 403"/>
                <a:gd name="T9" fmla="*/ 2147483647 h 631"/>
                <a:gd name="T10" fmla="*/ 2147483647 w 403"/>
                <a:gd name="T11" fmla="*/ 2147483647 h 631"/>
                <a:gd name="T12" fmla="*/ 2147483647 w 403"/>
                <a:gd name="T13" fmla="*/ 2147483647 h 631"/>
                <a:gd name="T14" fmla="*/ 2147483647 w 403"/>
                <a:gd name="T15" fmla="*/ 2147483647 h 631"/>
                <a:gd name="T16" fmla="*/ 2147483647 w 403"/>
                <a:gd name="T17" fmla="*/ 0 h 631"/>
                <a:gd name="T18" fmla="*/ 2147483647 w 403"/>
                <a:gd name="T19" fmla="*/ 2147483647 h 631"/>
                <a:gd name="T20" fmla="*/ 2147483647 w 403"/>
                <a:gd name="T21" fmla="*/ 2147483647 h 631"/>
                <a:gd name="T22" fmla="*/ 2147483647 w 403"/>
                <a:gd name="T23" fmla="*/ 2147483647 h 631"/>
                <a:gd name="T24" fmla="*/ 2147483647 w 403"/>
                <a:gd name="T25" fmla="*/ 2147483647 h 631"/>
                <a:gd name="T26" fmla="*/ 2147483647 w 403"/>
                <a:gd name="T27" fmla="*/ 2147483647 h 6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3"/>
                <a:gd name="T43" fmla="*/ 0 h 631"/>
                <a:gd name="T44" fmla="*/ 403 w 403"/>
                <a:gd name="T45" fmla="*/ 631 h 6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3" h="631">
                  <a:moveTo>
                    <a:pt x="229" y="586"/>
                  </a:moveTo>
                  <a:lnTo>
                    <a:pt x="119" y="631"/>
                  </a:lnTo>
                  <a:lnTo>
                    <a:pt x="37" y="512"/>
                  </a:lnTo>
                  <a:lnTo>
                    <a:pt x="19" y="458"/>
                  </a:lnTo>
                  <a:lnTo>
                    <a:pt x="0" y="320"/>
                  </a:lnTo>
                  <a:lnTo>
                    <a:pt x="83" y="202"/>
                  </a:lnTo>
                  <a:lnTo>
                    <a:pt x="83" y="119"/>
                  </a:lnTo>
                  <a:lnTo>
                    <a:pt x="46" y="19"/>
                  </a:lnTo>
                  <a:lnTo>
                    <a:pt x="101" y="0"/>
                  </a:lnTo>
                  <a:lnTo>
                    <a:pt x="192" y="83"/>
                  </a:lnTo>
                  <a:lnTo>
                    <a:pt x="266" y="229"/>
                  </a:lnTo>
                  <a:lnTo>
                    <a:pt x="375" y="357"/>
                  </a:lnTo>
                  <a:lnTo>
                    <a:pt x="403" y="485"/>
                  </a:lnTo>
                  <a:lnTo>
                    <a:pt x="229" y="58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2" name="Freeform 16"/>
            <p:cNvSpPr>
              <a:spLocks/>
            </p:cNvSpPr>
            <p:nvPr/>
          </p:nvSpPr>
          <p:spPr bwMode="auto">
            <a:xfrm>
              <a:off x="6229326" y="4494231"/>
              <a:ext cx="44450" cy="34925"/>
            </a:xfrm>
            <a:custGeom>
              <a:avLst/>
              <a:gdLst>
                <a:gd name="T0" fmla="*/ 2147483647 w 344"/>
                <a:gd name="T1" fmla="*/ 2147483647 h 272"/>
                <a:gd name="T2" fmla="*/ 2147483647 w 344"/>
                <a:gd name="T3" fmla="*/ 2147483647 h 272"/>
                <a:gd name="T4" fmla="*/ 2147483647 w 344"/>
                <a:gd name="T5" fmla="*/ 2147483647 h 272"/>
                <a:gd name="T6" fmla="*/ 0 w 344"/>
                <a:gd name="T7" fmla="*/ 2147483647 h 272"/>
                <a:gd name="T8" fmla="*/ 2147483647 w 344"/>
                <a:gd name="T9" fmla="*/ 2147483647 h 272"/>
                <a:gd name="T10" fmla="*/ 2147483647 w 344"/>
                <a:gd name="T11" fmla="*/ 0 h 272"/>
                <a:gd name="T12" fmla="*/ 2147483647 w 344"/>
                <a:gd name="T13" fmla="*/ 0 h 272"/>
                <a:gd name="T14" fmla="*/ 2147483647 w 344"/>
                <a:gd name="T15" fmla="*/ 0 h 272"/>
                <a:gd name="T16" fmla="*/ 2147483647 w 344"/>
                <a:gd name="T17" fmla="*/ 2147483647 h 272"/>
                <a:gd name="T18" fmla="*/ 2147483647 w 344"/>
                <a:gd name="T19" fmla="*/ 2147483647 h 272"/>
                <a:gd name="T20" fmla="*/ 2147483647 w 344"/>
                <a:gd name="T21" fmla="*/ 2147483647 h 272"/>
                <a:gd name="T22" fmla="*/ 2147483647 w 344"/>
                <a:gd name="T23" fmla="*/ 2147483647 h 2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4"/>
                <a:gd name="T37" fmla="*/ 0 h 272"/>
                <a:gd name="T38" fmla="*/ 344 w 344"/>
                <a:gd name="T39" fmla="*/ 272 h 2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4" h="272">
                  <a:moveTo>
                    <a:pt x="229" y="272"/>
                  </a:moveTo>
                  <a:lnTo>
                    <a:pt x="93" y="272"/>
                  </a:lnTo>
                  <a:lnTo>
                    <a:pt x="2" y="227"/>
                  </a:lnTo>
                  <a:lnTo>
                    <a:pt x="0" y="143"/>
                  </a:lnTo>
                  <a:lnTo>
                    <a:pt x="72" y="79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274" y="0"/>
                  </a:lnTo>
                  <a:lnTo>
                    <a:pt x="344" y="23"/>
                  </a:lnTo>
                  <a:lnTo>
                    <a:pt x="328" y="119"/>
                  </a:lnTo>
                  <a:lnTo>
                    <a:pt x="312" y="207"/>
                  </a:lnTo>
                  <a:lnTo>
                    <a:pt x="229" y="27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Freeform 17"/>
            <p:cNvSpPr>
              <a:spLocks/>
            </p:cNvSpPr>
            <p:nvPr/>
          </p:nvSpPr>
          <p:spPr bwMode="auto">
            <a:xfrm>
              <a:off x="6437289" y="4394218"/>
              <a:ext cx="34925" cy="66675"/>
            </a:xfrm>
            <a:custGeom>
              <a:avLst/>
              <a:gdLst>
                <a:gd name="T0" fmla="*/ 2147483647 w 288"/>
                <a:gd name="T1" fmla="*/ 2147483647 h 520"/>
                <a:gd name="T2" fmla="*/ 2147483647 w 288"/>
                <a:gd name="T3" fmla="*/ 2147483647 h 520"/>
                <a:gd name="T4" fmla="*/ 0 w 288"/>
                <a:gd name="T5" fmla="*/ 2147483647 h 520"/>
                <a:gd name="T6" fmla="*/ 0 w 288"/>
                <a:gd name="T7" fmla="*/ 2147483647 h 520"/>
                <a:gd name="T8" fmla="*/ 2147483647 w 288"/>
                <a:gd name="T9" fmla="*/ 2147483647 h 520"/>
                <a:gd name="T10" fmla="*/ 2147483647 w 288"/>
                <a:gd name="T11" fmla="*/ 2147483647 h 520"/>
                <a:gd name="T12" fmla="*/ 2147483647 w 288"/>
                <a:gd name="T13" fmla="*/ 2147483647 h 520"/>
                <a:gd name="T14" fmla="*/ 2147483647 w 288"/>
                <a:gd name="T15" fmla="*/ 0 h 520"/>
                <a:gd name="T16" fmla="*/ 2147483647 w 288"/>
                <a:gd name="T17" fmla="*/ 0 h 520"/>
                <a:gd name="T18" fmla="*/ 2147483647 w 288"/>
                <a:gd name="T19" fmla="*/ 2147483647 h 520"/>
                <a:gd name="T20" fmla="*/ 2147483647 w 288"/>
                <a:gd name="T21" fmla="*/ 2147483647 h 520"/>
                <a:gd name="T22" fmla="*/ 2147483647 w 288"/>
                <a:gd name="T23" fmla="*/ 2147483647 h 520"/>
                <a:gd name="T24" fmla="*/ 2147483647 w 288"/>
                <a:gd name="T25" fmla="*/ 2147483647 h 520"/>
                <a:gd name="T26" fmla="*/ 2147483647 w 288"/>
                <a:gd name="T27" fmla="*/ 2147483647 h 5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8"/>
                <a:gd name="T43" fmla="*/ 0 h 520"/>
                <a:gd name="T44" fmla="*/ 288 w 288"/>
                <a:gd name="T45" fmla="*/ 520 h 5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8" h="520">
                  <a:moveTo>
                    <a:pt x="176" y="448"/>
                  </a:moveTo>
                  <a:lnTo>
                    <a:pt x="72" y="520"/>
                  </a:lnTo>
                  <a:lnTo>
                    <a:pt x="0" y="440"/>
                  </a:lnTo>
                  <a:lnTo>
                    <a:pt x="0" y="352"/>
                  </a:lnTo>
                  <a:lnTo>
                    <a:pt x="11" y="240"/>
                  </a:lnTo>
                  <a:lnTo>
                    <a:pt x="32" y="161"/>
                  </a:lnTo>
                  <a:lnTo>
                    <a:pt x="120" y="96"/>
                  </a:lnTo>
                  <a:lnTo>
                    <a:pt x="128" y="0"/>
                  </a:lnTo>
                  <a:lnTo>
                    <a:pt x="248" y="0"/>
                  </a:lnTo>
                  <a:lnTo>
                    <a:pt x="288" y="88"/>
                  </a:lnTo>
                  <a:lnTo>
                    <a:pt x="283" y="184"/>
                  </a:lnTo>
                  <a:lnTo>
                    <a:pt x="267" y="280"/>
                  </a:lnTo>
                  <a:lnTo>
                    <a:pt x="216" y="392"/>
                  </a:lnTo>
                  <a:lnTo>
                    <a:pt x="176" y="448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Freeform 18"/>
            <p:cNvSpPr>
              <a:spLocks/>
            </p:cNvSpPr>
            <p:nvPr/>
          </p:nvSpPr>
          <p:spPr bwMode="auto">
            <a:xfrm>
              <a:off x="6630964" y="4856181"/>
              <a:ext cx="173037" cy="157162"/>
            </a:xfrm>
            <a:custGeom>
              <a:avLst/>
              <a:gdLst>
                <a:gd name="T0" fmla="*/ 2147483647 w 1417"/>
                <a:gd name="T1" fmla="*/ 2147483647 h 1252"/>
                <a:gd name="T2" fmla="*/ 2147483647 w 1417"/>
                <a:gd name="T3" fmla="*/ 2147483647 h 1252"/>
                <a:gd name="T4" fmla="*/ 2147483647 w 1417"/>
                <a:gd name="T5" fmla="*/ 2147483647 h 1252"/>
                <a:gd name="T6" fmla="*/ 2147483647 w 1417"/>
                <a:gd name="T7" fmla="*/ 2147483647 h 1252"/>
                <a:gd name="T8" fmla="*/ 2147483647 w 1417"/>
                <a:gd name="T9" fmla="*/ 2147483647 h 1252"/>
                <a:gd name="T10" fmla="*/ 2147483647 w 1417"/>
                <a:gd name="T11" fmla="*/ 2147483647 h 1252"/>
                <a:gd name="T12" fmla="*/ 2147483647 w 1417"/>
                <a:gd name="T13" fmla="*/ 2147483647 h 1252"/>
                <a:gd name="T14" fmla="*/ 2147483647 w 1417"/>
                <a:gd name="T15" fmla="*/ 2147483647 h 1252"/>
                <a:gd name="T16" fmla="*/ 2147483647 w 1417"/>
                <a:gd name="T17" fmla="*/ 2147483647 h 1252"/>
                <a:gd name="T18" fmla="*/ 2147483647 w 1417"/>
                <a:gd name="T19" fmla="*/ 2147483647 h 1252"/>
                <a:gd name="T20" fmla="*/ 2147483647 w 1417"/>
                <a:gd name="T21" fmla="*/ 2147483647 h 1252"/>
                <a:gd name="T22" fmla="*/ 2147483647 w 1417"/>
                <a:gd name="T23" fmla="*/ 2147483647 h 1252"/>
                <a:gd name="T24" fmla="*/ 2147483647 w 1417"/>
                <a:gd name="T25" fmla="*/ 2147483647 h 1252"/>
                <a:gd name="T26" fmla="*/ 2147483647 w 1417"/>
                <a:gd name="T27" fmla="*/ 2147483647 h 1252"/>
                <a:gd name="T28" fmla="*/ 2147483647 w 1417"/>
                <a:gd name="T29" fmla="*/ 2147483647 h 1252"/>
                <a:gd name="T30" fmla="*/ 2147483647 w 1417"/>
                <a:gd name="T31" fmla="*/ 2147483647 h 1252"/>
                <a:gd name="T32" fmla="*/ 2147483647 w 1417"/>
                <a:gd name="T33" fmla="*/ 2147483647 h 1252"/>
                <a:gd name="T34" fmla="*/ 2147483647 w 1417"/>
                <a:gd name="T35" fmla="*/ 2147483647 h 1252"/>
                <a:gd name="T36" fmla="*/ 2147483647 w 1417"/>
                <a:gd name="T37" fmla="*/ 2147483647 h 1252"/>
                <a:gd name="T38" fmla="*/ 2147483647 w 1417"/>
                <a:gd name="T39" fmla="*/ 2147483647 h 1252"/>
                <a:gd name="T40" fmla="*/ 2147483647 w 1417"/>
                <a:gd name="T41" fmla="*/ 2147483647 h 1252"/>
                <a:gd name="T42" fmla="*/ 2147483647 w 1417"/>
                <a:gd name="T43" fmla="*/ 2147483647 h 1252"/>
                <a:gd name="T44" fmla="*/ 2147483647 w 1417"/>
                <a:gd name="T45" fmla="*/ 2147483647 h 1252"/>
                <a:gd name="T46" fmla="*/ 2147483647 w 1417"/>
                <a:gd name="T47" fmla="*/ 2147483647 h 1252"/>
                <a:gd name="T48" fmla="*/ 2147483647 w 1417"/>
                <a:gd name="T49" fmla="*/ 2147483647 h 1252"/>
                <a:gd name="T50" fmla="*/ 2147483647 w 1417"/>
                <a:gd name="T51" fmla="*/ 2147483647 h 1252"/>
                <a:gd name="T52" fmla="*/ 2147483647 w 1417"/>
                <a:gd name="T53" fmla="*/ 2147483647 h 1252"/>
                <a:gd name="T54" fmla="*/ 2147483647 w 1417"/>
                <a:gd name="T55" fmla="*/ 2147483647 h 1252"/>
                <a:gd name="T56" fmla="*/ 2147483647 w 1417"/>
                <a:gd name="T57" fmla="*/ 2147483647 h 1252"/>
                <a:gd name="T58" fmla="*/ 2147483647 w 1417"/>
                <a:gd name="T59" fmla="*/ 2147483647 h 1252"/>
                <a:gd name="T60" fmla="*/ 2147483647 w 1417"/>
                <a:gd name="T61" fmla="*/ 2147483647 h 1252"/>
                <a:gd name="T62" fmla="*/ 2147483647 w 1417"/>
                <a:gd name="T63" fmla="*/ 2147483647 h 1252"/>
                <a:gd name="T64" fmla="*/ 2147483647 w 1417"/>
                <a:gd name="T65" fmla="*/ 2147483647 h 1252"/>
                <a:gd name="T66" fmla="*/ 2147483647 w 1417"/>
                <a:gd name="T67" fmla="*/ 2147483647 h 1252"/>
                <a:gd name="T68" fmla="*/ 2147483647 w 1417"/>
                <a:gd name="T69" fmla="*/ 2147483647 h 1252"/>
                <a:gd name="T70" fmla="*/ 2147483647 w 1417"/>
                <a:gd name="T71" fmla="*/ 2147483647 h 1252"/>
                <a:gd name="T72" fmla="*/ 2147483647 w 1417"/>
                <a:gd name="T73" fmla="*/ 2147483647 h 1252"/>
                <a:gd name="T74" fmla="*/ 2147483647 w 1417"/>
                <a:gd name="T75" fmla="*/ 2147483647 h 1252"/>
                <a:gd name="T76" fmla="*/ 2147483647 w 1417"/>
                <a:gd name="T77" fmla="*/ 2147483647 h 1252"/>
                <a:gd name="T78" fmla="*/ 2147483647 w 1417"/>
                <a:gd name="T79" fmla="*/ 0 h 1252"/>
                <a:gd name="T80" fmla="*/ 2147483647 w 1417"/>
                <a:gd name="T81" fmla="*/ 2147483647 h 1252"/>
                <a:gd name="T82" fmla="*/ 2147483647 w 1417"/>
                <a:gd name="T83" fmla="*/ 2147483647 h 1252"/>
                <a:gd name="T84" fmla="*/ 0 w 1417"/>
                <a:gd name="T85" fmla="*/ 2147483647 h 1252"/>
                <a:gd name="T86" fmla="*/ 2147483647 w 1417"/>
                <a:gd name="T87" fmla="*/ 2147483647 h 12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17"/>
                <a:gd name="T133" fmla="*/ 0 h 1252"/>
                <a:gd name="T134" fmla="*/ 1417 w 1417"/>
                <a:gd name="T135" fmla="*/ 1252 h 12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17" h="1252">
                  <a:moveTo>
                    <a:pt x="82" y="194"/>
                  </a:moveTo>
                  <a:lnTo>
                    <a:pt x="146" y="256"/>
                  </a:lnTo>
                  <a:lnTo>
                    <a:pt x="228" y="274"/>
                  </a:lnTo>
                  <a:lnTo>
                    <a:pt x="320" y="256"/>
                  </a:lnTo>
                  <a:lnTo>
                    <a:pt x="393" y="283"/>
                  </a:lnTo>
                  <a:lnTo>
                    <a:pt x="310" y="384"/>
                  </a:lnTo>
                  <a:lnTo>
                    <a:pt x="173" y="374"/>
                  </a:lnTo>
                  <a:lnTo>
                    <a:pt x="192" y="420"/>
                  </a:lnTo>
                  <a:lnTo>
                    <a:pt x="228" y="475"/>
                  </a:lnTo>
                  <a:lnTo>
                    <a:pt x="292" y="524"/>
                  </a:lnTo>
                  <a:lnTo>
                    <a:pt x="411" y="493"/>
                  </a:lnTo>
                  <a:lnTo>
                    <a:pt x="530" y="557"/>
                  </a:lnTo>
                  <a:lnTo>
                    <a:pt x="640" y="621"/>
                  </a:lnTo>
                  <a:lnTo>
                    <a:pt x="777" y="621"/>
                  </a:lnTo>
                  <a:lnTo>
                    <a:pt x="905" y="685"/>
                  </a:lnTo>
                  <a:lnTo>
                    <a:pt x="1005" y="768"/>
                  </a:lnTo>
                  <a:lnTo>
                    <a:pt x="1078" y="905"/>
                  </a:lnTo>
                  <a:lnTo>
                    <a:pt x="1078" y="1033"/>
                  </a:lnTo>
                  <a:lnTo>
                    <a:pt x="978" y="1115"/>
                  </a:lnTo>
                  <a:lnTo>
                    <a:pt x="978" y="1225"/>
                  </a:lnTo>
                  <a:lnTo>
                    <a:pt x="1078" y="1188"/>
                  </a:lnTo>
                  <a:lnTo>
                    <a:pt x="1152" y="1152"/>
                  </a:lnTo>
                  <a:lnTo>
                    <a:pt x="1216" y="1142"/>
                  </a:lnTo>
                  <a:lnTo>
                    <a:pt x="1316" y="1170"/>
                  </a:lnTo>
                  <a:lnTo>
                    <a:pt x="1417" y="1252"/>
                  </a:lnTo>
                  <a:lnTo>
                    <a:pt x="1417" y="338"/>
                  </a:lnTo>
                  <a:lnTo>
                    <a:pt x="1261" y="301"/>
                  </a:lnTo>
                  <a:lnTo>
                    <a:pt x="1162" y="254"/>
                  </a:lnTo>
                  <a:lnTo>
                    <a:pt x="1014" y="146"/>
                  </a:lnTo>
                  <a:lnTo>
                    <a:pt x="923" y="192"/>
                  </a:lnTo>
                  <a:lnTo>
                    <a:pt x="886" y="256"/>
                  </a:lnTo>
                  <a:lnTo>
                    <a:pt x="777" y="301"/>
                  </a:lnTo>
                  <a:lnTo>
                    <a:pt x="704" y="374"/>
                  </a:lnTo>
                  <a:lnTo>
                    <a:pt x="603" y="457"/>
                  </a:lnTo>
                  <a:lnTo>
                    <a:pt x="539" y="338"/>
                  </a:lnTo>
                  <a:lnTo>
                    <a:pt x="472" y="284"/>
                  </a:lnTo>
                  <a:lnTo>
                    <a:pt x="472" y="134"/>
                  </a:lnTo>
                  <a:lnTo>
                    <a:pt x="420" y="36"/>
                  </a:lnTo>
                  <a:lnTo>
                    <a:pt x="320" y="64"/>
                  </a:lnTo>
                  <a:lnTo>
                    <a:pt x="201" y="0"/>
                  </a:lnTo>
                  <a:lnTo>
                    <a:pt x="109" y="64"/>
                  </a:lnTo>
                  <a:lnTo>
                    <a:pt x="27" y="100"/>
                  </a:lnTo>
                  <a:lnTo>
                    <a:pt x="0" y="173"/>
                  </a:lnTo>
                  <a:lnTo>
                    <a:pt x="82" y="1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5" name="Freeform 19"/>
            <p:cNvSpPr>
              <a:spLocks/>
            </p:cNvSpPr>
            <p:nvPr/>
          </p:nvSpPr>
          <p:spPr bwMode="auto">
            <a:xfrm>
              <a:off x="6804001" y="4899043"/>
              <a:ext cx="180975" cy="152400"/>
            </a:xfrm>
            <a:custGeom>
              <a:avLst/>
              <a:gdLst>
                <a:gd name="T0" fmla="*/ 2147483647 w 1460"/>
                <a:gd name="T1" fmla="*/ 2147483647 h 1200"/>
                <a:gd name="T2" fmla="*/ 0 w 1460"/>
                <a:gd name="T3" fmla="*/ 2147483647 h 1200"/>
                <a:gd name="T4" fmla="*/ 2147483647 w 1460"/>
                <a:gd name="T5" fmla="*/ 2147483647 h 1200"/>
                <a:gd name="T6" fmla="*/ 2147483647 w 1460"/>
                <a:gd name="T7" fmla="*/ 2147483647 h 1200"/>
                <a:gd name="T8" fmla="*/ 2147483647 w 1460"/>
                <a:gd name="T9" fmla="*/ 2147483647 h 1200"/>
                <a:gd name="T10" fmla="*/ 2147483647 w 1460"/>
                <a:gd name="T11" fmla="*/ 2147483647 h 1200"/>
                <a:gd name="T12" fmla="*/ 2147483647 w 1460"/>
                <a:gd name="T13" fmla="*/ 2147483647 h 1200"/>
                <a:gd name="T14" fmla="*/ 2147483647 w 1460"/>
                <a:gd name="T15" fmla="*/ 2147483647 h 1200"/>
                <a:gd name="T16" fmla="*/ 2147483647 w 1460"/>
                <a:gd name="T17" fmla="*/ 2147483647 h 1200"/>
                <a:gd name="T18" fmla="*/ 2147483647 w 1460"/>
                <a:gd name="T19" fmla="*/ 2147483647 h 1200"/>
                <a:gd name="T20" fmla="*/ 2147483647 w 1460"/>
                <a:gd name="T21" fmla="*/ 2147483647 h 1200"/>
                <a:gd name="T22" fmla="*/ 2147483647 w 1460"/>
                <a:gd name="T23" fmla="*/ 2147483647 h 1200"/>
                <a:gd name="T24" fmla="*/ 2147483647 w 1460"/>
                <a:gd name="T25" fmla="*/ 2147483647 h 1200"/>
                <a:gd name="T26" fmla="*/ 2147483647 w 1460"/>
                <a:gd name="T27" fmla="*/ 2147483647 h 1200"/>
                <a:gd name="T28" fmla="*/ 2147483647 w 1460"/>
                <a:gd name="T29" fmla="*/ 2147483647 h 1200"/>
                <a:gd name="T30" fmla="*/ 2147483647 w 1460"/>
                <a:gd name="T31" fmla="*/ 2147483647 h 1200"/>
                <a:gd name="T32" fmla="*/ 2147483647 w 1460"/>
                <a:gd name="T33" fmla="*/ 2147483647 h 1200"/>
                <a:gd name="T34" fmla="*/ 2147483647 w 1460"/>
                <a:gd name="T35" fmla="*/ 2147483647 h 1200"/>
                <a:gd name="T36" fmla="*/ 2147483647 w 1460"/>
                <a:gd name="T37" fmla="*/ 2147483647 h 1200"/>
                <a:gd name="T38" fmla="*/ 2147483647 w 1460"/>
                <a:gd name="T39" fmla="*/ 2147483647 h 1200"/>
                <a:gd name="T40" fmla="*/ 2147483647 w 1460"/>
                <a:gd name="T41" fmla="*/ 2147483647 h 1200"/>
                <a:gd name="T42" fmla="*/ 2147483647 w 1460"/>
                <a:gd name="T43" fmla="*/ 2147483647 h 1200"/>
                <a:gd name="T44" fmla="*/ 2147483647 w 1460"/>
                <a:gd name="T45" fmla="*/ 2147483647 h 1200"/>
                <a:gd name="T46" fmla="*/ 2147483647 w 1460"/>
                <a:gd name="T47" fmla="*/ 2147483647 h 1200"/>
                <a:gd name="T48" fmla="*/ 2147483647 w 1460"/>
                <a:gd name="T49" fmla="*/ 2147483647 h 1200"/>
                <a:gd name="T50" fmla="*/ 2147483647 w 1460"/>
                <a:gd name="T51" fmla="*/ 2147483647 h 1200"/>
                <a:gd name="T52" fmla="*/ 2147483647 w 1460"/>
                <a:gd name="T53" fmla="*/ 2147483647 h 1200"/>
                <a:gd name="T54" fmla="*/ 2147483647 w 1460"/>
                <a:gd name="T55" fmla="*/ 2147483647 h 1200"/>
                <a:gd name="T56" fmla="*/ 2147483647 w 1460"/>
                <a:gd name="T57" fmla="*/ 2147483647 h 1200"/>
                <a:gd name="T58" fmla="*/ 2147483647 w 1460"/>
                <a:gd name="T59" fmla="*/ 2147483647 h 1200"/>
                <a:gd name="T60" fmla="*/ 2147483647 w 1460"/>
                <a:gd name="T61" fmla="*/ 2147483647 h 1200"/>
                <a:gd name="T62" fmla="*/ 2147483647 w 1460"/>
                <a:gd name="T63" fmla="*/ 2147483647 h 1200"/>
                <a:gd name="T64" fmla="*/ 2147483647 w 1460"/>
                <a:gd name="T65" fmla="*/ 2147483647 h 1200"/>
                <a:gd name="T66" fmla="*/ 2147483647 w 1460"/>
                <a:gd name="T67" fmla="*/ 2147483647 h 1200"/>
                <a:gd name="T68" fmla="*/ 2147483647 w 1460"/>
                <a:gd name="T69" fmla="*/ 0 h 1200"/>
                <a:gd name="T70" fmla="*/ 2147483647 w 1460"/>
                <a:gd name="T71" fmla="*/ 2147483647 h 12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60"/>
                <a:gd name="T109" fmla="*/ 0 h 1200"/>
                <a:gd name="T110" fmla="*/ 1460 w 1460"/>
                <a:gd name="T111" fmla="*/ 1200 h 120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60" h="1200">
                  <a:moveTo>
                    <a:pt x="2" y="6"/>
                  </a:moveTo>
                  <a:lnTo>
                    <a:pt x="0" y="918"/>
                  </a:lnTo>
                  <a:lnTo>
                    <a:pt x="196" y="960"/>
                  </a:lnTo>
                  <a:lnTo>
                    <a:pt x="340" y="976"/>
                  </a:lnTo>
                  <a:lnTo>
                    <a:pt x="396" y="896"/>
                  </a:lnTo>
                  <a:lnTo>
                    <a:pt x="324" y="808"/>
                  </a:lnTo>
                  <a:lnTo>
                    <a:pt x="428" y="776"/>
                  </a:lnTo>
                  <a:lnTo>
                    <a:pt x="580" y="712"/>
                  </a:lnTo>
                  <a:lnTo>
                    <a:pt x="676" y="792"/>
                  </a:lnTo>
                  <a:lnTo>
                    <a:pt x="756" y="872"/>
                  </a:lnTo>
                  <a:lnTo>
                    <a:pt x="836" y="952"/>
                  </a:lnTo>
                  <a:lnTo>
                    <a:pt x="908" y="1056"/>
                  </a:lnTo>
                  <a:lnTo>
                    <a:pt x="1028" y="1136"/>
                  </a:lnTo>
                  <a:lnTo>
                    <a:pt x="1156" y="1144"/>
                  </a:lnTo>
                  <a:lnTo>
                    <a:pt x="1236" y="1128"/>
                  </a:lnTo>
                  <a:lnTo>
                    <a:pt x="1372" y="1200"/>
                  </a:lnTo>
                  <a:lnTo>
                    <a:pt x="1460" y="1144"/>
                  </a:lnTo>
                  <a:lnTo>
                    <a:pt x="1276" y="1040"/>
                  </a:lnTo>
                  <a:lnTo>
                    <a:pt x="1220" y="1000"/>
                  </a:lnTo>
                  <a:lnTo>
                    <a:pt x="1182" y="885"/>
                  </a:lnTo>
                  <a:lnTo>
                    <a:pt x="1092" y="912"/>
                  </a:lnTo>
                  <a:lnTo>
                    <a:pt x="1092" y="832"/>
                  </a:lnTo>
                  <a:lnTo>
                    <a:pt x="1004" y="776"/>
                  </a:lnTo>
                  <a:lnTo>
                    <a:pt x="964" y="720"/>
                  </a:lnTo>
                  <a:lnTo>
                    <a:pt x="892" y="632"/>
                  </a:lnTo>
                  <a:lnTo>
                    <a:pt x="1004" y="592"/>
                  </a:lnTo>
                  <a:lnTo>
                    <a:pt x="980" y="512"/>
                  </a:lnTo>
                  <a:lnTo>
                    <a:pt x="884" y="472"/>
                  </a:lnTo>
                  <a:lnTo>
                    <a:pt x="772" y="424"/>
                  </a:lnTo>
                  <a:lnTo>
                    <a:pt x="692" y="320"/>
                  </a:lnTo>
                  <a:lnTo>
                    <a:pt x="604" y="232"/>
                  </a:lnTo>
                  <a:lnTo>
                    <a:pt x="484" y="152"/>
                  </a:lnTo>
                  <a:lnTo>
                    <a:pt x="300" y="72"/>
                  </a:lnTo>
                  <a:lnTo>
                    <a:pt x="180" y="48"/>
                  </a:lnTo>
                  <a:lnTo>
                    <a:pt x="84" y="0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6" name="Freeform 20"/>
            <p:cNvSpPr>
              <a:spLocks/>
            </p:cNvSpPr>
            <p:nvPr/>
          </p:nvSpPr>
          <p:spPr bwMode="auto">
            <a:xfrm>
              <a:off x="5991201" y="4764106"/>
              <a:ext cx="204788" cy="203200"/>
            </a:xfrm>
            <a:custGeom>
              <a:avLst/>
              <a:gdLst>
                <a:gd name="T0" fmla="*/ 2147483647 w 753"/>
                <a:gd name="T1" fmla="*/ 0 h 749"/>
                <a:gd name="T2" fmla="*/ 0 w 753"/>
                <a:gd name="T3" fmla="*/ 2147483647 h 749"/>
                <a:gd name="T4" fmla="*/ 2147483647 w 753"/>
                <a:gd name="T5" fmla="*/ 2147483647 h 749"/>
                <a:gd name="T6" fmla="*/ 2147483647 w 753"/>
                <a:gd name="T7" fmla="*/ 2147483647 h 749"/>
                <a:gd name="T8" fmla="*/ 2147483647 w 753"/>
                <a:gd name="T9" fmla="*/ 2147483647 h 749"/>
                <a:gd name="T10" fmla="*/ 2147483647 w 753"/>
                <a:gd name="T11" fmla="*/ 2147483647 h 749"/>
                <a:gd name="T12" fmla="*/ 2147483647 w 753"/>
                <a:gd name="T13" fmla="*/ 2147483647 h 749"/>
                <a:gd name="T14" fmla="*/ 2147483647 w 753"/>
                <a:gd name="T15" fmla="*/ 2147483647 h 749"/>
                <a:gd name="T16" fmla="*/ 2147483647 w 753"/>
                <a:gd name="T17" fmla="*/ 2147483647 h 749"/>
                <a:gd name="T18" fmla="*/ 2147483647 w 753"/>
                <a:gd name="T19" fmla="*/ 2147483647 h 749"/>
                <a:gd name="T20" fmla="*/ 2147483647 w 753"/>
                <a:gd name="T21" fmla="*/ 2147483647 h 749"/>
                <a:gd name="T22" fmla="*/ 2147483647 w 753"/>
                <a:gd name="T23" fmla="*/ 2147483647 h 749"/>
                <a:gd name="T24" fmla="*/ 2147483647 w 753"/>
                <a:gd name="T25" fmla="*/ 2147483647 h 749"/>
                <a:gd name="T26" fmla="*/ 2147483647 w 753"/>
                <a:gd name="T27" fmla="*/ 2147483647 h 749"/>
                <a:gd name="T28" fmla="*/ 2147483647 w 753"/>
                <a:gd name="T29" fmla="*/ 2147483647 h 749"/>
                <a:gd name="T30" fmla="*/ 2147483647 w 753"/>
                <a:gd name="T31" fmla="*/ 2147483647 h 749"/>
                <a:gd name="T32" fmla="*/ 2147483647 w 753"/>
                <a:gd name="T33" fmla="*/ 2147483647 h 749"/>
                <a:gd name="T34" fmla="*/ 2147483647 w 753"/>
                <a:gd name="T35" fmla="*/ 2147483647 h 749"/>
                <a:gd name="T36" fmla="*/ 2147483647 w 753"/>
                <a:gd name="T37" fmla="*/ 2147483647 h 749"/>
                <a:gd name="T38" fmla="*/ 2147483647 w 753"/>
                <a:gd name="T39" fmla="*/ 2147483647 h 749"/>
                <a:gd name="T40" fmla="*/ 2147483647 w 753"/>
                <a:gd name="T41" fmla="*/ 2147483647 h 749"/>
                <a:gd name="T42" fmla="*/ 2147483647 w 753"/>
                <a:gd name="T43" fmla="*/ 2147483647 h 749"/>
                <a:gd name="T44" fmla="*/ 2147483647 w 753"/>
                <a:gd name="T45" fmla="*/ 2147483647 h 749"/>
                <a:gd name="T46" fmla="*/ 2147483647 w 753"/>
                <a:gd name="T47" fmla="*/ 2147483647 h 749"/>
                <a:gd name="T48" fmla="*/ 2147483647 w 753"/>
                <a:gd name="T49" fmla="*/ 2147483647 h 749"/>
                <a:gd name="T50" fmla="*/ 2147483647 w 753"/>
                <a:gd name="T51" fmla="*/ 2147483647 h 749"/>
                <a:gd name="T52" fmla="*/ 2147483647 w 753"/>
                <a:gd name="T53" fmla="*/ 2147483647 h 749"/>
                <a:gd name="T54" fmla="*/ 2147483647 w 753"/>
                <a:gd name="T55" fmla="*/ 2147483647 h 749"/>
                <a:gd name="T56" fmla="*/ 2147483647 w 753"/>
                <a:gd name="T57" fmla="*/ 2147483647 h 749"/>
                <a:gd name="T58" fmla="*/ 2147483647 w 753"/>
                <a:gd name="T59" fmla="*/ 2147483647 h 749"/>
                <a:gd name="T60" fmla="*/ 2147483647 w 753"/>
                <a:gd name="T61" fmla="*/ 2147483647 h 749"/>
                <a:gd name="T62" fmla="*/ 2147483647 w 753"/>
                <a:gd name="T63" fmla="*/ 2147483647 h 749"/>
                <a:gd name="T64" fmla="*/ 2147483647 w 753"/>
                <a:gd name="T65" fmla="*/ 2147483647 h 749"/>
                <a:gd name="T66" fmla="*/ 2147483647 w 753"/>
                <a:gd name="T67" fmla="*/ 2147483647 h 749"/>
                <a:gd name="T68" fmla="*/ 2147483647 w 753"/>
                <a:gd name="T69" fmla="*/ 2147483647 h 749"/>
                <a:gd name="T70" fmla="*/ 2147483647 w 753"/>
                <a:gd name="T71" fmla="*/ 2147483647 h 749"/>
                <a:gd name="T72" fmla="*/ 2147483647 w 753"/>
                <a:gd name="T73" fmla="*/ 2147483647 h 749"/>
                <a:gd name="T74" fmla="*/ 2147483647 w 753"/>
                <a:gd name="T75" fmla="*/ 2147483647 h 749"/>
                <a:gd name="T76" fmla="*/ 2147483647 w 753"/>
                <a:gd name="T77" fmla="*/ 2147483647 h 749"/>
                <a:gd name="T78" fmla="*/ 2147483647 w 753"/>
                <a:gd name="T79" fmla="*/ 2147483647 h 749"/>
                <a:gd name="T80" fmla="*/ 2147483647 w 753"/>
                <a:gd name="T81" fmla="*/ 2147483647 h 749"/>
                <a:gd name="T82" fmla="*/ 2147483647 w 753"/>
                <a:gd name="T83" fmla="*/ 2147483647 h 749"/>
                <a:gd name="T84" fmla="*/ 2147483647 w 753"/>
                <a:gd name="T85" fmla="*/ 2147483647 h 749"/>
                <a:gd name="T86" fmla="*/ 2147483647 w 753"/>
                <a:gd name="T87" fmla="*/ 2147483647 h 749"/>
                <a:gd name="T88" fmla="*/ 2147483647 w 753"/>
                <a:gd name="T89" fmla="*/ 2147483647 h 749"/>
                <a:gd name="T90" fmla="*/ 2147483647 w 753"/>
                <a:gd name="T91" fmla="*/ 0 h 7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3"/>
                <a:gd name="T139" fmla="*/ 0 h 749"/>
                <a:gd name="T140" fmla="*/ 753 w 753"/>
                <a:gd name="T141" fmla="*/ 749 h 74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3" h="749">
                  <a:moveTo>
                    <a:pt x="8" y="0"/>
                  </a:moveTo>
                  <a:lnTo>
                    <a:pt x="0" y="48"/>
                  </a:lnTo>
                  <a:lnTo>
                    <a:pt x="70" y="105"/>
                  </a:lnTo>
                  <a:lnTo>
                    <a:pt x="101" y="141"/>
                  </a:lnTo>
                  <a:lnTo>
                    <a:pt x="128" y="163"/>
                  </a:lnTo>
                  <a:lnTo>
                    <a:pt x="174" y="219"/>
                  </a:lnTo>
                  <a:lnTo>
                    <a:pt x="247" y="311"/>
                  </a:lnTo>
                  <a:lnTo>
                    <a:pt x="324" y="418"/>
                  </a:lnTo>
                  <a:lnTo>
                    <a:pt x="352" y="487"/>
                  </a:lnTo>
                  <a:lnTo>
                    <a:pt x="373" y="539"/>
                  </a:lnTo>
                  <a:lnTo>
                    <a:pt x="424" y="603"/>
                  </a:lnTo>
                  <a:lnTo>
                    <a:pt x="467" y="648"/>
                  </a:lnTo>
                  <a:lnTo>
                    <a:pt x="529" y="685"/>
                  </a:lnTo>
                  <a:lnTo>
                    <a:pt x="587" y="738"/>
                  </a:lnTo>
                  <a:lnTo>
                    <a:pt x="634" y="749"/>
                  </a:lnTo>
                  <a:lnTo>
                    <a:pt x="681" y="742"/>
                  </a:lnTo>
                  <a:lnTo>
                    <a:pt x="702" y="697"/>
                  </a:lnTo>
                  <a:lnTo>
                    <a:pt x="706" y="637"/>
                  </a:lnTo>
                  <a:lnTo>
                    <a:pt x="699" y="566"/>
                  </a:lnTo>
                  <a:lnTo>
                    <a:pt x="732" y="561"/>
                  </a:lnTo>
                  <a:lnTo>
                    <a:pt x="753" y="528"/>
                  </a:lnTo>
                  <a:lnTo>
                    <a:pt x="738" y="495"/>
                  </a:lnTo>
                  <a:lnTo>
                    <a:pt x="699" y="454"/>
                  </a:lnTo>
                  <a:lnTo>
                    <a:pt x="663" y="450"/>
                  </a:lnTo>
                  <a:lnTo>
                    <a:pt x="681" y="495"/>
                  </a:lnTo>
                  <a:lnTo>
                    <a:pt x="666" y="520"/>
                  </a:lnTo>
                  <a:lnTo>
                    <a:pt x="649" y="517"/>
                  </a:lnTo>
                  <a:lnTo>
                    <a:pt x="605" y="472"/>
                  </a:lnTo>
                  <a:lnTo>
                    <a:pt x="583" y="420"/>
                  </a:lnTo>
                  <a:lnTo>
                    <a:pt x="525" y="408"/>
                  </a:lnTo>
                  <a:lnTo>
                    <a:pt x="532" y="378"/>
                  </a:lnTo>
                  <a:lnTo>
                    <a:pt x="561" y="348"/>
                  </a:lnTo>
                  <a:lnTo>
                    <a:pt x="529" y="330"/>
                  </a:lnTo>
                  <a:lnTo>
                    <a:pt x="489" y="318"/>
                  </a:lnTo>
                  <a:lnTo>
                    <a:pt x="457" y="285"/>
                  </a:lnTo>
                  <a:lnTo>
                    <a:pt x="424" y="259"/>
                  </a:lnTo>
                  <a:lnTo>
                    <a:pt x="395" y="217"/>
                  </a:lnTo>
                  <a:lnTo>
                    <a:pt x="355" y="214"/>
                  </a:lnTo>
                  <a:lnTo>
                    <a:pt x="319" y="176"/>
                  </a:lnTo>
                  <a:lnTo>
                    <a:pt x="266" y="138"/>
                  </a:lnTo>
                  <a:lnTo>
                    <a:pt x="214" y="86"/>
                  </a:lnTo>
                  <a:lnTo>
                    <a:pt x="171" y="39"/>
                  </a:lnTo>
                  <a:lnTo>
                    <a:pt x="129" y="16"/>
                  </a:lnTo>
                  <a:lnTo>
                    <a:pt x="81" y="33"/>
                  </a:lnTo>
                  <a:lnTo>
                    <a:pt x="35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21"/>
            <p:cNvSpPr>
              <a:spLocks/>
            </p:cNvSpPr>
            <p:nvPr/>
          </p:nvSpPr>
          <p:spPr bwMode="auto">
            <a:xfrm>
              <a:off x="6080101" y="4751406"/>
              <a:ext cx="76200" cy="93662"/>
            </a:xfrm>
            <a:custGeom>
              <a:avLst/>
              <a:gdLst>
                <a:gd name="T0" fmla="*/ 0 w 288"/>
                <a:gd name="T1" fmla="*/ 0 h 348"/>
                <a:gd name="T2" fmla="*/ 2147483647 w 288"/>
                <a:gd name="T3" fmla="*/ 2147483647 h 348"/>
                <a:gd name="T4" fmla="*/ 2147483647 w 288"/>
                <a:gd name="T5" fmla="*/ 2147483647 h 348"/>
                <a:gd name="T6" fmla="*/ 2147483647 w 288"/>
                <a:gd name="T7" fmla="*/ 2147483647 h 348"/>
                <a:gd name="T8" fmla="*/ 2147483647 w 288"/>
                <a:gd name="T9" fmla="*/ 2147483647 h 348"/>
                <a:gd name="T10" fmla="*/ 2147483647 w 288"/>
                <a:gd name="T11" fmla="*/ 2147483647 h 348"/>
                <a:gd name="T12" fmla="*/ 2147483647 w 288"/>
                <a:gd name="T13" fmla="*/ 2147483647 h 348"/>
                <a:gd name="T14" fmla="*/ 2147483647 w 288"/>
                <a:gd name="T15" fmla="*/ 2147483647 h 348"/>
                <a:gd name="T16" fmla="*/ 2147483647 w 288"/>
                <a:gd name="T17" fmla="*/ 2147483647 h 348"/>
                <a:gd name="T18" fmla="*/ 2147483647 w 288"/>
                <a:gd name="T19" fmla="*/ 2147483647 h 348"/>
                <a:gd name="T20" fmla="*/ 2147483647 w 288"/>
                <a:gd name="T21" fmla="*/ 2147483647 h 348"/>
                <a:gd name="T22" fmla="*/ 2147483647 w 288"/>
                <a:gd name="T23" fmla="*/ 2147483647 h 348"/>
                <a:gd name="T24" fmla="*/ 2147483647 w 288"/>
                <a:gd name="T25" fmla="*/ 2147483647 h 348"/>
                <a:gd name="T26" fmla="*/ 2147483647 w 288"/>
                <a:gd name="T27" fmla="*/ 2147483647 h 348"/>
                <a:gd name="T28" fmla="*/ 2147483647 w 288"/>
                <a:gd name="T29" fmla="*/ 2147483647 h 348"/>
                <a:gd name="T30" fmla="*/ 2147483647 w 288"/>
                <a:gd name="T31" fmla="*/ 2147483647 h 348"/>
                <a:gd name="T32" fmla="*/ 2147483647 w 288"/>
                <a:gd name="T33" fmla="*/ 2147483647 h 348"/>
                <a:gd name="T34" fmla="*/ 2147483647 w 288"/>
                <a:gd name="T35" fmla="*/ 2147483647 h 348"/>
                <a:gd name="T36" fmla="*/ 2147483647 w 288"/>
                <a:gd name="T37" fmla="*/ 2147483647 h 348"/>
                <a:gd name="T38" fmla="*/ 2147483647 w 288"/>
                <a:gd name="T39" fmla="*/ 2147483647 h 348"/>
                <a:gd name="T40" fmla="*/ 2147483647 w 288"/>
                <a:gd name="T41" fmla="*/ 2147483647 h 348"/>
                <a:gd name="T42" fmla="*/ 0 w 288"/>
                <a:gd name="T43" fmla="*/ 0 h 3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8"/>
                <a:gd name="T67" fmla="*/ 0 h 348"/>
                <a:gd name="T68" fmla="*/ 288 w 288"/>
                <a:gd name="T69" fmla="*/ 348 h 34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8" h="348">
                  <a:moveTo>
                    <a:pt x="0" y="0"/>
                  </a:moveTo>
                  <a:lnTo>
                    <a:pt x="27" y="6"/>
                  </a:lnTo>
                  <a:lnTo>
                    <a:pt x="54" y="25"/>
                  </a:lnTo>
                  <a:lnTo>
                    <a:pt x="76" y="62"/>
                  </a:lnTo>
                  <a:lnTo>
                    <a:pt x="123" y="65"/>
                  </a:lnTo>
                  <a:lnTo>
                    <a:pt x="160" y="47"/>
                  </a:lnTo>
                  <a:lnTo>
                    <a:pt x="196" y="80"/>
                  </a:lnTo>
                  <a:lnTo>
                    <a:pt x="229" y="121"/>
                  </a:lnTo>
                  <a:lnTo>
                    <a:pt x="229" y="203"/>
                  </a:lnTo>
                  <a:lnTo>
                    <a:pt x="244" y="259"/>
                  </a:lnTo>
                  <a:lnTo>
                    <a:pt x="262" y="293"/>
                  </a:lnTo>
                  <a:lnTo>
                    <a:pt x="288" y="331"/>
                  </a:lnTo>
                  <a:lnTo>
                    <a:pt x="261" y="348"/>
                  </a:lnTo>
                  <a:lnTo>
                    <a:pt x="237" y="348"/>
                  </a:lnTo>
                  <a:lnTo>
                    <a:pt x="204" y="327"/>
                  </a:lnTo>
                  <a:lnTo>
                    <a:pt x="165" y="286"/>
                  </a:lnTo>
                  <a:lnTo>
                    <a:pt x="111" y="262"/>
                  </a:lnTo>
                  <a:lnTo>
                    <a:pt x="70" y="211"/>
                  </a:lnTo>
                  <a:lnTo>
                    <a:pt x="40" y="173"/>
                  </a:lnTo>
                  <a:lnTo>
                    <a:pt x="11" y="91"/>
                  </a:lnTo>
                  <a:lnTo>
                    <a:pt x="29" y="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Freeform 22"/>
            <p:cNvSpPr>
              <a:spLocks/>
            </p:cNvSpPr>
            <p:nvPr/>
          </p:nvSpPr>
          <p:spPr bwMode="auto">
            <a:xfrm>
              <a:off x="6173764" y="4968893"/>
              <a:ext cx="168275" cy="55563"/>
            </a:xfrm>
            <a:custGeom>
              <a:avLst/>
              <a:gdLst>
                <a:gd name="T0" fmla="*/ 2147483647 w 1381"/>
                <a:gd name="T1" fmla="*/ 2147483647 h 436"/>
                <a:gd name="T2" fmla="*/ 0 w 1381"/>
                <a:gd name="T3" fmla="*/ 2147483647 h 436"/>
                <a:gd name="T4" fmla="*/ 2147483647 w 1381"/>
                <a:gd name="T5" fmla="*/ 2147483647 h 436"/>
                <a:gd name="T6" fmla="*/ 2147483647 w 1381"/>
                <a:gd name="T7" fmla="*/ 2147483647 h 436"/>
                <a:gd name="T8" fmla="*/ 2147483647 w 1381"/>
                <a:gd name="T9" fmla="*/ 2147483647 h 436"/>
                <a:gd name="T10" fmla="*/ 2147483647 w 1381"/>
                <a:gd name="T11" fmla="*/ 2147483647 h 436"/>
                <a:gd name="T12" fmla="*/ 2147483647 w 1381"/>
                <a:gd name="T13" fmla="*/ 2147483647 h 436"/>
                <a:gd name="T14" fmla="*/ 2147483647 w 1381"/>
                <a:gd name="T15" fmla="*/ 2147483647 h 436"/>
                <a:gd name="T16" fmla="*/ 2147483647 w 1381"/>
                <a:gd name="T17" fmla="*/ 2147483647 h 436"/>
                <a:gd name="T18" fmla="*/ 2147483647 w 1381"/>
                <a:gd name="T19" fmla="*/ 2147483647 h 436"/>
                <a:gd name="T20" fmla="*/ 2147483647 w 1381"/>
                <a:gd name="T21" fmla="*/ 2147483647 h 436"/>
                <a:gd name="T22" fmla="*/ 2147483647 w 1381"/>
                <a:gd name="T23" fmla="*/ 2147483647 h 436"/>
                <a:gd name="T24" fmla="*/ 2147483647 w 1381"/>
                <a:gd name="T25" fmla="*/ 2147483647 h 436"/>
                <a:gd name="T26" fmla="*/ 2147483647 w 1381"/>
                <a:gd name="T27" fmla="*/ 2147483647 h 436"/>
                <a:gd name="T28" fmla="*/ 2147483647 w 1381"/>
                <a:gd name="T29" fmla="*/ 2147483647 h 436"/>
                <a:gd name="T30" fmla="*/ 2147483647 w 1381"/>
                <a:gd name="T31" fmla="*/ 2147483647 h 436"/>
                <a:gd name="T32" fmla="*/ 2147483647 w 1381"/>
                <a:gd name="T33" fmla="*/ 2147483647 h 436"/>
                <a:gd name="T34" fmla="*/ 2147483647 w 1381"/>
                <a:gd name="T35" fmla="*/ 2147483647 h 436"/>
                <a:gd name="T36" fmla="*/ 2147483647 w 1381"/>
                <a:gd name="T37" fmla="*/ 2147483647 h 436"/>
                <a:gd name="T38" fmla="*/ 2147483647 w 1381"/>
                <a:gd name="T39" fmla="*/ 2147483647 h 436"/>
                <a:gd name="T40" fmla="*/ 2147483647 w 1381"/>
                <a:gd name="T41" fmla="*/ 2147483647 h 436"/>
                <a:gd name="T42" fmla="*/ 2147483647 w 1381"/>
                <a:gd name="T43" fmla="*/ 2147483647 h 436"/>
                <a:gd name="T44" fmla="*/ 2147483647 w 1381"/>
                <a:gd name="T45" fmla="*/ 2147483647 h 436"/>
                <a:gd name="T46" fmla="*/ 2147483647 w 1381"/>
                <a:gd name="T47" fmla="*/ 2147483647 h 436"/>
                <a:gd name="T48" fmla="*/ 2147483647 w 1381"/>
                <a:gd name="T49" fmla="*/ 2147483647 h 436"/>
                <a:gd name="T50" fmla="*/ 2147483647 w 1381"/>
                <a:gd name="T51" fmla="*/ 2147483647 h 436"/>
                <a:gd name="T52" fmla="*/ 2147483647 w 1381"/>
                <a:gd name="T53" fmla="*/ 2147483647 h 436"/>
                <a:gd name="T54" fmla="*/ 2147483647 w 1381"/>
                <a:gd name="T55" fmla="*/ 0 h 436"/>
                <a:gd name="T56" fmla="*/ 2147483647 w 1381"/>
                <a:gd name="T57" fmla="*/ 2147483647 h 436"/>
                <a:gd name="T58" fmla="*/ 2147483647 w 1381"/>
                <a:gd name="T59" fmla="*/ 2147483647 h 4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81"/>
                <a:gd name="T91" fmla="*/ 0 h 436"/>
                <a:gd name="T92" fmla="*/ 1381 w 1381"/>
                <a:gd name="T93" fmla="*/ 436 h 4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81" h="436">
                  <a:moveTo>
                    <a:pt x="101" y="15"/>
                  </a:moveTo>
                  <a:lnTo>
                    <a:pt x="0" y="98"/>
                  </a:lnTo>
                  <a:lnTo>
                    <a:pt x="9" y="162"/>
                  </a:lnTo>
                  <a:lnTo>
                    <a:pt x="73" y="171"/>
                  </a:lnTo>
                  <a:lnTo>
                    <a:pt x="156" y="171"/>
                  </a:lnTo>
                  <a:lnTo>
                    <a:pt x="201" y="244"/>
                  </a:lnTo>
                  <a:lnTo>
                    <a:pt x="311" y="226"/>
                  </a:lnTo>
                  <a:lnTo>
                    <a:pt x="439" y="280"/>
                  </a:lnTo>
                  <a:lnTo>
                    <a:pt x="540" y="253"/>
                  </a:lnTo>
                  <a:lnTo>
                    <a:pt x="722" y="317"/>
                  </a:lnTo>
                  <a:lnTo>
                    <a:pt x="823" y="363"/>
                  </a:lnTo>
                  <a:lnTo>
                    <a:pt x="1006" y="363"/>
                  </a:lnTo>
                  <a:lnTo>
                    <a:pt x="1189" y="399"/>
                  </a:lnTo>
                  <a:lnTo>
                    <a:pt x="1335" y="436"/>
                  </a:lnTo>
                  <a:lnTo>
                    <a:pt x="1381" y="372"/>
                  </a:lnTo>
                  <a:lnTo>
                    <a:pt x="1353" y="280"/>
                  </a:lnTo>
                  <a:lnTo>
                    <a:pt x="1262" y="235"/>
                  </a:lnTo>
                  <a:lnTo>
                    <a:pt x="1271" y="143"/>
                  </a:lnTo>
                  <a:lnTo>
                    <a:pt x="1207" y="125"/>
                  </a:lnTo>
                  <a:lnTo>
                    <a:pt x="1106" y="143"/>
                  </a:lnTo>
                  <a:lnTo>
                    <a:pt x="978" y="116"/>
                  </a:lnTo>
                  <a:lnTo>
                    <a:pt x="924" y="116"/>
                  </a:lnTo>
                  <a:lnTo>
                    <a:pt x="823" y="88"/>
                  </a:lnTo>
                  <a:lnTo>
                    <a:pt x="713" y="152"/>
                  </a:lnTo>
                  <a:lnTo>
                    <a:pt x="558" y="152"/>
                  </a:lnTo>
                  <a:lnTo>
                    <a:pt x="466" y="79"/>
                  </a:lnTo>
                  <a:lnTo>
                    <a:pt x="393" y="61"/>
                  </a:lnTo>
                  <a:lnTo>
                    <a:pt x="295" y="0"/>
                  </a:lnTo>
                  <a:lnTo>
                    <a:pt x="210" y="15"/>
                  </a:lnTo>
                  <a:lnTo>
                    <a:pt x="101" y="1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9" name="Freeform 23"/>
            <p:cNvSpPr>
              <a:spLocks/>
            </p:cNvSpPr>
            <p:nvPr/>
          </p:nvSpPr>
          <p:spPr bwMode="auto">
            <a:xfrm>
              <a:off x="6116614" y="4429143"/>
              <a:ext cx="131762" cy="280988"/>
            </a:xfrm>
            <a:custGeom>
              <a:avLst/>
              <a:gdLst>
                <a:gd name="T0" fmla="*/ 47 w 771190"/>
                <a:gd name="T1" fmla="*/ 236 h 1646237"/>
                <a:gd name="T2" fmla="*/ 54 w 771190"/>
                <a:gd name="T3" fmla="*/ 230 h 1646237"/>
                <a:gd name="T4" fmla="*/ 64 w 771190"/>
                <a:gd name="T5" fmla="*/ 223 h 1646237"/>
                <a:gd name="T6" fmla="*/ 68 w 771190"/>
                <a:gd name="T7" fmla="*/ 219 h 1646237"/>
                <a:gd name="T8" fmla="*/ 70 w 771190"/>
                <a:gd name="T9" fmla="*/ 214 h 1646237"/>
                <a:gd name="T10" fmla="*/ 81 w 771190"/>
                <a:gd name="T11" fmla="*/ 209 h 1646237"/>
                <a:gd name="T12" fmla="*/ 94 w 771190"/>
                <a:gd name="T13" fmla="*/ 203 h 1646237"/>
                <a:gd name="T14" fmla="*/ 103 w 771190"/>
                <a:gd name="T15" fmla="*/ 195 h 1646237"/>
                <a:gd name="T16" fmla="*/ 111 w 771190"/>
                <a:gd name="T17" fmla="*/ 187 h 1646237"/>
                <a:gd name="T18" fmla="*/ 111 w 771190"/>
                <a:gd name="T19" fmla="*/ 178 h 1646237"/>
                <a:gd name="T20" fmla="*/ 112 w 771190"/>
                <a:gd name="T21" fmla="*/ 167 h 1646237"/>
                <a:gd name="T22" fmla="*/ 110 w 771190"/>
                <a:gd name="T23" fmla="*/ 156 h 1646237"/>
                <a:gd name="T24" fmla="*/ 107 w 771190"/>
                <a:gd name="T25" fmla="*/ 141 h 1646237"/>
                <a:gd name="T26" fmla="*/ 100 w 771190"/>
                <a:gd name="T27" fmla="*/ 130 h 1646237"/>
                <a:gd name="T28" fmla="*/ 90 w 771190"/>
                <a:gd name="T29" fmla="*/ 115 h 1646237"/>
                <a:gd name="T30" fmla="*/ 76 w 771190"/>
                <a:gd name="T31" fmla="*/ 103 h 1646237"/>
                <a:gd name="T32" fmla="*/ 68 w 771190"/>
                <a:gd name="T33" fmla="*/ 93 h 1646237"/>
                <a:gd name="T34" fmla="*/ 63 w 771190"/>
                <a:gd name="T35" fmla="*/ 83 h 1646237"/>
                <a:gd name="T36" fmla="*/ 54 w 771190"/>
                <a:gd name="T37" fmla="*/ 76 h 1646237"/>
                <a:gd name="T38" fmla="*/ 54 w 771190"/>
                <a:gd name="T39" fmla="*/ 70 h 1646237"/>
                <a:gd name="T40" fmla="*/ 56 w 771190"/>
                <a:gd name="T41" fmla="*/ 63 h 1646237"/>
                <a:gd name="T42" fmla="*/ 63 w 771190"/>
                <a:gd name="T43" fmla="*/ 56 h 1646237"/>
                <a:gd name="T44" fmla="*/ 72 w 771190"/>
                <a:gd name="T45" fmla="*/ 46 h 1646237"/>
                <a:gd name="T46" fmla="*/ 82 w 771190"/>
                <a:gd name="T47" fmla="*/ 39 h 1646237"/>
                <a:gd name="T48" fmla="*/ 94 w 771190"/>
                <a:gd name="T49" fmla="*/ 32 h 1646237"/>
                <a:gd name="T50" fmla="*/ 80 w 771190"/>
                <a:gd name="T51" fmla="*/ 28 h 1646237"/>
                <a:gd name="T52" fmla="*/ 74 w 771190"/>
                <a:gd name="T53" fmla="*/ 19 h 1646237"/>
                <a:gd name="T54" fmla="*/ 65 w 771190"/>
                <a:gd name="T55" fmla="*/ 8 h 1646237"/>
                <a:gd name="T56" fmla="*/ 46 w 771190"/>
                <a:gd name="T57" fmla="*/ 0 h 1646237"/>
                <a:gd name="T58" fmla="*/ 35 w 771190"/>
                <a:gd name="T59" fmla="*/ 9 h 1646237"/>
                <a:gd name="T60" fmla="*/ 26 w 771190"/>
                <a:gd name="T61" fmla="*/ 16 h 1646237"/>
                <a:gd name="T62" fmla="*/ 17 w 771190"/>
                <a:gd name="T63" fmla="*/ 9 h 1646237"/>
                <a:gd name="T64" fmla="*/ 8 w 771190"/>
                <a:gd name="T65" fmla="*/ 13 h 1646237"/>
                <a:gd name="T66" fmla="*/ 0 w 771190"/>
                <a:gd name="T67" fmla="*/ 15 h 1646237"/>
                <a:gd name="T68" fmla="*/ 9 w 771190"/>
                <a:gd name="T69" fmla="*/ 25 h 1646237"/>
                <a:gd name="T70" fmla="*/ 11 w 771190"/>
                <a:gd name="T71" fmla="*/ 32 h 1646237"/>
                <a:gd name="T72" fmla="*/ 16 w 771190"/>
                <a:gd name="T73" fmla="*/ 42 h 1646237"/>
                <a:gd name="T74" fmla="*/ 27 w 771190"/>
                <a:gd name="T75" fmla="*/ 44 h 1646237"/>
                <a:gd name="T76" fmla="*/ 38 w 771190"/>
                <a:gd name="T77" fmla="*/ 47 h 1646237"/>
                <a:gd name="T78" fmla="*/ 43 w 771190"/>
                <a:gd name="T79" fmla="*/ 58 h 1646237"/>
                <a:gd name="T80" fmla="*/ 33 w 771190"/>
                <a:gd name="T81" fmla="*/ 69 h 1646237"/>
                <a:gd name="T82" fmla="*/ 43 w 771190"/>
                <a:gd name="T83" fmla="*/ 79 h 1646237"/>
                <a:gd name="T84" fmla="*/ 51 w 771190"/>
                <a:gd name="T85" fmla="*/ 87 h 1646237"/>
                <a:gd name="T86" fmla="*/ 58 w 771190"/>
                <a:gd name="T87" fmla="*/ 96 h 1646237"/>
                <a:gd name="T88" fmla="*/ 67 w 771190"/>
                <a:gd name="T89" fmla="*/ 105 h 1646237"/>
                <a:gd name="T90" fmla="*/ 76 w 771190"/>
                <a:gd name="T91" fmla="*/ 118 h 1646237"/>
                <a:gd name="T92" fmla="*/ 80 w 771190"/>
                <a:gd name="T93" fmla="*/ 128 h 1646237"/>
                <a:gd name="T94" fmla="*/ 83 w 771190"/>
                <a:gd name="T95" fmla="*/ 146 h 1646237"/>
                <a:gd name="T96" fmla="*/ 85 w 771190"/>
                <a:gd name="T97" fmla="*/ 156 h 1646237"/>
                <a:gd name="T98" fmla="*/ 85 w 771190"/>
                <a:gd name="T99" fmla="*/ 168 h 1646237"/>
                <a:gd name="T100" fmla="*/ 80 w 771190"/>
                <a:gd name="T101" fmla="*/ 180 h 1646237"/>
                <a:gd name="T102" fmla="*/ 71 w 771190"/>
                <a:gd name="T103" fmla="*/ 185 h 1646237"/>
                <a:gd name="T104" fmla="*/ 62 w 771190"/>
                <a:gd name="T105" fmla="*/ 189 h 1646237"/>
                <a:gd name="T106" fmla="*/ 59 w 771190"/>
                <a:gd name="T107" fmla="*/ 196 h 1646237"/>
                <a:gd name="T108" fmla="*/ 54 w 771190"/>
                <a:gd name="T109" fmla="*/ 201 h 1646237"/>
                <a:gd name="T110" fmla="*/ 43 w 771190"/>
                <a:gd name="T111" fmla="*/ 201 h 1646237"/>
                <a:gd name="T112" fmla="*/ 36 w 771190"/>
                <a:gd name="T113" fmla="*/ 209 h 1646237"/>
                <a:gd name="T114" fmla="*/ 41 w 771190"/>
                <a:gd name="T115" fmla="*/ 224 h 1646237"/>
                <a:gd name="T116" fmla="*/ 40 w 771190"/>
                <a:gd name="T117" fmla="*/ 230 h 1646237"/>
                <a:gd name="T118" fmla="*/ 40 w 771190"/>
                <a:gd name="T119" fmla="*/ 236 h 1646237"/>
                <a:gd name="T120" fmla="*/ 39 w 771190"/>
                <a:gd name="T121" fmla="*/ 238 h 1646237"/>
                <a:gd name="T122" fmla="*/ 47 w 771190"/>
                <a:gd name="T123" fmla="*/ 236 h 164623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71190"/>
                <a:gd name="T187" fmla="*/ 0 h 1646237"/>
                <a:gd name="T188" fmla="*/ 771190 w 771190"/>
                <a:gd name="T189" fmla="*/ 1646237 h 164623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71190" h="1646237">
                  <a:moveTo>
                    <a:pt x="323515" y="1628775"/>
                  </a:moveTo>
                  <a:lnTo>
                    <a:pt x="367965" y="1589087"/>
                  </a:lnTo>
                  <a:lnTo>
                    <a:pt x="437815" y="1541462"/>
                  </a:lnTo>
                  <a:lnTo>
                    <a:pt x="466390" y="1509712"/>
                  </a:lnTo>
                  <a:lnTo>
                    <a:pt x="480678" y="1474787"/>
                  </a:lnTo>
                  <a:lnTo>
                    <a:pt x="558465" y="1446212"/>
                  </a:lnTo>
                  <a:lnTo>
                    <a:pt x="644190" y="1400175"/>
                  </a:lnTo>
                  <a:lnTo>
                    <a:pt x="706103" y="1347787"/>
                  </a:lnTo>
                  <a:lnTo>
                    <a:pt x="760078" y="1292225"/>
                  </a:lnTo>
                  <a:lnTo>
                    <a:pt x="761665" y="1227137"/>
                  </a:lnTo>
                  <a:lnTo>
                    <a:pt x="771190" y="1155700"/>
                  </a:lnTo>
                  <a:lnTo>
                    <a:pt x="756903" y="1076325"/>
                  </a:lnTo>
                  <a:lnTo>
                    <a:pt x="733090" y="973137"/>
                  </a:lnTo>
                  <a:lnTo>
                    <a:pt x="690228" y="893762"/>
                  </a:lnTo>
                  <a:lnTo>
                    <a:pt x="620378" y="795337"/>
                  </a:lnTo>
                  <a:lnTo>
                    <a:pt x="525128" y="714375"/>
                  </a:lnTo>
                  <a:lnTo>
                    <a:pt x="466390" y="641350"/>
                  </a:lnTo>
                  <a:lnTo>
                    <a:pt x="434640" y="576262"/>
                  </a:lnTo>
                  <a:lnTo>
                    <a:pt x="369553" y="525462"/>
                  </a:lnTo>
                  <a:lnTo>
                    <a:pt x="367965" y="485775"/>
                  </a:lnTo>
                  <a:lnTo>
                    <a:pt x="385428" y="433387"/>
                  </a:lnTo>
                  <a:lnTo>
                    <a:pt x="434640" y="390525"/>
                  </a:lnTo>
                  <a:lnTo>
                    <a:pt x="493378" y="319087"/>
                  </a:lnTo>
                  <a:lnTo>
                    <a:pt x="561640" y="269875"/>
                  </a:lnTo>
                  <a:lnTo>
                    <a:pt x="644190" y="217487"/>
                  </a:lnTo>
                  <a:lnTo>
                    <a:pt x="548940" y="190500"/>
                  </a:lnTo>
                  <a:lnTo>
                    <a:pt x="506078" y="133350"/>
                  </a:lnTo>
                  <a:lnTo>
                    <a:pt x="448928" y="52387"/>
                  </a:lnTo>
                  <a:lnTo>
                    <a:pt x="315578" y="0"/>
                  </a:lnTo>
                  <a:lnTo>
                    <a:pt x="242553" y="61912"/>
                  </a:lnTo>
                  <a:lnTo>
                    <a:pt x="180640" y="109537"/>
                  </a:lnTo>
                  <a:lnTo>
                    <a:pt x="116681" y="60574"/>
                  </a:lnTo>
                  <a:lnTo>
                    <a:pt x="56815" y="90487"/>
                  </a:lnTo>
                  <a:lnTo>
                    <a:pt x="0" y="104627"/>
                  </a:lnTo>
                  <a:lnTo>
                    <a:pt x="58403" y="171450"/>
                  </a:lnTo>
                  <a:lnTo>
                    <a:pt x="75865" y="219075"/>
                  </a:lnTo>
                  <a:lnTo>
                    <a:pt x="109203" y="290512"/>
                  </a:lnTo>
                  <a:lnTo>
                    <a:pt x="185403" y="303212"/>
                  </a:lnTo>
                  <a:lnTo>
                    <a:pt x="258428" y="323850"/>
                  </a:lnTo>
                  <a:lnTo>
                    <a:pt x="291765" y="403225"/>
                  </a:lnTo>
                  <a:lnTo>
                    <a:pt x="225090" y="476250"/>
                  </a:lnTo>
                  <a:lnTo>
                    <a:pt x="291765" y="546100"/>
                  </a:lnTo>
                  <a:lnTo>
                    <a:pt x="347328" y="603250"/>
                  </a:lnTo>
                  <a:lnTo>
                    <a:pt x="396540" y="661987"/>
                  </a:lnTo>
                  <a:lnTo>
                    <a:pt x="461628" y="728662"/>
                  </a:lnTo>
                  <a:lnTo>
                    <a:pt x="525128" y="817562"/>
                  </a:lnTo>
                  <a:lnTo>
                    <a:pt x="548940" y="884237"/>
                  </a:lnTo>
                  <a:lnTo>
                    <a:pt x="567990" y="1004887"/>
                  </a:lnTo>
                  <a:lnTo>
                    <a:pt x="580690" y="1079500"/>
                  </a:lnTo>
                  <a:lnTo>
                    <a:pt x="582278" y="1162050"/>
                  </a:lnTo>
                  <a:lnTo>
                    <a:pt x="548940" y="1243012"/>
                  </a:lnTo>
                  <a:lnTo>
                    <a:pt x="487028" y="1276350"/>
                  </a:lnTo>
                  <a:lnTo>
                    <a:pt x="425115" y="1303337"/>
                  </a:lnTo>
                  <a:lnTo>
                    <a:pt x="404478" y="1350962"/>
                  </a:lnTo>
                  <a:lnTo>
                    <a:pt x="367965" y="1384300"/>
                  </a:lnTo>
                  <a:lnTo>
                    <a:pt x="296528" y="1389062"/>
                  </a:lnTo>
                  <a:lnTo>
                    <a:pt x="248903" y="1443037"/>
                  </a:lnTo>
                  <a:lnTo>
                    <a:pt x="283828" y="1549400"/>
                  </a:lnTo>
                  <a:lnTo>
                    <a:pt x="275890" y="1585912"/>
                  </a:lnTo>
                  <a:lnTo>
                    <a:pt x="277478" y="1625600"/>
                  </a:lnTo>
                  <a:lnTo>
                    <a:pt x="267953" y="1646237"/>
                  </a:lnTo>
                  <a:lnTo>
                    <a:pt x="323515" y="162877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0" name="Freeform 24"/>
            <p:cNvSpPr>
              <a:spLocks/>
            </p:cNvSpPr>
            <p:nvPr/>
          </p:nvSpPr>
          <p:spPr bwMode="auto">
            <a:xfrm>
              <a:off x="6030889" y="4494231"/>
              <a:ext cx="146050" cy="276225"/>
            </a:xfrm>
            <a:custGeom>
              <a:avLst/>
              <a:gdLst>
                <a:gd name="T0" fmla="*/ 69 w 855663"/>
                <a:gd name="T1" fmla="*/ 239 h 1610371"/>
                <a:gd name="T2" fmla="*/ 54 w 855663"/>
                <a:gd name="T3" fmla="*/ 230 h 1610371"/>
                <a:gd name="T4" fmla="*/ 40 w 855663"/>
                <a:gd name="T5" fmla="*/ 224 h 1610371"/>
                <a:gd name="T6" fmla="*/ 28 w 855663"/>
                <a:gd name="T7" fmla="*/ 208 h 1610371"/>
                <a:gd name="T8" fmla="*/ 18 w 855663"/>
                <a:gd name="T9" fmla="*/ 191 h 1610371"/>
                <a:gd name="T10" fmla="*/ 11 w 855663"/>
                <a:gd name="T11" fmla="*/ 184 h 1610371"/>
                <a:gd name="T12" fmla="*/ 16 w 855663"/>
                <a:gd name="T13" fmla="*/ 174 h 1610371"/>
                <a:gd name="T14" fmla="*/ 16 w 855663"/>
                <a:gd name="T15" fmla="*/ 157 h 1610371"/>
                <a:gd name="T16" fmla="*/ 25 w 855663"/>
                <a:gd name="T17" fmla="*/ 147 h 1610371"/>
                <a:gd name="T18" fmla="*/ 26 w 855663"/>
                <a:gd name="T19" fmla="*/ 130 h 1610371"/>
                <a:gd name="T20" fmla="*/ 27 w 855663"/>
                <a:gd name="T21" fmla="*/ 115 h 1610371"/>
                <a:gd name="T22" fmla="*/ 15 w 855663"/>
                <a:gd name="T23" fmla="*/ 98 h 1610371"/>
                <a:gd name="T24" fmla="*/ 12 w 855663"/>
                <a:gd name="T25" fmla="*/ 77 h 1610371"/>
                <a:gd name="T26" fmla="*/ 15 w 855663"/>
                <a:gd name="T27" fmla="*/ 55 h 1610371"/>
                <a:gd name="T28" fmla="*/ 0 w 855663"/>
                <a:gd name="T29" fmla="*/ 32 h 1610371"/>
                <a:gd name="T30" fmla="*/ 5 w 855663"/>
                <a:gd name="T31" fmla="*/ 12 h 1610371"/>
                <a:gd name="T32" fmla="*/ 26 w 855663"/>
                <a:gd name="T33" fmla="*/ 5 h 1610371"/>
                <a:gd name="T34" fmla="*/ 46 w 855663"/>
                <a:gd name="T35" fmla="*/ 5 h 1610371"/>
                <a:gd name="T36" fmla="*/ 55 w 855663"/>
                <a:gd name="T37" fmla="*/ 17 h 1610371"/>
                <a:gd name="T38" fmla="*/ 53 w 855663"/>
                <a:gd name="T39" fmla="*/ 34 h 1610371"/>
                <a:gd name="T40" fmla="*/ 61 w 855663"/>
                <a:gd name="T41" fmla="*/ 40 h 1610371"/>
                <a:gd name="T42" fmla="*/ 83 w 855663"/>
                <a:gd name="T43" fmla="*/ 30 h 1610371"/>
                <a:gd name="T44" fmla="*/ 103 w 855663"/>
                <a:gd name="T45" fmla="*/ 37 h 1610371"/>
                <a:gd name="T46" fmla="*/ 112 w 855663"/>
                <a:gd name="T47" fmla="*/ 61 h 1610371"/>
                <a:gd name="T48" fmla="*/ 124 w 855663"/>
                <a:gd name="T49" fmla="*/ 75 h 1610371"/>
                <a:gd name="T50" fmla="*/ 116 w 855663"/>
                <a:gd name="T51" fmla="*/ 95 h 1610371"/>
                <a:gd name="T52" fmla="*/ 99 w 855663"/>
                <a:gd name="T53" fmla="*/ 97 h 1610371"/>
                <a:gd name="T54" fmla="*/ 84 w 855663"/>
                <a:gd name="T55" fmla="*/ 103 h 1610371"/>
                <a:gd name="T56" fmla="*/ 75 w 855663"/>
                <a:gd name="T57" fmla="*/ 111 h 1610371"/>
                <a:gd name="T58" fmla="*/ 81 w 855663"/>
                <a:gd name="T59" fmla="*/ 137 h 1610371"/>
                <a:gd name="T60" fmla="*/ 66 w 855663"/>
                <a:gd name="T61" fmla="*/ 124 h 1610371"/>
                <a:gd name="T62" fmla="*/ 52 w 855663"/>
                <a:gd name="T63" fmla="*/ 120 h 1610371"/>
                <a:gd name="T64" fmla="*/ 43 w 855663"/>
                <a:gd name="T65" fmla="*/ 115 h 1610371"/>
                <a:gd name="T66" fmla="*/ 41 w 855663"/>
                <a:gd name="T67" fmla="*/ 128 h 1610371"/>
                <a:gd name="T68" fmla="*/ 34 w 855663"/>
                <a:gd name="T69" fmla="*/ 143 h 1610371"/>
                <a:gd name="T70" fmla="*/ 32 w 855663"/>
                <a:gd name="T71" fmla="*/ 166 h 1610371"/>
                <a:gd name="T72" fmla="*/ 39 w 855663"/>
                <a:gd name="T73" fmla="*/ 185 h 1610371"/>
                <a:gd name="T74" fmla="*/ 46 w 855663"/>
                <a:gd name="T75" fmla="*/ 203 h 1610371"/>
                <a:gd name="T76" fmla="*/ 61 w 855663"/>
                <a:gd name="T77" fmla="*/ 217 h 1610371"/>
                <a:gd name="T78" fmla="*/ 72 w 855663"/>
                <a:gd name="T79" fmla="*/ 224 h 161037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55663"/>
                <a:gd name="T121" fmla="*/ 0 h 1610371"/>
                <a:gd name="T122" fmla="*/ 855663 w 855663"/>
                <a:gd name="T123" fmla="*/ 1610371 h 161037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55663" h="1610371">
                  <a:moveTo>
                    <a:pt x="539291" y="1580605"/>
                  </a:moveTo>
                  <a:lnTo>
                    <a:pt x="478569" y="1610371"/>
                  </a:lnTo>
                  <a:lnTo>
                    <a:pt x="403560" y="1604418"/>
                  </a:lnTo>
                  <a:lnTo>
                    <a:pt x="369888" y="1546225"/>
                  </a:lnTo>
                  <a:lnTo>
                    <a:pt x="324978" y="1513930"/>
                  </a:lnTo>
                  <a:lnTo>
                    <a:pt x="279400" y="1504950"/>
                  </a:lnTo>
                  <a:lnTo>
                    <a:pt x="247650" y="1450975"/>
                  </a:lnTo>
                  <a:lnTo>
                    <a:pt x="192088" y="1403350"/>
                  </a:lnTo>
                  <a:lnTo>
                    <a:pt x="150813" y="1335088"/>
                  </a:lnTo>
                  <a:lnTo>
                    <a:pt x="122238" y="1287463"/>
                  </a:lnTo>
                  <a:lnTo>
                    <a:pt x="88900" y="1273175"/>
                  </a:lnTo>
                  <a:lnTo>
                    <a:pt x="74613" y="1239838"/>
                  </a:lnTo>
                  <a:lnTo>
                    <a:pt x="90488" y="1198563"/>
                  </a:lnTo>
                  <a:lnTo>
                    <a:pt x="107950" y="1174750"/>
                  </a:lnTo>
                  <a:lnTo>
                    <a:pt x="114300" y="1130300"/>
                  </a:lnTo>
                  <a:lnTo>
                    <a:pt x="107950" y="1055688"/>
                  </a:lnTo>
                  <a:lnTo>
                    <a:pt x="157163" y="1050925"/>
                  </a:lnTo>
                  <a:lnTo>
                    <a:pt x="171450" y="992188"/>
                  </a:lnTo>
                  <a:lnTo>
                    <a:pt x="188913" y="920750"/>
                  </a:lnTo>
                  <a:lnTo>
                    <a:pt x="180975" y="874713"/>
                  </a:lnTo>
                  <a:lnTo>
                    <a:pt x="200025" y="815975"/>
                  </a:lnTo>
                  <a:lnTo>
                    <a:pt x="184150" y="777875"/>
                  </a:lnTo>
                  <a:lnTo>
                    <a:pt x="150813" y="722313"/>
                  </a:lnTo>
                  <a:lnTo>
                    <a:pt x="102331" y="662633"/>
                  </a:lnTo>
                  <a:lnTo>
                    <a:pt x="100013" y="592138"/>
                  </a:lnTo>
                  <a:lnTo>
                    <a:pt x="85725" y="515938"/>
                  </a:lnTo>
                  <a:lnTo>
                    <a:pt x="103188" y="444500"/>
                  </a:lnTo>
                  <a:lnTo>
                    <a:pt x="104713" y="368549"/>
                  </a:lnTo>
                  <a:lnTo>
                    <a:pt x="28575" y="314325"/>
                  </a:lnTo>
                  <a:lnTo>
                    <a:pt x="0" y="214313"/>
                  </a:lnTo>
                  <a:lnTo>
                    <a:pt x="0" y="130175"/>
                  </a:lnTo>
                  <a:lnTo>
                    <a:pt x="33338" y="80963"/>
                  </a:lnTo>
                  <a:lnTo>
                    <a:pt x="106363" y="38100"/>
                  </a:lnTo>
                  <a:lnTo>
                    <a:pt x="180975" y="33338"/>
                  </a:lnTo>
                  <a:lnTo>
                    <a:pt x="255588" y="0"/>
                  </a:lnTo>
                  <a:lnTo>
                    <a:pt x="317500" y="34925"/>
                  </a:lnTo>
                  <a:lnTo>
                    <a:pt x="350838" y="69850"/>
                  </a:lnTo>
                  <a:lnTo>
                    <a:pt x="381000" y="112713"/>
                  </a:lnTo>
                  <a:lnTo>
                    <a:pt x="382588" y="169863"/>
                  </a:lnTo>
                  <a:lnTo>
                    <a:pt x="363538" y="230188"/>
                  </a:lnTo>
                  <a:lnTo>
                    <a:pt x="382588" y="271463"/>
                  </a:lnTo>
                  <a:lnTo>
                    <a:pt x="422275" y="273050"/>
                  </a:lnTo>
                  <a:lnTo>
                    <a:pt x="481013" y="236538"/>
                  </a:lnTo>
                  <a:lnTo>
                    <a:pt x="569913" y="201613"/>
                  </a:lnTo>
                  <a:lnTo>
                    <a:pt x="661988" y="206375"/>
                  </a:lnTo>
                  <a:lnTo>
                    <a:pt x="714375" y="246063"/>
                  </a:lnTo>
                  <a:lnTo>
                    <a:pt x="774700" y="306388"/>
                  </a:lnTo>
                  <a:lnTo>
                    <a:pt x="774700" y="407988"/>
                  </a:lnTo>
                  <a:lnTo>
                    <a:pt x="819150" y="449263"/>
                  </a:lnTo>
                  <a:lnTo>
                    <a:pt x="855663" y="508000"/>
                  </a:lnTo>
                  <a:lnTo>
                    <a:pt x="841375" y="619125"/>
                  </a:lnTo>
                  <a:lnTo>
                    <a:pt x="803275" y="641350"/>
                  </a:lnTo>
                  <a:lnTo>
                    <a:pt x="741363" y="679450"/>
                  </a:lnTo>
                  <a:lnTo>
                    <a:pt x="681038" y="655638"/>
                  </a:lnTo>
                  <a:lnTo>
                    <a:pt x="623888" y="661988"/>
                  </a:lnTo>
                  <a:lnTo>
                    <a:pt x="582613" y="690563"/>
                  </a:lnTo>
                  <a:lnTo>
                    <a:pt x="554038" y="714375"/>
                  </a:lnTo>
                  <a:lnTo>
                    <a:pt x="519113" y="746125"/>
                  </a:lnTo>
                  <a:lnTo>
                    <a:pt x="547688" y="846138"/>
                  </a:lnTo>
                  <a:lnTo>
                    <a:pt x="561975" y="920750"/>
                  </a:lnTo>
                  <a:lnTo>
                    <a:pt x="503238" y="874713"/>
                  </a:lnTo>
                  <a:lnTo>
                    <a:pt x="457200" y="836613"/>
                  </a:lnTo>
                  <a:lnTo>
                    <a:pt x="414338" y="849313"/>
                  </a:lnTo>
                  <a:lnTo>
                    <a:pt x="360363" y="811213"/>
                  </a:lnTo>
                  <a:lnTo>
                    <a:pt x="333375" y="749300"/>
                  </a:lnTo>
                  <a:lnTo>
                    <a:pt x="293688" y="773113"/>
                  </a:lnTo>
                  <a:lnTo>
                    <a:pt x="276225" y="815975"/>
                  </a:lnTo>
                  <a:lnTo>
                    <a:pt x="284163" y="860425"/>
                  </a:lnTo>
                  <a:lnTo>
                    <a:pt x="266700" y="906463"/>
                  </a:lnTo>
                  <a:lnTo>
                    <a:pt x="236538" y="960438"/>
                  </a:lnTo>
                  <a:lnTo>
                    <a:pt x="219075" y="1017588"/>
                  </a:lnTo>
                  <a:lnTo>
                    <a:pt x="219075" y="1117600"/>
                  </a:lnTo>
                  <a:lnTo>
                    <a:pt x="219075" y="1185863"/>
                  </a:lnTo>
                  <a:lnTo>
                    <a:pt x="271463" y="1246188"/>
                  </a:lnTo>
                  <a:lnTo>
                    <a:pt x="285750" y="1322388"/>
                  </a:lnTo>
                  <a:lnTo>
                    <a:pt x="317500" y="1370013"/>
                  </a:lnTo>
                  <a:lnTo>
                    <a:pt x="349250" y="1423988"/>
                  </a:lnTo>
                  <a:lnTo>
                    <a:pt x="422275" y="1463675"/>
                  </a:lnTo>
                  <a:lnTo>
                    <a:pt x="461963" y="1479550"/>
                  </a:lnTo>
                  <a:lnTo>
                    <a:pt x="493713" y="1508125"/>
                  </a:lnTo>
                  <a:lnTo>
                    <a:pt x="539291" y="158060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1" name="Freeform 25"/>
            <p:cNvSpPr>
              <a:spLocks/>
            </p:cNvSpPr>
            <p:nvPr/>
          </p:nvSpPr>
          <p:spPr bwMode="auto">
            <a:xfrm>
              <a:off x="6073751" y="4446606"/>
              <a:ext cx="138113" cy="161925"/>
            </a:xfrm>
            <a:custGeom>
              <a:avLst/>
              <a:gdLst>
                <a:gd name="T0" fmla="*/ 18 w 803275"/>
                <a:gd name="T1" fmla="*/ 67 h 941387"/>
                <a:gd name="T2" fmla="*/ 16 w 803275"/>
                <a:gd name="T3" fmla="*/ 76 h 941387"/>
                <a:gd name="T4" fmla="*/ 19 w 803275"/>
                <a:gd name="T5" fmla="*/ 82 h 941387"/>
                <a:gd name="T6" fmla="*/ 25 w 803275"/>
                <a:gd name="T7" fmla="*/ 83 h 941387"/>
                <a:gd name="T8" fmla="*/ 33 w 803275"/>
                <a:gd name="T9" fmla="*/ 77 h 941387"/>
                <a:gd name="T10" fmla="*/ 46 w 803275"/>
                <a:gd name="T11" fmla="*/ 72 h 941387"/>
                <a:gd name="T12" fmla="*/ 61 w 803275"/>
                <a:gd name="T13" fmla="*/ 72 h 941387"/>
                <a:gd name="T14" fmla="*/ 69 w 803275"/>
                <a:gd name="T15" fmla="*/ 79 h 941387"/>
                <a:gd name="T16" fmla="*/ 78 w 803275"/>
                <a:gd name="T17" fmla="*/ 87 h 941387"/>
                <a:gd name="T18" fmla="*/ 78 w 803275"/>
                <a:gd name="T19" fmla="*/ 102 h 941387"/>
                <a:gd name="T20" fmla="*/ 84 w 803275"/>
                <a:gd name="T21" fmla="*/ 109 h 941387"/>
                <a:gd name="T22" fmla="*/ 90 w 803275"/>
                <a:gd name="T23" fmla="*/ 118 h 941387"/>
                <a:gd name="T24" fmla="*/ 87 w 803275"/>
                <a:gd name="T25" fmla="*/ 135 h 941387"/>
                <a:gd name="T26" fmla="*/ 97 w 803275"/>
                <a:gd name="T27" fmla="*/ 142 h 941387"/>
                <a:gd name="T28" fmla="*/ 105 w 803275"/>
                <a:gd name="T29" fmla="*/ 136 h 941387"/>
                <a:gd name="T30" fmla="*/ 113 w 803275"/>
                <a:gd name="T31" fmla="*/ 133 h 941387"/>
                <a:gd name="T32" fmla="*/ 121 w 803275"/>
                <a:gd name="T33" fmla="*/ 131 h 941387"/>
                <a:gd name="T34" fmla="*/ 119 w 803275"/>
                <a:gd name="T35" fmla="*/ 116 h 941387"/>
                <a:gd name="T36" fmla="*/ 115 w 803275"/>
                <a:gd name="T37" fmla="*/ 107 h 941387"/>
                <a:gd name="T38" fmla="*/ 106 w 803275"/>
                <a:gd name="T39" fmla="*/ 94 h 941387"/>
                <a:gd name="T40" fmla="*/ 96 w 803275"/>
                <a:gd name="T41" fmla="*/ 84 h 941387"/>
                <a:gd name="T42" fmla="*/ 89 w 803275"/>
                <a:gd name="T43" fmla="*/ 76 h 941387"/>
                <a:gd name="T44" fmla="*/ 70 w 803275"/>
                <a:gd name="T45" fmla="*/ 56 h 941387"/>
                <a:gd name="T46" fmla="*/ 80 w 803275"/>
                <a:gd name="T47" fmla="*/ 45 h 941387"/>
                <a:gd name="T48" fmla="*/ 75 w 803275"/>
                <a:gd name="T49" fmla="*/ 33 h 941387"/>
                <a:gd name="T50" fmla="*/ 64 w 803275"/>
                <a:gd name="T51" fmla="*/ 29 h 941387"/>
                <a:gd name="T52" fmla="*/ 53 w 803275"/>
                <a:gd name="T53" fmla="*/ 28 h 941387"/>
                <a:gd name="T54" fmla="*/ 48 w 803275"/>
                <a:gd name="T55" fmla="*/ 18 h 941387"/>
                <a:gd name="T56" fmla="*/ 46 w 803275"/>
                <a:gd name="T57" fmla="*/ 11 h 941387"/>
                <a:gd name="T58" fmla="*/ 36 w 803275"/>
                <a:gd name="T59" fmla="*/ 0 h 941387"/>
                <a:gd name="T60" fmla="*/ 29 w 803275"/>
                <a:gd name="T61" fmla="*/ 3 h 941387"/>
                <a:gd name="T62" fmla="*/ 25 w 803275"/>
                <a:gd name="T63" fmla="*/ 14 h 941387"/>
                <a:gd name="T64" fmla="*/ 13 w 803275"/>
                <a:gd name="T65" fmla="*/ 18 h 941387"/>
                <a:gd name="T66" fmla="*/ 8 w 803275"/>
                <a:gd name="T67" fmla="*/ 31 h 941387"/>
                <a:gd name="T68" fmla="*/ 0 w 803275"/>
                <a:gd name="T69" fmla="*/ 41 h 941387"/>
                <a:gd name="T70" fmla="*/ 10 w 803275"/>
                <a:gd name="T71" fmla="*/ 47 h 941387"/>
                <a:gd name="T72" fmla="*/ 14 w 803275"/>
                <a:gd name="T73" fmla="*/ 53 h 941387"/>
                <a:gd name="T74" fmla="*/ 19 w 803275"/>
                <a:gd name="T75" fmla="*/ 58 h 941387"/>
                <a:gd name="T76" fmla="*/ 18 w 803275"/>
                <a:gd name="T77" fmla="*/ 67 h 94138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03275"/>
                <a:gd name="T118" fmla="*/ 0 h 941387"/>
                <a:gd name="T119" fmla="*/ 803275 w 803275"/>
                <a:gd name="T120" fmla="*/ 941387 h 94138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03275" h="941387">
                  <a:moveTo>
                    <a:pt x="122572" y="447527"/>
                  </a:moveTo>
                  <a:lnTo>
                    <a:pt x="107094" y="507058"/>
                  </a:lnTo>
                  <a:lnTo>
                    <a:pt x="123825" y="546100"/>
                  </a:lnTo>
                  <a:lnTo>
                    <a:pt x="164244" y="548730"/>
                  </a:lnTo>
                  <a:lnTo>
                    <a:pt x="219075" y="512762"/>
                  </a:lnTo>
                  <a:lnTo>
                    <a:pt x="307975" y="476250"/>
                  </a:lnTo>
                  <a:lnTo>
                    <a:pt x="404750" y="480865"/>
                  </a:lnTo>
                  <a:lnTo>
                    <a:pt x="457200" y="522287"/>
                  </a:lnTo>
                  <a:lnTo>
                    <a:pt x="515938" y="579437"/>
                  </a:lnTo>
                  <a:lnTo>
                    <a:pt x="517525" y="679450"/>
                  </a:lnTo>
                  <a:lnTo>
                    <a:pt x="560388" y="723900"/>
                  </a:lnTo>
                  <a:lnTo>
                    <a:pt x="598488" y="781050"/>
                  </a:lnTo>
                  <a:lnTo>
                    <a:pt x="581025" y="898525"/>
                  </a:lnTo>
                  <a:lnTo>
                    <a:pt x="646113" y="941387"/>
                  </a:lnTo>
                  <a:lnTo>
                    <a:pt x="695325" y="904875"/>
                  </a:lnTo>
                  <a:lnTo>
                    <a:pt x="752475" y="884237"/>
                  </a:lnTo>
                  <a:lnTo>
                    <a:pt x="803275" y="866775"/>
                  </a:lnTo>
                  <a:lnTo>
                    <a:pt x="789322" y="770187"/>
                  </a:lnTo>
                  <a:lnTo>
                    <a:pt x="766700" y="713037"/>
                  </a:lnTo>
                  <a:lnTo>
                    <a:pt x="702406" y="624930"/>
                  </a:lnTo>
                  <a:lnTo>
                    <a:pt x="641685" y="560637"/>
                  </a:lnTo>
                  <a:lnTo>
                    <a:pt x="591678" y="501105"/>
                  </a:lnTo>
                  <a:lnTo>
                    <a:pt x="466725" y="371475"/>
                  </a:lnTo>
                  <a:lnTo>
                    <a:pt x="533400" y="298450"/>
                  </a:lnTo>
                  <a:lnTo>
                    <a:pt x="501191" y="217737"/>
                  </a:lnTo>
                  <a:lnTo>
                    <a:pt x="423863" y="195262"/>
                  </a:lnTo>
                  <a:lnTo>
                    <a:pt x="349981" y="186780"/>
                  </a:lnTo>
                  <a:lnTo>
                    <a:pt x="319025" y="117724"/>
                  </a:lnTo>
                  <a:lnTo>
                    <a:pt x="303213" y="71437"/>
                  </a:lnTo>
                  <a:lnTo>
                    <a:pt x="241300" y="0"/>
                  </a:lnTo>
                  <a:lnTo>
                    <a:pt x="190438" y="17712"/>
                  </a:lnTo>
                  <a:lnTo>
                    <a:pt x="165100" y="92075"/>
                  </a:lnTo>
                  <a:lnTo>
                    <a:pt x="85725" y="117475"/>
                  </a:lnTo>
                  <a:lnTo>
                    <a:pt x="52388" y="204787"/>
                  </a:lnTo>
                  <a:lnTo>
                    <a:pt x="0" y="271462"/>
                  </a:lnTo>
                  <a:lnTo>
                    <a:pt x="65422" y="309415"/>
                  </a:lnTo>
                  <a:lnTo>
                    <a:pt x="96378" y="351087"/>
                  </a:lnTo>
                  <a:lnTo>
                    <a:pt x="123825" y="388937"/>
                  </a:lnTo>
                  <a:lnTo>
                    <a:pt x="122572" y="44752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2" name="Freeform 26"/>
            <p:cNvSpPr>
              <a:spLocks/>
            </p:cNvSpPr>
            <p:nvPr/>
          </p:nvSpPr>
          <p:spPr bwMode="auto">
            <a:xfrm>
              <a:off x="6118201" y="4594243"/>
              <a:ext cx="96838" cy="82550"/>
            </a:xfrm>
            <a:custGeom>
              <a:avLst/>
              <a:gdLst>
                <a:gd name="T0" fmla="*/ 25 w 559594"/>
                <a:gd name="T1" fmla="*/ 11 h 470297"/>
                <a:gd name="T2" fmla="*/ 16 w 559594"/>
                <a:gd name="T3" fmla="*/ 11 h 470297"/>
                <a:gd name="T4" fmla="*/ 0 w 559594"/>
                <a:gd name="T5" fmla="*/ 25 h 470297"/>
                <a:gd name="T6" fmla="*/ 4 w 559594"/>
                <a:gd name="T7" fmla="*/ 43 h 470297"/>
                <a:gd name="T8" fmla="*/ 7 w 559594"/>
                <a:gd name="T9" fmla="*/ 55 h 470297"/>
                <a:gd name="T10" fmla="*/ 8 w 559594"/>
                <a:gd name="T11" fmla="*/ 64 h 470297"/>
                <a:gd name="T12" fmla="*/ 12 w 559594"/>
                <a:gd name="T13" fmla="*/ 69 h 470297"/>
                <a:gd name="T14" fmla="*/ 20 w 559594"/>
                <a:gd name="T15" fmla="*/ 72 h 470297"/>
                <a:gd name="T16" fmla="*/ 28 w 559594"/>
                <a:gd name="T17" fmla="*/ 77 h 470297"/>
                <a:gd name="T18" fmla="*/ 35 w 559594"/>
                <a:gd name="T19" fmla="*/ 78 h 470297"/>
                <a:gd name="T20" fmla="*/ 42 w 559594"/>
                <a:gd name="T21" fmla="*/ 70 h 470297"/>
                <a:gd name="T22" fmla="*/ 53 w 559594"/>
                <a:gd name="T23" fmla="*/ 69 h 470297"/>
                <a:gd name="T24" fmla="*/ 59 w 559594"/>
                <a:gd name="T25" fmla="*/ 64 h 470297"/>
                <a:gd name="T26" fmla="*/ 63 w 559594"/>
                <a:gd name="T27" fmla="*/ 55 h 470297"/>
                <a:gd name="T28" fmla="*/ 74 w 559594"/>
                <a:gd name="T29" fmla="*/ 50 h 470297"/>
                <a:gd name="T30" fmla="*/ 82 w 559594"/>
                <a:gd name="T31" fmla="*/ 45 h 470297"/>
                <a:gd name="T32" fmla="*/ 87 w 559594"/>
                <a:gd name="T33" fmla="*/ 31 h 470297"/>
                <a:gd name="T34" fmla="*/ 87 w 559594"/>
                <a:gd name="T35" fmla="*/ 18 h 470297"/>
                <a:gd name="T36" fmla="*/ 84 w 559594"/>
                <a:gd name="T37" fmla="*/ 0 h 470297"/>
                <a:gd name="T38" fmla="*/ 76 w 559594"/>
                <a:gd name="T39" fmla="*/ 2 h 470297"/>
                <a:gd name="T40" fmla="*/ 69 w 559594"/>
                <a:gd name="T41" fmla="*/ 6 h 470297"/>
                <a:gd name="T42" fmla="*/ 59 w 559594"/>
                <a:gd name="T43" fmla="*/ 12 h 470297"/>
                <a:gd name="T44" fmla="*/ 49 w 559594"/>
                <a:gd name="T45" fmla="*/ 5 h 470297"/>
                <a:gd name="T46" fmla="*/ 44 w 559594"/>
                <a:gd name="T47" fmla="*/ 8 h 470297"/>
                <a:gd name="T48" fmla="*/ 34 w 559594"/>
                <a:gd name="T49" fmla="*/ 14 h 470297"/>
                <a:gd name="T50" fmla="*/ 25 w 559594"/>
                <a:gd name="T51" fmla="*/ 11 h 4702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59594"/>
                <a:gd name="T79" fmla="*/ 0 h 470297"/>
                <a:gd name="T80" fmla="*/ 559594 w 559594"/>
                <a:gd name="T81" fmla="*/ 470297 h 4702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59594" h="470297">
                  <a:moveTo>
                    <a:pt x="163115" y="63103"/>
                  </a:moveTo>
                  <a:lnTo>
                    <a:pt x="100012" y="67866"/>
                  </a:lnTo>
                  <a:lnTo>
                    <a:pt x="0" y="152400"/>
                  </a:lnTo>
                  <a:lnTo>
                    <a:pt x="27447" y="258911"/>
                  </a:lnTo>
                  <a:lnTo>
                    <a:pt x="44909" y="331936"/>
                  </a:lnTo>
                  <a:lnTo>
                    <a:pt x="52847" y="381148"/>
                  </a:lnTo>
                  <a:lnTo>
                    <a:pt x="75072" y="414486"/>
                  </a:lnTo>
                  <a:lnTo>
                    <a:pt x="125872" y="435123"/>
                  </a:lnTo>
                  <a:lnTo>
                    <a:pt x="181434" y="463698"/>
                  </a:lnTo>
                  <a:lnTo>
                    <a:pt x="228600" y="470297"/>
                  </a:lnTo>
                  <a:lnTo>
                    <a:pt x="273509" y="417661"/>
                  </a:lnTo>
                  <a:lnTo>
                    <a:pt x="344947" y="412898"/>
                  </a:lnTo>
                  <a:lnTo>
                    <a:pt x="382190" y="383381"/>
                  </a:lnTo>
                  <a:lnTo>
                    <a:pt x="404812" y="333375"/>
                  </a:lnTo>
                  <a:lnTo>
                    <a:pt x="478297" y="300186"/>
                  </a:lnTo>
                  <a:lnTo>
                    <a:pt x="530684" y="270023"/>
                  </a:lnTo>
                  <a:lnTo>
                    <a:pt x="559259" y="185886"/>
                  </a:lnTo>
                  <a:lnTo>
                    <a:pt x="559594" y="110728"/>
                  </a:lnTo>
                  <a:lnTo>
                    <a:pt x="541734" y="0"/>
                  </a:lnTo>
                  <a:lnTo>
                    <a:pt x="489409" y="14436"/>
                  </a:lnTo>
                  <a:lnTo>
                    <a:pt x="441784" y="33486"/>
                  </a:lnTo>
                  <a:lnTo>
                    <a:pt x="379872" y="74761"/>
                  </a:lnTo>
                  <a:lnTo>
                    <a:pt x="317897" y="30956"/>
                  </a:lnTo>
                  <a:lnTo>
                    <a:pt x="284622" y="46186"/>
                  </a:lnTo>
                  <a:lnTo>
                    <a:pt x="219075" y="85725"/>
                  </a:lnTo>
                  <a:lnTo>
                    <a:pt x="163115" y="631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3" name="Freeform 27"/>
            <p:cNvSpPr>
              <a:spLocks/>
            </p:cNvSpPr>
            <p:nvPr/>
          </p:nvSpPr>
          <p:spPr bwMode="auto">
            <a:xfrm>
              <a:off x="6251551" y="4746643"/>
              <a:ext cx="174625" cy="119063"/>
            </a:xfrm>
            <a:custGeom>
              <a:avLst/>
              <a:gdLst>
                <a:gd name="T0" fmla="*/ 2147483647 w 550"/>
                <a:gd name="T1" fmla="*/ 2147483647 h 375"/>
                <a:gd name="T2" fmla="*/ 0 w 550"/>
                <a:gd name="T3" fmla="*/ 2147483647 h 375"/>
                <a:gd name="T4" fmla="*/ 2147483647 w 550"/>
                <a:gd name="T5" fmla="*/ 2147483647 h 375"/>
                <a:gd name="T6" fmla="*/ 2147483647 w 550"/>
                <a:gd name="T7" fmla="*/ 2147483647 h 375"/>
                <a:gd name="T8" fmla="*/ 2147483647 w 550"/>
                <a:gd name="T9" fmla="*/ 2147483647 h 375"/>
                <a:gd name="T10" fmla="*/ 2147483647 w 550"/>
                <a:gd name="T11" fmla="*/ 2147483647 h 375"/>
                <a:gd name="T12" fmla="*/ 2147483647 w 550"/>
                <a:gd name="T13" fmla="*/ 2147483647 h 375"/>
                <a:gd name="T14" fmla="*/ 2147483647 w 550"/>
                <a:gd name="T15" fmla="*/ 2147483647 h 375"/>
                <a:gd name="T16" fmla="*/ 2147483647 w 550"/>
                <a:gd name="T17" fmla="*/ 2147483647 h 375"/>
                <a:gd name="T18" fmla="*/ 2147483647 w 550"/>
                <a:gd name="T19" fmla="*/ 2147483647 h 375"/>
                <a:gd name="T20" fmla="*/ 2147483647 w 550"/>
                <a:gd name="T21" fmla="*/ 2147483647 h 375"/>
                <a:gd name="T22" fmla="*/ 2147483647 w 550"/>
                <a:gd name="T23" fmla="*/ 2147483647 h 375"/>
                <a:gd name="T24" fmla="*/ 2147483647 w 550"/>
                <a:gd name="T25" fmla="*/ 2147483647 h 375"/>
                <a:gd name="T26" fmla="*/ 2147483647 w 550"/>
                <a:gd name="T27" fmla="*/ 2147483647 h 375"/>
                <a:gd name="T28" fmla="*/ 2147483647 w 550"/>
                <a:gd name="T29" fmla="*/ 2147483647 h 375"/>
                <a:gd name="T30" fmla="*/ 2147483647 w 550"/>
                <a:gd name="T31" fmla="*/ 2147483647 h 375"/>
                <a:gd name="T32" fmla="*/ 2147483647 w 550"/>
                <a:gd name="T33" fmla="*/ 2147483647 h 375"/>
                <a:gd name="T34" fmla="*/ 2147483647 w 550"/>
                <a:gd name="T35" fmla="*/ 2147483647 h 375"/>
                <a:gd name="T36" fmla="*/ 2147483647 w 550"/>
                <a:gd name="T37" fmla="*/ 2147483647 h 375"/>
                <a:gd name="T38" fmla="*/ 2147483647 w 550"/>
                <a:gd name="T39" fmla="*/ 2147483647 h 375"/>
                <a:gd name="T40" fmla="*/ 2147483647 w 550"/>
                <a:gd name="T41" fmla="*/ 2147483647 h 375"/>
                <a:gd name="T42" fmla="*/ 2147483647 w 550"/>
                <a:gd name="T43" fmla="*/ 2147483647 h 375"/>
                <a:gd name="T44" fmla="*/ 2147483647 w 550"/>
                <a:gd name="T45" fmla="*/ 2147483647 h 375"/>
                <a:gd name="T46" fmla="*/ 2147483647 w 550"/>
                <a:gd name="T47" fmla="*/ 2147483647 h 375"/>
                <a:gd name="T48" fmla="*/ 2147483647 w 550"/>
                <a:gd name="T49" fmla="*/ 2147483647 h 375"/>
                <a:gd name="T50" fmla="*/ 2147483647 w 550"/>
                <a:gd name="T51" fmla="*/ 0 h 375"/>
                <a:gd name="T52" fmla="*/ 2147483647 w 550"/>
                <a:gd name="T53" fmla="*/ 2147483647 h 375"/>
                <a:gd name="T54" fmla="*/ 2147483647 w 550"/>
                <a:gd name="T55" fmla="*/ 2147483647 h 375"/>
                <a:gd name="T56" fmla="*/ 2147483647 w 550"/>
                <a:gd name="T57" fmla="*/ 2147483647 h 375"/>
                <a:gd name="T58" fmla="*/ 2147483647 w 550"/>
                <a:gd name="T59" fmla="*/ 2147483647 h 375"/>
                <a:gd name="T60" fmla="*/ 2147483647 w 550"/>
                <a:gd name="T61" fmla="*/ 2147483647 h 375"/>
                <a:gd name="T62" fmla="*/ 2147483647 w 550"/>
                <a:gd name="T63" fmla="*/ 2147483647 h 375"/>
                <a:gd name="T64" fmla="*/ 2147483647 w 550"/>
                <a:gd name="T65" fmla="*/ 2147483647 h 375"/>
                <a:gd name="T66" fmla="*/ 2147483647 w 550"/>
                <a:gd name="T67" fmla="*/ 2147483647 h 375"/>
                <a:gd name="T68" fmla="*/ 2147483647 w 550"/>
                <a:gd name="T69" fmla="*/ 2147483647 h 375"/>
                <a:gd name="T70" fmla="*/ 2147483647 w 550"/>
                <a:gd name="T71" fmla="*/ 2147483647 h 375"/>
                <a:gd name="T72" fmla="*/ 2147483647 w 550"/>
                <a:gd name="T73" fmla="*/ 2147483647 h 375"/>
                <a:gd name="T74" fmla="*/ 2147483647 w 550"/>
                <a:gd name="T75" fmla="*/ 2147483647 h 375"/>
                <a:gd name="T76" fmla="*/ 2147483647 w 550"/>
                <a:gd name="T77" fmla="*/ 2147483647 h 37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50"/>
                <a:gd name="T118" fmla="*/ 0 h 375"/>
                <a:gd name="T119" fmla="*/ 1023938 w 550"/>
                <a:gd name="T120" fmla="*/ 698500 h 37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50" h="375">
                  <a:moveTo>
                    <a:pt x="46" y="293"/>
                  </a:moveTo>
                  <a:lnTo>
                    <a:pt x="0" y="325"/>
                  </a:lnTo>
                  <a:lnTo>
                    <a:pt x="22" y="351"/>
                  </a:lnTo>
                  <a:lnTo>
                    <a:pt x="44" y="375"/>
                  </a:lnTo>
                  <a:lnTo>
                    <a:pt x="90" y="353"/>
                  </a:lnTo>
                  <a:lnTo>
                    <a:pt x="134" y="347"/>
                  </a:lnTo>
                  <a:lnTo>
                    <a:pt x="158" y="316"/>
                  </a:lnTo>
                  <a:lnTo>
                    <a:pt x="188" y="326"/>
                  </a:lnTo>
                  <a:lnTo>
                    <a:pt x="228" y="329"/>
                  </a:lnTo>
                  <a:lnTo>
                    <a:pt x="271" y="324"/>
                  </a:lnTo>
                  <a:lnTo>
                    <a:pt x="285" y="281"/>
                  </a:lnTo>
                  <a:lnTo>
                    <a:pt x="291" y="256"/>
                  </a:lnTo>
                  <a:lnTo>
                    <a:pt x="316" y="229"/>
                  </a:lnTo>
                  <a:lnTo>
                    <a:pt x="318" y="191"/>
                  </a:lnTo>
                  <a:lnTo>
                    <a:pt x="334" y="168"/>
                  </a:lnTo>
                  <a:lnTo>
                    <a:pt x="352" y="150"/>
                  </a:lnTo>
                  <a:lnTo>
                    <a:pt x="385" y="161"/>
                  </a:lnTo>
                  <a:lnTo>
                    <a:pt x="409" y="168"/>
                  </a:lnTo>
                  <a:lnTo>
                    <a:pt x="437" y="155"/>
                  </a:lnTo>
                  <a:lnTo>
                    <a:pt x="495" y="154"/>
                  </a:lnTo>
                  <a:lnTo>
                    <a:pt x="495" y="116"/>
                  </a:lnTo>
                  <a:lnTo>
                    <a:pt x="550" y="91"/>
                  </a:lnTo>
                  <a:lnTo>
                    <a:pt x="517" y="82"/>
                  </a:lnTo>
                  <a:lnTo>
                    <a:pt x="466" y="57"/>
                  </a:lnTo>
                  <a:lnTo>
                    <a:pt x="434" y="4"/>
                  </a:lnTo>
                  <a:lnTo>
                    <a:pt x="397" y="0"/>
                  </a:lnTo>
                  <a:lnTo>
                    <a:pt x="356" y="43"/>
                  </a:lnTo>
                  <a:lnTo>
                    <a:pt x="347" y="77"/>
                  </a:lnTo>
                  <a:lnTo>
                    <a:pt x="319" y="124"/>
                  </a:lnTo>
                  <a:lnTo>
                    <a:pt x="300" y="133"/>
                  </a:lnTo>
                  <a:lnTo>
                    <a:pt x="303" y="145"/>
                  </a:lnTo>
                  <a:lnTo>
                    <a:pt x="306" y="156"/>
                  </a:lnTo>
                  <a:lnTo>
                    <a:pt x="297" y="154"/>
                  </a:lnTo>
                  <a:lnTo>
                    <a:pt x="290" y="147"/>
                  </a:lnTo>
                  <a:lnTo>
                    <a:pt x="290" y="135"/>
                  </a:lnTo>
                  <a:lnTo>
                    <a:pt x="281" y="139"/>
                  </a:lnTo>
                  <a:lnTo>
                    <a:pt x="284" y="156"/>
                  </a:lnTo>
                  <a:lnTo>
                    <a:pt x="281" y="165"/>
                  </a:lnTo>
                  <a:lnTo>
                    <a:pt x="273" y="170"/>
                  </a:lnTo>
                  <a:lnTo>
                    <a:pt x="267" y="163"/>
                  </a:lnTo>
                  <a:lnTo>
                    <a:pt x="258" y="159"/>
                  </a:lnTo>
                  <a:lnTo>
                    <a:pt x="255" y="150"/>
                  </a:lnTo>
                  <a:lnTo>
                    <a:pt x="251" y="144"/>
                  </a:lnTo>
                  <a:lnTo>
                    <a:pt x="184" y="211"/>
                  </a:lnTo>
                  <a:lnTo>
                    <a:pt x="120" y="236"/>
                  </a:lnTo>
                  <a:lnTo>
                    <a:pt x="92" y="283"/>
                  </a:lnTo>
                  <a:lnTo>
                    <a:pt x="46" y="29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4" name="Freeform 28"/>
            <p:cNvSpPr>
              <a:spLocks/>
            </p:cNvSpPr>
            <p:nvPr/>
          </p:nvSpPr>
          <p:spPr bwMode="auto">
            <a:xfrm>
              <a:off x="6413476" y="4841893"/>
              <a:ext cx="115888" cy="136525"/>
            </a:xfrm>
            <a:custGeom>
              <a:avLst/>
              <a:gdLst>
                <a:gd name="T0" fmla="*/ 2147483647 w 942"/>
                <a:gd name="T1" fmla="*/ 2147483647 h 1089"/>
                <a:gd name="T2" fmla="*/ 2147483647 w 942"/>
                <a:gd name="T3" fmla="*/ 2147483647 h 1089"/>
                <a:gd name="T4" fmla="*/ 2147483647 w 942"/>
                <a:gd name="T5" fmla="*/ 2147483647 h 1089"/>
                <a:gd name="T6" fmla="*/ 0 w 942"/>
                <a:gd name="T7" fmla="*/ 2147483647 h 1089"/>
                <a:gd name="T8" fmla="*/ 2147483647 w 942"/>
                <a:gd name="T9" fmla="*/ 2147483647 h 1089"/>
                <a:gd name="T10" fmla="*/ 2147483647 w 942"/>
                <a:gd name="T11" fmla="*/ 2147483647 h 1089"/>
                <a:gd name="T12" fmla="*/ 2147483647 w 942"/>
                <a:gd name="T13" fmla="*/ 2147483647 h 1089"/>
                <a:gd name="T14" fmla="*/ 2147483647 w 942"/>
                <a:gd name="T15" fmla="*/ 2147483647 h 1089"/>
                <a:gd name="T16" fmla="*/ 2147483647 w 942"/>
                <a:gd name="T17" fmla="*/ 2147483647 h 1089"/>
                <a:gd name="T18" fmla="*/ 2147483647 w 942"/>
                <a:gd name="T19" fmla="*/ 2147483647 h 1089"/>
                <a:gd name="T20" fmla="*/ 2147483647 w 942"/>
                <a:gd name="T21" fmla="*/ 2147483647 h 1089"/>
                <a:gd name="T22" fmla="*/ 2147483647 w 942"/>
                <a:gd name="T23" fmla="*/ 2147483647 h 1089"/>
                <a:gd name="T24" fmla="*/ 2147483647 w 942"/>
                <a:gd name="T25" fmla="*/ 2147483647 h 1089"/>
                <a:gd name="T26" fmla="*/ 2147483647 w 942"/>
                <a:gd name="T27" fmla="*/ 2147483647 h 1089"/>
                <a:gd name="T28" fmla="*/ 2147483647 w 942"/>
                <a:gd name="T29" fmla="*/ 2147483647 h 1089"/>
                <a:gd name="T30" fmla="*/ 2147483647 w 942"/>
                <a:gd name="T31" fmla="*/ 2147483647 h 1089"/>
                <a:gd name="T32" fmla="*/ 2147483647 w 942"/>
                <a:gd name="T33" fmla="*/ 2147483647 h 1089"/>
                <a:gd name="T34" fmla="*/ 2147483647 w 942"/>
                <a:gd name="T35" fmla="*/ 2147483647 h 1089"/>
                <a:gd name="T36" fmla="*/ 2147483647 w 942"/>
                <a:gd name="T37" fmla="*/ 2147483647 h 1089"/>
                <a:gd name="T38" fmla="*/ 2147483647 w 942"/>
                <a:gd name="T39" fmla="*/ 2147483647 h 1089"/>
                <a:gd name="T40" fmla="*/ 2147483647 w 942"/>
                <a:gd name="T41" fmla="*/ 2147483647 h 1089"/>
                <a:gd name="T42" fmla="*/ 2147483647 w 942"/>
                <a:gd name="T43" fmla="*/ 2147483647 h 1089"/>
                <a:gd name="T44" fmla="*/ 2147483647 w 942"/>
                <a:gd name="T45" fmla="*/ 2147483647 h 1089"/>
                <a:gd name="T46" fmla="*/ 2147483647 w 942"/>
                <a:gd name="T47" fmla="*/ 2147483647 h 1089"/>
                <a:gd name="T48" fmla="*/ 2147483647 w 942"/>
                <a:gd name="T49" fmla="*/ 2147483647 h 1089"/>
                <a:gd name="T50" fmla="*/ 2147483647 w 942"/>
                <a:gd name="T51" fmla="*/ 2147483647 h 1089"/>
                <a:gd name="T52" fmla="*/ 2147483647 w 942"/>
                <a:gd name="T53" fmla="*/ 2147483647 h 1089"/>
                <a:gd name="T54" fmla="*/ 2147483647 w 942"/>
                <a:gd name="T55" fmla="*/ 2147483647 h 1089"/>
                <a:gd name="T56" fmla="*/ 2147483647 w 942"/>
                <a:gd name="T57" fmla="*/ 2147483647 h 1089"/>
                <a:gd name="T58" fmla="*/ 2147483647 w 942"/>
                <a:gd name="T59" fmla="*/ 2147483647 h 1089"/>
                <a:gd name="T60" fmla="*/ 2147483647 w 942"/>
                <a:gd name="T61" fmla="*/ 2147483647 h 1089"/>
                <a:gd name="T62" fmla="*/ 2147483647 w 942"/>
                <a:gd name="T63" fmla="*/ 2147483647 h 1089"/>
                <a:gd name="T64" fmla="*/ 2147483647 w 942"/>
                <a:gd name="T65" fmla="*/ 2147483647 h 1089"/>
                <a:gd name="T66" fmla="*/ 2147483647 w 942"/>
                <a:gd name="T67" fmla="*/ 2147483647 h 10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42"/>
                <a:gd name="T103" fmla="*/ 0 h 1089"/>
                <a:gd name="T104" fmla="*/ 942 w 942"/>
                <a:gd name="T105" fmla="*/ 1089 h 10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42" h="1089">
                  <a:moveTo>
                    <a:pt x="175" y="1089"/>
                  </a:moveTo>
                  <a:lnTo>
                    <a:pt x="84" y="1043"/>
                  </a:lnTo>
                  <a:lnTo>
                    <a:pt x="84" y="953"/>
                  </a:lnTo>
                  <a:lnTo>
                    <a:pt x="120" y="873"/>
                  </a:lnTo>
                  <a:lnTo>
                    <a:pt x="114" y="807"/>
                  </a:lnTo>
                  <a:lnTo>
                    <a:pt x="72" y="771"/>
                  </a:lnTo>
                  <a:lnTo>
                    <a:pt x="6" y="759"/>
                  </a:lnTo>
                  <a:lnTo>
                    <a:pt x="0" y="663"/>
                  </a:lnTo>
                  <a:lnTo>
                    <a:pt x="54" y="603"/>
                  </a:lnTo>
                  <a:lnTo>
                    <a:pt x="72" y="465"/>
                  </a:lnTo>
                  <a:lnTo>
                    <a:pt x="84" y="363"/>
                  </a:lnTo>
                  <a:lnTo>
                    <a:pt x="132" y="327"/>
                  </a:lnTo>
                  <a:lnTo>
                    <a:pt x="175" y="227"/>
                  </a:lnTo>
                  <a:lnTo>
                    <a:pt x="175" y="136"/>
                  </a:lnTo>
                  <a:lnTo>
                    <a:pt x="258" y="123"/>
                  </a:lnTo>
                  <a:lnTo>
                    <a:pt x="311" y="91"/>
                  </a:lnTo>
                  <a:lnTo>
                    <a:pt x="401" y="91"/>
                  </a:lnTo>
                  <a:lnTo>
                    <a:pt x="498" y="111"/>
                  </a:lnTo>
                  <a:lnTo>
                    <a:pt x="582" y="123"/>
                  </a:lnTo>
                  <a:lnTo>
                    <a:pt x="702" y="135"/>
                  </a:lnTo>
                  <a:lnTo>
                    <a:pt x="764" y="91"/>
                  </a:lnTo>
                  <a:lnTo>
                    <a:pt x="834" y="75"/>
                  </a:lnTo>
                  <a:lnTo>
                    <a:pt x="900" y="0"/>
                  </a:lnTo>
                  <a:lnTo>
                    <a:pt x="942" y="57"/>
                  </a:lnTo>
                  <a:lnTo>
                    <a:pt x="906" y="135"/>
                  </a:lnTo>
                  <a:lnTo>
                    <a:pt x="855" y="182"/>
                  </a:lnTo>
                  <a:lnTo>
                    <a:pt x="804" y="195"/>
                  </a:lnTo>
                  <a:lnTo>
                    <a:pt x="750" y="177"/>
                  </a:lnTo>
                  <a:lnTo>
                    <a:pt x="672" y="195"/>
                  </a:lnTo>
                  <a:lnTo>
                    <a:pt x="594" y="195"/>
                  </a:lnTo>
                  <a:lnTo>
                    <a:pt x="516" y="195"/>
                  </a:lnTo>
                  <a:lnTo>
                    <a:pt x="402" y="201"/>
                  </a:lnTo>
                  <a:lnTo>
                    <a:pt x="318" y="213"/>
                  </a:lnTo>
                  <a:lnTo>
                    <a:pt x="220" y="227"/>
                  </a:lnTo>
                  <a:lnTo>
                    <a:pt x="198" y="321"/>
                  </a:lnTo>
                  <a:lnTo>
                    <a:pt x="228" y="369"/>
                  </a:lnTo>
                  <a:lnTo>
                    <a:pt x="265" y="408"/>
                  </a:lnTo>
                  <a:lnTo>
                    <a:pt x="306" y="459"/>
                  </a:lnTo>
                  <a:lnTo>
                    <a:pt x="356" y="454"/>
                  </a:lnTo>
                  <a:lnTo>
                    <a:pt x="401" y="408"/>
                  </a:lnTo>
                  <a:lnTo>
                    <a:pt x="480" y="399"/>
                  </a:lnTo>
                  <a:lnTo>
                    <a:pt x="552" y="381"/>
                  </a:lnTo>
                  <a:lnTo>
                    <a:pt x="636" y="375"/>
                  </a:lnTo>
                  <a:lnTo>
                    <a:pt x="673" y="408"/>
                  </a:lnTo>
                  <a:lnTo>
                    <a:pt x="612" y="477"/>
                  </a:lnTo>
                  <a:lnTo>
                    <a:pt x="537" y="499"/>
                  </a:lnTo>
                  <a:lnTo>
                    <a:pt x="474" y="513"/>
                  </a:lnTo>
                  <a:lnTo>
                    <a:pt x="401" y="544"/>
                  </a:lnTo>
                  <a:lnTo>
                    <a:pt x="408" y="597"/>
                  </a:lnTo>
                  <a:lnTo>
                    <a:pt x="474" y="657"/>
                  </a:lnTo>
                  <a:lnTo>
                    <a:pt x="534" y="711"/>
                  </a:lnTo>
                  <a:lnTo>
                    <a:pt x="492" y="783"/>
                  </a:lnTo>
                  <a:lnTo>
                    <a:pt x="552" y="849"/>
                  </a:lnTo>
                  <a:lnTo>
                    <a:pt x="612" y="891"/>
                  </a:lnTo>
                  <a:lnTo>
                    <a:pt x="534" y="927"/>
                  </a:lnTo>
                  <a:lnTo>
                    <a:pt x="510" y="981"/>
                  </a:lnTo>
                  <a:lnTo>
                    <a:pt x="426" y="969"/>
                  </a:lnTo>
                  <a:lnTo>
                    <a:pt x="356" y="907"/>
                  </a:lnTo>
                  <a:lnTo>
                    <a:pt x="311" y="817"/>
                  </a:lnTo>
                  <a:lnTo>
                    <a:pt x="306" y="747"/>
                  </a:lnTo>
                  <a:lnTo>
                    <a:pt x="356" y="680"/>
                  </a:lnTo>
                  <a:lnTo>
                    <a:pt x="288" y="651"/>
                  </a:lnTo>
                  <a:lnTo>
                    <a:pt x="246" y="681"/>
                  </a:lnTo>
                  <a:lnTo>
                    <a:pt x="220" y="726"/>
                  </a:lnTo>
                  <a:lnTo>
                    <a:pt x="228" y="819"/>
                  </a:lnTo>
                  <a:lnTo>
                    <a:pt x="234" y="909"/>
                  </a:lnTo>
                  <a:lnTo>
                    <a:pt x="220" y="998"/>
                  </a:lnTo>
                  <a:lnTo>
                    <a:pt x="175" y="10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5" name="Freeform 29"/>
            <p:cNvSpPr>
              <a:spLocks/>
            </p:cNvSpPr>
            <p:nvPr/>
          </p:nvSpPr>
          <p:spPr bwMode="auto">
            <a:xfrm>
              <a:off x="6418239" y="5032393"/>
              <a:ext cx="33337" cy="19050"/>
            </a:xfrm>
            <a:custGeom>
              <a:avLst/>
              <a:gdLst>
                <a:gd name="T0" fmla="*/ 2147483647 w 273"/>
                <a:gd name="T1" fmla="*/ 2147483647 h 146"/>
                <a:gd name="T2" fmla="*/ 2147483647 w 273"/>
                <a:gd name="T3" fmla="*/ 2147483647 h 146"/>
                <a:gd name="T4" fmla="*/ 0 w 273"/>
                <a:gd name="T5" fmla="*/ 2147483647 h 146"/>
                <a:gd name="T6" fmla="*/ 2147483647 w 273"/>
                <a:gd name="T7" fmla="*/ 2147483647 h 146"/>
                <a:gd name="T8" fmla="*/ 2147483647 w 273"/>
                <a:gd name="T9" fmla="*/ 0 h 146"/>
                <a:gd name="T10" fmla="*/ 2147483647 w 273"/>
                <a:gd name="T11" fmla="*/ 2147483647 h 146"/>
                <a:gd name="T12" fmla="*/ 2147483647 w 273"/>
                <a:gd name="T13" fmla="*/ 2147483647 h 146"/>
                <a:gd name="T14" fmla="*/ 2147483647 w 273"/>
                <a:gd name="T15" fmla="*/ 2147483647 h 146"/>
                <a:gd name="T16" fmla="*/ 2147483647 w 273"/>
                <a:gd name="T17" fmla="*/ 2147483647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3"/>
                <a:gd name="T28" fmla="*/ 0 h 146"/>
                <a:gd name="T29" fmla="*/ 273 w 273"/>
                <a:gd name="T30" fmla="*/ 146 h 1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3" h="146">
                  <a:moveTo>
                    <a:pt x="182" y="146"/>
                  </a:moveTo>
                  <a:lnTo>
                    <a:pt x="70" y="90"/>
                  </a:lnTo>
                  <a:lnTo>
                    <a:pt x="0" y="55"/>
                  </a:lnTo>
                  <a:lnTo>
                    <a:pt x="46" y="10"/>
                  </a:lnTo>
                  <a:lnTo>
                    <a:pt x="106" y="0"/>
                  </a:lnTo>
                  <a:lnTo>
                    <a:pt x="160" y="6"/>
                  </a:lnTo>
                  <a:lnTo>
                    <a:pt x="227" y="55"/>
                  </a:lnTo>
                  <a:lnTo>
                    <a:pt x="273" y="101"/>
                  </a:lnTo>
                  <a:lnTo>
                    <a:pt x="182" y="1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6" name="Freeform 30"/>
            <p:cNvSpPr>
              <a:spLocks/>
            </p:cNvSpPr>
            <p:nvPr/>
          </p:nvSpPr>
          <p:spPr bwMode="auto">
            <a:xfrm>
              <a:off x="6376964" y="5011756"/>
              <a:ext cx="41275" cy="19050"/>
            </a:xfrm>
            <a:custGeom>
              <a:avLst/>
              <a:gdLst>
                <a:gd name="T0" fmla="*/ 2147483647 w 336"/>
                <a:gd name="T1" fmla="*/ 2147483647 h 159"/>
                <a:gd name="T2" fmla="*/ 2147483647 w 336"/>
                <a:gd name="T3" fmla="*/ 2147483647 h 159"/>
                <a:gd name="T4" fmla="*/ 0 w 336"/>
                <a:gd name="T5" fmla="*/ 2147483647 h 159"/>
                <a:gd name="T6" fmla="*/ 2147483647 w 336"/>
                <a:gd name="T7" fmla="*/ 2147483647 h 159"/>
                <a:gd name="T8" fmla="*/ 2147483647 w 336"/>
                <a:gd name="T9" fmla="*/ 2147483647 h 159"/>
                <a:gd name="T10" fmla="*/ 2147483647 w 336"/>
                <a:gd name="T11" fmla="*/ 0 h 159"/>
                <a:gd name="T12" fmla="*/ 2147483647 w 336"/>
                <a:gd name="T13" fmla="*/ 2147483647 h 159"/>
                <a:gd name="T14" fmla="*/ 2147483647 w 336"/>
                <a:gd name="T15" fmla="*/ 2147483647 h 159"/>
                <a:gd name="T16" fmla="*/ 2147483647 w 336"/>
                <a:gd name="T17" fmla="*/ 2147483647 h 159"/>
                <a:gd name="T18" fmla="*/ 2147483647 w 336"/>
                <a:gd name="T19" fmla="*/ 2147483647 h 159"/>
                <a:gd name="T20" fmla="*/ 2147483647 w 336"/>
                <a:gd name="T21" fmla="*/ 2147483647 h 159"/>
                <a:gd name="T22" fmla="*/ 2147483647 w 336"/>
                <a:gd name="T23" fmla="*/ 2147483647 h 159"/>
                <a:gd name="T24" fmla="*/ 2147483647 w 336"/>
                <a:gd name="T25" fmla="*/ 2147483647 h 1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159"/>
                <a:gd name="T41" fmla="*/ 336 w 336"/>
                <a:gd name="T42" fmla="*/ 159 h 1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159">
                  <a:moveTo>
                    <a:pt x="162" y="147"/>
                  </a:moveTo>
                  <a:lnTo>
                    <a:pt x="84" y="159"/>
                  </a:lnTo>
                  <a:lnTo>
                    <a:pt x="0" y="147"/>
                  </a:lnTo>
                  <a:lnTo>
                    <a:pt x="21" y="55"/>
                  </a:lnTo>
                  <a:lnTo>
                    <a:pt x="67" y="10"/>
                  </a:lnTo>
                  <a:lnTo>
                    <a:pt x="127" y="0"/>
                  </a:lnTo>
                  <a:lnTo>
                    <a:pt x="181" y="6"/>
                  </a:lnTo>
                  <a:lnTo>
                    <a:pt x="276" y="33"/>
                  </a:lnTo>
                  <a:lnTo>
                    <a:pt x="336" y="27"/>
                  </a:lnTo>
                  <a:lnTo>
                    <a:pt x="330" y="105"/>
                  </a:lnTo>
                  <a:lnTo>
                    <a:pt x="276" y="105"/>
                  </a:lnTo>
                  <a:lnTo>
                    <a:pt x="222" y="123"/>
                  </a:lnTo>
                  <a:lnTo>
                    <a:pt x="162" y="14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7" name="Freeform 31"/>
            <p:cNvSpPr>
              <a:spLocks/>
            </p:cNvSpPr>
            <p:nvPr/>
          </p:nvSpPr>
          <p:spPr bwMode="auto">
            <a:xfrm>
              <a:off x="6432526" y="5010168"/>
              <a:ext cx="42863" cy="17463"/>
            </a:xfrm>
            <a:custGeom>
              <a:avLst/>
              <a:gdLst>
                <a:gd name="T0" fmla="*/ 2147483647 w 336"/>
                <a:gd name="T1" fmla="*/ 2147483647 h 138"/>
                <a:gd name="T2" fmla="*/ 2147483647 w 336"/>
                <a:gd name="T3" fmla="*/ 2147483647 h 138"/>
                <a:gd name="T4" fmla="*/ 0 w 336"/>
                <a:gd name="T5" fmla="*/ 2147483647 h 138"/>
                <a:gd name="T6" fmla="*/ 2147483647 w 336"/>
                <a:gd name="T7" fmla="*/ 2147483647 h 138"/>
                <a:gd name="T8" fmla="*/ 2147483647 w 336"/>
                <a:gd name="T9" fmla="*/ 0 h 138"/>
                <a:gd name="T10" fmla="*/ 2147483647 w 336"/>
                <a:gd name="T11" fmla="*/ 2147483647 h 138"/>
                <a:gd name="T12" fmla="*/ 2147483647 w 336"/>
                <a:gd name="T13" fmla="*/ 2147483647 h 138"/>
                <a:gd name="T14" fmla="*/ 2147483647 w 336"/>
                <a:gd name="T15" fmla="*/ 2147483647 h 138"/>
                <a:gd name="T16" fmla="*/ 2147483647 w 336"/>
                <a:gd name="T17" fmla="*/ 2147483647 h 138"/>
                <a:gd name="T18" fmla="*/ 2147483647 w 336"/>
                <a:gd name="T19" fmla="*/ 2147483647 h 138"/>
                <a:gd name="T20" fmla="*/ 2147483647 w 336"/>
                <a:gd name="T21" fmla="*/ 2147483647 h 138"/>
                <a:gd name="T22" fmla="*/ 2147483647 w 336"/>
                <a:gd name="T23" fmla="*/ 2147483647 h 138"/>
                <a:gd name="T24" fmla="*/ 2147483647 w 336"/>
                <a:gd name="T25" fmla="*/ 2147483647 h 1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138"/>
                <a:gd name="T41" fmla="*/ 336 w 336"/>
                <a:gd name="T42" fmla="*/ 138 h 1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138">
                  <a:moveTo>
                    <a:pt x="145" y="126"/>
                  </a:moveTo>
                  <a:lnTo>
                    <a:pt x="67" y="138"/>
                  </a:lnTo>
                  <a:lnTo>
                    <a:pt x="0" y="108"/>
                  </a:lnTo>
                  <a:lnTo>
                    <a:pt x="4" y="34"/>
                  </a:lnTo>
                  <a:lnTo>
                    <a:pt x="60" y="0"/>
                  </a:lnTo>
                  <a:lnTo>
                    <a:pt x="126" y="12"/>
                  </a:lnTo>
                  <a:lnTo>
                    <a:pt x="162" y="36"/>
                  </a:lnTo>
                  <a:lnTo>
                    <a:pt x="264" y="48"/>
                  </a:lnTo>
                  <a:lnTo>
                    <a:pt x="336" y="48"/>
                  </a:lnTo>
                  <a:lnTo>
                    <a:pt x="330" y="108"/>
                  </a:lnTo>
                  <a:lnTo>
                    <a:pt x="270" y="120"/>
                  </a:lnTo>
                  <a:lnTo>
                    <a:pt x="205" y="102"/>
                  </a:lnTo>
                  <a:lnTo>
                    <a:pt x="145" y="12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8" name="Freeform 32"/>
            <p:cNvSpPr>
              <a:spLocks/>
            </p:cNvSpPr>
            <p:nvPr/>
          </p:nvSpPr>
          <p:spPr bwMode="auto">
            <a:xfrm>
              <a:off x="6427764" y="4524393"/>
              <a:ext cx="52387" cy="125413"/>
            </a:xfrm>
            <a:custGeom>
              <a:avLst/>
              <a:gdLst>
                <a:gd name="T0" fmla="*/ 2147483647 w 424"/>
                <a:gd name="T1" fmla="*/ 2147483647 h 1002"/>
                <a:gd name="T2" fmla="*/ 2147483647 w 424"/>
                <a:gd name="T3" fmla="*/ 2147483647 h 1002"/>
                <a:gd name="T4" fmla="*/ 2147483647 w 424"/>
                <a:gd name="T5" fmla="*/ 2147483647 h 1002"/>
                <a:gd name="T6" fmla="*/ 2147483647 w 424"/>
                <a:gd name="T7" fmla="*/ 2147483647 h 1002"/>
                <a:gd name="T8" fmla="*/ 2147483647 w 424"/>
                <a:gd name="T9" fmla="*/ 2147483647 h 1002"/>
                <a:gd name="T10" fmla="*/ 2147483647 w 424"/>
                <a:gd name="T11" fmla="*/ 2147483647 h 1002"/>
                <a:gd name="T12" fmla="*/ 2147483647 w 424"/>
                <a:gd name="T13" fmla="*/ 2147483647 h 1002"/>
                <a:gd name="T14" fmla="*/ 2147483647 w 424"/>
                <a:gd name="T15" fmla="*/ 2147483647 h 1002"/>
                <a:gd name="T16" fmla="*/ 2147483647 w 424"/>
                <a:gd name="T17" fmla="*/ 2147483647 h 1002"/>
                <a:gd name="T18" fmla="*/ 2147483647 w 424"/>
                <a:gd name="T19" fmla="*/ 2147483647 h 1002"/>
                <a:gd name="T20" fmla="*/ 2147483647 w 424"/>
                <a:gd name="T21" fmla="*/ 2147483647 h 1002"/>
                <a:gd name="T22" fmla="*/ 2147483647 w 424"/>
                <a:gd name="T23" fmla="*/ 2147483647 h 1002"/>
                <a:gd name="T24" fmla="*/ 2147483647 w 424"/>
                <a:gd name="T25" fmla="*/ 2147483647 h 1002"/>
                <a:gd name="T26" fmla="*/ 0 w 424"/>
                <a:gd name="T27" fmla="*/ 2147483647 h 1002"/>
                <a:gd name="T28" fmla="*/ 2147483647 w 424"/>
                <a:gd name="T29" fmla="*/ 2147483647 h 1002"/>
                <a:gd name="T30" fmla="*/ 2147483647 w 424"/>
                <a:gd name="T31" fmla="*/ 2147483647 h 1002"/>
                <a:gd name="T32" fmla="*/ 2147483647 w 424"/>
                <a:gd name="T33" fmla="*/ 2147483647 h 1002"/>
                <a:gd name="T34" fmla="*/ 2147483647 w 424"/>
                <a:gd name="T35" fmla="*/ 2147483647 h 1002"/>
                <a:gd name="T36" fmla="*/ 2147483647 w 424"/>
                <a:gd name="T37" fmla="*/ 2147483647 h 1002"/>
                <a:gd name="T38" fmla="*/ 2147483647 w 424"/>
                <a:gd name="T39" fmla="*/ 2147483647 h 1002"/>
                <a:gd name="T40" fmla="*/ 2147483647 w 424"/>
                <a:gd name="T41" fmla="*/ 0 h 1002"/>
                <a:gd name="T42" fmla="*/ 2147483647 w 424"/>
                <a:gd name="T43" fmla="*/ 2147483647 h 1002"/>
                <a:gd name="T44" fmla="*/ 2147483647 w 424"/>
                <a:gd name="T45" fmla="*/ 2147483647 h 1002"/>
                <a:gd name="T46" fmla="*/ 2147483647 w 424"/>
                <a:gd name="T47" fmla="*/ 2147483647 h 1002"/>
                <a:gd name="T48" fmla="*/ 2147483647 w 424"/>
                <a:gd name="T49" fmla="*/ 2147483647 h 1002"/>
                <a:gd name="T50" fmla="*/ 2147483647 w 424"/>
                <a:gd name="T51" fmla="*/ 2147483647 h 1002"/>
                <a:gd name="T52" fmla="*/ 2147483647 w 424"/>
                <a:gd name="T53" fmla="*/ 2147483647 h 1002"/>
                <a:gd name="T54" fmla="*/ 2147483647 w 424"/>
                <a:gd name="T55" fmla="*/ 2147483647 h 10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24"/>
                <a:gd name="T85" fmla="*/ 0 h 1002"/>
                <a:gd name="T86" fmla="*/ 424 w 424"/>
                <a:gd name="T87" fmla="*/ 1002 h 10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24" h="1002">
                  <a:moveTo>
                    <a:pt x="256" y="490"/>
                  </a:moveTo>
                  <a:lnTo>
                    <a:pt x="256" y="594"/>
                  </a:lnTo>
                  <a:lnTo>
                    <a:pt x="336" y="666"/>
                  </a:lnTo>
                  <a:lnTo>
                    <a:pt x="312" y="730"/>
                  </a:lnTo>
                  <a:lnTo>
                    <a:pt x="264" y="778"/>
                  </a:lnTo>
                  <a:lnTo>
                    <a:pt x="264" y="874"/>
                  </a:lnTo>
                  <a:lnTo>
                    <a:pt x="248" y="1002"/>
                  </a:lnTo>
                  <a:lnTo>
                    <a:pt x="168" y="930"/>
                  </a:lnTo>
                  <a:lnTo>
                    <a:pt x="120" y="858"/>
                  </a:lnTo>
                  <a:lnTo>
                    <a:pt x="200" y="778"/>
                  </a:lnTo>
                  <a:lnTo>
                    <a:pt x="120" y="674"/>
                  </a:lnTo>
                  <a:lnTo>
                    <a:pt x="56" y="610"/>
                  </a:lnTo>
                  <a:lnTo>
                    <a:pt x="32" y="490"/>
                  </a:lnTo>
                  <a:lnTo>
                    <a:pt x="0" y="394"/>
                  </a:lnTo>
                  <a:lnTo>
                    <a:pt x="56" y="362"/>
                  </a:lnTo>
                  <a:lnTo>
                    <a:pt x="120" y="418"/>
                  </a:lnTo>
                  <a:lnTo>
                    <a:pt x="128" y="306"/>
                  </a:lnTo>
                  <a:lnTo>
                    <a:pt x="128" y="250"/>
                  </a:lnTo>
                  <a:lnTo>
                    <a:pt x="104" y="161"/>
                  </a:lnTo>
                  <a:lnTo>
                    <a:pt x="144" y="82"/>
                  </a:lnTo>
                  <a:lnTo>
                    <a:pt x="200" y="0"/>
                  </a:lnTo>
                  <a:lnTo>
                    <a:pt x="320" y="98"/>
                  </a:lnTo>
                  <a:lnTo>
                    <a:pt x="424" y="98"/>
                  </a:lnTo>
                  <a:lnTo>
                    <a:pt x="376" y="178"/>
                  </a:lnTo>
                  <a:lnTo>
                    <a:pt x="416" y="306"/>
                  </a:lnTo>
                  <a:lnTo>
                    <a:pt x="368" y="378"/>
                  </a:lnTo>
                  <a:lnTo>
                    <a:pt x="288" y="392"/>
                  </a:lnTo>
                  <a:lnTo>
                    <a:pt x="256" y="49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9" name="Freeform 33"/>
            <p:cNvSpPr>
              <a:spLocks/>
            </p:cNvSpPr>
            <p:nvPr/>
          </p:nvSpPr>
          <p:spPr bwMode="auto">
            <a:xfrm>
              <a:off x="6470626" y="4699018"/>
              <a:ext cx="79375" cy="69850"/>
            </a:xfrm>
            <a:custGeom>
              <a:avLst/>
              <a:gdLst>
                <a:gd name="T0" fmla="*/ 2147483647 w 640"/>
                <a:gd name="T1" fmla="*/ 2147483647 h 544"/>
                <a:gd name="T2" fmla="*/ 2147483647 w 640"/>
                <a:gd name="T3" fmla="*/ 2147483647 h 544"/>
                <a:gd name="T4" fmla="*/ 2147483647 w 640"/>
                <a:gd name="T5" fmla="*/ 2147483647 h 544"/>
                <a:gd name="T6" fmla="*/ 2147483647 w 640"/>
                <a:gd name="T7" fmla="*/ 2147483647 h 544"/>
                <a:gd name="T8" fmla="*/ 2147483647 w 640"/>
                <a:gd name="T9" fmla="*/ 2147483647 h 544"/>
                <a:gd name="T10" fmla="*/ 2147483647 w 640"/>
                <a:gd name="T11" fmla="*/ 2147483647 h 544"/>
                <a:gd name="T12" fmla="*/ 2147483647 w 640"/>
                <a:gd name="T13" fmla="*/ 2147483647 h 544"/>
                <a:gd name="T14" fmla="*/ 2147483647 w 640"/>
                <a:gd name="T15" fmla="*/ 2147483647 h 544"/>
                <a:gd name="T16" fmla="*/ 2147483647 w 640"/>
                <a:gd name="T17" fmla="*/ 2147483647 h 544"/>
                <a:gd name="T18" fmla="*/ 2147483647 w 640"/>
                <a:gd name="T19" fmla="*/ 2147483647 h 544"/>
                <a:gd name="T20" fmla="*/ 0 w 640"/>
                <a:gd name="T21" fmla="*/ 2147483647 h 544"/>
                <a:gd name="T22" fmla="*/ 2147483647 w 640"/>
                <a:gd name="T23" fmla="*/ 2147483647 h 544"/>
                <a:gd name="T24" fmla="*/ 2147483647 w 640"/>
                <a:gd name="T25" fmla="*/ 2147483647 h 544"/>
                <a:gd name="T26" fmla="*/ 2147483647 w 640"/>
                <a:gd name="T27" fmla="*/ 2147483647 h 544"/>
                <a:gd name="T28" fmla="*/ 2147483647 w 640"/>
                <a:gd name="T29" fmla="*/ 2147483647 h 544"/>
                <a:gd name="T30" fmla="*/ 2147483647 w 640"/>
                <a:gd name="T31" fmla="*/ 2147483647 h 544"/>
                <a:gd name="T32" fmla="*/ 2147483647 w 640"/>
                <a:gd name="T33" fmla="*/ 2147483647 h 544"/>
                <a:gd name="T34" fmla="*/ 2147483647 w 640"/>
                <a:gd name="T35" fmla="*/ 2147483647 h 544"/>
                <a:gd name="T36" fmla="*/ 2147483647 w 640"/>
                <a:gd name="T37" fmla="*/ 0 h 544"/>
                <a:gd name="T38" fmla="*/ 2147483647 w 640"/>
                <a:gd name="T39" fmla="*/ 2147483647 h 544"/>
                <a:gd name="T40" fmla="*/ 2147483647 w 640"/>
                <a:gd name="T41" fmla="*/ 2147483647 h 544"/>
                <a:gd name="T42" fmla="*/ 2147483647 w 640"/>
                <a:gd name="T43" fmla="*/ 2147483647 h 544"/>
                <a:gd name="T44" fmla="*/ 2147483647 w 640"/>
                <a:gd name="T45" fmla="*/ 2147483647 h 544"/>
                <a:gd name="T46" fmla="*/ 2147483647 w 640"/>
                <a:gd name="T47" fmla="*/ 2147483647 h 544"/>
                <a:gd name="T48" fmla="*/ 2147483647 w 640"/>
                <a:gd name="T49" fmla="*/ 2147483647 h 5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0"/>
                <a:gd name="T76" fmla="*/ 0 h 544"/>
                <a:gd name="T77" fmla="*/ 640 w 640"/>
                <a:gd name="T78" fmla="*/ 544 h 5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0" h="544">
                  <a:moveTo>
                    <a:pt x="496" y="416"/>
                  </a:moveTo>
                  <a:lnTo>
                    <a:pt x="512" y="496"/>
                  </a:lnTo>
                  <a:lnTo>
                    <a:pt x="472" y="544"/>
                  </a:lnTo>
                  <a:lnTo>
                    <a:pt x="376" y="512"/>
                  </a:lnTo>
                  <a:lnTo>
                    <a:pt x="296" y="456"/>
                  </a:lnTo>
                  <a:lnTo>
                    <a:pt x="304" y="346"/>
                  </a:lnTo>
                  <a:lnTo>
                    <a:pt x="248" y="280"/>
                  </a:lnTo>
                  <a:lnTo>
                    <a:pt x="184" y="328"/>
                  </a:lnTo>
                  <a:lnTo>
                    <a:pt x="104" y="328"/>
                  </a:lnTo>
                  <a:lnTo>
                    <a:pt x="32" y="384"/>
                  </a:lnTo>
                  <a:lnTo>
                    <a:pt x="0" y="288"/>
                  </a:lnTo>
                  <a:lnTo>
                    <a:pt x="80" y="232"/>
                  </a:lnTo>
                  <a:lnTo>
                    <a:pt x="160" y="168"/>
                  </a:lnTo>
                  <a:lnTo>
                    <a:pt x="232" y="136"/>
                  </a:lnTo>
                  <a:lnTo>
                    <a:pt x="288" y="184"/>
                  </a:lnTo>
                  <a:lnTo>
                    <a:pt x="374" y="198"/>
                  </a:lnTo>
                  <a:lnTo>
                    <a:pt x="395" y="119"/>
                  </a:lnTo>
                  <a:lnTo>
                    <a:pt x="488" y="64"/>
                  </a:lnTo>
                  <a:lnTo>
                    <a:pt x="520" y="0"/>
                  </a:lnTo>
                  <a:lnTo>
                    <a:pt x="592" y="24"/>
                  </a:lnTo>
                  <a:lnTo>
                    <a:pt x="640" y="144"/>
                  </a:lnTo>
                  <a:lnTo>
                    <a:pt x="630" y="238"/>
                  </a:lnTo>
                  <a:lnTo>
                    <a:pt x="614" y="326"/>
                  </a:lnTo>
                  <a:lnTo>
                    <a:pt x="520" y="352"/>
                  </a:lnTo>
                  <a:lnTo>
                    <a:pt x="496" y="41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0" name="Freeform 34"/>
            <p:cNvSpPr>
              <a:spLocks/>
            </p:cNvSpPr>
            <p:nvPr/>
          </p:nvSpPr>
          <p:spPr bwMode="auto">
            <a:xfrm>
              <a:off x="6469039" y="4660918"/>
              <a:ext cx="28575" cy="46038"/>
            </a:xfrm>
            <a:custGeom>
              <a:avLst/>
              <a:gdLst>
                <a:gd name="T0" fmla="*/ 2147483647 w 228"/>
                <a:gd name="T1" fmla="*/ 2147483647 h 366"/>
                <a:gd name="T2" fmla="*/ 2147483647 w 228"/>
                <a:gd name="T3" fmla="*/ 2147483647 h 366"/>
                <a:gd name="T4" fmla="*/ 2147483647 w 228"/>
                <a:gd name="T5" fmla="*/ 2147483647 h 366"/>
                <a:gd name="T6" fmla="*/ 2147483647 w 228"/>
                <a:gd name="T7" fmla="*/ 2147483647 h 366"/>
                <a:gd name="T8" fmla="*/ 0 w 228"/>
                <a:gd name="T9" fmla="*/ 2147483647 h 366"/>
                <a:gd name="T10" fmla="*/ 2147483647 w 228"/>
                <a:gd name="T11" fmla="*/ 2147483647 h 366"/>
                <a:gd name="T12" fmla="*/ 2147483647 w 228"/>
                <a:gd name="T13" fmla="*/ 2147483647 h 366"/>
                <a:gd name="T14" fmla="*/ 2147483647 w 228"/>
                <a:gd name="T15" fmla="*/ 2147483647 h 366"/>
                <a:gd name="T16" fmla="*/ 2147483647 w 228"/>
                <a:gd name="T17" fmla="*/ 0 h 366"/>
                <a:gd name="T18" fmla="*/ 2147483647 w 228"/>
                <a:gd name="T19" fmla="*/ 2147483647 h 366"/>
                <a:gd name="T20" fmla="*/ 2147483647 w 228"/>
                <a:gd name="T21" fmla="*/ 2147483647 h 366"/>
                <a:gd name="T22" fmla="*/ 2147483647 w 228"/>
                <a:gd name="T23" fmla="*/ 2147483647 h 366"/>
                <a:gd name="T24" fmla="*/ 2147483647 w 228"/>
                <a:gd name="T25" fmla="*/ 2147483647 h 366"/>
                <a:gd name="T26" fmla="*/ 2147483647 w 228"/>
                <a:gd name="T27" fmla="*/ 2147483647 h 366"/>
                <a:gd name="T28" fmla="*/ 2147483647 w 228"/>
                <a:gd name="T29" fmla="*/ 2147483647 h 3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8"/>
                <a:gd name="T46" fmla="*/ 0 h 366"/>
                <a:gd name="T47" fmla="*/ 228 w 228"/>
                <a:gd name="T48" fmla="*/ 366 h 36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8" h="366">
                  <a:moveTo>
                    <a:pt x="108" y="348"/>
                  </a:moveTo>
                  <a:lnTo>
                    <a:pt x="48" y="288"/>
                  </a:lnTo>
                  <a:lnTo>
                    <a:pt x="72" y="210"/>
                  </a:lnTo>
                  <a:lnTo>
                    <a:pt x="66" y="138"/>
                  </a:lnTo>
                  <a:lnTo>
                    <a:pt x="0" y="156"/>
                  </a:lnTo>
                  <a:lnTo>
                    <a:pt x="6" y="78"/>
                  </a:lnTo>
                  <a:lnTo>
                    <a:pt x="17" y="7"/>
                  </a:lnTo>
                  <a:lnTo>
                    <a:pt x="102" y="6"/>
                  </a:lnTo>
                  <a:lnTo>
                    <a:pt x="162" y="0"/>
                  </a:lnTo>
                  <a:lnTo>
                    <a:pt x="180" y="60"/>
                  </a:lnTo>
                  <a:lnTo>
                    <a:pt x="228" y="108"/>
                  </a:lnTo>
                  <a:lnTo>
                    <a:pt x="222" y="168"/>
                  </a:lnTo>
                  <a:lnTo>
                    <a:pt x="186" y="258"/>
                  </a:lnTo>
                  <a:lnTo>
                    <a:pt x="186" y="366"/>
                  </a:lnTo>
                  <a:lnTo>
                    <a:pt x="108" y="34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Freeform 35"/>
            <p:cNvSpPr>
              <a:spLocks/>
            </p:cNvSpPr>
            <p:nvPr/>
          </p:nvSpPr>
          <p:spPr bwMode="auto">
            <a:xfrm>
              <a:off x="6515076" y="4640281"/>
              <a:ext cx="20638" cy="30162"/>
            </a:xfrm>
            <a:custGeom>
              <a:avLst/>
              <a:gdLst>
                <a:gd name="T0" fmla="*/ 2147483647 w 169"/>
                <a:gd name="T1" fmla="*/ 2147483647 h 240"/>
                <a:gd name="T2" fmla="*/ 2147483647 w 169"/>
                <a:gd name="T3" fmla="*/ 2147483647 h 240"/>
                <a:gd name="T4" fmla="*/ 2147483647 w 169"/>
                <a:gd name="T5" fmla="*/ 2147483647 h 240"/>
                <a:gd name="T6" fmla="*/ 0 w 169"/>
                <a:gd name="T7" fmla="*/ 2147483647 h 240"/>
                <a:gd name="T8" fmla="*/ 2147483647 w 169"/>
                <a:gd name="T9" fmla="*/ 2147483647 h 240"/>
                <a:gd name="T10" fmla="*/ 2147483647 w 169"/>
                <a:gd name="T11" fmla="*/ 0 h 240"/>
                <a:gd name="T12" fmla="*/ 2147483647 w 169"/>
                <a:gd name="T13" fmla="*/ 2147483647 h 240"/>
                <a:gd name="T14" fmla="*/ 2147483647 w 169"/>
                <a:gd name="T15" fmla="*/ 2147483647 h 240"/>
                <a:gd name="T16" fmla="*/ 2147483647 w 169"/>
                <a:gd name="T17" fmla="*/ 2147483647 h 240"/>
                <a:gd name="T18" fmla="*/ 2147483647 w 169"/>
                <a:gd name="T19" fmla="*/ 2147483647 h 2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240"/>
                <a:gd name="T32" fmla="*/ 169 w 169"/>
                <a:gd name="T33" fmla="*/ 240 h 2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240">
                  <a:moveTo>
                    <a:pt x="114" y="240"/>
                  </a:moveTo>
                  <a:lnTo>
                    <a:pt x="54" y="162"/>
                  </a:lnTo>
                  <a:lnTo>
                    <a:pt x="6" y="126"/>
                  </a:lnTo>
                  <a:lnTo>
                    <a:pt x="0" y="72"/>
                  </a:lnTo>
                  <a:lnTo>
                    <a:pt x="33" y="45"/>
                  </a:lnTo>
                  <a:lnTo>
                    <a:pt x="78" y="0"/>
                  </a:lnTo>
                  <a:lnTo>
                    <a:pt x="162" y="54"/>
                  </a:lnTo>
                  <a:lnTo>
                    <a:pt x="169" y="136"/>
                  </a:lnTo>
                  <a:lnTo>
                    <a:pt x="169" y="226"/>
                  </a:lnTo>
                  <a:lnTo>
                    <a:pt x="114" y="24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2" name="Freeform 36"/>
            <p:cNvSpPr>
              <a:spLocks/>
            </p:cNvSpPr>
            <p:nvPr/>
          </p:nvSpPr>
          <p:spPr bwMode="auto">
            <a:xfrm>
              <a:off x="6381726" y="4678381"/>
              <a:ext cx="50800" cy="53975"/>
            </a:xfrm>
            <a:custGeom>
              <a:avLst/>
              <a:gdLst>
                <a:gd name="T0" fmla="*/ 0 w 424"/>
                <a:gd name="T1" fmla="*/ 2147483647 h 424"/>
                <a:gd name="T2" fmla="*/ 2147483647 w 424"/>
                <a:gd name="T3" fmla="*/ 2147483647 h 424"/>
                <a:gd name="T4" fmla="*/ 2147483647 w 424"/>
                <a:gd name="T5" fmla="*/ 2147483647 h 424"/>
                <a:gd name="T6" fmla="*/ 2147483647 w 424"/>
                <a:gd name="T7" fmla="*/ 2147483647 h 424"/>
                <a:gd name="T8" fmla="*/ 2147483647 w 424"/>
                <a:gd name="T9" fmla="*/ 2147483647 h 424"/>
                <a:gd name="T10" fmla="*/ 2147483647 w 424"/>
                <a:gd name="T11" fmla="*/ 2147483647 h 424"/>
                <a:gd name="T12" fmla="*/ 2147483647 w 424"/>
                <a:gd name="T13" fmla="*/ 0 h 424"/>
                <a:gd name="T14" fmla="*/ 2147483647 w 424"/>
                <a:gd name="T15" fmla="*/ 2147483647 h 424"/>
                <a:gd name="T16" fmla="*/ 2147483647 w 424"/>
                <a:gd name="T17" fmla="*/ 2147483647 h 424"/>
                <a:gd name="T18" fmla="*/ 2147483647 w 424"/>
                <a:gd name="T19" fmla="*/ 2147483647 h 424"/>
                <a:gd name="T20" fmla="*/ 2147483647 w 424"/>
                <a:gd name="T21" fmla="*/ 2147483647 h 424"/>
                <a:gd name="T22" fmla="*/ 2147483647 w 424"/>
                <a:gd name="T23" fmla="*/ 2147483647 h 424"/>
                <a:gd name="T24" fmla="*/ 2147483647 w 424"/>
                <a:gd name="T25" fmla="*/ 2147483647 h 424"/>
                <a:gd name="T26" fmla="*/ 0 w 424"/>
                <a:gd name="T27" fmla="*/ 2147483647 h 4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4"/>
                <a:gd name="T43" fmla="*/ 0 h 424"/>
                <a:gd name="T44" fmla="*/ 424 w 424"/>
                <a:gd name="T45" fmla="*/ 424 h 4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4" h="424">
                  <a:moveTo>
                    <a:pt x="0" y="368"/>
                  </a:moveTo>
                  <a:lnTo>
                    <a:pt x="64" y="304"/>
                  </a:lnTo>
                  <a:lnTo>
                    <a:pt x="112" y="227"/>
                  </a:lnTo>
                  <a:lnTo>
                    <a:pt x="170" y="161"/>
                  </a:lnTo>
                  <a:lnTo>
                    <a:pt x="213" y="128"/>
                  </a:lnTo>
                  <a:lnTo>
                    <a:pt x="272" y="72"/>
                  </a:lnTo>
                  <a:lnTo>
                    <a:pt x="320" y="0"/>
                  </a:lnTo>
                  <a:lnTo>
                    <a:pt x="424" y="24"/>
                  </a:lnTo>
                  <a:lnTo>
                    <a:pt x="328" y="120"/>
                  </a:lnTo>
                  <a:lnTo>
                    <a:pt x="248" y="200"/>
                  </a:lnTo>
                  <a:lnTo>
                    <a:pt x="184" y="280"/>
                  </a:lnTo>
                  <a:lnTo>
                    <a:pt x="96" y="368"/>
                  </a:lnTo>
                  <a:lnTo>
                    <a:pt x="56" y="424"/>
                  </a:lnTo>
                  <a:lnTo>
                    <a:pt x="0" y="36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3" name="Freeform 37"/>
            <p:cNvSpPr>
              <a:spLocks/>
            </p:cNvSpPr>
            <p:nvPr/>
          </p:nvSpPr>
          <p:spPr bwMode="auto">
            <a:xfrm>
              <a:off x="6470626" y="4610118"/>
              <a:ext cx="36513" cy="31750"/>
            </a:xfrm>
            <a:custGeom>
              <a:avLst/>
              <a:gdLst>
                <a:gd name="T0" fmla="*/ 2147483647 w 288"/>
                <a:gd name="T1" fmla="*/ 2147483647 h 246"/>
                <a:gd name="T2" fmla="*/ 2147483647 w 288"/>
                <a:gd name="T3" fmla="*/ 2147483647 h 246"/>
                <a:gd name="T4" fmla="*/ 2147483647 w 288"/>
                <a:gd name="T5" fmla="*/ 2147483647 h 246"/>
                <a:gd name="T6" fmla="*/ 2147483647 w 288"/>
                <a:gd name="T7" fmla="*/ 2147483647 h 246"/>
                <a:gd name="T8" fmla="*/ 2147483647 w 288"/>
                <a:gd name="T9" fmla="*/ 2147483647 h 246"/>
                <a:gd name="T10" fmla="*/ 0 w 288"/>
                <a:gd name="T11" fmla="*/ 2147483647 h 246"/>
                <a:gd name="T12" fmla="*/ 2147483647 w 288"/>
                <a:gd name="T13" fmla="*/ 2147483647 h 246"/>
                <a:gd name="T14" fmla="*/ 2147483647 w 288"/>
                <a:gd name="T15" fmla="*/ 0 h 246"/>
                <a:gd name="T16" fmla="*/ 2147483647 w 288"/>
                <a:gd name="T17" fmla="*/ 2147483647 h 246"/>
                <a:gd name="T18" fmla="*/ 2147483647 w 288"/>
                <a:gd name="T19" fmla="*/ 2147483647 h 246"/>
                <a:gd name="T20" fmla="*/ 2147483647 w 288"/>
                <a:gd name="T21" fmla="*/ 2147483647 h 246"/>
                <a:gd name="T22" fmla="*/ 2147483647 w 288"/>
                <a:gd name="T23" fmla="*/ 2147483647 h 246"/>
                <a:gd name="T24" fmla="*/ 2147483647 w 288"/>
                <a:gd name="T25" fmla="*/ 2147483647 h 2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246"/>
                <a:gd name="T41" fmla="*/ 288 w 288"/>
                <a:gd name="T42" fmla="*/ 246 h 24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246">
                  <a:moveTo>
                    <a:pt x="216" y="246"/>
                  </a:moveTo>
                  <a:lnTo>
                    <a:pt x="150" y="138"/>
                  </a:lnTo>
                  <a:lnTo>
                    <a:pt x="90" y="126"/>
                  </a:lnTo>
                  <a:lnTo>
                    <a:pt x="24" y="156"/>
                  </a:lnTo>
                  <a:lnTo>
                    <a:pt x="6" y="108"/>
                  </a:lnTo>
                  <a:lnTo>
                    <a:pt x="0" y="60"/>
                  </a:lnTo>
                  <a:lnTo>
                    <a:pt x="24" y="18"/>
                  </a:lnTo>
                  <a:lnTo>
                    <a:pt x="90" y="0"/>
                  </a:lnTo>
                  <a:lnTo>
                    <a:pt x="147" y="7"/>
                  </a:lnTo>
                  <a:lnTo>
                    <a:pt x="204" y="60"/>
                  </a:lnTo>
                  <a:lnTo>
                    <a:pt x="238" y="143"/>
                  </a:lnTo>
                  <a:lnTo>
                    <a:pt x="288" y="222"/>
                  </a:lnTo>
                  <a:lnTo>
                    <a:pt x="216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4" name="Freeform 38"/>
            <p:cNvSpPr>
              <a:spLocks/>
            </p:cNvSpPr>
            <p:nvPr/>
          </p:nvSpPr>
          <p:spPr bwMode="auto">
            <a:xfrm>
              <a:off x="6935764" y="4949843"/>
              <a:ext cx="69850" cy="41275"/>
            </a:xfrm>
            <a:custGeom>
              <a:avLst/>
              <a:gdLst>
                <a:gd name="T0" fmla="*/ 2147483647 w 568"/>
                <a:gd name="T1" fmla="*/ 2147483647 h 316"/>
                <a:gd name="T2" fmla="*/ 2147483647 w 568"/>
                <a:gd name="T3" fmla="*/ 2147483647 h 316"/>
                <a:gd name="T4" fmla="*/ 2147483647 w 568"/>
                <a:gd name="T5" fmla="*/ 2147483647 h 316"/>
                <a:gd name="T6" fmla="*/ 2147483647 w 568"/>
                <a:gd name="T7" fmla="*/ 2147483647 h 316"/>
                <a:gd name="T8" fmla="*/ 2147483647 w 568"/>
                <a:gd name="T9" fmla="*/ 2147483647 h 316"/>
                <a:gd name="T10" fmla="*/ 0 w 568"/>
                <a:gd name="T11" fmla="*/ 2147483647 h 316"/>
                <a:gd name="T12" fmla="*/ 2147483647 w 568"/>
                <a:gd name="T13" fmla="*/ 2147483647 h 316"/>
                <a:gd name="T14" fmla="*/ 2147483647 w 568"/>
                <a:gd name="T15" fmla="*/ 2147483647 h 316"/>
                <a:gd name="T16" fmla="*/ 2147483647 w 568"/>
                <a:gd name="T17" fmla="*/ 2147483647 h 316"/>
                <a:gd name="T18" fmla="*/ 2147483647 w 568"/>
                <a:gd name="T19" fmla="*/ 2147483647 h 316"/>
                <a:gd name="T20" fmla="*/ 2147483647 w 568"/>
                <a:gd name="T21" fmla="*/ 2147483647 h 316"/>
                <a:gd name="T22" fmla="*/ 2147483647 w 568"/>
                <a:gd name="T23" fmla="*/ 2147483647 h 316"/>
                <a:gd name="T24" fmla="*/ 2147483647 w 568"/>
                <a:gd name="T25" fmla="*/ 2147483647 h 316"/>
                <a:gd name="T26" fmla="*/ 2147483647 w 568"/>
                <a:gd name="T27" fmla="*/ 2147483647 h 316"/>
                <a:gd name="T28" fmla="*/ 2147483647 w 568"/>
                <a:gd name="T29" fmla="*/ 0 h 316"/>
                <a:gd name="T30" fmla="*/ 2147483647 w 568"/>
                <a:gd name="T31" fmla="*/ 2147483647 h 316"/>
                <a:gd name="T32" fmla="*/ 2147483647 w 568"/>
                <a:gd name="T33" fmla="*/ 2147483647 h 3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68"/>
                <a:gd name="T52" fmla="*/ 0 h 316"/>
                <a:gd name="T53" fmla="*/ 568 w 568"/>
                <a:gd name="T54" fmla="*/ 316 h 3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68" h="316">
                  <a:moveTo>
                    <a:pt x="384" y="136"/>
                  </a:moveTo>
                  <a:lnTo>
                    <a:pt x="318" y="178"/>
                  </a:lnTo>
                  <a:lnTo>
                    <a:pt x="258" y="190"/>
                  </a:lnTo>
                  <a:lnTo>
                    <a:pt x="184" y="184"/>
                  </a:lnTo>
                  <a:lnTo>
                    <a:pt x="64" y="192"/>
                  </a:lnTo>
                  <a:lnTo>
                    <a:pt x="0" y="256"/>
                  </a:lnTo>
                  <a:lnTo>
                    <a:pt x="112" y="296"/>
                  </a:lnTo>
                  <a:lnTo>
                    <a:pt x="192" y="298"/>
                  </a:lnTo>
                  <a:lnTo>
                    <a:pt x="258" y="316"/>
                  </a:lnTo>
                  <a:lnTo>
                    <a:pt x="315" y="309"/>
                  </a:lnTo>
                  <a:lnTo>
                    <a:pt x="389" y="301"/>
                  </a:lnTo>
                  <a:lnTo>
                    <a:pt x="472" y="232"/>
                  </a:lnTo>
                  <a:lnTo>
                    <a:pt x="528" y="168"/>
                  </a:lnTo>
                  <a:lnTo>
                    <a:pt x="568" y="40"/>
                  </a:lnTo>
                  <a:lnTo>
                    <a:pt x="480" y="0"/>
                  </a:lnTo>
                  <a:lnTo>
                    <a:pt x="464" y="80"/>
                  </a:lnTo>
                  <a:lnTo>
                    <a:pt x="384" y="13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5" name="Freeform 39"/>
            <p:cNvSpPr>
              <a:spLocks/>
            </p:cNvSpPr>
            <p:nvPr/>
          </p:nvSpPr>
          <p:spPr bwMode="auto">
            <a:xfrm>
              <a:off x="6302351" y="5038743"/>
              <a:ext cx="733425" cy="592138"/>
            </a:xfrm>
            <a:custGeom>
              <a:avLst/>
              <a:gdLst>
                <a:gd name="T0" fmla="*/ 2147483647 w 3045"/>
                <a:gd name="T1" fmla="*/ 2147483647 h 2382"/>
                <a:gd name="T2" fmla="*/ 2147483647 w 3045"/>
                <a:gd name="T3" fmla="*/ 2147483647 h 2382"/>
                <a:gd name="T4" fmla="*/ 2147483647 w 3045"/>
                <a:gd name="T5" fmla="*/ 2147483647 h 2382"/>
                <a:gd name="T6" fmla="*/ 2147483647 w 3045"/>
                <a:gd name="T7" fmla="*/ 2147483647 h 2382"/>
                <a:gd name="T8" fmla="*/ 2147483647 w 3045"/>
                <a:gd name="T9" fmla="*/ 2147483647 h 2382"/>
                <a:gd name="T10" fmla="*/ 2147483647 w 3045"/>
                <a:gd name="T11" fmla="*/ 2147483647 h 2382"/>
                <a:gd name="T12" fmla="*/ 0 w 3045"/>
                <a:gd name="T13" fmla="*/ 2147483647 h 2382"/>
                <a:gd name="T14" fmla="*/ 2147483647 w 3045"/>
                <a:gd name="T15" fmla="*/ 2147483647 h 2382"/>
                <a:gd name="T16" fmla="*/ 2147483647 w 3045"/>
                <a:gd name="T17" fmla="*/ 2147483647 h 2382"/>
                <a:gd name="T18" fmla="*/ 2147483647 w 3045"/>
                <a:gd name="T19" fmla="*/ 2147483647 h 2382"/>
                <a:gd name="T20" fmla="*/ 2147483647 w 3045"/>
                <a:gd name="T21" fmla="*/ 2147483647 h 2382"/>
                <a:gd name="T22" fmla="*/ 2147483647 w 3045"/>
                <a:gd name="T23" fmla="*/ 2147483647 h 2382"/>
                <a:gd name="T24" fmla="*/ 2147483647 w 3045"/>
                <a:gd name="T25" fmla="*/ 2147483647 h 2382"/>
                <a:gd name="T26" fmla="*/ 2147483647 w 3045"/>
                <a:gd name="T27" fmla="*/ 2147483647 h 2382"/>
                <a:gd name="T28" fmla="*/ 2147483647 w 3045"/>
                <a:gd name="T29" fmla="*/ 2147483647 h 2382"/>
                <a:gd name="T30" fmla="*/ 2147483647 w 3045"/>
                <a:gd name="T31" fmla="*/ 2147483647 h 2382"/>
                <a:gd name="T32" fmla="*/ 2147483647 w 3045"/>
                <a:gd name="T33" fmla="*/ 2147483647 h 2382"/>
                <a:gd name="T34" fmla="*/ 2147483647 w 3045"/>
                <a:gd name="T35" fmla="*/ 2147483647 h 2382"/>
                <a:gd name="T36" fmla="*/ 2147483647 w 3045"/>
                <a:gd name="T37" fmla="*/ 2147483647 h 2382"/>
                <a:gd name="T38" fmla="*/ 2147483647 w 3045"/>
                <a:gd name="T39" fmla="*/ 2147483647 h 2382"/>
                <a:gd name="T40" fmla="*/ 2147483647 w 3045"/>
                <a:gd name="T41" fmla="*/ 2147483647 h 2382"/>
                <a:gd name="T42" fmla="*/ 2147483647 w 3045"/>
                <a:gd name="T43" fmla="*/ 2147483647 h 2382"/>
                <a:gd name="T44" fmla="*/ 2147483647 w 3045"/>
                <a:gd name="T45" fmla="*/ 2147483647 h 2382"/>
                <a:gd name="T46" fmla="*/ 2147483647 w 3045"/>
                <a:gd name="T47" fmla="*/ 0 h 2382"/>
                <a:gd name="T48" fmla="*/ 2147483647 w 3045"/>
                <a:gd name="T49" fmla="*/ 2147483647 h 2382"/>
                <a:gd name="T50" fmla="*/ 2147483647 w 3045"/>
                <a:gd name="T51" fmla="*/ 2147483647 h 2382"/>
                <a:gd name="T52" fmla="*/ 2147483647 w 3045"/>
                <a:gd name="T53" fmla="*/ 2147483647 h 2382"/>
                <a:gd name="T54" fmla="*/ 2147483647 w 3045"/>
                <a:gd name="T55" fmla="*/ 2147483647 h 2382"/>
                <a:gd name="T56" fmla="*/ 2147483647 w 3045"/>
                <a:gd name="T57" fmla="*/ 2147483647 h 2382"/>
                <a:gd name="T58" fmla="*/ 2147483647 w 3045"/>
                <a:gd name="T59" fmla="*/ 2147483647 h 2382"/>
                <a:gd name="T60" fmla="*/ 2147483647 w 3045"/>
                <a:gd name="T61" fmla="*/ 2147483647 h 2382"/>
                <a:gd name="T62" fmla="*/ 2147483647 w 3045"/>
                <a:gd name="T63" fmla="*/ 2147483647 h 2382"/>
                <a:gd name="T64" fmla="*/ 2147483647 w 3045"/>
                <a:gd name="T65" fmla="*/ 2147483647 h 2382"/>
                <a:gd name="T66" fmla="*/ 2147483647 w 3045"/>
                <a:gd name="T67" fmla="*/ 2147483647 h 2382"/>
                <a:gd name="T68" fmla="*/ 2147483647 w 3045"/>
                <a:gd name="T69" fmla="*/ 2147483647 h 2382"/>
                <a:gd name="T70" fmla="*/ 2147483647 w 3045"/>
                <a:gd name="T71" fmla="*/ 2147483647 h 2382"/>
                <a:gd name="T72" fmla="*/ 2147483647 w 3045"/>
                <a:gd name="T73" fmla="*/ 2147483647 h 2382"/>
                <a:gd name="T74" fmla="*/ 2147483647 w 3045"/>
                <a:gd name="T75" fmla="*/ 2147483647 h 2382"/>
                <a:gd name="T76" fmla="*/ 2147483647 w 3045"/>
                <a:gd name="T77" fmla="*/ 2147483647 h 2382"/>
                <a:gd name="T78" fmla="*/ 2147483647 w 3045"/>
                <a:gd name="T79" fmla="*/ 2147483647 h 2382"/>
                <a:gd name="T80" fmla="*/ 2147483647 w 3045"/>
                <a:gd name="T81" fmla="*/ 2147483647 h 2382"/>
                <a:gd name="T82" fmla="*/ 2147483647 w 3045"/>
                <a:gd name="T83" fmla="*/ 2147483647 h 2382"/>
                <a:gd name="T84" fmla="*/ 2147483647 w 3045"/>
                <a:gd name="T85" fmla="*/ 2147483647 h 2382"/>
                <a:gd name="T86" fmla="*/ 2147483647 w 3045"/>
                <a:gd name="T87" fmla="*/ 2147483647 h 2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045"/>
                <a:gd name="T133" fmla="*/ 0 h 2382"/>
                <a:gd name="T134" fmla="*/ 3045 w 3045"/>
                <a:gd name="T135" fmla="*/ 2382 h 238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045" h="2382">
                  <a:moveTo>
                    <a:pt x="1399" y="1744"/>
                  </a:moveTo>
                  <a:lnTo>
                    <a:pt x="1234" y="1735"/>
                  </a:lnTo>
                  <a:lnTo>
                    <a:pt x="1070" y="1808"/>
                  </a:lnTo>
                  <a:lnTo>
                    <a:pt x="924" y="1854"/>
                  </a:lnTo>
                  <a:lnTo>
                    <a:pt x="841" y="1945"/>
                  </a:lnTo>
                  <a:lnTo>
                    <a:pt x="590" y="1946"/>
                  </a:lnTo>
                  <a:lnTo>
                    <a:pt x="430" y="2019"/>
                  </a:lnTo>
                  <a:lnTo>
                    <a:pt x="274" y="2055"/>
                  </a:lnTo>
                  <a:lnTo>
                    <a:pt x="154" y="1946"/>
                  </a:lnTo>
                  <a:lnTo>
                    <a:pt x="247" y="1808"/>
                  </a:lnTo>
                  <a:lnTo>
                    <a:pt x="221" y="1711"/>
                  </a:lnTo>
                  <a:lnTo>
                    <a:pt x="174" y="1552"/>
                  </a:lnTo>
                  <a:lnTo>
                    <a:pt x="119" y="1388"/>
                  </a:lnTo>
                  <a:lnTo>
                    <a:pt x="0" y="1260"/>
                  </a:lnTo>
                  <a:lnTo>
                    <a:pt x="46" y="1168"/>
                  </a:lnTo>
                  <a:lnTo>
                    <a:pt x="64" y="1040"/>
                  </a:lnTo>
                  <a:lnTo>
                    <a:pt x="101" y="940"/>
                  </a:lnTo>
                  <a:lnTo>
                    <a:pt x="201" y="885"/>
                  </a:lnTo>
                  <a:lnTo>
                    <a:pt x="338" y="812"/>
                  </a:lnTo>
                  <a:lnTo>
                    <a:pt x="430" y="793"/>
                  </a:lnTo>
                  <a:lnTo>
                    <a:pt x="585" y="766"/>
                  </a:lnTo>
                  <a:lnTo>
                    <a:pt x="691" y="671"/>
                  </a:lnTo>
                  <a:lnTo>
                    <a:pt x="713" y="565"/>
                  </a:lnTo>
                  <a:lnTo>
                    <a:pt x="805" y="473"/>
                  </a:lnTo>
                  <a:lnTo>
                    <a:pt x="860" y="510"/>
                  </a:lnTo>
                  <a:lnTo>
                    <a:pt x="914" y="382"/>
                  </a:lnTo>
                  <a:lnTo>
                    <a:pt x="1024" y="272"/>
                  </a:lnTo>
                  <a:lnTo>
                    <a:pt x="1143" y="355"/>
                  </a:lnTo>
                  <a:lnTo>
                    <a:pt x="1253" y="345"/>
                  </a:lnTo>
                  <a:lnTo>
                    <a:pt x="1308" y="263"/>
                  </a:lnTo>
                  <a:lnTo>
                    <a:pt x="1353" y="190"/>
                  </a:lnTo>
                  <a:lnTo>
                    <a:pt x="1289" y="135"/>
                  </a:lnTo>
                  <a:lnTo>
                    <a:pt x="1372" y="89"/>
                  </a:lnTo>
                  <a:lnTo>
                    <a:pt x="1527" y="99"/>
                  </a:lnTo>
                  <a:lnTo>
                    <a:pt x="1637" y="153"/>
                  </a:lnTo>
                  <a:lnTo>
                    <a:pt x="1731" y="101"/>
                  </a:lnTo>
                  <a:lnTo>
                    <a:pt x="1801" y="108"/>
                  </a:lnTo>
                  <a:lnTo>
                    <a:pt x="1829" y="181"/>
                  </a:lnTo>
                  <a:lnTo>
                    <a:pt x="1792" y="263"/>
                  </a:lnTo>
                  <a:lnTo>
                    <a:pt x="1731" y="335"/>
                  </a:lnTo>
                  <a:lnTo>
                    <a:pt x="1820" y="455"/>
                  </a:lnTo>
                  <a:lnTo>
                    <a:pt x="1920" y="501"/>
                  </a:lnTo>
                  <a:lnTo>
                    <a:pt x="2030" y="583"/>
                  </a:lnTo>
                  <a:lnTo>
                    <a:pt x="2100" y="503"/>
                  </a:lnTo>
                  <a:lnTo>
                    <a:pt x="2149" y="428"/>
                  </a:lnTo>
                  <a:lnTo>
                    <a:pt x="2167" y="309"/>
                  </a:lnTo>
                  <a:lnTo>
                    <a:pt x="2134" y="134"/>
                  </a:lnTo>
                  <a:lnTo>
                    <a:pt x="2167" y="0"/>
                  </a:lnTo>
                  <a:lnTo>
                    <a:pt x="2277" y="80"/>
                  </a:lnTo>
                  <a:lnTo>
                    <a:pt x="2332" y="199"/>
                  </a:lnTo>
                  <a:lnTo>
                    <a:pt x="2341" y="309"/>
                  </a:lnTo>
                  <a:lnTo>
                    <a:pt x="2402" y="335"/>
                  </a:lnTo>
                  <a:lnTo>
                    <a:pt x="2402" y="436"/>
                  </a:lnTo>
                  <a:lnTo>
                    <a:pt x="2469" y="570"/>
                  </a:lnTo>
                  <a:lnTo>
                    <a:pt x="2533" y="693"/>
                  </a:lnTo>
                  <a:lnTo>
                    <a:pt x="2637" y="738"/>
                  </a:lnTo>
                  <a:lnTo>
                    <a:pt x="2716" y="867"/>
                  </a:lnTo>
                  <a:lnTo>
                    <a:pt x="2805" y="939"/>
                  </a:lnTo>
                  <a:lnTo>
                    <a:pt x="2898" y="1086"/>
                  </a:lnTo>
                  <a:lnTo>
                    <a:pt x="2972" y="1174"/>
                  </a:lnTo>
                  <a:lnTo>
                    <a:pt x="3036" y="1296"/>
                  </a:lnTo>
                  <a:lnTo>
                    <a:pt x="3036" y="1406"/>
                  </a:lnTo>
                  <a:lnTo>
                    <a:pt x="3045" y="1534"/>
                  </a:lnTo>
                  <a:lnTo>
                    <a:pt x="3045" y="1671"/>
                  </a:lnTo>
                  <a:lnTo>
                    <a:pt x="2981" y="1781"/>
                  </a:lnTo>
                  <a:lnTo>
                    <a:pt x="2905" y="1845"/>
                  </a:lnTo>
                  <a:lnTo>
                    <a:pt x="2853" y="1955"/>
                  </a:lnTo>
                  <a:lnTo>
                    <a:pt x="2816" y="2019"/>
                  </a:lnTo>
                  <a:lnTo>
                    <a:pt x="2807" y="2156"/>
                  </a:lnTo>
                  <a:lnTo>
                    <a:pt x="2780" y="2265"/>
                  </a:lnTo>
                  <a:lnTo>
                    <a:pt x="2642" y="2320"/>
                  </a:lnTo>
                  <a:lnTo>
                    <a:pt x="2536" y="2348"/>
                  </a:lnTo>
                  <a:lnTo>
                    <a:pt x="2469" y="2382"/>
                  </a:lnTo>
                  <a:lnTo>
                    <a:pt x="2377" y="2348"/>
                  </a:lnTo>
                  <a:lnTo>
                    <a:pt x="2268" y="2382"/>
                  </a:lnTo>
                  <a:lnTo>
                    <a:pt x="2103" y="2348"/>
                  </a:lnTo>
                  <a:lnTo>
                    <a:pt x="2002" y="2275"/>
                  </a:lnTo>
                  <a:lnTo>
                    <a:pt x="1993" y="2119"/>
                  </a:lnTo>
                  <a:lnTo>
                    <a:pt x="1920" y="2128"/>
                  </a:lnTo>
                  <a:lnTo>
                    <a:pt x="1838" y="2147"/>
                  </a:lnTo>
                  <a:lnTo>
                    <a:pt x="1829" y="2064"/>
                  </a:lnTo>
                  <a:lnTo>
                    <a:pt x="1874" y="1927"/>
                  </a:lnTo>
                  <a:lnTo>
                    <a:pt x="1792" y="1964"/>
                  </a:lnTo>
                  <a:lnTo>
                    <a:pt x="1692" y="2055"/>
                  </a:lnTo>
                  <a:lnTo>
                    <a:pt x="1637" y="1918"/>
                  </a:lnTo>
                  <a:lnTo>
                    <a:pt x="1582" y="1790"/>
                  </a:lnTo>
                  <a:lnTo>
                    <a:pt x="1500" y="1799"/>
                  </a:lnTo>
                  <a:lnTo>
                    <a:pt x="1399" y="174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6" name="Freeform 40"/>
            <p:cNvSpPr>
              <a:spLocks/>
            </p:cNvSpPr>
            <p:nvPr/>
          </p:nvSpPr>
          <p:spPr bwMode="auto">
            <a:xfrm>
              <a:off x="6881789" y="5668981"/>
              <a:ext cx="73025" cy="71437"/>
            </a:xfrm>
            <a:custGeom>
              <a:avLst/>
              <a:gdLst>
                <a:gd name="T0" fmla="*/ 32 w 433388"/>
                <a:gd name="T1" fmla="*/ 63 h 414038"/>
                <a:gd name="T2" fmla="*/ 20 w 433388"/>
                <a:gd name="T3" fmla="*/ 60 h 414038"/>
                <a:gd name="T4" fmla="*/ 13 w 433388"/>
                <a:gd name="T5" fmla="*/ 52 h 414038"/>
                <a:gd name="T6" fmla="*/ 10 w 433388"/>
                <a:gd name="T7" fmla="*/ 22 h 414038"/>
                <a:gd name="T8" fmla="*/ 0 w 433388"/>
                <a:gd name="T9" fmla="*/ 8 h 414038"/>
                <a:gd name="T10" fmla="*/ 2 w 433388"/>
                <a:gd name="T11" fmla="*/ 0 h 414038"/>
                <a:gd name="T12" fmla="*/ 16 w 433388"/>
                <a:gd name="T13" fmla="*/ 8 h 414038"/>
                <a:gd name="T14" fmla="*/ 23 w 433388"/>
                <a:gd name="T15" fmla="*/ 12 h 414038"/>
                <a:gd name="T16" fmla="*/ 40 w 433388"/>
                <a:gd name="T17" fmla="*/ 6 h 414038"/>
                <a:gd name="T18" fmla="*/ 49 w 433388"/>
                <a:gd name="T19" fmla="*/ 1 h 414038"/>
                <a:gd name="T20" fmla="*/ 57 w 433388"/>
                <a:gd name="T21" fmla="*/ 11 h 414038"/>
                <a:gd name="T22" fmla="*/ 59 w 433388"/>
                <a:gd name="T23" fmla="*/ 27 h 414038"/>
                <a:gd name="T24" fmla="*/ 51 w 433388"/>
                <a:gd name="T25" fmla="*/ 35 h 414038"/>
                <a:gd name="T26" fmla="*/ 51 w 433388"/>
                <a:gd name="T27" fmla="*/ 49 h 414038"/>
                <a:gd name="T28" fmla="*/ 41 w 433388"/>
                <a:gd name="T29" fmla="*/ 53 h 414038"/>
                <a:gd name="T30" fmla="*/ 32 w 433388"/>
                <a:gd name="T31" fmla="*/ 63 h 4140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33388"/>
                <a:gd name="T49" fmla="*/ 0 h 414038"/>
                <a:gd name="T50" fmla="*/ 433388 w 433388"/>
                <a:gd name="T51" fmla="*/ 414038 h 4140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33388" h="414038">
                  <a:moveTo>
                    <a:pt x="235744" y="414038"/>
                  </a:moveTo>
                  <a:lnTo>
                    <a:pt x="150019" y="394988"/>
                  </a:lnTo>
                  <a:lnTo>
                    <a:pt x="92869" y="342600"/>
                  </a:lnTo>
                  <a:lnTo>
                    <a:pt x="73819" y="144956"/>
                  </a:lnTo>
                  <a:lnTo>
                    <a:pt x="0" y="52088"/>
                  </a:lnTo>
                  <a:lnTo>
                    <a:pt x="16896" y="0"/>
                  </a:lnTo>
                  <a:lnTo>
                    <a:pt x="116422" y="50796"/>
                  </a:lnTo>
                  <a:lnTo>
                    <a:pt x="167948" y="75726"/>
                  </a:lnTo>
                  <a:lnTo>
                    <a:pt x="292634" y="36509"/>
                  </a:lnTo>
                  <a:lnTo>
                    <a:pt x="359569" y="4463"/>
                  </a:lnTo>
                  <a:lnTo>
                    <a:pt x="421482" y="71138"/>
                  </a:lnTo>
                  <a:lnTo>
                    <a:pt x="433388" y="173531"/>
                  </a:lnTo>
                  <a:lnTo>
                    <a:pt x="373857" y="230681"/>
                  </a:lnTo>
                  <a:lnTo>
                    <a:pt x="374057" y="320722"/>
                  </a:lnTo>
                  <a:lnTo>
                    <a:pt x="302419" y="344981"/>
                  </a:lnTo>
                  <a:lnTo>
                    <a:pt x="235744" y="41403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Freeform 41"/>
            <p:cNvSpPr>
              <a:spLocks/>
            </p:cNvSpPr>
            <p:nvPr/>
          </p:nvSpPr>
          <p:spPr bwMode="auto">
            <a:xfrm>
              <a:off x="7272314" y="5668981"/>
              <a:ext cx="147637" cy="157162"/>
            </a:xfrm>
            <a:custGeom>
              <a:avLst/>
              <a:gdLst>
                <a:gd name="T0" fmla="*/ 27 w 859171"/>
                <a:gd name="T1" fmla="*/ 122 h 917326"/>
                <a:gd name="T2" fmla="*/ 14 w 859171"/>
                <a:gd name="T3" fmla="*/ 118 h 917326"/>
                <a:gd name="T4" fmla="*/ 0 w 859171"/>
                <a:gd name="T5" fmla="*/ 117 h 917326"/>
                <a:gd name="T6" fmla="*/ 2 w 859171"/>
                <a:gd name="T7" fmla="*/ 101 h 917326"/>
                <a:gd name="T8" fmla="*/ 27 w 859171"/>
                <a:gd name="T9" fmla="*/ 76 h 917326"/>
                <a:gd name="T10" fmla="*/ 52 w 859171"/>
                <a:gd name="T11" fmla="*/ 58 h 917326"/>
                <a:gd name="T12" fmla="*/ 74 w 859171"/>
                <a:gd name="T13" fmla="*/ 38 h 917326"/>
                <a:gd name="T14" fmla="*/ 85 w 859171"/>
                <a:gd name="T15" fmla="*/ 20 h 917326"/>
                <a:gd name="T16" fmla="*/ 95 w 859171"/>
                <a:gd name="T17" fmla="*/ 11 h 917326"/>
                <a:gd name="T18" fmla="*/ 100 w 859171"/>
                <a:gd name="T19" fmla="*/ 0 h 917326"/>
                <a:gd name="T20" fmla="*/ 107 w 859171"/>
                <a:gd name="T21" fmla="*/ 0 h 917326"/>
                <a:gd name="T22" fmla="*/ 115 w 859171"/>
                <a:gd name="T23" fmla="*/ 6 h 917326"/>
                <a:gd name="T24" fmla="*/ 126 w 859171"/>
                <a:gd name="T25" fmla="*/ 0 h 917326"/>
                <a:gd name="T26" fmla="*/ 129 w 859171"/>
                <a:gd name="T27" fmla="*/ 13 h 917326"/>
                <a:gd name="T28" fmla="*/ 128 w 859171"/>
                <a:gd name="T29" fmla="*/ 20 h 917326"/>
                <a:gd name="T30" fmla="*/ 122 w 859171"/>
                <a:gd name="T31" fmla="*/ 29 h 917326"/>
                <a:gd name="T32" fmla="*/ 117 w 859171"/>
                <a:gd name="T33" fmla="*/ 46 h 917326"/>
                <a:gd name="T34" fmla="*/ 107 w 859171"/>
                <a:gd name="T35" fmla="*/ 54 h 917326"/>
                <a:gd name="T36" fmla="*/ 115 w 859171"/>
                <a:gd name="T37" fmla="*/ 65 h 917326"/>
                <a:gd name="T38" fmla="*/ 94 w 859171"/>
                <a:gd name="T39" fmla="*/ 67 h 917326"/>
                <a:gd name="T40" fmla="*/ 87 w 859171"/>
                <a:gd name="T41" fmla="*/ 80 h 917326"/>
                <a:gd name="T42" fmla="*/ 76 w 859171"/>
                <a:gd name="T43" fmla="*/ 110 h 917326"/>
                <a:gd name="T44" fmla="*/ 59 w 859171"/>
                <a:gd name="T45" fmla="*/ 122 h 917326"/>
                <a:gd name="T46" fmla="*/ 47 w 859171"/>
                <a:gd name="T47" fmla="*/ 135 h 917326"/>
                <a:gd name="T48" fmla="*/ 34 w 859171"/>
                <a:gd name="T49" fmla="*/ 128 h 917326"/>
                <a:gd name="T50" fmla="*/ 27 w 859171"/>
                <a:gd name="T51" fmla="*/ 122 h 9173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59171"/>
                <a:gd name="T79" fmla="*/ 0 h 917326"/>
                <a:gd name="T80" fmla="*/ 859171 w 859171"/>
                <a:gd name="T81" fmla="*/ 917326 h 9173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59171" h="917326">
                  <a:moveTo>
                    <a:pt x="182896" y="823913"/>
                  </a:moveTo>
                  <a:lnTo>
                    <a:pt x="94790" y="802481"/>
                  </a:lnTo>
                  <a:lnTo>
                    <a:pt x="0" y="789853"/>
                  </a:lnTo>
                  <a:lnTo>
                    <a:pt x="12690" y="684108"/>
                  </a:lnTo>
                  <a:lnTo>
                    <a:pt x="180474" y="511729"/>
                  </a:lnTo>
                  <a:lnTo>
                    <a:pt x="344028" y="392947"/>
                  </a:lnTo>
                  <a:lnTo>
                    <a:pt x="496303" y="256782"/>
                  </a:lnTo>
                  <a:lnTo>
                    <a:pt x="563896" y="135731"/>
                  </a:lnTo>
                  <a:lnTo>
                    <a:pt x="630571" y="71438"/>
                  </a:lnTo>
                  <a:lnTo>
                    <a:pt x="666290" y="0"/>
                  </a:lnTo>
                  <a:lnTo>
                    <a:pt x="711534" y="2381"/>
                  </a:lnTo>
                  <a:lnTo>
                    <a:pt x="771065" y="38100"/>
                  </a:lnTo>
                  <a:lnTo>
                    <a:pt x="842502" y="2381"/>
                  </a:lnTo>
                  <a:lnTo>
                    <a:pt x="859171" y="85725"/>
                  </a:lnTo>
                  <a:lnTo>
                    <a:pt x="856790" y="138113"/>
                  </a:lnTo>
                  <a:lnTo>
                    <a:pt x="816361" y="198839"/>
                  </a:lnTo>
                  <a:lnTo>
                    <a:pt x="778209" y="309563"/>
                  </a:lnTo>
                  <a:lnTo>
                    <a:pt x="711534" y="366713"/>
                  </a:lnTo>
                  <a:lnTo>
                    <a:pt x="769833" y="442198"/>
                  </a:lnTo>
                  <a:lnTo>
                    <a:pt x="628190" y="454819"/>
                  </a:lnTo>
                  <a:lnTo>
                    <a:pt x="580900" y="539251"/>
                  </a:lnTo>
                  <a:lnTo>
                    <a:pt x="507582" y="743499"/>
                  </a:lnTo>
                  <a:lnTo>
                    <a:pt x="390556" y="830412"/>
                  </a:lnTo>
                  <a:lnTo>
                    <a:pt x="315829" y="917326"/>
                  </a:lnTo>
                  <a:lnTo>
                    <a:pt x="228140" y="869156"/>
                  </a:lnTo>
                  <a:lnTo>
                    <a:pt x="182896" y="82391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8" name="Freeform 44"/>
            <p:cNvSpPr>
              <a:spLocks/>
            </p:cNvSpPr>
            <p:nvPr/>
          </p:nvSpPr>
          <p:spPr bwMode="auto">
            <a:xfrm>
              <a:off x="6146776" y="4845068"/>
              <a:ext cx="17463" cy="11113"/>
            </a:xfrm>
            <a:custGeom>
              <a:avLst/>
              <a:gdLst>
                <a:gd name="T0" fmla="*/ 143606411 w 1594"/>
                <a:gd name="T1" fmla="*/ 167354325 h 951"/>
                <a:gd name="T2" fmla="*/ 152609497 w 1594"/>
                <a:gd name="T3" fmla="*/ 160157705 h 951"/>
                <a:gd name="T4" fmla="*/ 193318806 w 1594"/>
                <a:gd name="T5" fmla="*/ 132038122 h 951"/>
                <a:gd name="T6" fmla="*/ 228367277 w 1594"/>
                <a:gd name="T7" fmla="*/ 125082518 h 951"/>
                <a:gd name="T8" fmla="*/ 244933683 w 1594"/>
                <a:gd name="T9" fmla="*/ 122248492 h 951"/>
                <a:gd name="T10" fmla="*/ 251559379 w 1594"/>
                <a:gd name="T11" fmla="*/ 91518453 h 951"/>
                <a:gd name="T12" fmla="*/ 237355968 w 1594"/>
                <a:gd name="T13" fmla="*/ 79099085 h 951"/>
                <a:gd name="T14" fmla="*/ 220314884 w 1594"/>
                <a:gd name="T15" fmla="*/ 62093706 h 951"/>
                <a:gd name="T16" fmla="*/ 204210087 w 1594"/>
                <a:gd name="T17" fmla="*/ 71902466 h 951"/>
                <a:gd name="T18" fmla="*/ 191907831 w 1594"/>
                <a:gd name="T19" fmla="*/ 55567290 h 951"/>
                <a:gd name="T20" fmla="*/ 181016550 w 1594"/>
                <a:gd name="T21" fmla="*/ 40537303 h 951"/>
                <a:gd name="T22" fmla="*/ 160187332 w 1594"/>
                <a:gd name="T23" fmla="*/ 31382773 h 951"/>
                <a:gd name="T24" fmla="*/ 150246623 w 1594"/>
                <a:gd name="T25" fmla="*/ 41842607 h 951"/>
                <a:gd name="T26" fmla="*/ 142194230 w 1594"/>
                <a:gd name="T27" fmla="*/ 48369023 h 951"/>
                <a:gd name="T28" fmla="*/ 149771945 w 1594"/>
                <a:gd name="T29" fmla="*/ 16335163 h 951"/>
                <a:gd name="T30" fmla="*/ 127990709 w 1594"/>
                <a:gd name="T31" fmla="*/ 652582 h 951"/>
                <a:gd name="T32" fmla="*/ 117575399 w 1594"/>
                <a:gd name="T33" fmla="*/ 652582 h 951"/>
                <a:gd name="T34" fmla="*/ 87743085 w 1594"/>
                <a:gd name="T35" fmla="*/ 26142415 h 951"/>
                <a:gd name="T36" fmla="*/ 70066847 w 1594"/>
                <a:gd name="T37" fmla="*/ 15029988 h 951"/>
                <a:gd name="T38" fmla="*/ 57447836 w 1594"/>
                <a:gd name="T39" fmla="*/ 24184517 h 951"/>
                <a:gd name="T40" fmla="*/ 42293611 w 1594"/>
                <a:gd name="T41" fmla="*/ 36174568 h 951"/>
                <a:gd name="T42" fmla="*/ 27932375 w 1594"/>
                <a:gd name="T43" fmla="*/ 75835872 h 951"/>
                <a:gd name="T44" fmla="*/ 15154225 w 1594"/>
                <a:gd name="T45" fmla="*/ 108504703 h 951"/>
                <a:gd name="T46" fmla="*/ 6627143 w 1594"/>
                <a:gd name="T47" fmla="*/ 139234742 h 951"/>
                <a:gd name="T48" fmla="*/ 5675124 w 1594"/>
                <a:gd name="T49" fmla="*/ 158852400 h 951"/>
                <a:gd name="T50" fmla="*/ 1426707 w 1594"/>
                <a:gd name="T51" fmla="*/ 175838639 h 951"/>
                <a:gd name="T52" fmla="*/ 15630229 w 1594"/>
                <a:gd name="T53" fmla="*/ 207221412 h 951"/>
                <a:gd name="T54" fmla="*/ 20830554 w 1594"/>
                <a:gd name="T55" fmla="*/ 164726223 h 951"/>
                <a:gd name="T56" fmla="*/ 26044191 w 1594"/>
                <a:gd name="T57" fmla="*/ 153612031 h 951"/>
                <a:gd name="T58" fmla="*/ 25569502 w 1594"/>
                <a:gd name="T59" fmla="*/ 128774908 h 951"/>
                <a:gd name="T60" fmla="*/ 41185215 w 1594"/>
                <a:gd name="T61" fmla="*/ 139234742 h 951"/>
                <a:gd name="T62" fmla="*/ 70700686 w 1594"/>
                <a:gd name="T63" fmla="*/ 135318946 h 951"/>
                <a:gd name="T64" fmla="*/ 93432615 w 1594"/>
                <a:gd name="T65" fmla="*/ 139234742 h 951"/>
                <a:gd name="T66" fmla="*/ 99109054 w 1594"/>
                <a:gd name="T67" fmla="*/ 148390931 h 951"/>
                <a:gd name="T68" fmla="*/ 88693788 w 1594"/>
                <a:gd name="T69" fmla="*/ 148390931 h 951"/>
                <a:gd name="T70" fmla="*/ 97682358 w 1594"/>
                <a:gd name="T71" fmla="*/ 162768196 h 951"/>
                <a:gd name="T72" fmla="*/ 113312587 w 1594"/>
                <a:gd name="T73" fmla="*/ 160810298 h 951"/>
                <a:gd name="T74" fmla="*/ 135409384 w 1594"/>
                <a:gd name="T75" fmla="*/ 184342210 h 951"/>
                <a:gd name="T76" fmla="*/ 134141837 w 1594"/>
                <a:gd name="T77" fmla="*/ 168006918 h 95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594"/>
                <a:gd name="T118" fmla="*/ 0 h 951"/>
                <a:gd name="T119" fmla="*/ 1594 w 1594"/>
                <a:gd name="T120" fmla="*/ 951 h 95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594" h="951">
                  <a:moveTo>
                    <a:pt x="850" y="771"/>
                  </a:moveTo>
                  <a:lnTo>
                    <a:pt x="910" y="768"/>
                  </a:lnTo>
                  <a:lnTo>
                    <a:pt x="928" y="735"/>
                  </a:lnTo>
                  <a:lnTo>
                    <a:pt x="967" y="735"/>
                  </a:lnTo>
                  <a:lnTo>
                    <a:pt x="1081" y="651"/>
                  </a:lnTo>
                  <a:lnTo>
                    <a:pt x="1225" y="606"/>
                  </a:lnTo>
                  <a:lnTo>
                    <a:pt x="1357" y="574"/>
                  </a:lnTo>
                  <a:lnTo>
                    <a:pt x="1447" y="574"/>
                  </a:lnTo>
                  <a:lnTo>
                    <a:pt x="1489" y="594"/>
                  </a:lnTo>
                  <a:lnTo>
                    <a:pt x="1552" y="561"/>
                  </a:lnTo>
                  <a:lnTo>
                    <a:pt x="1549" y="492"/>
                  </a:lnTo>
                  <a:lnTo>
                    <a:pt x="1594" y="420"/>
                  </a:lnTo>
                  <a:lnTo>
                    <a:pt x="1543" y="378"/>
                  </a:lnTo>
                  <a:lnTo>
                    <a:pt x="1504" y="363"/>
                  </a:lnTo>
                  <a:lnTo>
                    <a:pt x="1459" y="306"/>
                  </a:lnTo>
                  <a:lnTo>
                    <a:pt x="1396" y="285"/>
                  </a:lnTo>
                  <a:lnTo>
                    <a:pt x="1345" y="321"/>
                  </a:lnTo>
                  <a:lnTo>
                    <a:pt x="1294" y="330"/>
                  </a:lnTo>
                  <a:lnTo>
                    <a:pt x="1258" y="300"/>
                  </a:lnTo>
                  <a:lnTo>
                    <a:pt x="1216" y="255"/>
                  </a:lnTo>
                  <a:lnTo>
                    <a:pt x="1174" y="228"/>
                  </a:lnTo>
                  <a:lnTo>
                    <a:pt x="1147" y="186"/>
                  </a:lnTo>
                  <a:lnTo>
                    <a:pt x="1039" y="166"/>
                  </a:lnTo>
                  <a:lnTo>
                    <a:pt x="1015" y="144"/>
                  </a:lnTo>
                  <a:lnTo>
                    <a:pt x="991" y="153"/>
                  </a:lnTo>
                  <a:lnTo>
                    <a:pt x="952" y="192"/>
                  </a:lnTo>
                  <a:lnTo>
                    <a:pt x="919" y="234"/>
                  </a:lnTo>
                  <a:lnTo>
                    <a:pt x="901" y="222"/>
                  </a:lnTo>
                  <a:lnTo>
                    <a:pt x="958" y="123"/>
                  </a:lnTo>
                  <a:lnTo>
                    <a:pt x="949" y="75"/>
                  </a:lnTo>
                  <a:lnTo>
                    <a:pt x="858" y="30"/>
                  </a:lnTo>
                  <a:lnTo>
                    <a:pt x="811" y="3"/>
                  </a:lnTo>
                  <a:lnTo>
                    <a:pt x="784" y="0"/>
                  </a:lnTo>
                  <a:lnTo>
                    <a:pt x="745" y="3"/>
                  </a:lnTo>
                  <a:lnTo>
                    <a:pt x="631" y="75"/>
                  </a:lnTo>
                  <a:lnTo>
                    <a:pt x="556" y="120"/>
                  </a:lnTo>
                  <a:lnTo>
                    <a:pt x="514" y="105"/>
                  </a:lnTo>
                  <a:lnTo>
                    <a:pt x="444" y="69"/>
                  </a:lnTo>
                  <a:lnTo>
                    <a:pt x="406" y="69"/>
                  </a:lnTo>
                  <a:lnTo>
                    <a:pt x="364" y="111"/>
                  </a:lnTo>
                  <a:lnTo>
                    <a:pt x="319" y="132"/>
                  </a:lnTo>
                  <a:lnTo>
                    <a:pt x="268" y="166"/>
                  </a:lnTo>
                  <a:lnTo>
                    <a:pt x="223" y="257"/>
                  </a:lnTo>
                  <a:lnTo>
                    <a:pt x="177" y="348"/>
                  </a:lnTo>
                  <a:lnTo>
                    <a:pt x="151" y="405"/>
                  </a:lnTo>
                  <a:lnTo>
                    <a:pt x="96" y="498"/>
                  </a:lnTo>
                  <a:lnTo>
                    <a:pt x="79" y="579"/>
                  </a:lnTo>
                  <a:lnTo>
                    <a:pt x="42" y="639"/>
                  </a:lnTo>
                  <a:lnTo>
                    <a:pt x="60" y="678"/>
                  </a:lnTo>
                  <a:lnTo>
                    <a:pt x="36" y="729"/>
                  </a:lnTo>
                  <a:lnTo>
                    <a:pt x="36" y="774"/>
                  </a:lnTo>
                  <a:lnTo>
                    <a:pt x="9" y="807"/>
                  </a:lnTo>
                  <a:lnTo>
                    <a:pt x="0" y="924"/>
                  </a:lnTo>
                  <a:lnTo>
                    <a:pt x="99" y="951"/>
                  </a:lnTo>
                  <a:lnTo>
                    <a:pt x="48" y="813"/>
                  </a:lnTo>
                  <a:lnTo>
                    <a:pt x="132" y="756"/>
                  </a:lnTo>
                  <a:lnTo>
                    <a:pt x="132" y="699"/>
                  </a:lnTo>
                  <a:lnTo>
                    <a:pt x="165" y="705"/>
                  </a:lnTo>
                  <a:lnTo>
                    <a:pt x="111" y="582"/>
                  </a:lnTo>
                  <a:lnTo>
                    <a:pt x="162" y="591"/>
                  </a:lnTo>
                  <a:lnTo>
                    <a:pt x="223" y="665"/>
                  </a:lnTo>
                  <a:lnTo>
                    <a:pt x="261" y="639"/>
                  </a:lnTo>
                  <a:lnTo>
                    <a:pt x="359" y="620"/>
                  </a:lnTo>
                  <a:lnTo>
                    <a:pt x="448" y="621"/>
                  </a:lnTo>
                  <a:lnTo>
                    <a:pt x="538" y="639"/>
                  </a:lnTo>
                  <a:lnTo>
                    <a:pt x="592" y="639"/>
                  </a:lnTo>
                  <a:lnTo>
                    <a:pt x="589" y="666"/>
                  </a:lnTo>
                  <a:lnTo>
                    <a:pt x="628" y="681"/>
                  </a:lnTo>
                  <a:lnTo>
                    <a:pt x="610" y="708"/>
                  </a:lnTo>
                  <a:lnTo>
                    <a:pt x="562" y="681"/>
                  </a:lnTo>
                  <a:lnTo>
                    <a:pt x="541" y="702"/>
                  </a:lnTo>
                  <a:lnTo>
                    <a:pt x="619" y="747"/>
                  </a:lnTo>
                  <a:lnTo>
                    <a:pt x="655" y="705"/>
                  </a:lnTo>
                  <a:lnTo>
                    <a:pt x="718" y="738"/>
                  </a:lnTo>
                  <a:lnTo>
                    <a:pt x="767" y="801"/>
                  </a:lnTo>
                  <a:lnTo>
                    <a:pt x="858" y="846"/>
                  </a:lnTo>
                  <a:lnTo>
                    <a:pt x="903" y="801"/>
                  </a:lnTo>
                  <a:lnTo>
                    <a:pt x="850" y="77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9" name="Freeform 46"/>
            <p:cNvSpPr>
              <a:spLocks/>
            </p:cNvSpPr>
            <p:nvPr/>
          </p:nvSpPr>
          <p:spPr bwMode="auto">
            <a:xfrm>
              <a:off x="4925989" y="4537093"/>
              <a:ext cx="114300" cy="103188"/>
            </a:xfrm>
            <a:custGeom>
              <a:avLst/>
              <a:gdLst>
                <a:gd name="T0" fmla="*/ 94 w 675084"/>
                <a:gd name="T1" fmla="*/ 83 h 602456"/>
                <a:gd name="T2" fmla="*/ 92 w 675084"/>
                <a:gd name="T3" fmla="*/ 86 h 602456"/>
                <a:gd name="T4" fmla="*/ 86 w 675084"/>
                <a:gd name="T5" fmla="*/ 89 h 602456"/>
                <a:gd name="T6" fmla="*/ 80 w 675084"/>
                <a:gd name="T7" fmla="*/ 83 h 602456"/>
                <a:gd name="T8" fmla="*/ 71 w 675084"/>
                <a:gd name="T9" fmla="*/ 71 h 602456"/>
                <a:gd name="T10" fmla="*/ 65 w 675084"/>
                <a:gd name="T11" fmla="*/ 64 h 602456"/>
                <a:gd name="T12" fmla="*/ 56 w 675084"/>
                <a:gd name="T13" fmla="*/ 57 h 602456"/>
                <a:gd name="T14" fmla="*/ 45 w 675084"/>
                <a:gd name="T15" fmla="*/ 54 h 602456"/>
                <a:gd name="T16" fmla="*/ 32 w 675084"/>
                <a:gd name="T17" fmla="*/ 55 h 602456"/>
                <a:gd name="T18" fmla="*/ 21 w 675084"/>
                <a:gd name="T19" fmla="*/ 52 h 602456"/>
                <a:gd name="T20" fmla="*/ 12 w 675084"/>
                <a:gd name="T21" fmla="*/ 61 h 602456"/>
                <a:gd name="T22" fmla="*/ 0 w 675084"/>
                <a:gd name="T23" fmla="*/ 58 h 602456"/>
                <a:gd name="T24" fmla="*/ 1 w 675084"/>
                <a:gd name="T25" fmla="*/ 48 h 602456"/>
                <a:gd name="T26" fmla="*/ 3 w 675084"/>
                <a:gd name="T27" fmla="*/ 32 h 602456"/>
                <a:gd name="T28" fmla="*/ 6 w 675084"/>
                <a:gd name="T29" fmla="*/ 20 h 602456"/>
                <a:gd name="T30" fmla="*/ 17 w 675084"/>
                <a:gd name="T31" fmla="*/ 8 h 602456"/>
                <a:gd name="T32" fmla="*/ 31 w 675084"/>
                <a:gd name="T33" fmla="*/ 0 h 602456"/>
                <a:gd name="T34" fmla="*/ 36 w 675084"/>
                <a:gd name="T35" fmla="*/ 5 h 602456"/>
                <a:gd name="T36" fmla="*/ 39 w 675084"/>
                <a:gd name="T37" fmla="*/ 16 h 602456"/>
                <a:gd name="T38" fmla="*/ 40 w 675084"/>
                <a:gd name="T39" fmla="*/ 26 h 602456"/>
                <a:gd name="T40" fmla="*/ 42 w 675084"/>
                <a:gd name="T41" fmla="*/ 37 h 602456"/>
                <a:gd name="T42" fmla="*/ 53 w 675084"/>
                <a:gd name="T43" fmla="*/ 44 h 602456"/>
                <a:gd name="T44" fmla="*/ 66 w 675084"/>
                <a:gd name="T45" fmla="*/ 50 h 602456"/>
                <a:gd name="T46" fmla="*/ 73 w 675084"/>
                <a:gd name="T47" fmla="*/ 59 h 602456"/>
                <a:gd name="T48" fmla="*/ 82 w 675084"/>
                <a:gd name="T49" fmla="*/ 66 h 602456"/>
                <a:gd name="T50" fmla="*/ 94 w 675084"/>
                <a:gd name="T51" fmla="*/ 83 h 6024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5084"/>
                <a:gd name="T79" fmla="*/ 0 h 602456"/>
                <a:gd name="T80" fmla="*/ 675084 w 675084"/>
                <a:gd name="T81" fmla="*/ 602456 h 6024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5084" h="602456">
                  <a:moveTo>
                    <a:pt x="675084" y="559594"/>
                  </a:moveTo>
                  <a:lnTo>
                    <a:pt x="663254" y="581482"/>
                  </a:lnTo>
                  <a:lnTo>
                    <a:pt x="620316" y="602456"/>
                  </a:lnTo>
                  <a:lnTo>
                    <a:pt x="576262" y="561975"/>
                  </a:lnTo>
                  <a:lnTo>
                    <a:pt x="508438" y="483236"/>
                  </a:lnTo>
                  <a:lnTo>
                    <a:pt x="464344" y="434578"/>
                  </a:lnTo>
                  <a:lnTo>
                    <a:pt x="401241" y="383381"/>
                  </a:lnTo>
                  <a:lnTo>
                    <a:pt x="325041" y="367903"/>
                  </a:lnTo>
                  <a:lnTo>
                    <a:pt x="232172" y="371475"/>
                  </a:lnTo>
                  <a:lnTo>
                    <a:pt x="151209" y="352425"/>
                  </a:lnTo>
                  <a:lnTo>
                    <a:pt x="86916" y="411956"/>
                  </a:lnTo>
                  <a:lnTo>
                    <a:pt x="0" y="390525"/>
                  </a:lnTo>
                  <a:lnTo>
                    <a:pt x="8334" y="325040"/>
                  </a:lnTo>
                  <a:lnTo>
                    <a:pt x="23812" y="219075"/>
                  </a:lnTo>
                  <a:lnTo>
                    <a:pt x="41672" y="132159"/>
                  </a:lnTo>
                  <a:lnTo>
                    <a:pt x="122634" y="54769"/>
                  </a:lnTo>
                  <a:lnTo>
                    <a:pt x="222647" y="0"/>
                  </a:lnTo>
                  <a:lnTo>
                    <a:pt x="255984" y="35719"/>
                  </a:lnTo>
                  <a:lnTo>
                    <a:pt x="282178" y="109537"/>
                  </a:lnTo>
                  <a:lnTo>
                    <a:pt x="290512" y="177403"/>
                  </a:lnTo>
                  <a:lnTo>
                    <a:pt x="299832" y="252409"/>
                  </a:lnTo>
                  <a:lnTo>
                    <a:pt x="379930" y="295868"/>
                  </a:lnTo>
                  <a:lnTo>
                    <a:pt x="471152" y="336763"/>
                  </a:lnTo>
                  <a:lnTo>
                    <a:pt x="522560" y="399654"/>
                  </a:lnTo>
                  <a:lnTo>
                    <a:pt x="590459" y="448063"/>
                  </a:lnTo>
                  <a:lnTo>
                    <a:pt x="675084" y="5595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0" name="Freeform 47"/>
            <p:cNvSpPr>
              <a:spLocks/>
            </p:cNvSpPr>
            <p:nvPr/>
          </p:nvSpPr>
          <p:spPr bwMode="auto">
            <a:xfrm>
              <a:off x="4429101" y="4233881"/>
              <a:ext cx="292100" cy="268287"/>
            </a:xfrm>
            <a:custGeom>
              <a:avLst/>
              <a:gdLst>
                <a:gd name="T0" fmla="*/ 250 w 1707356"/>
                <a:gd name="T1" fmla="*/ 27 h 1557338"/>
                <a:gd name="T2" fmla="*/ 247 w 1707356"/>
                <a:gd name="T3" fmla="*/ 33 h 1557338"/>
                <a:gd name="T4" fmla="*/ 241 w 1707356"/>
                <a:gd name="T5" fmla="*/ 40 h 1557338"/>
                <a:gd name="T6" fmla="*/ 245 w 1707356"/>
                <a:gd name="T7" fmla="*/ 200 h 1557338"/>
                <a:gd name="T8" fmla="*/ 247 w 1707356"/>
                <a:gd name="T9" fmla="*/ 235 h 1557338"/>
                <a:gd name="T10" fmla="*/ 230 w 1707356"/>
                <a:gd name="T11" fmla="*/ 236 h 1557338"/>
                <a:gd name="T12" fmla="*/ 214 w 1707356"/>
                <a:gd name="T13" fmla="*/ 227 h 1557338"/>
                <a:gd name="T14" fmla="*/ 109 w 1707356"/>
                <a:gd name="T15" fmla="*/ 172 h 1557338"/>
                <a:gd name="T16" fmla="*/ 93 w 1707356"/>
                <a:gd name="T17" fmla="*/ 184 h 1557338"/>
                <a:gd name="T18" fmla="*/ 73 w 1707356"/>
                <a:gd name="T19" fmla="*/ 184 h 1557338"/>
                <a:gd name="T20" fmla="*/ 62 w 1707356"/>
                <a:gd name="T21" fmla="*/ 176 h 1557338"/>
                <a:gd name="T22" fmla="*/ 47 w 1707356"/>
                <a:gd name="T23" fmla="*/ 172 h 1557338"/>
                <a:gd name="T24" fmla="*/ 36 w 1707356"/>
                <a:gd name="T25" fmla="*/ 156 h 1557338"/>
                <a:gd name="T26" fmla="*/ 26 w 1707356"/>
                <a:gd name="T27" fmla="*/ 157 h 1557338"/>
                <a:gd name="T28" fmla="*/ 17 w 1707356"/>
                <a:gd name="T29" fmla="*/ 150 h 1557338"/>
                <a:gd name="T30" fmla="*/ 16 w 1707356"/>
                <a:gd name="T31" fmla="*/ 140 h 1557338"/>
                <a:gd name="T32" fmla="*/ 5 w 1707356"/>
                <a:gd name="T33" fmla="*/ 141 h 1557338"/>
                <a:gd name="T34" fmla="*/ 0 w 1707356"/>
                <a:gd name="T35" fmla="*/ 135 h 1557338"/>
                <a:gd name="T36" fmla="*/ 3 w 1707356"/>
                <a:gd name="T37" fmla="*/ 127 h 1557338"/>
                <a:gd name="T38" fmla="*/ 6 w 1707356"/>
                <a:gd name="T39" fmla="*/ 118 h 1557338"/>
                <a:gd name="T40" fmla="*/ 0 w 1707356"/>
                <a:gd name="T41" fmla="*/ 107 h 1557338"/>
                <a:gd name="T42" fmla="*/ 8 w 1707356"/>
                <a:gd name="T43" fmla="*/ 100 h 1557338"/>
                <a:gd name="T44" fmla="*/ 2 w 1707356"/>
                <a:gd name="T45" fmla="*/ 88 h 1557338"/>
                <a:gd name="T46" fmla="*/ 9 w 1707356"/>
                <a:gd name="T47" fmla="*/ 80 h 1557338"/>
                <a:gd name="T48" fmla="*/ 5 w 1707356"/>
                <a:gd name="T49" fmla="*/ 70 h 1557338"/>
                <a:gd name="T50" fmla="*/ 10 w 1707356"/>
                <a:gd name="T51" fmla="*/ 60 h 1557338"/>
                <a:gd name="T52" fmla="*/ 8 w 1707356"/>
                <a:gd name="T53" fmla="*/ 50 h 1557338"/>
                <a:gd name="T54" fmla="*/ 14 w 1707356"/>
                <a:gd name="T55" fmla="*/ 48 h 1557338"/>
                <a:gd name="T56" fmla="*/ 20 w 1707356"/>
                <a:gd name="T57" fmla="*/ 41 h 1557338"/>
                <a:gd name="T58" fmla="*/ 20 w 1707356"/>
                <a:gd name="T59" fmla="*/ 24 h 1557338"/>
                <a:gd name="T60" fmla="*/ 33 w 1707356"/>
                <a:gd name="T61" fmla="*/ 14 h 1557338"/>
                <a:gd name="T62" fmla="*/ 43 w 1707356"/>
                <a:gd name="T63" fmla="*/ 0 h 1557338"/>
                <a:gd name="T64" fmla="*/ 62 w 1707356"/>
                <a:gd name="T65" fmla="*/ 1 h 1557338"/>
                <a:gd name="T66" fmla="*/ 74 w 1707356"/>
                <a:gd name="T67" fmla="*/ 3 h 1557338"/>
                <a:gd name="T68" fmla="*/ 89 w 1707356"/>
                <a:gd name="T69" fmla="*/ 7 h 1557338"/>
                <a:gd name="T70" fmla="*/ 98 w 1707356"/>
                <a:gd name="T71" fmla="*/ 14 h 1557338"/>
                <a:gd name="T72" fmla="*/ 99 w 1707356"/>
                <a:gd name="T73" fmla="*/ 23 h 1557338"/>
                <a:gd name="T74" fmla="*/ 102 w 1707356"/>
                <a:gd name="T75" fmla="*/ 29 h 1557338"/>
                <a:gd name="T76" fmla="*/ 112 w 1707356"/>
                <a:gd name="T77" fmla="*/ 30 h 1557338"/>
                <a:gd name="T78" fmla="*/ 125 w 1707356"/>
                <a:gd name="T79" fmla="*/ 33 h 1557338"/>
                <a:gd name="T80" fmla="*/ 134 w 1707356"/>
                <a:gd name="T81" fmla="*/ 38 h 1557338"/>
                <a:gd name="T82" fmla="*/ 143 w 1707356"/>
                <a:gd name="T83" fmla="*/ 46 h 1557338"/>
                <a:gd name="T84" fmla="*/ 150 w 1707356"/>
                <a:gd name="T85" fmla="*/ 48 h 1557338"/>
                <a:gd name="T86" fmla="*/ 158 w 1707356"/>
                <a:gd name="T87" fmla="*/ 47 h 1557338"/>
                <a:gd name="T88" fmla="*/ 173 w 1707356"/>
                <a:gd name="T89" fmla="*/ 41 h 1557338"/>
                <a:gd name="T90" fmla="*/ 171 w 1707356"/>
                <a:gd name="T91" fmla="*/ 20 h 1557338"/>
                <a:gd name="T92" fmla="*/ 178 w 1707356"/>
                <a:gd name="T93" fmla="*/ 9 h 1557338"/>
                <a:gd name="T94" fmla="*/ 188 w 1707356"/>
                <a:gd name="T95" fmla="*/ 5 h 1557338"/>
                <a:gd name="T96" fmla="*/ 206 w 1707356"/>
                <a:gd name="T97" fmla="*/ 1 h 1557338"/>
                <a:gd name="T98" fmla="*/ 227 w 1707356"/>
                <a:gd name="T99" fmla="*/ 14 h 1557338"/>
                <a:gd name="T100" fmla="*/ 250 w 1707356"/>
                <a:gd name="T101" fmla="*/ 20 h 1557338"/>
                <a:gd name="T102" fmla="*/ 250 w 1707356"/>
                <a:gd name="T103" fmla="*/ 27 h 15573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707356"/>
                <a:gd name="T157" fmla="*/ 0 h 1557338"/>
                <a:gd name="T158" fmla="*/ 1707356 w 1707356"/>
                <a:gd name="T159" fmla="*/ 1557338 h 155733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707356" h="1557338">
                  <a:moveTo>
                    <a:pt x="1707356" y="176213"/>
                  </a:moveTo>
                  <a:lnTo>
                    <a:pt x="1683544" y="214313"/>
                  </a:lnTo>
                  <a:lnTo>
                    <a:pt x="1645444" y="266700"/>
                  </a:lnTo>
                  <a:lnTo>
                    <a:pt x="1672828" y="1320403"/>
                  </a:lnTo>
                  <a:lnTo>
                    <a:pt x="1685925" y="1547813"/>
                  </a:lnTo>
                  <a:lnTo>
                    <a:pt x="1569244" y="1557338"/>
                  </a:lnTo>
                  <a:lnTo>
                    <a:pt x="1457765" y="1498298"/>
                  </a:lnTo>
                  <a:lnTo>
                    <a:pt x="745331" y="1133475"/>
                  </a:lnTo>
                  <a:lnTo>
                    <a:pt x="631031" y="1212056"/>
                  </a:lnTo>
                  <a:lnTo>
                    <a:pt x="495300" y="1214438"/>
                  </a:lnTo>
                  <a:lnTo>
                    <a:pt x="426135" y="1156771"/>
                  </a:lnTo>
                  <a:lnTo>
                    <a:pt x="317897" y="1135856"/>
                  </a:lnTo>
                  <a:lnTo>
                    <a:pt x="248840" y="1031081"/>
                  </a:lnTo>
                  <a:lnTo>
                    <a:pt x="175022" y="1033463"/>
                  </a:lnTo>
                  <a:lnTo>
                    <a:pt x="116681" y="989409"/>
                  </a:lnTo>
                  <a:lnTo>
                    <a:pt x="105965" y="923925"/>
                  </a:lnTo>
                  <a:lnTo>
                    <a:pt x="34528" y="932259"/>
                  </a:lnTo>
                  <a:lnTo>
                    <a:pt x="0" y="887016"/>
                  </a:lnTo>
                  <a:lnTo>
                    <a:pt x="19050" y="837009"/>
                  </a:lnTo>
                  <a:lnTo>
                    <a:pt x="41672" y="776288"/>
                  </a:lnTo>
                  <a:lnTo>
                    <a:pt x="0" y="703659"/>
                  </a:lnTo>
                  <a:lnTo>
                    <a:pt x="52387" y="656034"/>
                  </a:lnTo>
                  <a:lnTo>
                    <a:pt x="16669" y="581025"/>
                  </a:lnTo>
                  <a:lnTo>
                    <a:pt x="64294" y="527447"/>
                  </a:lnTo>
                  <a:lnTo>
                    <a:pt x="35719" y="460772"/>
                  </a:lnTo>
                  <a:lnTo>
                    <a:pt x="65484" y="395288"/>
                  </a:lnTo>
                  <a:lnTo>
                    <a:pt x="51197" y="327422"/>
                  </a:lnTo>
                  <a:lnTo>
                    <a:pt x="96440" y="315516"/>
                  </a:lnTo>
                  <a:lnTo>
                    <a:pt x="133350" y="269081"/>
                  </a:lnTo>
                  <a:lnTo>
                    <a:pt x="135731" y="155972"/>
                  </a:lnTo>
                  <a:lnTo>
                    <a:pt x="221456" y="95250"/>
                  </a:lnTo>
                  <a:lnTo>
                    <a:pt x="296465" y="0"/>
                  </a:lnTo>
                  <a:lnTo>
                    <a:pt x="421481" y="4763"/>
                  </a:lnTo>
                  <a:lnTo>
                    <a:pt x="507206" y="19050"/>
                  </a:lnTo>
                  <a:lnTo>
                    <a:pt x="607219" y="42863"/>
                  </a:lnTo>
                  <a:lnTo>
                    <a:pt x="669131" y="95250"/>
                  </a:lnTo>
                  <a:lnTo>
                    <a:pt x="678656" y="152400"/>
                  </a:lnTo>
                  <a:lnTo>
                    <a:pt x="692944" y="190500"/>
                  </a:lnTo>
                  <a:lnTo>
                    <a:pt x="764381" y="195263"/>
                  </a:lnTo>
                  <a:lnTo>
                    <a:pt x="850106" y="219075"/>
                  </a:lnTo>
                  <a:lnTo>
                    <a:pt x="916781" y="252413"/>
                  </a:lnTo>
                  <a:lnTo>
                    <a:pt x="975002" y="301949"/>
                  </a:lnTo>
                  <a:lnTo>
                    <a:pt x="1021556" y="314325"/>
                  </a:lnTo>
                  <a:lnTo>
                    <a:pt x="1078706" y="309563"/>
                  </a:lnTo>
                  <a:lnTo>
                    <a:pt x="1178719" y="271463"/>
                  </a:lnTo>
                  <a:lnTo>
                    <a:pt x="1169194" y="133350"/>
                  </a:lnTo>
                  <a:lnTo>
                    <a:pt x="1212056" y="57150"/>
                  </a:lnTo>
                  <a:lnTo>
                    <a:pt x="1285206" y="35330"/>
                  </a:lnTo>
                  <a:lnTo>
                    <a:pt x="1402556" y="9525"/>
                  </a:lnTo>
                  <a:lnTo>
                    <a:pt x="1545431" y="90488"/>
                  </a:lnTo>
                  <a:lnTo>
                    <a:pt x="1702594" y="133350"/>
                  </a:lnTo>
                  <a:lnTo>
                    <a:pt x="1707356" y="17621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1" name="Freeform 48"/>
            <p:cNvSpPr>
              <a:spLocks/>
            </p:cNvSpPr>
            <p:nvPr/>
          </p:nvSpPr>
          <p:spPr bwMode="auto">
            <a:xfrm>
              <a:off x="4108426" y="4143393"/>
              <a:ext cx="374650" cy="371475"/>
            </a:xfrm>
            <a:custGeom>
              <a:avLst/>
              <a:gdLst>
                <a:gd name="T0" fmla="*/ 0 w 2197894"/>
                <a:gd name="T1" fmla="*/ 169 h 2178844"/>
                <a:gd name="T2" fmla="*/ 125 w 2197894"/>
                <a:gd name="T3" fmla="*/ 262 h 2178844"/>
                <a:gd name="T4" fmla="*/ 149 w 2197894"/>
                <a:gd name="T5" fmla="*/ 284 h 2178844"/>
                <a:gd name="T6" fmla="*/ 173 w 2197894"/>
                <a:gd name="T7" fmla="*/ 298 h 2178844"/>
                <a:gd name="T8" fmla="*/ 184 w 2197894"/>
                <a:gd name="T9" fmla="*/ 313 h 2178844"/>
                <a:gd name="T10" fmla="*/ 227 w 2197894"/>
                <a:gd name="T11" fmla="*/ 304 h 2178844"/>
                <a:gd name="T12" fmla="*/ 306 w 2197894"/>
                <a:gd name="T13" fmla="*/ 226 h 2178844"/>
                <a:gd name="T14" fmla="*/ 288 w 2197894"/>
                <a:gd name="T15" fmla="*/ 219 h 2178844"/>
                <a:gd name="T16" fmla="*/ 276 w 2197894"/>
                <a:gd name="T17" fmla="*/ 212 h 2178844"/>
                <a:gd name="T18" fmla="*/ 277 w 2197894"/>
                <a:gd name="T19" fmla="*/ 189 h 2178844"/>
                <a:gd name="T20" fmla="*/ 278 w 2197894"/>
                <a:gd name="T21" fmla="*/ 172 h 2178844"/>
                <a:gd name="T22" fmla="*/ 280 w 2197894"/>
                <a:gd name="T23" fmla="*/ 153 h 2178844"/>
                <a:gd name="T24" fmla="*/ 280 w 2197894"/>
                <a:gd name="T25" fmla="*/ 134 h 2178844"/>
                <a:gd name="T26" fmla="*/ 268 w 2197894"/>
                <a:gd name="T27" fmla="*/ 85 h 2178844"/>
                <a:gd name="T28" fmla="*/ 254 w 2197894"/>
                <a:gd name="T29" fmla="*/ 70 h 2178844"/>
                <a:gd name="T30" fmla="*/ 256 w 2197894"/>
                <a:gd name="T31" fmla="*/ 54 h 2178844"/>
                <a:gd name="T32" fmla="*/ 257 w 2197894"/>
                <a:gd name="T33" fmla="*/ 23 h 2178844"/>
                <a:gd name="T34" fmla="*/ 262 w 2197894"/>
                <a:gd name="T35" fmla="*/ 5 h 2178844"/>
                <a:gd name="T36" fmla="*/ 244 w 2197894"/>
                <a:gd name="T37" fmla="*/ 1 h 2178844"/>
                <a:gd name="T38" fmla="*/ 230 w 2197894"/>
                <a:gd name="T39" fmla="*/ 1 h 2178844"/>
                <a:gd name="T40" fmla="*/ 212 w 2197894"/>
                <a:gd name="T41" fmla="*/ 7 h 2178844"/>
                <a:gd name="T42" fmla="*/ 187 w 2197894"/>
                <a:gd name="T43" fmla="*/ 6 h 2178844"/>
                <a:gd name="T44" fmla="*/ 163 w 2197894"/>
                <a:gd name="T45" fmla="*/ 10 h 2178844"/>
                <a:gd name="T46" fmla="*/ 136 w 2197894"/>
                <a:gd name="T47" fmla="*/ 22 h 2178844"/>
                <a:gd name="T48" fmla="*/ 99 w 2197894"/>
                <a:gd name="T49" fmla="*/ 35 h 2178844"/>
                <a:gd name="T50" fmla="*/ 109 w 2197894"/>
                <a:gd name="T51" fmla="*/ 61 h 2178844"/>
                <a:gd name="T52" fmla="*/ 115 w 2197894"/>
                <a:gd name="T53" fmla="*/ 80 h 2178844"/>
                <a:gd name="T54" fmla="*/ 104 w 2197894"/>
                <a:gd name="T55" fmla="*/ 90 h 2178844"/>
                <a:gd name="T56" fmla="*/ 85 w 2197894"/>
                <a:gd name="T57" fmla="*/ 91 h 2178844"/>
                <a:gd name="T58" fmla="*/ 76 w 2197894"/>
                <a:gd name="T59" fmla="*/ 105 h 2178844"/>
                <a:gd name="T60" fmla="*/ 73 w 2197894"/>
                <a:gd name="T61" fmla="*/ 123 h 2178844"/>
                <a:gd name="T62" fmla="*/ 34 w 2197894"/>
                <a:gd name="T63" fmla="*/ 135 h 2178844"/>
                <a:gd name="T64" fmla="*/ 1 w 2197894"/>
                <a:gd name="T65" fmla="*/ 147 h 21788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97894"/>
                <a:gd name="T100" fmla="*/ 0 h 2178844"/>
                <a:gd name="T101" fmla="*/ 2197894 w 2197894"/>
                <a:gd name="T102" fmla="*/ 2178844 h 21788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97894" h="2178844">
                  <a:moveTo>
                    <a:pt x="4763" y="1023937"/>
                  </a:moveTo>
                  <a:lnTo>
                    <a:pt x="0" y="1173956"/>
                  </a:lnTo>
                  <a:lnTo>
                    <a:pt x="364332" y="1476375"/>
                  </a:lnTo>
                  <a:lnTo>
                    <a:pt x="866775" y="1821656"/>
                  </a:lnTo>
                  <a:lnTo>
                    <a:pt x="991059" y="1899194"/>
                  </a:lnTo>
                  <a:lnTo>
                    <a:pt x="1038225" y="1971675"/>
                  </a:lnTo>
                  <a:lnTo>
                    <a:pt x="1128713" y="2031206"/>
                  </a:lnTo>
                  <a:lnTo>
                    <a:pt x="1202532" y="2069306"/>
                  </a:lnTo>
                  <a:lnTo>
                    <a:pt x="1259346" y="2069057"/>
                  </a:lnTo>
                  <a:lnTo>
                    <a:pt x="1281113" y="2174081"/>
                  </a:lnTo>
                  <a:lnTo>
                    <a:pt x="1381125" y="2178844"/>
                  </a:lnTo>
                  <a:lnTo>
                    <a:pt x="1578769" y="2107406"/>
                  </a:lnTo>
                  <a:lnTo>
                    <a:pt x="2197894" y="1674019"/>
                  </a:lnTo>
                  <a:lnTo>
                    <a:pt x="2128838" y="1565672"/>
                  </a:lnTo>
                  <a:lnTo>
                    <a:pt x="2053828" y="1568053"/>
                  </a:lnTo>
                  <a:lnTo>
                    <a:pt x="1999060" y="1522809"/>
                  </a:lnTo>
                  <a:lnTo>
                    <a:pt x="1986421" y="1459457"/>
                  </a:lnTo>
                  <a:lnTo>
                    <a:pt x="1916571" y="1468982"/>
                  </a:lnTo>
                  <a:lnTo>
                    <a:pt x="1881646" y="1424532"/>
                  </a:lnTo>
                  <a:lnTo>
                    <a:pt x="1924050" y="1312069"/>
                  </a:lnTo>
                  <a:lnTo>
                    <a:pt x="1881188" y="1240631"/>
                  </a:lnTo>
                  <a:lnTo>
                    <a:pt x="1933575" y="1193006"/>
                  </a:lnTo>
                  <a:lnTo>
                    <a:pt x="1900238" y="1116806"/>
                  </a:lnTo>
                  <a:lnTo>
                    <a:pt x="1945482" y="1062037"/>
                  </a:lnTo>
                  <a:lnTo>
                    <a:pt x="1916907" y="997744"/>
                  </a:lnTo>
                  <a:lnTo>
                    <a:pt x="1945482" y="928687"/>
                  </a:lnTo>
                  <a:lnTo>
                    <a:pt x="1922860" y="817959"/>
                  </a:lnTo>
                  <a:lnTo>
                    <a:pt x="1863328" y="592931"/>
                  </a:lnTo>
                  <a:lnTo>
                    <a:pt x="1810941" y="540544"/>
                  </a:lnTo>
                  <a:lnTo>
                    <a:pt x="1764507" y="485775"/>
                  </a:lnTo>
                  <a:lnTo>
                    <a:pt x="1751410" y="409575"/>
                  </a:lnTo>
                  <a:lnTo>
                    <a:pt x="1779985" y="377428"/>
                  </a:lnTo>
                  <a:lnTo>
                    <a:pt x="1772109" y="338682"/>
                  </a:lnTo>
                  <a:lnTo>
                    <a:pt x="1787984" y="159294"/>
                  </a:lnTo>
                  <a:lnTo>
                    <a:pt x="1814971" y="105319"/>
                  </a:lnTo>
                  <a:lnTo>
                    <a:pt x="1821657" y="33337"/>
                  </a:lnTo>
                  <a:lnTo>
                    <a:pt x="1745457" y="0"/>
                  </a:lnTo>
                  <a:lnTo>
                    <a:pt x="1697832" y="4762"/>
                  </a:lnTo>
                  <a:lnTo>
                    <a:pt x="1650207" y="16669"/>
                  </a:lnTo>
                  <a:lnTo>
                    <a:pt x="1600200" y="4762"/>
                  </a:lnTo>
                  <a:lnTo>
                    <a:pt x="1533525" y="35719"/>
                  </a:lnTo>
                  <a:lnTo>
                    <a:pt x="1471613" y="47625"/>
                  </a:lnTo>
                  <a:lnTo>
                    <a:pt x="1388269" y="21431"/>
                  </a:lnTo>
                  <a:lnTo>
                    <a:pt x="1297782" y="40481"/>
                  </a:lnTo>
                  <a:lnTo>
                    <a:pt x="1214438" y="69056"/>
                  </a:lnTo>
                  <a:lnTo>
                    <a:pt x="1131094" y="66675"/>
                  </a:lnTo>
                  <a:lnTo>
                    <a:pt x="1016794" y="109537"/>
                  </a:lnTo>
                  <a:lnTo>
                    <a:pt x="942975" y="154781"/>
                  </a:lnTo>
                  <a:lnTo>
                    <a:pt x="833438" y="195262"/>
                  </a:lnTo>
                  <a:lnTo>
                    <a:pt x="684671" y="240257"/>
                  </a:lnTo>
                  <a:lnTo>
                    <a:pt x="737059" y="359319"/>
                  </a:lnTo>
                  <a:lnTo>
                    <a:pt x="757238" y="426244"/>
                  </a:lnTo>
                  <a:lnTo>
                    <a:pt x="768809" y="479969"/>
                  </a:lnTo>
                  <a:lnTo>
                    <a:pt x="797384" y="554582"/>
                  </a:lnTo>
                  <a:lnTo>
                    <a:pt x="792621" y="635544"/>
                  </a:lnTo>
                  <a:lnTo>
                    <a:pt x="722771" y="621257"/>
                  </a:lnTo>
                  <a:lnTo>
                    <a:pt x="657225" y="626269"/>
                  </a:lnTo>
                  <a:lnTo>
                    <a:pt x="592932" y="628650"/>
                  </a:lnTo>
                  <a:lnTo>
                    <a:pt x="581025" y="702469"/>
                  </a:lnTo>
                  <a:lnTo>
                    <a:pt x="531019" y="731044"/>
                  </a:lnTo>
                  <a:lnTo>
                    <a:pt x="540544" y="819150"/>
                  </a:lnTo>
                  <a:lnTo>
                    <a:pt x="504825" y="854869"/>
                  </a:lnTo>
                  <a:lnTo>
                    <a:pt x="323850" y="935831"/>
                  </a:lnTo>
                  <a:lnTo>
                    <a:pt x="235744" y="938212"/>
                  </a:lnTo>
                  <a:lnTo>
                    <a:pt x="80963" y="988219"/>
                  </a:lnTo>
                  <a:lnTo>
                    <a:pt x="4763" y="102393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2" name="Freeform 49"/>
            <p:cNvSpPr>
              <a:spLocks/>
            </p:cNvSpPr>
            <p:nvPr/>
          </p:nvSpPr>
          <p:spPr bwMode="auto">
            <a:xfrm>
              <a:off x="4038576" y="4175143"/>
              <a:ext cx="204788" cy="169863"/>
            </a:xfrm>
            <a:custGeom>
              <a:avLst/>
              <a:gdLst>
                <a:gd name="T0" fmla="*/ 0 w 1198563"/>
                <a:gd name="T1" fmla="*/ 145 h 992187"/>
                <a:gd name="T2" fmla="*/ 59 w 1198563"/>
                <a:gd name="T3" fmla="*/ 146 h 992187"/>
                <a:gd name="T4" fmla="*/ 59 w 1198563"/>
                <a:gd name="T5" fmla="*/ 124 h 992187"/>
                <a:gd name="T6" fmla="*/ 71 w 1198563"/>
                <a:gd name="T7" fmla="*/ 118 h 992187"/>
                <a:gd name="T8" fmla="*/ 92 w 1198563"/>
                <a:gd name="T9" fmla="*/ 112 h 992187"/>
                <a:gd name="T10" fmla="*/ 107 w 1198563"/>
                <a:gd name="T11" fmla="*/ 111 h 992187"/>
                <a:gd name="T12" fmla="*/ 121 w 1198563"/>
                <a:gd name="T13" fmla="*/ 104 h 992187"/>
                <a:gd name="T14" fmla="*/ 133 w 1198563"/>
                <a:gd name="T15" fmla="*/ 99 h 992187"/>
                <a:gd name="T16" fmla="*/ 137 w 1198563"/>
                <a:gd name="T17" fmla="*/ 93 h 992187"/>
                <a:gd name="T18" fmla="*/ 136 w 1198563"/>
                <a:gd name="T19" fmla="*/ 81 h 992187"/>
                <a:gd name="T20" fmla="*/ 143 w 1198563"/>
                <a:gd name="T21" fmla="*/ 76 h 992187"/>
                <a:gd name="T22" fmla="*/ 145 w 1198563"/>
                <a:gd name="T23" fmla="*/ 65 h 992187"/>
                <a:gd name="T24" fmla="*/ 155 w 1198563"/>
                <a:gd name="T25" fmla="*/ 65 h 992187"/>
                <a:gd name="T26" fmla="*/ 163 w 1198563"/>
                <a:gd name="T27" fmla="*/ 65 h 992187"/>
                <a:gd name="T28" fmla="*/ 174 w 1198563"/>
                <a:gd name="T29" fmla="*/ 67 h 992187"/>
                <a:gd name="T30" fmla="*/ 174 w 1198563"/>
                <a:gd name="T31" fmla="*/ 55 h 992187"/>
                <a:gd name="T32" fmla="*/ 170 w 1198563"/>
                <a:gd name="T33" fmla="*/ 43 h 992187"/>
                <a:gd name="T34" fmla="*/ 169 w 1198563"/>
                <a:gd name="T35" fmla="*/ 35 h 992187"/>
                <a:gd name="T36" fmla="*/ 166 w 1198563"/>
                <a:gd name="T37" fmla="*/ 26 h 992187"/>
                <a:gd name="T38" fmla="*/ 162 w 1198563"/>
                <a:gd name="T39" fmla="*/ 17 h 992187"/>
                <a:gd name="T40" fmla="*/ 157 w 1198563"/>
                <a:gd name="T41" fmla="*/ 8 h 992187"/>
                <a:gd name="T42" fmla="*/ 148 w 1198563"/>
                <a:gd name="T43" fmla="*/ 9 h 992187"/>
                <a:gd name="T44" fmla="*/ 142 w 1198563"/>
                <a:gd name="T45" fmla="*/ 7 h 992187"/>
                <a:gd name="T46" fmla="*/ 134 w 1198563"/>
                <a:gd name="T47" fmla="*/ 5 h 992187"/>
                <a:gd name="T48" fmla="*/ 124 w 1198563"/>
                <a:gd name="T49" fmla="*/ 9 h 992187"/>
                <a:gd name="T50" fmla="*/ 113 w 1198563"/>
                <a:gd name="T51" fmla="*/ 6 h 992187"/>
                <a:gd name="T52" fmla="*/ 110 w 1198563"/>
                <a:gd name="T53" fmla="*/ 0 h 992187"/>
                <a:gd name="T54" fmla="*/ 103 w 1198563"/>
                <a:gd name="T55" fmla="*/ 1 h 992187"/>
                <a:gd name="T56" fmla="*/ 101 w 1198563"/>
                <a:gd name="T57" fmla="*/ 6 h 992187"/>
                <a:gd name="T58" fmla="*/ 99 w 1198563"/>
                <a:gd name="T59" fmla="*/ 15 h 992187"/>
                <a:gd name="T60" fmla="*/ 96 w 1198563"/>
                <a:gd name="T61" fmla="*/ 25 h 992187"/>
                <a:gd name="T62" fmla="*/ 88 w 1198563"/>
                <a:gd name="T63" fmla="*/ 30 h 992187"/>
                <a:gd name="T64" fmla="*/ 81 w 1198563"/>
                <a:gd name="T65" fmla="*/ 38 h 992187"/>
                <a:gd name="T66" fmla="*/ 71 w 1198563"/>
                <a:gd name="T67" fmla="*/ 41 h 992187"/>
                <a:gd name="T68" fmla="*/ 56 w 1198563"/>
                <a:gd name="T69" fmla="*/ 55 h 992187"/>
                <a:gd name="T70" fmla="*/ 47 w 1198563"/>
                <a:gd name="T71" fmla="*/ 69 h 992187"/>
                <a:gd name="T72" fmla="*/ 41 w 1198563"/>
                <a:gd name="T73" fmla="*/ 83 h 992187"/>
                <a:gd name="T74" fmla="*/ 45 w 1198563"/>
                <a:gd name="T75" fmla="*/ 94 h 992187"/>
                <a:gd name="T76" fmla="*/ 47 w 1198563"/>
                <a:gd name="T77" fmla="*/ 103 h 992187"/>
                <a:gd name="T78" fmla="*/ 36 w 1198563"/>
                <a:gd name="T79" fmla="*/ 110 h 992187"/>
                <a:gd name="T80" fmla="*/ 27 w 1198563"/>
                <a:gd name="T81" fmla="*/ 115 h 992187"/>
                <a:gd name="T82" fmla="*/ 20 w 1198563"/>
                <a:gd name="T83" fmla="*/ 129 h 992187"/>
                <a:gd name="T84" fmla="*/ 10 w 1198563"/>
                <a:gd name="T85" fmla="*/ 137 h 992187"/>
                <a:gd name="T86" fmla="*/ 0 w 1198563"/>
                <a:gd name="T87" fmla="*/ 145 h 9921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98563"/>
                <a:gd name="T133" fmla="*/ 0 h 992187"/>
                <a:gd name="T134" fmla="*/ 1198563 w 1198563"/>
                <a:gd name="T135" fmla="*/ 992187 h 99218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98563" h="992187">
                  <a:moveTo>
                    <a:pt x="0" y="987425"/>
                  </a:moveTo>
                  <a:lnTo>
                    <a:pt x="403225" y="992187"/>
                  </a:lnTo>
                  <a:lnTo>
                    <a:pt x="405942" y="843212"/>
                  </a:lnTo>
                  <a:lnTo>
                    <a:pt x="486904" y="802730"/>
                  </a:lnTo>
                  <a:lnTo>
                    <a:pt x="631825" y="758825"/>
                  </a:lnTo>
                  <a:lnTo>
                    <a:pt x="731838" y="752475"/>
                  </a:lnTo>
                  <a:lnTo>
                    <a:pt x="833438" y="706437"/>
                  </a:lnTo>
                  <a:lnTo>
                    <a:pt x="912813" y="671512"/>
                  </a:lnTo>
                  <a:lnTo>
                    <a:pt x="941723" y="633662"/>
                  </a:lnTo>
                  <a:lnTo>
                    <a:pt x="935038" y="549275"/>
                  </a:lnTo>
                  <a:lnTo>
                    <a:pt x="979488" y="517525"/>
                  </a:lnTo>
                  <a:lnTo>
                    <a:pt x="995363" y="444500"/>
                  </a:lnTo>
                  <a:lnTo>
                    <a:pt x="1063625" y="441325"/>
                  </a:lnTo>
                  <a:lnTo>
                    <a:pt x="1119188" y="439737"/>
                  </a:lnTo>
                  <a:lnTo>
                    <a:pt x="1193800" y="452437"/>
                  </a:lnTo>
                  <a:lnTo>
                    <a:pt x="1198563" y="373062"/>
                  </a:lnTo>
                  <a:lnTo>
                    <a:pt x="1166813" y="290512"/>
                  </a:lnTo>
                  <a:lnTo>
                    <a:pt x="1160463" y="238125"/>
                  </a:lnTo>
                  <a:lnTo>
                    <a:pt x="1138238" y="173037"/>
                  </a:lnTo>
                  <a:lnTo>
                    <a:pt x="1109663" y="114300"/>
                  </a:lnTo>
                  <a:lnTo>
                    <a:pt x="1081088" y="50800"/>
                  </a:lnTo>
                  <a:lnTo>
                    <a:pt x="1019175" y="63500"/>
                  </a:lnTo>
                  <a:lnTo>
                    <a:pt x="976313" y="44450"/>
                  </a:lnTo>
                  <a:lnTo>
                    <a:pt x="922338" y="33337"/>
                  </a:lnTo>
                  <a:lnTo>
                    <a:pt x="850900" y="63500"/>
                  </a:lnTo>
                  <a:lnTo>
                    <a:pt x="779463" y="39687"/>
                  </a:lnTo>
                  <a:lnTo>
                    <a:pt x="755650" y="0"/>
                  </a:lnTo>
                  <a:lnTo>
                    <a:pt x="709613" y="4762"/>
                  </a:lnTo>
                  <a:lnTo>
                    <a:pt x="693738" y="42862"/>
                  </a:lnTo>
                  <a:lnTo>
                    <a:pt x="679450" y="104775"/>
                  </a:lnTo>
                  <a:lnTo>
                    <a:pt x="655638" y="171450"/>
                  </a:lnTo>
                  <a:lnTo>
                    <a:pt x="603250" y="206375"/>
                  </a:lnTo>
                  <a:lnTo>
                    <a:pt x="555625" y="258762"/>
                  </a:lnTo>
                  <a:lnTo>
                    <a:pt x="485775" y="276225"/>
                  </a:lnTo>
                  <a:lnTo>
                    <a:pt x="385763" y="373062"/>
                  </a:lnTo>
                  <a:lnTo>
                    <a:pt x="322263" y="466725"/>
                  </a:lnTo>
                  <a:lnTo>
                    <a:pt x="279400" y="566737"/>
                  </a:lnTo>
                  <a:lnTo>
                    <a:pt x="309563" y="639762"/>
                  </a:lnTo>
                  <a:lnTo>
                    <a:pt x="322263" y="703262"/>
                  </a:lnTo>
                  <a:lnTo>
                    <a:pt x="247650" y="746125"/>
                  </a:lnTo>
                  <a:lnTo>
                    <a:pt x="182563" y="784225"/>
                  </a:lnTo>
                  <a:lnTo>
                    <a:pt x="136525" y="876300"/>
                  </a:lnTo>
                  <a:lnTo>
                    <a:pt x="69850" y="930275"/>
                  </a:lnTo>
                  <a:lnTo>
                    <a:pt x="0" y="9874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3" name="Freeform 50"/>
            <p:cNvSpPr>
              <a:spLocks/>
            </p:cNvSpPr>
            <p:nvPr/>
          </p:nvSpPr>
          <p:spPr bwMode="auto">
            <a:xfrm>
              <a:off x="4270351" y="4429143"/>
              <a:ext cx="287338" cy="223838"/>
            </a:xfrm>
            <a:custGeom>
              <a:avLst/>
              <a:gdLst>
                <a:gd name="T0" fmla="*/ 223 w 1688307"/>
                <a:gd name="T1" fmla="*/ 11 h 1307417"/>
                <a:gd name="T2" fmla="*/ 227 w 1688307"/>
                <a:gd name="T3" fmla="*/ 43 h 1307417"/>
                <a:gd name="T4" fmla="*/ 235 w 1688307"/>
                <a:gd name="T5" fmla="*/ 51 h 1307417"/>
                <a:gd name="T6" fmla="*/ 241 w 1688307"/>
                <a:gd name="T7" fmla="*/ 61 h 1307417"/>
                <a:gd name="T8" fmla="*/ 238 w 1688307"/>
                <a:gd name="T9" fmla="*/ 67 h 1307417"/>
                <a:gd name="T10" fmla="*/ 235 w 1688307"/>
                <a:gd name="T11" fmla="*/ 92 h 1307417"/>
                <a:gd name="T12" fmla="*/ 236 w 1688307"/>
                <a:gd name="T13" fmla="*/ 109 h 1307417"/>
                <a:gd name="T14" fmla="*/ 220 w 1688307"/>
                <a:gd name="T15" fmla="*/ 129 h 1307417"/>
                <a:gd name="T16" fmla="*/ 207 w 1688307"/>
                <a:gd name="T17" fmla="*/ 142 h 1307417"/>
                <a:gd name="T18" fmla="*/ 200 w 1688307"/>
                <a:gd name="T19" fmla="*/ 153 h 1307417"/>
                <a:gd name="T20" fmla="*/ 204 w 1688307"/>
                <a:gd name="T21" fmla="*/ 164 h 1307417"/>
                <a:gd name="T22" fmla="*/ 195 w 1688307"/>
                <a:gd name="T23" fmla="*/ 167 h 1307417"/>
                <a:gd name="T24" fmla="*/ 187 w 1688307"/>
                <a:gd name="T25" fmla="*/ 169 h 1307417"/>
                <a:gd name="T26" fmla="*/ 178 w 1688307"/>
                <a:gd name="T27" fmla="*/ 170 h 1307417"/>
                <a:gd name="T28" fmla="*/ 168 w 1688307"/>
                <a:gd name="T29" fmla="*/ 166 h 1307417"/>
                <a:gd name="T30" fmla="*/ 158 w 1688307"/>
                <a:gd name="T31" fmla="*/ 167 h 1307417"/>
                <a:gd name="T32" fmla="*/ 139 w 1688307"/>
                <a:gd name="T33" fmla="*/ 174 h 1307417"/>
                <a:gd name="T34" fmla="*/ 129 w 1688307"/>
                <a:gd name="T35" fmla="*/ 173 h 1307417"/>
                <a:gd name="T36" fmla="*/ 122 w 1688307"/>
                <a:gd name="T37" fmla="*/ 169 h 1307417"/>
                <a:gd name="T38" fmla="*/ 109 w 1688307"/>
                <a:gd name="T39" fmla="*/ 169 h 1307417"/>
                <a:gd name="T40" fmla="*/ 100 w 1688307"/>
                <a:gd name="T41" fmla="*/ 171 h 1307417"/>
                <a:gd name="T42" fmla="*/ 92 w 1688307"/>
                <a:gd name="T43" fmla="*/ 167 h 1307417"/>
                <a:gd name="T44" fmla="*/ 81 w 1688307"/>
                <a:gd name="T45" fmla="*/ 161 h 1307417"/>
                <a:gd name="T46" fmla="*/ 71 w 1688307"/>
                <a:gd name="T47" fmla="*/ 162 h 1307417"/>
                <a:gd name="T48" fmla="*/ 64 w 1688307"/>
                <a:gd name="T49" fmla="*/ 165 h 1307417"/>
                <a:gd name="T50" fmla="*/ 62 w 1688307"/>
                <a:gd name="T51" fmla="*/ 174 h 1307417"/>
                <a:gd name="T52" fmla="*/ 56 w 1688307"/>
                <a:gd name="T53" fmla="*/ 183 h 1307417"/>
                <a:gd name="T54" fmla="*/ 54 w 1688307"/>
                <a:gd name="T55" fmla="*/ 191 h 1307417"/>
                <a:gd name="T56" fmla="*/ 41 w 1688307"/>
                <a:gd name="T57" fmla="*/ 192 h 1307417"/>
                <a:gd name="T58" fmla="*/ 38 w 1688307"/>
                <a:gd name="T59" fmla="*/ 183 h 1307417"/>
                <a:gd name="T60" fmla="*/ 19 w 1688307"/>
                <a:gd name="T61" fmla="*/ 177 h 1307417"/>
                <a:gd name="T62" fmla="*/ 12 w 1688307"/>
                <a:gd name="T63" fmla="*/ 167 h 1307417"/>
                <a:gd name="T64" fmla="*/ 4 w 1688307"/>
                <a:gd name="T65" fmla="*/ 158 h 1307417"/>
                <a:gd name="T66" fmla="*/ 0 w 1688307"/>
                <a:gd name="T67" fmla="*/ 142 h 1307417"/>
                <a:gd name="T68" fmla="*/ 20 w 1688307"/>
                <a:gd name="T69" fmla="*/ 135 h 1307417"/>
                <a:gd name="T70" fmla="*/ 42 w 1688307"/>
                <a:gd name="T71" fmla="*/ 133 h 1307417"/>
                <a:gd name="T72" fmla="*/ 59 w 1688307"/>
                <a:gd name="T73" fmla="*/ 125 h 1307417"/>
                <a:gd name="T74" fmla="*/ 61 w 1688307"/>
                <a:gd name="T75" fmla="*/ 75 h 1307417"/>
                <a:gd name="T76" fmla="*/ 89 w 1688307"/>
                <a:gd name="T77" fmla="*/ 64 h 1307417"/>
                <a:gd name="T78" fmla="*/ 178 w 1688307"/>
                <a:gd name="T79" fmla="*/ 0 h 1307417"/>
                <a:gd name="T80" fmla="*/ 193 w 1688307"/>
                <a:gd name="T81" fmla="*/ 2 h 1307417"/>
                <a:gd name="T82" fmla="*/ 203 w 1688307"/>
                <a:gd name="T83" fmla="*/ 11 h 1307417"/>
                <a:gd name="T84" fmla="*/ 223 w 1688307"/>
                <a:gd name="T85" fmla="*/ 11 h 130741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88307"/>
                <a:gd name="T130" fmla="*/ 0 h 1307417"/>
                <a:gd name="T131" fmla="*/ 1688307 w 1688307"/>
                <a:gd name="T132" fmla="*/ 1307417 h 130741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88307" h="1307417">
                  <a:moveTo>
                    <a:pt x="1562100" y="73818"/>
                  </a:moveTo>
                  <a:lnTo>
                    <a:pt x="1585913" y="290512"/>
                  </a:lnTo>
                  <a:lnTo>
                    <a:pt x="1647825" y="345281"/>
                  </a:lnTo>
                  <a:lnTo>
                    <a:pt x="1688307" y="411956"/>
                  </a:lnTo>
                  <a:lnTo>
                    <a:pt x="1663839" y="458488"/>
                  </a:lnTo>
                  <a:lnTo>
                    <a:pt x="1646655" y="624876"/>
                  </a:lnTo>
                  <a:lnTo>
                    <a:pt x="1652588" y="740568"/>
                  </a:lnTo>
                  <a:lnTo>
                    <a:pt x="1540669" y="878681"/>
                  </a:lnTo>
                  <a:lnTo>
                    <a:pt x="1452563" y="966787"/>
                  </a:lnTo>
                  <a:lnTo>
                    <a:pt x="1402557" y="1038225"/>
                  </a:lnTo>
                  <a:lnTo>
                    <a:pt x="1431024" y="1112984"/>
                  </a:lnTo>
                  <a:lnTo>
                    <a:pt x="1364457" y="1138237"/>
                  </a:lnTo>
                  <a:lnTo>
                    <a:pt x="1309688" y="1152525"/>
                  </a:lnTo>
                  <a:lnTo>
                    <a:pt x="1243013" y="1154906"/>
                  </a:lnTo>
                  <a:lnTo>
                    <a:pt x="1178719" y="1131093"/>
                  </a:lnTo>
                  <a:lnTo>
                    <a:pt x="1104900" y="1135856"/>
                  </a:lnTo>
                  <a:lnTo>
                    <a:pt x="973932" y="1181100"/>
                  </a:lnTo>
                  <a:lnTo>
                    <a:pt x="904875" y="1173956"/>
                  </a:lnTo>
                  <a:lnTo>
                    <a:pt x="852488" y="1150143"/>
                  </a:lnTo>
                  <a:lnTo>
                    <a:pt x="766763" y="1150143"/>
                  </a:lnTo>
                  <a:lnTo>
                    <a:pt x="702469" y="1162050"/>
                  </a:lnTo>
                  <a:lnTo>
                    <a:pt x="642938" y="1138237"/>
                  </a:lnTo>
                  <a:lnTo>
                    <a:pt x="564357" y="1095375"/>
                  </a:lnTo>
                  <a:lnTo>
                    <a:pt x="497682" y="1104900"/>
                  </a:lnTo>
                  <a:lnTo>
                    <a:pt x="445294" y="1119187"/>
                  </a:lnTo>
                  <a:lnTo>
                    <a:pt x="435595" y="1184849"/>
                  </a:lnTo>
                  <a:lnTo>
                    <a:pt x="390525" y="1240631"/>
                  </a:lnTo>
                  <a:lnTo>
                    <a:pt x="381571" y="1300445"/>
                  </a:lnTo>
                  <a:lnTo>
                    <a:pt x="287412" y="1307417"/>
                  </a:lnTo>
                  <a:lnTo>
                    <a:pt x="269082" y="1240631"/>
                  </a:lnTo>
                  <a:lnTo>
                    <a:pt x="132889" y="1204377"/>
                  </a:lnTo>
                  <a:lnTo>
                    <a:pt x="83344" y="1133475"/>
                  </a:lnTo>
                  <a:lnTo>
                    <a:pt x="28933" y="1073519"/>
                  </a:lnTo>
                  <a:lnTo>
                    <a:pt x="0" y="962025"/>
                  </a:lnTo>
                  <a:lnTo>
                    <a:pt x="140494" y="916781"/>
                  </a:lnTo>
                  <a:lnTo>
                    <a:pt x="290513" y="902493"/>
                  </a:lnTo>
                  <a:lnTo>
                    <a:pt x="411957" y="847725"/>
                  </a:lnTo>
                  <a:lnTo>
                    <a:pt x="426244" y="507206"/>
                  </a:lnTo>
                  <a:lnTo>
                    <a:pt x="623888" y="433387"/>
                  </a:lnTo>
                  <a:lnTo>
                    <a:pt x="1245394" y="0"/>
                  </a:lnTo>
                  <a:lnTo>
                    <a:pt x="1352550" y="16668"/>
                  </a:lnTo>
                  <a:lnTo>
                    <a:pt x="1423988" y="76200"/>
                  </a:lnTo>
                  <a:lnTo>
                    <a:pt x="1562100" y="7381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4" name="Freeform 52"/>
            <p:cNvSpPr>
              <a:spLocks/>
            </p:cNvSpPr>
            <p:nvPr/>
          </p:nvSpPr>
          <p:spPr bwMode="auto">
            <a:xfrm>
              <a:off x="4710089" y="4262456"/>
              <a:ext cx="217487" cy="198437"/>
            </a:xfrm>
            <a:custGeom>
              <a:avLst/>
              <a:gdLst>
                <a:gd name="T0" fmla="*/ 166 w 1279177"/>
                <a:gd name="T1" fmla="*/ 144 h 1160821"/>
                <a:gd name="T2" fmla="*/ 163 w 1279177"/>
                <a:gd name="T3" fmla="*/ 156 h 1160821"/>
                <a:gd name="T4" fmla="*/ 172 w 1279177"/>
                <a:gd name="T5" fmla="*/ 155 h 1160821"/>
                <a:gd name="T6" fmla="*/ 182 w 1279177"/>
                <a:gd name="T7" fmla="*/ 167 h 1160821"/>
                <a:gd name="T8" fmla="*/ 162 w 1279177"/>
                <a:gd name="T9" fmla="*/ 168 h 1160821"/>
                <a:gd name="T10" fmla="*/ 139 w 1279177"/>
                <a:gd name="T11" fmla="*/ 168 h 1160821"/>
                <a:gd name="T12" fmla="*/ 3 w 1279177"/>
                <a:gd name="T13" fmla="*/ 169 h 1160821"/>
                <a:gd name="T14" fmla="*/ 0 w 1279177"/>
                <a:gd name="T15" fmla="*/ 36 h 1160821"/>
                <a:gd name="T16" fmla="*/ 0 w 1279177"/>
                <a:gd name="T17" fmla="*/ 15 h 1160821"/>
                <a:gd name="T18" fmla="*/ 5 w 1279177"/>
                <a:gd name="T19" fmla="*/ 8 h 1160821"/>
                <a:gd name="T20" fmla="*/ 8 w 1279177"/>
                <a:gd name="T21" fmla="*/ 2 h 1160821"/>
                <a:gd name="T22" fmla="*/ 14 w 1279177"/>
                <a:gd name="T23" fmla="*/ 0 h 1160821"/>
                <a:gd name="T24" fmla="*/ 24 w 1279177"/>
                <a:gd name="T25" fmla="*/ 4 h 1160821"/>
                <a:gd name="T26" fmla="*/ 38 w 1279177"/>
                <a:gd name="T27" fmla="*/ 9 h 1160821"/>
                <a:gd name="T28" fmla="*/ 45 w 1279177"/>
                <a:gd name="T29" fmla="*/ 7 h 1160821"/>
                <a:gd name="T30" fmla="*/ 57 w 1279177"/>
                <a:gd name="T31" fmla="*/ 11 h 1160821"/>
                <a:gd name="T32" fmla="*/ 69 w 1279177"/>
                <a:gd name="T33" fmla="*/ 13 h 1160821"/>
                <a:gd name="T34" fmla="*/ 77 w 1279177"/>
                <a:gd name="T35" fmla="*/ 9 h 1160821"/>
                <a:gd name="T36" fmla="*/ 84 w 1279177"/>
                <a:gd name="T37" fmla="*/ 2 h 1160821"/>
                <a:gd name="T38" fmla="*/ 92 w 1279177"/>
                <a:gd name="T39" fmla="*/ 2 h 1160821"/>
                <a:gd name="T40" fmla="*/ 100 w 1279177"/>
                <a:gd name="T41" fmla="*/ 6 h 1160821"/>
                <a:gd name="T42" fmla="*/ 113 w 1279177"/>
                <a:gd name="T43" fmla="*/ 4 h 1160821"/>
                <a:gd name="T44" fmla="*/ 124 w 1279177"/>
                <a:gd name="T45" fmla="*/ 6 h 1160821"/>
                <a:gd name="T46" fmla="*/ 132 w 1279177"/>
                <a:gd name="T47" fmla="*/ 6 h 1160821"/>
                <a:gd name="T48" fmla="*/ 145 w 1279177"/>
                <a:gd name="T49" fmla="*/ 4 h 1160821"/>
                <a:gd name="T50" fmla="*/ 159 w 1279177"/>
                <a:gd name="T51" fmla="*/ 33 h 1160821"/>
                <a:gd name="T52" fmla="*/ 159 w 1279177"/>
                <a:gd name="T53" fmla="*/ 39 h 1160821"/>
                <a:gd name="T54" fmla="*/ 151 w 1279177"/>
                <a:gd name="T55" fmla="*/ 51 h 1160821"/>
                <a:gd name="T56" fmla="*/ 148 w 1279177"/>
                <a:gd name="T57" fmla="*/ 60 h 1160821"/>
                <a:gd name="T58" fmla="*/ 140 w 1279177"/>
                <a:gd name="T59" fmla="*/ 62 h 1160821"/>
                <a:gd name="T60" fmla="*/ 135 w 1279177"/>
                <a:gd name="T61" fmla="*/ 58 h 1160821"/>
                <a:gd name="T62" fmla="*/ 130 w 1279177"/>
                <a:gd name="T63" fmla="*/ 56 h 1160821"/>
                <a:gd name="T64" fmla="*/ 123 w 1279177"/>
                <a:gd name="T65" fmla="*/ 52 h 1160821"/>
                <a:gd name="T66" fmla="*/ 118 w 1279177"/>
                <a:gd name="T67" fmla="*/ 44 h 1160821"/>
                <a:gd name="T68" fmla="*/ 115 w 1279177"/>
                <a:gd name="T69" fmla="*/ 37 h 1160821"/>
                <a:gd name="T70" fmla="*/ 105 w 1279177"/>
                <a:gd name="T71" fmla="*/ 25 h 1160821"/>
                <a:gd name="T72" fmla="*/ 101 w 1279177"/>
                <a:gd name="T73" fmla="*/ 25 h 1160821"/>
                <a:gd name="T74" fmla="*/ 101 w 1279177"/>
                <a:gd name="T75" fmla="*/ 29 h 1160821"/>
                <a:gd name="T76" fmla="*/ 107 w 1279177"/>
                <a:gd name="T77" fmla="*/ 39 h 1160821"/>
                <a:gd name="T78" fmla="*/ 116 w 1279177"/>
                <a:gd name="T79" fmla="*/ 52 h 1160821"/>
                <a:gd name="T80" fmla="*/ 132 w 1279177"/>
                <a:gd name="T81" fmla="*/ 66 h 1160821"/>
                <a:gd name="T82" fmla="*/ 139 w 1279177"/>
                <a:gd name="T83" fmla="*/ 78 h 1160821"/>
                <a:gd name="T84" fmla="*/ 145 w 1279177"/>
                <a:gd name="T85" fmla="*/ 92 h 1160821"/>
                <a:gd name="T86" fmla="*/ 151 w 1279177"/>
                <a:gd name="T87" fmla="*/ 102 h 1160821"/>
                <a:gd name="T88" fmla="*/ 151 w 1279177"/>
                <a:gd name="T89" fmla="*/ 110 h 1160821"/>
                <a:gd name="T90" fmla="*/ 156 w 1279177"/>
                <a:gd name="T91" fmla="*/ 117 h 1160821"/>
                <a:gd name="T92" fmla="*/ 162 w 1279177"/>
                <a:gd name="T93" fmla="*/ 125 h 1160821"/>
                <a:gd name="T94" fmla="*/ 166 w 1279177"/>
                <a:gd name="T95" fmla="*/ 134 h 1160821"/>
                <a:gd name="T96" fmla="*/ 166 w 1279177"/>
                <a:gd name="T97" fmla="*/ 144 h 11608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79177"/>
                <a:gd name="T148" fmla="*/ 0 h 1160821"/>
                <a:gd name="T149" fmla="*/ 1279177 w 1279177"/>
                <a:gd name="T150" fmla="*/ 1160821 h 116082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79177" h="1160821">
                  <a:moveTo>
                    <a:pt x="1169640" y="984609"/>
                  </a:moveTo>
                  <a:lnTo>
                    <a:pt x="1150590" y="1067952"/>
                  </a:lnTo>
                  <a:lnTo>
                    <a:pt x="1207740" y="1060809"/>
                  </a:lnTo>
                  <a:lnTo>
                    <a:pt x="1279177" y="1144152"/>
                  </a:lnTo>
                  <a:lnTo>
                    <a:pt x="1141065" y="1153677"/>
                  </a:lnTo>
                  <a:lnTo>
                    <a:pt x="979140" y="1148915"/>
                  </a:lnTo>
                  <a:lnTo>
                    <a:pt x="24259" y="1160821"/>
                  </a:lnTo>
                  <a:lnTo>
                    <a:pt x="2647" y="247857"/>
                  </a:lnTo>
                  <a:lnTo>
                    <a:pt x="0" y="102001"/>
                  </a:lnTo>
                  <a:lnTo>
                    <a:pt x="36165" y="51159"/>
                  </a:lnTo>
                  <a:lnTo>
                    <a:pt x="57091" y="14829"/>
                  </a:lnTo>
                  <a:lnTo>
                    <a:pt x="99290" y="0"/>
                  </a:lnTo>
                  <a:lnTo>
                    <a:pt x="171301" y="26819"/>
                  </a:lnTo>
                  <a:lnTo>
                    <a:pt x="268061" y="62564"/>
                  </a:lnTo>
                  <a:lnTo>
                    <a:pt x="319240" y="49916"/>
                  </a:lnTo>
                  <a:lnTo>
                    <a:pt x="404025" y="72403"/>
                  </a:lnTo>
                  <a:lnTo>
                    <a:pt x="486221" y="89259"/>
                  </a:lnTo>
                  <a:lnTo>
                    <a:pt x="543371" y="60684"/>
                  </a:lnTo>
                  <a:lnTo>
                    <a:pt x="593377" y="15440"/>
                  </a:lnTo>
                  <a:lnTo>
                    <a:pt x="644954" y="15880"/>
                  </a:lnTo>
                  <a:lnTo>
                    <a:pt x="707415" y="39942"/>
                  </a:lnTo>
                  <a:lnTo>
                    <a:pt x="792679" y="27262"/>
                  </a:lnTo>
                  <a:lnTo>
                    <a:pt x="869602" y="41634"/>
                  </a:lnTo>
                  <a:lnTo>
                    <a:pt x="926752" y="44015"/>
                  </a:lnTo>
                  <a:lnTo>
                    <a:pt x="1019621" y="27346"/>
                  </a:lnTo>
                  <a:lnTo>
                    <a:pt x="1117252" y="224990"/>
                  </a:lnTo>
                  <a:lnTo>
                    <a:pt x="1122015" y="270234"/>
                  </a:lnTo>
                  <a:lnTo>
                    <a:pt x="1060102" y="348815"/>
                  </a:lnTo>
                  <a:lnTo>
                    <a:pt x="1041052" y="413109"/>
                  </a:lnTo>
                  <a:lnTo>
                    <a:pt x="986284" y="425015"/>
                  </a:lnTo>
                  <a:lnTo>
                    <a:pt x="950565" y="398821"/>
                  </a:lnTo>
                  <a:lnTo>
                    <a:pt x="916460" y="381864"/>
                  </a:lnTo>
                  <a:lnTo>
                    <a:pt x="865707" y="356417"/>
                  </a:lnTo>
                  <a:lnTo>
                    <a:pt x="829121" y="298809"/>
                  </a:lnTo>
                  <a:lnTo>
                    <a:pt x="812940" y="250730"/>
                  </a:lnTo>
                  <a:lnTo>
                    <a:pt x="735524" y="172445"/>
                  </a:lnTo>
                  <a:lnTo>
                    <a:pt x="709829" y="172911"/>
                  </a:lnTo>
                  <a:lnTo>
                    <a:pt x="710318" y="199857"/>
                  </a:lnTo>
                  <a:lnTo>
                    <a:pt x="750137" y="269449"/>
                  </a:lnTo>
                  <a:lnTo>
                    <a:pt x="818742" y="354926"/>
                  </a:lnTo>
                  <a:lnTo>
                    <a:pt x="929134" y="451209"/>
                  </a:lnTo>
                  <a:lnTo>
                    <a:pt x="981521" y="532171"/>
                  </a:lnTo>
                  <a:lnTo>
                    <a:pt x="1022002" y="632184"/>
                  </a:lnTo>
                  <a:lnTo>
                    <a:pt x="1060102" y="696477"/>
                  </a:lnTo>
                  <a:lnTo>
                    <a:pt x="1062946" y="755978"/>
                  </a:lnTo>
                  <a:lnTo>
                    <a:pt x="1100584" y="801252"/>
                  </a:lnTo>
                  <a:lnTo>
                    <a:pt x="1141065" y="858402"/>
                  </a:lnTo>
                  <a:lnTo>
                    <a:pt x="1169640" y="915552"/>
                  </a:lnTo>
                  <a:lnTo>
                    <a:pt x="1169640" y="98460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5" name="Freeform 53"/>
            <p:cNvSpPr>
              <a:spLocks/>
            </p:cNvSpPr>
            <p:nvPr/>
          </p:nvSpPr>
          <p:spPr bwMode="auto">
            <a:xfrm>
              <a:off x="4510064" y="4429143"/>
              <a:ext cx="188912" cy="301625"/>
            </a:xfrm>
            <a:custGeom>
              <a:avLst/>
              <a:gdLst>
                <a:gd name="T0" fmla="*/ 3 w 1104900"/>
                <a:gd name="T1" fmla="*/ 160 h 1769269"/>
                <a:gd name="T2" fmla="*/ 14 w 1104900"/>
                <a:gd name="T3" fmla="*/ 167 h 1769269"/>
                <a:gd name="T4" fmla="*/ 25 w 1104900"/>
                <a:gd name="T5" fmla="*/ 178 h 1769269"/>
                <a:gd name="T6" fmla="*/ 26 w 1104900"/>
                <a:gd name="T7" fmla="*/ 184 h 1769269"/>
                <a:gd name="T8" fmla="*/ 31 w 1104900"/>
                <a:gd name="T9" fmla="*/ 189 h 1769269"/>
                <a:gd name="T10" fmla="*/ 30 w 1104900"/>
                <a:gd name="T11" fmla="*/ 201 h 1769269"/>
                <a:gd name="T12" fmla="*/ 32 w 1104900"/>
                <a:gd name="T13" fmla="*/ 209 h 1769269"/>
                <a:gd name="T14" fmla="*/ 30 w 1104900"/>
                <a:gd name="T15" fmla="*/ 214 h 1769269"/>
                <a:gd name="T16" fmla="*/ 24 w 1104900"/>
                <a:gd name="T17" fmla="*/ 217 h 1769269"/>
                <a:gd name="T18" fmla="*/ 20 w 1104900"/>
                <a:gd name="T19" fmla="*/ 226 h 1769269"/>
                <a:gd name="T20" fmla="*/ 22 w 1104900"/>
                <a:gd name="T21" fmla="*/ 234 h 1769269"/>
                <a:gd name="T22" fmla="*/ 25 w 1104900"/>
                <a:gd name="T23" fmla="*/ 245 h 1769269"/>
                <a:gd name="T24" fmla="*/ 30 w 1104900"/>
                <a:gd name="T25" fmla="*/ 255 h 1769269"/>
                <a:gd name="T26" fmla="*/ 42 w 1104900"/>
                <a:gd name="T27" fmla="*/ 252 h 1769269"/>
                <a:gd name="T28" fmla="*/ 57 w 1104900"/>
                <a:gd name="T29" fmla="*/ 250 h 1769269"/>
                <a:gd name="T30" fmla="*/ 69 w 1104900"/>
                <a:gd name="T31" fmla="*/ 247 h 1769269"/>
                <a:gd name="T32" fmla="*/ 80 w 1104900"/>
                <a:gd name="T33" fmla="*/ 244 h 1769269"/>
                <a:gd name="T34" fmla="*/ 84 w 1104900"/>
                <a:gd name="T35" fmla="*/ 233 h 1769269"/>
                <a:gd name="T36" fmla="*/ 92 w 1104900"/>
                <a:gd name="T37" fmla="*/ 235 h 1769269"/>
                <a:gd name="T38" fmla="*/ 102 w 1104900"/>
                <a:gd name="T39" fmla="*/ 233 h 1769269"/>
                <a:gd name="T40" fmla="*/ 110 w 1104900"/>
                <a:gd name="T41" fmla="*/ 227 h 1769269"/>
                <a:gd name="T42" fmla="*/ 122 w 1104900"/>
                <a:gd name="T43" fmla="*/ 214 h 1769269"/>
                <a:gd name="T44" fmla="*/ 131 w 1104900"/>
                <a:gd name="T45" fmla="*/ 203 h 1769269"/>
                <a:gd name="T46" fmla="*/ 142 w 1104900"/>
                <a:gd name="T47" fmla="*/ 197 h 1769269"/>
                <a:gd name="T48" fmla="*/ 143 w 1104900"/>
                <a:gd name="T49" fmla="*/ 178 h 1769269"/>
                <a:gd name="T50" fmla="*/ 130 w 1104900"/>
                <a:gd name="T51" fmla="*/ 170 h 1769269"/>
                <a:gd name="T52" fmla="*/ 133 w 1104900"/>
                <a:gd name="T53" fmla="*/ 156 h 1769269"/>
                <a:gd name="T54" fmla="*/ 139 w 1104900"/>
                <a:gd name="T55" fmla="*/ 145 h 1769269"/>
                <a:gd name="T56" fmla="*/ 147 w 1104900"/>
                <a:gd name="T57" fmla="*/ 132 h 1769269"/>
                <a:gd name="T58" fmla="*/ 161 w 1104900"/>
                <a:gd name="T59" fmla="*/ 123 h 1769269"/>
                <a:gd name="T60" fmla="*/ 160 w 1104900"/>
                <a:gd name="T61" fmla="*/ 61 h 1769269"/>
                <a:gd name="T62" fmla="*/ 39 w 1104900"/>
                <a:gd name="T63" fmla="*/ 0 h 1769269"/>
                <a:gd name="T64" fmla="*/ 23 w 1104900"/>
                <a:gd name="T65" fmla="*/ 11 h 1769269"/>
                <a:gd name="T66" fmla="*/ 26 w 1104900"/>
                <a:gd name="T67" fmla="*/ 42 h 1769269"/>
                <a:gd name="T68" fmla="*/ 36 w 1104900"/>
                <a:gd name="T69" fmla="*/ 50 h 1769269"/>
                <a:gd name="T70" fmla="*/ 42 w 1104900"/>
                <a:gd name="T71" fmla="*/ 60 h 1769269"/>
                <a:gd name="T72" fmla="*/ 38 w 1104900"/>
                <a:gd name="T73" fmla="*/ 67 h 1769269"/>
                <a:gd name="T74" fmla="*/ 35 w 1104900"/>
                <a:gd name="T75" fmla="*/ 91 h 1769269"/>
                <a:gd name="T76" fmla="*/ 36 w 1104900"/>
                <a:gd name="T77" fmla="*/ 107 h 1769269"/>
                <a:gd name="T78" fmla="*/ 19 w 1104900"/>
                <a:gd name="T79" fmla="*/ 127 h 1769269"/>
                <a:gd name="T80" fmla="*/ 7 w 1104900"/>
                <a:gd name="T81" fmla="*/ 140 h 1769269"/>
                <a:gd name="T82" fmla="*/ 0 w 1104900"/>
                <a:gd name="T83" fmla="*/ 150 h 1769269"/>
                <a:gd name="T84" fmla="*/ 3 w 1104900"/>
                <a:gd name="T85" fmla="*/ 160 h 17692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4900"/>
                <a:gd name="T130" fmla="*/ 0 h 1769269"/>
                <a:gd name="T131" fmla="*/ 1104900 w 1104900"/>
                <a:gd name="T132" fmla="*/ 1769269 h 17692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4900" h="1769269">
                  <a:moveTo>
                    <a:pt x="23812" y="1113235"/>
                  </a:moveTo>
                  <a:lnTo>
                    <a:pt x="97944" y="1158782"/>
                  </a:lnTo>
                  <a:lnTo>
                    <a:pt x="170259" y="1238250"/>
                  </a:lnTo>
                  <a:lnTo>
                    <a:pt x="176212" y="1275160"/>
                  </a:lnTo>
                  <a:lnTo>
                    <a:pt x="215503" y="1313260"/>
                  </a:lnTo>
                  <a:lnTo>
                    <a:pt x="205978" y="1397794"/>
                  </a:lnTo>
                  <a:lnTo>
                    <a:pt x="216694" y="1453753"/>
                  </a:lnTo>
                  <a:lnTo>
                    <a:pt x="207169" y="1485900"/>
                  </a:lnTo>
                  <a:lnTo>
                    <a:pt x="164306" y="1509713"/>
                  </a:lnTo>
                  <a:lnTo>
                    <a:pt x="138112" y="1566863"/>
                  </a:lnTo>
                  <a:lnTo>
                    <a:pt x="150019" y="1624013"/>
                  </a:lnTo>
                  <a:lnTo>
                    <a:pt x="173138" y="1702984"/>
                  </a:lnTo>
                  <a:lnTo>
                    <a:pt x="204787" y="1769269"/>
                  </a:lnTo>
                  <a:lnTo>
                    <a:pt x="285750" y="1752600"/>
                  </a:lnTo>
                  <a:lnTo>
                    <a:pt x="390525" y="1733550"/>
                  </a:lnTo>
                  <a:lnTo>
                    <a:pt x="473869" y="1716882"/>
                  </a:lnTo>
                  <a:lnTo>
                    <a:pt x="547687" y="1693069"/>
                  </a:lnTo>
                  <a:lnTo>
                    <a:pt x="576262" y="1619250"/>
                  </a:lnTo>
                  <a:lnTo>
                    <a:pt x="628650" y="1633538"/>
                  </a:lnTo>
                  <a:lnTo>
                    <a:pt x="695325" y="1619250"/>
                  </a:lnTo>
                  <a:lnTo>
                    <a:pt x="750094" y="1578769"/>
                  </a:lnTo>
                  <a:lnTo>
                    <a:pt x="835819" y="1488282"/>
                  </a:lnTo>
                  <a:lnTo>
                    <a:pt x="900112" y="1409700"/>
                  </a:lnTo>
                  <a:lnTo>
                    <a:pt x="971550" y="1369219"/>
                  </a:lnTo>
                  <a:lnTo>
                    <a:pt x="976312" y="1238250"/>
                  </a:lnTo>
                  <a:lnTo>
                    <a:pt x="890587" y="1178719"/>
                  </a:lnTo>
                  <a:lnTo>
                    <a:pt x="912019" y="1083469"/>
                  </a:lnTo>
                  <a:lnTo>
                    <a:pt x="950119" y="1007269"/>
                  </a:lnTo>
                  <a:lnTo>
                    <a:pt x="1007269" y="914400"/>
                  </a:lnTo>
                  <a:lnTo>
                    <a:pt x="1104900" y="857250"/>
                  </a:lnTo>
                  <a:lnTo>
                    <a:pt x="1095375" y="421482"/>
                  </a:lnTo>
                  <a:lnTo>
                    <a:pt x="266700" y="0"/>
                  </a:lnTo>
                  <a:lnTo>
                    <a:pt x="154781" y="73819"/>
                  </a:lnTo>
                  <a:lnTo>
                    <a:pt x="178594" y="290513"/>
                  </a:lnTo>
                  <a:lnTo>
                    <a:pt x="245269" y="347663"/>
                  </a:lnTo>
                  <a:lnTo>
                    <a:pt x="284559" y="415528"/>
                  </a:lnTo>
                  <a:lnTo>
                    <a:pt x="257175" y="464344"/>
                  </a:lnTo>
                  <a:lnTo>
                    <a:pt x="241697" y="629841"/>
                  </a:lnTo>
                  <a:lnTo>
                    <a:pt x="245269" y="744141"/>
                  </a:lnTo>
                  <a:lnTo>
                    <a:pt x="133350" y="881063"/>
                  </a:lnTo>
                  <a:lnTo>
                    <a:pt x="45244" y="970360"/>
                  </a:lnTo>
                  <a:lnTo>
                    <a:pt x="0" y="1042988"/>
                  </a:lnTo>
                  <a:lnTo>
                    <a:pt x="23812" y="111323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6" name="Freeform 54"/>
            <p:cNvSpPr>
              <a:spLocks/>
            </p:cNvSpPr>
            <p:nvPr/>
          </p:nvSpPr>
          <p:spPr bwMode="auto">
            <a:xfrm>
              <a:off x="4406876" y="4141806"/>
              <a:ext cx="73025" cy="149225"/>
            </a:xfrm>
            <a:custGeom>
              <a:avLst/>
              <a:gdLst>
                <a:gd name="T0" fmla="*/ 51 w 426244"/>
                <a:gd name="T1" fmla="*/ 7 h 871166"/>
                <a:gd name="T2" fmla="*/ 43 w 426244"/>
                <a:gd name="T3" fmla="*/ 8 h 871166"/>
                <a:gd name="T4" fmla="*/ 38 w 426244"/>
                <a:gd name="T5" fmla="*/ 3 h 871166"/>
                <a:gd name="T6" fmla="*/ 33 w 426244"/>
                <a:gd name="T7" fmla="*/ 0 h 871166"/>
                <a:gd name="T8" fmla="*/ 27 w 426244"/>
                <a:gd name="T9" fmla="*/ 4 h 871166"/>
                <a:gd name="T10" fmla="*/ 11 w 426244"/>
                <a:gd name="T11" fmla="*/ 6 h 871166"/>
                <a:gd name="T12" fmla="*/ 10 w 426244"/>
                <a:gd name="T13" fmla="*/ 15 h 871166"/>
                <a:gd name="T14" fmla="*/ 5 w 426244"/>
                <a:gd name="T15" fmla="*/ 25 h 871166"/>
                <a:gd name="T16" fmla="*/ 3 w 426244"/>
                <a:gd name="T17" fmla="*/ 50 h 871166"/>
                <a:gd name="T18" fmla="*/ 4 w 426244"/>
                <a:gd name="T19" fmla="*/ 57 h 871166"/>
                <a:gd name="T20" fmla="*/ 0 w 426244"/>
                <a:gd name="T21" fmla="*/ 62 h 871166"/>
                <a:gd name="T22" fmla="*/ 2 w 426244"/>
                <a:gd name="T23" fmla="*/ 73 h 871166"/>
                <a:gd name="T24" fmla="*/ 9 w 426244"/>
                <a:gd name="T25" fmla="*/ 80 h 871166"/>
                <a:gd name="T26" fmla="*/ 17 w 426244"/>
                <a:gd name="T27" fmla="*/ 89 h 871166"/>
                <a:gd name="T28" fmla="*/ 27 w 426244"/>
                <a:gd name="T29" fmla="*/ 128 h 871166"/>
                <a:gd name="T30" fmla="*/ 33 w 426244"/>
                <a:gd name="T31" fmla="*/ 127 h 871166"/>
                <a:gd name="T32" fmla="*/ 39 w 426244"/>
                <a:gd name="T33" fmla="*/ 120 h 871166"/>
                <a:gd name="T34" fmla="*/ 39 w 426244"/>
                <a:gd name="T35" fmla="*/ 103 h 871166"/>
                <a:gd name="T36" fmla="*/ 52 w 426244"/>
                <a:gd name="T37" fmla="*/ 94 h 871166"/>
                <a:gd name="T38" fmla="*/ 63 w 426244"/>
                <a:gd name="T39" fmla="*/ 80 h 871166"/>
                <a:gd name="T40" fmla="*/ 58 w 426244"/>
                <a:gd name="T41" fmla="*/ 76 h 871166"/>
                <a:gd name="T42" fmla="*/ 54 w 426244"/>
                <a:gd name="T43" fmla="*/ 68 h 871166"/>
                <a:gd name="T44" fmla="*/ 50 w 426244"/>
                <a:gd name="T45" fmla="*/ 68 h 871166"/>
                <a:gd name="T46" fmla="*/ 44 w 426244"/>
                <a:gd name="T47" fmla="*/ 63 h 871166"/>
                <a:gd name="T48" fmla="*/ 38 w 426244"/>
                <a:gd name="T49" fmla="*/ 60 h 871166"/>
                <a:gd name="T50" fmla="*/ 33 w 426244"/>
                <a:gd name="T51" fmla="*/ 54 h 871166"/>
                <a:gd name="T52" fmla="*/ 37 w 426244"/>
                <a:gd name="T53" fmla="*/ 46 h 871166"/>
                <a:gd name="T54" fmla="*/ 46 w 426244"/>
                <a:gd name="T55" fmla="*/ 41 h 871166"/>
                <a:gd name="T56" fmla="*/ 49 w 426244"/>
                <a:gd name="T57" fmla="*/ 34 h 871166"/>
                <a:gd name="T58" fmla="*/ 50 w 426244"/>
                <a:gd name="T59" fmla="*/ 26 h 871166"/>
                <a:gd name="T60" fmla="*/ 44 w 426244"/>
                <a:gd name="T61" fmla="*/ 25 h 871166"/>
                <a:gd name="T62" fmla="*/ 44 w 426244"/>
                <a:gd name="T63" fmla="*/ 16 h 871166"/>
                <a:gd name="T64" fmla="*/ 51 w 426244"/>
                <a:gd name="T65" fmla="*/ 7 h 8711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6244"/>
                <a:gd name="T100" fmla="*/ 0 h 871166"/>
                <a:gd name="T101" fmla="*/ 426244 w 426244"/>
                <a:gd name="T102" fmla="*/ 871166 h 8711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6244" h="871166">
                  <a:moveTo>
                    <a:pt x="342016" y="48656"/>
                  </a:moveTo>
                  <a:lnTo>
                    <a:pt x="288932" y="54872"/>
                  </a:lnTo>
                  <a:lnTo>
                    <a:pt x="256991" y="22769"/>
                  </a:lnTo>
                  <a:lnTo>
                    <a:pt x="225220" y="0"/>
                  </a:lnTo>
                  <a:lnTo>
                    <a:pt x="185338" y="24069"/>
                  </a:lnTo>
                  <a:lnTo>
                    <a:pt x="73819" y="42491"/>
                  </a:lnTo>
                  <a:lnTo>
                    <a:pt x="66675" y="104403"/>
                  </a:lnTo>
                  <a:lnTo>
                    <a:pt x="35719" y="168697"/>
                  </a:lnTo>
                  <a:lnTo>
                    <a:pt x="21431" y="340147"/>
                  </a:lnTo>
                  <a:lnTo>
                    <a:pt x="28575" y="385391"/>
                  </a:lnTo>
                  <a:lnTo>
                    <a:pt x="0" y="418728"/>
                  </a:lnTo>
                  <a:lnTo>
                    <a:pt x="16669" y="492547"/>
                  </a:lnTo>
                  <a:lnTo>
                    <a:pt x="59531" y="544934"/>
                  </a:lnTo>
                  <a:lnTo>
                    <a:pt x="114300" y="602084"/>
                  </a:lnTo>
                  <a:lnTo>
                    <a:pt x="183356" y="871166"/>
                  </a:lnTo>
                  <a:lnTo>
                    <a:pt x="226219" y="859259"/>
                  </a:lnTo>
                  <a:lnTo>
                    <a:pt x="264319" y="811634"/>
                  </a:lnTo>
                  <a:lnTo>
                    <a:pt x="266700" y="699716"/>
                  </a:lnTo>
                  <a:lnTo>
                    <a:pt x="352425" y="635422"/>
                  </a:lnTo>
                  <a:lnTo>
                    <a:pt x="426244" y="542553"/>
                  </a:lnTo>
                  <a:lnTo>
                    <a:pt x="390525" y="513978"/>
                  </a:lnTo>
                  <a:lnTo>
                    <a:pt x="364616" y="460873"/>
                  </a:lnTo>
                  <a:lnTo>
                    <a:pt x="336606" y="460214"/>
                  </a:lnTo>
                  <a:lnTo>
                    <a:pt x="300102" y="423523"/>
                  </a:lnTo>
                  <a:lnTo>
                    <a:pt x="255065" y="410334"/>
                  </a:lnTo>
                  <a:lnTo>
                    <a:pt x="220705" y="368353"/>
                  </a:lnTo>
                  <a:lnTo>
                    <a:pt x="253286" y="312317"/>
                  </a:lnTo>
                  <a:lnTo>
                    <a:pt x="310911" y="278587"/>
                  </a:lnTo>
                  <a:lnTo>
                    <a:pt x="332455" y="231506"/>
                  </a:lnTo>
                  <a:lnTo>
                    <a:pt x="340395" y="175333"/>
                  </a:lnTo>
                  <a:lnTo>
                    <a:pt x="295443" y="166812"/>
                  </a:lnTo>
                  <a:lnTo>
                    <a:pt x="294427" y="110801"/>
                  </a:lnTo>
                  <a:lnTo>
                    <a:pt x="342016" y="4865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7" name="Freeform 55"/>
            <p:cNvSpPr>
              <a:spLocks/>
            </p:cNvSpPr>
            <p:nvPr/>
          </p:nvSpPr>
          <p:spPr bwMode="auto">
            <a:xfrm>
              <a:off x="4852964" y="4597418"/>
              <a:ext cx="274637" cy="200025"/>
            </a:xfrm>
            <a:custGeom>
              <a:avLst/>
              <a:gdLst>
                <a:gd name="T0" fmla="*/ 238 w 1600980"/>
                <a:gd name="T1" fmla="*/ 88 h 1179900"/>
                <a:gd name="T2" fmla="*/ 216 w 1600980"/>
                <a:gd name="T3" fmla="*/ 130 h 1179900"/>
                <a:gd name="T4" fmla="*/ 198 w 1600980"/>
                <a:gd name="T5" fmla="*/ 144 h 1179900"/>
                <a:gd name="T6" fmla="*/ 178 w 1600980"/>
                <a:gd name="T7" fmla="*/ 149 h 1179900"/>
                <a:gd name="T8" fmla="*/ 165 w 1600980"/>
                <a:gd name="T9" fmla="*/ 154 h 1179900"/>
                <a:gd name="T10" fmla="*/ 158 w 1600980"/>
                <a:gd name="T11" fmla="*/ 152 h 1179900"/>
                <a:gd name="T12" fmla="*/ 146 w 1600980"/>
                <a:gd name="T13" fmla="*/ 157 h 1179900"/>
                <a:gd name="T14" fmla="*/ 132 w 1600980"/>
                <a:gd name="T15" fmla="*/ 156 h 1179900"/>
                <a:gd name="T16" fmla="*/ 117 w 1600980"/>
                <a:gd name="T17" fmla="*/ 164 h 1179900"/>
                <a:gd name="T18" fmla="*/ 109 w 1600980"/>
                <a:gd name="T19" fmla="*/ 165 h 1179900"/>
                <a:gd name="T20" fmla="*/ 99 w 1600980"/>
                <a:gd name="T21" fmla="*/ 162 h 1179900"/>
                <a:gd name="T22" fmla="*/ 88 w 1600980"/>
                <a:gd name="T23" fmla="*/ 163 h 1179900"/>
                <a:gd name="T24" fmla="*/ 76 w 1600980"/>
                <a:gd name="T25" fmla="*/ 157 h 1179900"/>
                <a:gd name="T26" fmla="*/ 66 w 1600980"/>
                <a:gd name="T27" fmla="*/ 150 h 1179900"/>
                <a:gd name="T28" fmla="*/ 55 w 1600980"/>
                <a:gd name="T29" fmla="*/ 150 h 1179900"/>
                <a:gd name="T30" fmla="*/ 45 w 1600980"/>
                <a:gd name="T31" fmla="*/ 149 h 1179900"/>
                <a:gd name="T32" fmla="*/ 45 w 1600980"/>
                <a:gd name="T33" fmla="*/ 135 h 1179900"/>
                <a:gd name="T34" fmla="*/ 39 w 1600980"/>
                <a:gd name="T35" fmla="*/ 134 h 1179900"/>
                <a:gd name="T36" fmla="*/ 35 w 1600980"/>
                <a:gd name="T37" fmla="*/ 129 h 1179900"/>
                <a:gd name="T38" fmla="*/ 31 w 1600980"/>
                <a:gd name="T39" fmla="*/ 119 h 1179900"/>
                <a:gd name="T40" fmla="*/ 24 w 1600980"/>
                <a:gd name="T41" fmla="*/ 112 h 1179900"/>
                <a:gd name="T42" fmla="*/ 13 w 1600980"/>
                <a:gd name="T43" fmla="*/ 98 h 1179900"/>
                <a:gd name="T44" fmla="*/ 2 w 1600980"/>
                <a:gd name="T45" fmla="*/ 93 h 1179900"/>
                <a:gd name="T46" fmla="*/ 2 w 1600980"/>
                <a:gd name="T47" fmla="*/ 87 h 1179900"/>
                <a:gd name="T48" fmla="*/ 0 w 1600980"/>
                <a:gd name="T49" fmla="*/ 83 h 1179900"/>
                <a:gd name="T50" fmla="*/ 6 w 1600980"/>
                <a:gd name="T51" fmla="*/ 76 h 1179900"/>
                <a:gd name="T52" fmla="*/ 7 w 1600980"/>
                <a:gd name="T53" fmla="*/ 68 h 1179900"/>
                <a:gd name="T54" fmla="*/ 16 w 1600980"/>
                <a:gd name="T55" fmla="*/ 62 h 1179900"/>
                <a:gd name="T56" fmla="*/ 26 w 1600980"/>
                <a:gd name="T57" fmla="*/ 63 h 1179900"/>
                <a:gd name="T58" fmla="*/ 34 w 1600980"/>
                <a:gd name="T59" fmla="*/ 60 h 1179900"/>
                <a:gd name="T60" fmla="*/ 40 w 1600980"/>
                <a:gd name="T61" fmla="*/ 53 h 1179900"/>
                <a:gd name="T62" fmla="*/ 46 w 1600980"/>
                <a:gd name="T63" fmla="*/ 42 h 1179900"/>
                <a:gd name="T64" fmla="*/ 55 w 1600980"/>
                <a:gd name="T65" fmla="*/ 25 h 1179900"/>
                <a:gd name="T66" fmla="*/ 60 w 1600980"/>
                <a:gd name="T67" fmla="*/ 16 h 1179900"/>
                <a:gd name="T68" fmla="*/ 63 w 1600980"/>
                <a:gd name="T69" fmla="*/ 5 h 1179900"/>
                <a:gd name="T70" fmla="*/ 75 w 1600980"/>
                <a:gd name="T71" fmla="*/ 8 h 1179900"/>
                <a:gd name="T72" fmla="*/ 85 w 1600980"/>
                <a:gd name="T73" fmla="*/ 0 h 1179900"/>
                <a:gd name="T74" fmla="*/ 97 w 1600980"/>
                <a:gd name="T75" fmla="*/ 3 h 1179900"/>
                <a:gd name="T76" fmla="*/ 111 w 1600980"/>
                <a:gd name="T77" fmla="*/ 2 h 1179900"/>
                <a:gd name="T78" fmla="*/ 122 w 1600980"/>
                <a:gd name="T79" fmla="*/ 4 h 1179900"/>
                <a:gd name="T80" fmla="*/ 132 w 1600980"/>
                <a:gd name="T81" fmla="*/ 12 h 1179900"/>
                <a:gd name="T82" fmla="*/ 142 w 1600980"/>
                <a:gd name="T83" fmla="*/ 22 h 1179900"/>
                <a:gd name="T84" fmla="*/ 148 w 1600980"/>
                <a:gd name="T85" fmla="*/ 30 h 1179900"/>
                <a:gd name="T86" fmla="*/ 154 w 1600980"/>
                <a:gd name="T87" fmla="*/ 35 h 1179900"/>
                <a:gd name="T88" fmla="*/ 149 w 1600980"/>
                <a:gd name="T89" fmla="*/ 44 h 1179900"/>
                <a:gd name="T90" fmla="*/ 149 w 1600980"/>
                <a:gd name="T91" fmla="*/ 55 h 1179900"/>
                <a:gd name="T92" fmla="*/ 163 w 1600980"/>
                <a:gd name="T93" fmla="*/ 57 h 1179900"/>
                <a:gd name="T94" fmla="*/ 173 w 1600980"/>
                <a:gd name="T95" fmla="*/ 74 h 1179900"/>
                <a:gd name="T96" fmla="*/ 223 w 1600980"/>
                <a:gd name="T97" fmla="*/ 88 h 1179900"/>
                <a:gd name="T98" fmla="*/ 238 w 1600980"/>
                <a:gd name="T99" fmla="*/ 88 h 11799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0980"/>
                <a:gd name="T151" fmla="*/ 0 h 1179900"/>
                <a:gd name="T152" fmla="*/ 1600980 w 1600980"/>
                <a:gd name="T153" fmla="*/ 1179900 h 117990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0980" h="1179900">
                  <a:moveTo>
                    <a:pt x="1600980" y="630360"/>
                  </a:moveTo>
                  <a:lnTo>
                    <a:pt x="1457325" y="926306"/>
                  </a:lnTo>
                  <a:lnTo>
                    <a:pt x="1333500" y="1027509"/>
                  </a:lnTo>
                  <a:lnTo>
                    <a:pt x="1197769" y="1066800"/>
                  </a:lnTo>
                  <a:lnTo>
                    <a:pt x="1109663" y="1100137"/>
                  </a:lnTo>
                  <a:lnTo>
                    <a:pt x="1065610" y="1088231"/>
                  </a:lnTo>
                  <a:lnTo>
                    <a:pt x="984647" y="1121569"/>
                  </a:lnTo>
                  <a:lnTo>
                    <a:pt x="888615" y="1113903"/>
                  </a:lnTo>
                  <a:lnTo>
                    <a:pt x="789385" y="1169194"/>
                  </a:lnTo>
                  <a:lnTo>
                    <a:pt x="735474" y="1179900"/>
                  </a:lnTo>
                  <a:lnTo>
                    <a:pt x="664432" y="1160117"/>
                  </a:lnTo>
                  <a:lnTo>
                    <a:pt x="590643" y="1161456"/>
                  </a:lnTo>
                  <a:lnTo>
                    <a:pt x="512958" y="1120721"/>
                  </a:lnTo>
                  <a:lnTo>
                    <a:pt x="444984" y="1072786"/>
                  </a:lnTo>
                  <a:lnTo>
                    <a:pt x="371134" y="1070848"/>
                  </a:lnTo>
                  <a:lnTo>
                    <a:pt x="305991" y="1064419"/>
                  </a:lnTo>
                  <a:lnTo>
                    <a:pt x="305991" y="964406"/>
                  </a:lnTo>
                  <a:lnTo>
                    <a:pt x="264319" y="954881"/>
                  </a:lnTo>
                  <a:lnTo>
                    <a:pt x="233363" y="920353"/>
                  </a:lnTo>
                  <a:lnTo>
                    <a:pt x="207169" y="852487"/>
                  </a:lnTo>
                  <a:lnTo>
                    <a:pt x="162659" y="799286"/>
                  </a:lnTo>
                  <a:lnTo>
                    <a:pt x="90488" y="697706"/>
                  </a:lnTo>
                  <a:lnTo>
                    <a:pt x="10716" y="664369"/>
                  </a:lnTo>
                  <a:lnTo>
                    <a:pt x="15478" y="625078"/>
                  </a:lnTo>
                  <a:lnTo>
                    <a:pt x="0" y="589359"/>
                  </a:lnTo>
                  <a:lnTo>
                    <a:pt x="41672" y="546497"/>
                  </a:lnTo>
                  <a:lnTo>
                    <a:pt x="47625" y="485775"/>
                  </a:lnTo>
                  <a:lnTo>
                    <a:pt x="105966" y="445294"/>
                  </a:lnTo>
                  <a:lnTo>
                    <a:pt x="177403" y="450056"/>
                  </a:lnTo>
                  <a:lnTo>
                    <a:pt x="226219" y="426244"/>
                  </a:lnTo>
                  <a:lnTo>
                    <a:pt x="270272" y="376237"/>
                  </a:lnTo>
                  <a:lnTo>
                    <a:pt x="307182" y="302419"/>
                  </a:lnTo>
                  <a:lnTo>
                    <a:pt x="367903" y="177403"/>
                  </a:lnTo>
                  <a:lnTo>
                    <a:pt x="404813" y="116681"/>
                  </a:lnTo>
                  <a:lnTo>
                    <a:pt x="421482" y="38100"/>
                  </a:lnTo>
                  <a:lnTo>
                    <a:pt x="504825" y="59531"/>
                  </a:lnTo>
                  <a:lnTo>
                    <a:pt x="571500" y="0"/>
                  </a:lnTo>
                  <a:lnTo>
                    <a:pt x="652463" y="19050"/>
                  </a:lnTo>
                  <a:lnTo>
                    <a:pt x="750094" y="16669"/>
                  </a:lnTo>
                  <a:lnTo>
                    <a:pt x="819150" y="30956"/>
                  </a:lnTo>
                  <a:lnTo>
                    <a:pt x="890588" y="88106"/>
                  </a:lnTo>
                  <a:lnTo>
                    <a:pt x="952500" y="157162"/>
                  </a:lnTo>
                  <a:lnTo>
                    <a:pt x="997744" y="211931"/>
                  </a:lnTo>
                  <a:lnTo>
                    <a:pt x="1038225" y="250031"/>
                  </a:lnTo>
                  <a:lnTo>
                    <a:pt x="1000125" y="316706"/>
                  </a:lnTo>
                  <a:lnTo>
                    <a:pt x="1002507" y="392906"/>
                  </a:lnTo>
                  <a:lnTo>
                    <a:pt x="1095375" y="409575"/>
                  </a:lnTo>
                  <a:lnTo>
                    <a:pt x="1166489" y="525860"/>
                  </a:lnTo>
                  <a:lnTo>
                    <a:pt x="1503876" y="628845"/>
                  </a:lnTo>
                  <a:lnTo>
                    <a:pt x="1600980" y="63036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8" name="Freeform 56"/>
            <p:cNvSpPr>
              <a:spLocks/>
            </p:cNvSpPr>
            <p:nvPr/>
          </p:nvSpPr>
          <p:spPr bwMode="auto">
            <a:xfrm>
              <a:off x="5008539" y="4632343"/>
              <a:ext cx="188912" cy="252413"/>
            </a:xfrm>
            <a:custGeom>
              <a:avLst/>
              <a:gdLst>
                <a:gd name="T0" fmla="*/ 33 w 1107281"/>
                <a:gd name="T1" fmla="*/ 21 h 1476375"/>
                <a:gd name="T2" fmla="*/ 40 w 1107281"/>
                <a:gd name="T3" fmla="*/ 27 h 1476375"/>
                <a:gd name="T4" fmla="*/ 50 w 1107281"/>
                <a:gd name="T5" fmla="*/ 36 h 1476375"/>
                <a:gd name="T6" fmla="*/ 63 w 1107281"/>
                <a:gd name="T7" fmla="*/ 33 h 1476375"/>
                <a:gd name="T8" fmla="*/ 75 w 1107281"/>
                <a:gd name="T9" fmla="*/ 30 h 1476375"/>
                <a:gd name="T10" fmla="*/ 90 w 1107281"/>
                <a:gd name="T11" fmla="*/ 27 h 1476375"/>
                <a:gd name="T12" fmla="*/ 104 w 1107281"/>
                <a:gd name="T13" fmla="*/ 23 h 1476375"/>
                <a:gd name="T14" fmla="*/ 118 w 1107281"/>
                <a:gd name="T15" fmla="*/ 21 h 1476375"/>
                <a:gd name="T16" fmla="*/ 131 w 1107281"/>
                <a:gd name="T17" fmla="*/ 22 h 1476375"/>
                <a:gd name="T18" fmla="*/ 142 w 1107281"/>
                <a:gd name="T19" fmla="*/ 16 h 1476375"/>
                <a:gd name="T20" fmla="*/ 149 w 1107281"/>
                <a:gd name="T21" fmla="*/ 8 h 1476375"/>
                <a:gd name="T22" fmla="*/ 155 w 1107281"/>
                <a:gd name="T23" fmla="*/ 0 h 1476375"/>
                <a:gd name="T24" fmla="*/ 160 w 1107281"/>
                <a:gd name="T25" fmla="*/ 2 h 1476375"/>
                <a:gd name="T26" fmla="*/ 159 w 1107281"/>
                <a:gd name="T27" fmla="*/ 11 h 1476375"/>
                <a:gd name="T28" fmla="*/ 158 w 1107281"/>
                <a:gd name="T29" fmla="*/ 25 h 1476375"/>
                <a:gd name="T30" fmla="*/ 155 w 1107281"/>
                <a:gd name="T31" fmla="*/ 36 h 1476375"/>
                <a:gd name="T32" fmla="*/ 149 w 1107281"/>
                <a:gd name="T33" fmla="*/ 53 h 1476375"/>
                <a:gd name="T34" fmla="*/ 140 w 1107281"/>
                <a:gd name="T35" fmla="*/ 68 h 1476375"/>
                <a:gd name="T36" fmla="*/ 132 w 1107281"/>
                <a:gd name="T37" fmla="*/ 88 h 1476375"/>
                <a:gd name="T38" fmla="*/ 121 w 1107281"/>
                <a:gd name="T39" fmla="*/ 109 h 1476375"/>
                <a:gd name="T40" fmla="*/ 105 w 1107281"/>
                <a:gd name="T41" fmla="*/ 131 h 1476375"/>
                <a:gd name="T42" fmla="*/ 85 w 1107281"/>
                <a:gd name="T43" fmla="*/ 149 h 1476375"/>
                <a:gd name="T44" fmla="*/ 64 w 1107281"/>
                <a:gd name="T45" fmla="*/ 168 h 1476375"/>
                <a:gd name="T46" fmla="*/ 47 w 1107281"/>
                <a:gd name="T47" fmla="*/ 178 h 1476375"/>
                <a:gd name="T48" fmla="*/ 30 w 1107281"/>
                <a:gd name="T49" fmla="*/ 198 h 1476375"/>
                <a:gd name="T50" fmla="*/ 27 w 1107281"/>
                <a:gd name="T51" fmla="*/ 216 h 1476375"/>
                <a:gd name="T52" fmla="*/ 14 w 1107281"/>
                <a:gd name="T53" fmla="*/ 212 h 1476375"/>
                <a:gd name="T54" fmla="*/ 9 w 1107281"/>
                <a:gd name="T55" fmla="*/ 203 h 1476375"/>
                <a:gd name="T56" fmla="*/ 0 w 1107281"/>
                <a:gd name="T57" fmla="*/ 155 h 1476375"/>
                <a:gd name="T58" fmla="*/ 11 w 1107281"/>
                <a:gd name="T59" fmla="*/ 134 h 1476375"/>
                <a:gd name="T60" fmla="*/ 23 w 1107281"/>
                <a:gd name="T61" fmla="*/ 128 h 1476375"/>
                <a:gd name="T62" fmla="*/ 29 w 1107281"/>
                <a:gd name="T63" fmla="*/ 130 h 1476375"/>
                <a:gd name="T64" fmla="*/ 42 w 1107281"/>
                <a:gd name="T65" fmla="*/ 125 h 1476375"/>
                <a:gd name="T66" fmla="*/ 61 w 1107281"/>
                <a:gd name="T67" fmla="*/ 120 h 1476375"/>
                <a:gd name="T68" fmla="*/ 80 w 1107281"/>
                <a:gd name="T69" fmla="*/ 104 h 1476375"/>
                <a:gd name="T70" fmla="*/ 100 w 1107281"/>
                <a:gd name="T71" fmla="*/ 62 h 1476375"/>
                <a:gd name="T72" fmla="*/ 86 w 1107281"/>
                <a:gd name="T73" fmla="*/ 61 h 1476375"/>
                <a:gd name="T74" fmla="*/ 38 w 1107281"/>
                <a:gd name="T75" fmla="*/ 47 h 1476375"/>
                <a:gd name="T76" fmla="*/ 27 w 1107281"/>
                <a:gd name="T77" fmla="*/ 30 h 1476375"/>
                <a:gd name="T78" fmla="*/ 33 w 1107281"/>
                <a:gd name="T79" fmla="*/ 21 h 147637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7281"/>
                <a:gd name="T121" fmla="*/ 0 h 1476375"/>
                <a:gd name="T122" fmla="*/ 1107281 w 1107281"/>
                <a:gd name="T123" fmla="*/ 1476375 h 147637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7281" h="1476375">
                  <a:moveTo>
                    <a:pt x="228600" y="140494"/>
                  </a:moveTo>
                  <a:lnTo>
                    <a:pt x="273843" y="183356"/>
                  </a:lnTo>
                  <a:lnTo>
                    <a:pt x="347662" y="247650"/>
                  </a:lnTo>
                  <a:lnTo>
                    <a:pt x="438150" y="226219"/>
                  </a:lnTo>
                  <a:lnTo>
                    <a:pt x="516731" y="207169"/>
                  </a:lnTo>
                  <a:lnTo>
                    <a:pt x="619125" y="180975"/>
                  </a:lnTo>
                  <a:lnTo>
                    <a:pt x="719137" y="157162"/>
                  </a:lnTo>
                  <a:lnTo>
                    <a:pt x="814387" y="145256"/>
                  </a:lnTo>
                  <a:lnTo>
                    <a:pt x="907256" y="147637"/>
                  </a:lnTo>
                  <a:lnTo>
                    <a:pt x="985837" y="107156"/>
                  </a:lnTo>
                  <a:lnTo>
                    <a:pt x="1031081" y="54769"/>
                  </a:lnTo>
                  <a:lnTo>
                    <a:pt x="1071562" y="0"/>
                  </a:lnTo>
                  <a:lnTo>
                    <a:pt x="1107281" y="14287"/>
                  </a:lnTo>
                  <a:lnTo>
                    <a:pt x="1102518" y="73819"/>
                  </a:lnTo>
                  <a:lnTo>
                    <a:pt x="1092993" y="173831"/>
                  </a:lnTo>
                  <a:lnTo>
                    <a:pt x="1071562" y="247650"/>
                  </a:lnTo>
                  <a:lnTo>
                    <a:pt x="1031081" y="364331"/>
                  </a:lnTo>
                  <a:lnTo>
                    <a:pt x="966787" y="464344"/>
                  </a:lnTo>
                  <a:lnTo>
                    <a:pt x="912018" y="602456"/>
                  </a:lnTo>
                  <a:lnTo>
                    <a:pt x="835818" y="742950"/>
                  </a:lnTo>
                  <a:lnTo>
                    <a:pt x="728662" y="895350"/>
                  </a:lnTo>
                  <a:lnTo>
                    <a:pt x="588494" y="1020926"/>
                  </a:lnTo>
                  <a:lnTo>
                    <a:pt x="443060" y="1147718"/>
                  </a:lnTo>
                  <a:lnTo>
                    <a:pt x="326843" y="1219259"/>
                  </a:lnTo>
                  <a:lnTo>
                    <a:pt x="204787" y="1354931"/>
                  </a:lnTo>
                  <a:lnTo>
                    <a:pt x="185737" y="1476375"/>
                  </a:lnTo>
                  <a:lnTo>
                    <a:pt x="97631" y="1452562"/>
                  </a:lnTo>
                  <a:lnTo>
                    <a:pt x="61912" y="1388269"/>
                  </a:lnTo>
                  <a:lnTo>
                    <a:pt x="0" y="1064419"/>
                  </a:lnTo>
                  <a:lnTo>
                    <a:pt x="76774" y="914886"/>
                  </a:lnTo>
                  <a:lnTo>
                    <a:pt x="157237" y="877533"/>
                  </a:lnTo>
                  <a:lnTo>
                    <a:pt x="202406" y="891778"/>
                  </a:lnTo>
                  <a:lnTo>
                    <a:pt x="294084" y="854869"/>
                  </a:lnTo>
                  <a:lnTo>
                    <a:pt x="421481" y="821531"/>
                  </a:lnTo>
                  <a:lnTo>
                    <a:pt x="550068" y="715565"/>
                  </a:lnTo>
                  <a:lnTo>
                    <a:pt x="695325" y="421481"/>
                  </a:lnTo>
                  <a:lnTo>
                    <a:pt x="598884" y="419100"/>
                  </a:lnTo>
                  <a:lnTo>
                    <a:pt x="260746" y="319087"/>
                  </a:lnTo>
                  <a:lnTo>
                    <a:pt x="190500" y="202406"/>
                  </a:lnTo>
                  <a:lnTo>
                    <a:pt x="228600" y="1404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Freeform 57"/>
            <p:cNvSpPr>
              <a:spLocks/>
            </p:cNvSpPr>
            <p:nvPr/>
          </p:nvSpPr>
          <p:spPr bwMode="auto">
            <a:xfrm>
              <a:off x="3965551" y="4343418"/>
              <a:ext cx="144463" cy="100013"/>
            </a:xfrm>
            <a:custGeom>
              <a:avLst/>
              <a:gdLst>
                <a:gd name="T0" fmla="*/ 89 w 846535"/>
                <a:gd name="T1" fmla="*/ 0 h 582068"/>
                <a:gd name="T2" fmla="*/ 63 w 846535"/>
                <a:gd name="T3" fmla="*/ 0 h 582068"/>
                <a:gd name="T4" fmla="*/ 48 w 846535"/>
                <a:gd name="T5" fmla="*/ 4 h 582068"/>
                <a:gd name="T6" fmla="*/ 47 w 846535"/>
                <a:gd name="T7" fmla="*/ 16 h 582068"/>
                <a:gd name="T8" fmla="*/ 37 w 846535"/>
                <a:gd name="T9" fmla="*/ 26 h 582068"/>
                <a:gd name="T10" fmla="*/ 27 w 846535"/>
                <a:gd name="T11" fmla="*/ 37 h 582068"/>
                <a:gd name="T12" fmla="*/ 26 w 846535"/>
                <a:gd name="T13" fmla="*/ 53 h 582068"/>
                <a:gd name="T14" fmla="*/ 14 w 846535"/>
                <a:gd name="T15" fmla="*/ 63 h 582068"/>
                <a:gd name="T16" fmla="*/ 9 w 846535"/>
                <a:gd name="T17" fmla="*/ 77 h 582068"/>
                <a:gd name="T18" fmla="*/ 0 w 846535"/>
                <a:gd name="T19" fmla="*/ 86 h 582068"/>
                <a:gd name="T20" fmla="*/ 55 w 846535"/>
                <a:gd name="T21" fmla="*/ 87 h 582068"/>
                <a:gd name="T22" fmla="*/ 69 w 846535"/>
                <a:gd name="T23" fmla="*/ 75 h 582068"/>
                <a:gd name="T24" fmla="*/ 72 w 846535"/>
                <a:gd name="T25" fmla="*/ 50 h 582068"/>
                <a:gd name="T26" fmla="*/ 71 w 846535"/>
                <a:gd name="T27" fmla="*/ 31 h 582068"/>
                <a:gd name="T28" fmla="*/ 117 w 846535"/>
                <a:gd name="T29" fmla="*/ 31 h 582068"/>
                <a:gd name="T30" fmla="*/ 123 w 846535"/>
                <a:gd name="T31" fmla="*/ 15 h 582068"/>
                <a:gd name="T32" fmla="*/ 122 w 846535"/>
                <a:gd name="T33" fmla="*/ 1 h 582068"/>
                <a:gd name="T34" fmla="*/ 89 w 846535"/>
                <a:gd name="T35" fmla="*/ 0 h 5820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46535"/>
                <a:gd name="T55" fmla="*/ 0 h 582068"/>
                <a:gd name="T56" fmla="*/ 846535 w 846535"/>
                <a:gd name="T57" fmla="*/ 582068 h 5820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46535" h="582068">
                  <a:moveTo>
                    <a:pt x="611646" y="0"/>
                  </a:moveTo>
                  <a:lnTo>
                    <a:pt x="438150" y="1043"/>
                  </a:lnTo>
                  <a:lnTo>
                    <a:pt x="335421" y="28575"/>
                  </a:lnTo>
                  <a:lnTo>
                    <a:pt x="323850" y="105818"/>
                  </a:lnTo>
                  <a:lnTo>
                    <a:pt x="254458" y="173038"/>
                  </a:lnTo>
                  <a:lnTo>
                    <a:pt x="185738" y="248693"/>
                  </a:lnTo>
                  <a:lnTo>
                    <a:pt x="180975" y="353468"/>
                  </a:lnTo>
                  <a:lnTo>
                    <a:pt x="97632" y="420143"/>
                  </a:lnTo>
                  <a:lnTo>
                    <a:pt x="64294" y="517774"/>
                  </a:lnTo>
                  <a:lnTo>
                    <a:pt x="0" y="574924"/>
                  </a:lnTo>
                  <a:lnTo>
                    <a:pt x="381000" y="582068"/>
                  </a:lnTo>
                  <a:lnTo>
                    <a:pt x="473869" y="498724"/>
                  </a:lnTo>
                  <a:lnTo>
                    <a:pt x="494171" y="334963"/>
                  </a:lnTo>
                  <a:lnTo>
                    <a:pt x="490538" y="209402"/>
                  </a:lnTo>
                  <a:lnTo>
                    <a:pt x="804863" y="205830"/>
                  </a:lnTo>
                  <a:lnTo>
                    <a:pt x="846535" y="101055"/>
                  </a:lnTo>
                  <a:lnTo>
                    <a:pt x="840582" y="4615"/>
                  </a:lnTo>
                  <a:lnTo>
                    <a:pt x="611646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0" name="Freeform 59"/>
            <p:cNvSpPr>
              <a:spLocks/>
            </p:cNvSpPr>
            <p:nvPr/>
          </p:nvSpPr>
          <p:spPr bwMode="auto">
            <a:xfrm>
              <a:off x="5043464" y="5084781"/>
              <a:ext cx="131762" cy="268287"/>
            </a:xfrm>
            <a:custGeom>
              <a:avLst/>
              <a:gdLst>
                <a:gd name="T0" fmla="*/ 91 w 771858"/>
                <a:gd name="T1" fmla="*/ 9 h 1571091"/>
                <a:gd name="T2" fmla="*/ 90 w 771858"/>
                <a:gd name="T3" fmla="*/ 19 h 1571091"/>
                <a:gd name="T4" fmla="*/ 86 w 771858"/>
                <a:gd name="T5" fmla="*/ 25 h 1571091"/>
                <a:gd name="T6" fmla="*/ 82 w 771858"/>
                <a:gd name="T7" fmla="*/ 27 h 1571091"/>
                <a:gd name="T8" fmla="*/ 76 w 771858"/>
                <a:gd name="T9" fmla="*/ 26 h 1571091"/>
                <a:gd name="T10" fmla="*/ 73 w 771858"/>
                <a:gd name="T11" fmla="*/ 30 h 1571091"/>
                <a:gd name="T12" fmla="*/ 77 w 771858"/>
                <a:gd name="T13" fmla="*/ 39 h 1571091"/>
                <a:gd name="T14" fmla="*/ 70 w 771858"/>
                <a:gd name="T15" fmla="*/ 41 h 1571091"/>
                <a:gd name="T16" fmla="*/ 72 w 771858"/>
                <a:gd name="T17" fmla="*/ 47 h 1571091"/>
                <a:gd name="T18" fmla="*/ 65 w 771858"/>
                <a:gd name="T19" fmla="*/ 52 h 1571091"/>
                <a:gd name="T20" fmla="*/ 62 w 771858"/>
                <a:gd name="T21" fmla="*/ 50 h 1571091"/>
                <a:gd name="T22" fmla="*/ 56 w 771858"/>
                <a:gd name="T23" fmla="*/ 56 h 1571091"/>
                <a:gd name="T24" fmla="*/ 41 w 771858"/>
                <a:gd name="T25" fmla="*/ 65 h 1571091"/>
                <a:gd name="T26" fmla="*/ 32 w 771858"/>
                <a:gd name="T27" fmla="*/ 68 h 1571091"/>
                <a:gd name="T28" fmla="*/ 28 w 771858"/>
                <a:gd name="T29" fmla="*/ 69 h 1571091"/>
                <a:gd name="T30" fmla="*/ 23 w 771858"/>
                <a:gd name="T31" fmla="*/ 69 h 1571091"/>
                <a:gd name="T32" fmla="*/ 18 w 771858"/>
                <a:gd name="T33" fmla="*/ 80 h 1571091"/>
                <a:gd name="T34" fmla="*/ 15 w 771858"/>
                <a:gd name="T35" fmla="*/ 88 h 1571091"/>
                <a:gd name="T36" fmla="*/ 18 w 771858"/>
                <a:gd name="T37" fmla="*/ 101 h 1571091"/>
                <a:gd name="T38" fmla="*/ 19 w 771858"/>
                <a:gd name="T39" fmla="*/ 113 h 1571091"/>
                <a:gd name="T40" fmla="*/ 16 w 771858"/>
                <a:gd name="T41" fmla="*/ 125 h 1571091"/>
                <a:gd name="T42" fmla="*/ 15 w 771858"/>
                <a:gd name="T43" fmla="*/ 134 h 1571091"/>
                <a:gd name="T44" fmla="*/ 7 w 771858"/>
                <a:gd name="T45" fmla="*/ 148 h 1571091"/>
                <a:gd name="T46" fmla="*/ 0 w 771858"/>
                <a:gd name="T47" fmla="*/ 157 h 1571091"/>
                <a:gd name="T48" fmla="*/ 4 w 771858"/>
                <a:gd name="T49" fmla="*/ 163 h 1571091"/>
                <a:gd name="T50" fmla="*/ 4 w 771858"/>
                <a:gd name="T51" fmla="*/ 172 h 1571091"/>
                <a:gd name="T52" fmla="*/ 6 w 771858"/>
                <a:gd name="T53" fmla="*/ 178 h 1571091"/>
                <a:gd name="T54" fmla="*/ 6 w 771858"/>
                <a:gd name="T55" fmla="*/ 186 h 1571091"/>
                <a:gd name="T56" fmla="*/ 11 w 771858"/>
                <a:gd name="T57" fmla="*/ 198 h 1571091"/>
                <a:gd name="T58" fmla="*/ 16 w 771858"/>
                <a:gd name="T59" fmla="*/ 206 h 1571091"/>
                <a:gd name="T60" fmla="*/ 13 w 771858"/>
                <a:gd name="T61" fmla="*/ 213 h 1571091"/>
                <a:gd name="T62" fmla="*/ 11 w 771858"/>
                <a:gd name="T63" fmla="*/ 218 h 1571091"/>
                <a:gd name="T64" fmla="*/ 10 w 771858"/>
                <a:gd name="T65" fmla="*/ 222 h 1571091"/>
                <a:gd name="T66" fmla="*/ 16 w 771858"/>
                <a:gd name="T67" fmla="*/ 228 h 1571091"/>
                <a:gd name="T68" fmla="*/ 26 w 771858"/>
                <a:gd name="T69" fmla="*/ 224 h 1571091"/>
                <a:gd name="T70" fmla="*/ 36 w 771858"/>
                <a:gd name="T71" fmla="*/ 221 h 1571091"/>
                <a:gd name="T72" fmla="*/ 45 w 771858"/>
                <a:gd name="T73" fmla="*/ 218 h 1571091"/>
                <a:gd name="T74" fmla="*/ 55 w 771858"/>
                <a:gd name="T75" fmla="*/ 213 h 1571091"/>
                <a:gd name="T76" fmla="*/ 60 w 771858"/>
                <a:gd name="T77" fmla="*/ 207 h 1571091"/>
                <a:gd name="T78" fmla="*/ 72 w 771858"/>
                <a:gd name="T79" fmla="*/ 186 h 1571091"/>
                <a:gd name="T80" fmla="*/ 81 w 771858"/>
                <a:gd name="T81" fmla="*/ 147 h 1571091"/>
                <a:gd name="T82" fmla="*/ 84 w 771858"/>
                <a:gd name="T83" fmla="*/ 123 h 1571091"/>
                <a:gd name="T84" fmla="*/ 91 w 771858"/>
                <a:gd name="T85" fmla="*/ 107 h 1571091"/>
                <a:gd name="T86" fmla="*/ 99 w 771858"/>
                <a:gd name="T87" fmla="*/ 96 h 1571091"/>
                <a:gd name="T88" fmla="*/ 101 w 771858"/>
                <a:gd name="T89" fmla="*/ 87 h 1571091"/>
                <a:gd name="T90" fmla="*/ 99 w 771858"/>
                <a:gd name="T91" fmla="*/ 80 h 1571091"/>
                <a:gd name="T92" fmla="*/ 101 w 771858"/>
                <a:gd name="T93" fmla="*/ 75 h 1571091"/>
                <a:gd name="T94" fmla="*/ 96 w 771858"/>
                <a:gd name="T95" fmla="*/ 66 h 1571091"/>
                <a:gd name="T96" fmla="*/ 97 w 771858"/>
                <a:gd name="T97" fmla="*/ 61 h 1571091"/>
                <a:gd name="T98" fmla="*/ 102 w 771858"/>
                <a:gd name="T99" fmla="*/ 59 h 1571091"/>
                <a:gd name="T100" fmla="*/ 104 w 771858"/>
                <a:gd name="T101" fmla="*/ 64 h 1571091"/>
                <a:gd name="T102" fmla="*/ 105 w 771858"/>
                <a:gd name="T103" fmla="*/ 67 h 1571091"/>
                <a:gd name="T104" fmla="*/ 109 w 771858"/>
                <a:gd name="T105" fmla="*/ 63 h 1571091"/>
                <a:gd name="T106" fmla="*/ 112 w 771858"/>
                <a:gd name="T107" fmla="*/ 57 h 1571091"/>
                <a:gd name="T108" fmla="*/ 108 w 771858"/>
                <a:gd name="T109" fmla="*/ 50 h 1571091"/>
                <a:gd name="T110" fmla="*/ 108 w 771858"/>
                <a:gd name="T111" fmla="*/ 39 h 1571091"/>
                <a:gd name="T112" fmla="*/ 106 w 771858"/>
                <a:gd name="T113" fmla="*/ 18 h 1571091"/>
                <a:gd name="T114" fmla="*/ 101 w 771858"/>
                <a:gd name="T115" fmla="*/ 10 h 1571091"/>
                <a:gd name="T116" fmla="*/ 98 w 771858"/>
                <a:gd name="T117" fmla="*/ 0 h 1571091"/>
                <a:gd name="T118" fmla="*/ 94 w 771858"/>
                <a:gd name="T119" fmla="*/ 3 h 1571091"/>
                <a:gd name="T120" fmla="*/ 91 w 771858"/>
                <a:gd name="T121" fmla="*/ 9 h 15710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71858"/>
                <a:gd name="T184" fmla="*/ 0 h 1571091"/>
                <a:gd name="T185" fmla="*/ 771858 w 771858"/>
                <a:gd name="T186" fmla="*/ 1571091 h 15710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71858" h="1571091">
                  <a:moveTo>
                    <a:pt x="625523" y="60989"/>
                  </a:moveTo>
                  <a:lnTo>
                    <a:pt x="623220" y="132316"/>
                  </a:lnTo>
                  <a:lnTo>
                    <a:pt x="595126" y="170344"/>
                  </a:lnTo>
                  <a:lnTo>
                    <a:pt x="563095" y="189685"/>
                  </a:lnTo>
                  <a:lnTo>
                    <a:pt x="523325" y="179151"/>
                  </a:lnTo>
                  <a:lnTo>
                    <a:pt x="505886" y="209483"/>
                  </a:lnTo>
                  <a:lnTo>
                    <a:pt x="532084" y="265284"/>
                  </a:lnTo>
                  <a:lnTo>
                    <a:pt x="482001" y="281201"/>
                  </a:lnTo>
                  <a:lnTo>
                    <a:pt x="497205" y="325947"/>
                  </a:lnTo>
                  <a:lnTo>
                    <a:pt x="451059" y="360551"/>
                  </a:lnTo>
                  <a:lnTo>
                    <a:pt x="425609" y="346006"/>
                  </a:lnTo>
                  <a:lnTo>
                    <a:pt x="389023" y="387002"/>
                  </a:lnTo>
                  <a:lnTo>
                    <a:pt x="283505" y="446133"/>
                  </a:lnTo>
                  <a:lnTo>
                    <a:pt x="219103" y="466060"/>
                  </a:lnTo>
                  <a:lnTo>
                    <a:pt x="194129" y="477769"/>
                  </a:lnTo>
                  <a:lnTo>
                    <a:pt x="154988" y="477073"/>
                  </a:lnTo>
                  <a:lnTo>
                    <a:pt x="127083" y="550271"/>
                  </a:lnTo>
                  <a:lnTo>
                    <a:pt x="102204" y="609409"/>
                  </a:lnTo>
                  <a:lnTo>
                    <a:pt x="121254" y="695134"/>
                  </a:lnTo>
                  <a:lnTo>
                    <a:pt x="133160" y="776097"/>
                  </a:lnTo>
                  <a:lnTo>
                    <a:pt x="107486" y="858278"/>
                  </a:lnTo>
                  <a:lnTo>
                    <a:pt x="100991" y="921709"/>
                  </a:lnTo>
                  <a:lnTo>
                    <a:pt x="49198" y="1016914"/>
                  </a:lnTo>
                  <a:lnTo>
                    <a:pt x="0" y="1081588"/>
                  </a:lnTo>
                  <a:lnTo>
                    <a:pt x="26004" y="1123759"/>
                  </a:lnTo>
                  <a:lnTo>
                    <a:pt x="30766" y="1188053"/>
                  </a:lnTo>
                  <a:lnTo>
                    <a:pt x="40291" y="1228534"/>
                  </a:lnTo>
                  <a:lnTo>
                    <a:pt x="45054" y="1280922"/>
                  </a:lnTo>
                  <a:lnTo>
                    <a:pt x="73629" y="1361884"/>
                  </a:lnTo>
                  <a:lnTo>
                    <a:pt x="111729" y="1421415"/>
                  </a:lnTo>
                  <a:lnTo>
                    <a:pt x="90298" y="1464278"/>
                  </a:lnTo>
                  <a:lnTo>
                    <a:pt x="73629" y="1502378"/>
                  </a:lnTo>
                  <a:lnTo>
                    <a:pt x="69315" y="1530552"/>
                  </a:lnTo>
                  <a:lnTo>
                    <a:pt x="109628" y="1571091"/>
                  </a:lnTo>
                  <a:lnTo>
                    <a:pt x="181020" y="1539780"/>
                  </a:lnTo>
                  <a:lnTo>
                    <a:pt x="248128" y="1520272"/>
                  </a:lnTo>
                  <a:lnTo>
                    <a:pt x="309825" y="1499924"/>
                  </a:lnTo>
                  <a:lnTo>
                    <a:pt x="378429" y="1464278"/>
                  </a:lnTo>
                  <a:lnTo>
                    <a:pt x="411766" y="1426178"/>
                  </a:lnTo>
                  <a:lnTo>
                    <a:pt x="497491" y="1278540"/>
                  </a:lnTo>
                  <a:lnTo>
                    <a:pt x="561785" y="1014222"/>
                  </a:lnTo>
                  <a:lnTo>
                    <a:pt x="578603" y="845977"/>
                  </a:lnTo>
                  <a:lnTo>
                    <a:pt x="630582" y="736230"/>
                  </a:lnTo>
                  <a:lnTo>
                    <a:pt x="685610" y="664178"/>
                  </a:lnTo>
                  <a:lnTo>
                    <a:pt x="697516" y="599884"/>
                  </a:lnTo>
                  <a:lnTo>
                    <a:pt x="681131" y="547720"/>
                  </a:lnTo>
                  <a:lnTo>
                    <a:pt x="694906" y="513704"/>
                  </a:lnTo>
                  <a:lnTo>
                    <a:pt x="663235" y="453780"/>
                  </a:lnTo>
                  <a:lnTo>
                    <a:pt x="668026" y="420395"/>
                  </a:lnTo>
                  <a:lnTo>
                    <a:pt x="700126" y="404805"/>
                  </a:lnTo>
                  <a:lnTo>
                    <a:pt x="715125" y="438300"/>
                  </a:lnTo>
                  <a:lnTo>
                    <a:pt x="726324" y="460607"/>
                  </a:lnTo>
                  <a:lnTo>
                    <a:pt x="754622" y="433831"/>
                  </a:lnTo>
                  <a:lnTo>
                    <a:pt x="771858" y="392248"/>
                  </a:lnTo>
                  <a:lnTo>
                    <a:pt x="745795" y="343947"/>
                  </a:lnTo>
                  <a:lnTo>
                    <a:pt x="744366" y="265183"/>
                  </a:lnTo>
                  <a:lnTo>
                    <a:pt x="731057" y="126607"/>
                  </a:lnTo>
                  <a:lnTo>
                    <a:pt x="697596" y="67185"/>
                  </a:lnTo>
                  <a:lnTo>
                    <a:pt x="678387" y="0"/>
                  </a:lnTo>
                  <a:lnTo>
                    <a:pt x="646424" y="23091"/>
                  </a:lnTo>
                  <a:lnTo>
                    <a:pt x="625523" y="609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1" name="Freeform 60"/>
            <p:cNvSpPr>
              <a:spLocks/>
            </p:cNvSpPr>
            <p:nvPr/>
          </p:nvSpPr>
          <p:spPr bwMode="auto">
            <a:xfrm>
              <a:off x="4165576" y="4594243"/>
              <a:ext cx="150813" cy="98425"/>
            </a:xfrm>
            <a:custGeom>
              <a:avLst/>
              <a:gdLst>
                <a:gd name="T0" fmla="*/ 89 w 884634"/>
                <a:gd name="T1" fmla="*/ 0 h 577358"/>
                <a:gd name="T2" fmla="*/ 70 w 884634"/>
                <a:gd name="T3" fmla="*/ 1 h 577358"/>
                <a:gd name="T4" fmla="*/ 56 w 884634"/>
                <a:gd name="T5" fmla="*/ 6 h 577358"/>
                <a:gd name="T6" fmla="*/ 47 w 884634"/>
                <a:gd name="T7" fmla="*/ 10 h 577358"/>
                <a:gd name="T8" fmla="*/ 40 w 884634"/>
                <a:gd name="T9" fmla="*/ 17 h 577358"/>
                <a:gd name="T10" fmla="*/ 32 w 884634"/>
                <a:gd name="T11" fmla="*/ 22 h 577358"/>
                <a:gd name="T12" fmla="*/ 17 w 884634"/>
                <a:gd name="T13" fmla="*/ 33 h 577358"/>
                <a:gd name="T14" fmla="*/ 19 w 884634"/>
                <a:gd name="T15" fmla="*/ 40 h 577358"/>
                <a:gd name="T16" fmla="*/ 13 w 884634"/>
                <a:gd name="T17" fmla="*/ 42 h 577358"/>
                <a:gd name="T18" fmla="*/ 6 w 884634"/>
                <a:gd name="T19" fmla="*/ 47 h 577358"/>
                <a:gd name="T20" fmla="*/ 0 w 884634"/>
                <a:gd name="T21" fmla="*/ 54 h 577358"/>
                <a:gd name="T22" fmla="*/ 2 w 884634"/>
                <a:gd name="T23" fmla="*/ 63 h 577358"/>
                <a:gd name="T24" fmla="*/ 1 w 884634"/>
                <a:gd name="T25" fmla="*/ 72 h 577358"/>
                <a:gd name="T26" fmla="*/ 7 w 884634"/>
                <a:gd name="T27" fmla="*/ 79 h 577358"/>
                <a:gd name="T28" fmla="*/ 17 w 884634"/>
                <a:gd name="T29" fmla="*/ 83 h 577358"/>
                <a:gd name="T30" fmla="*/ 31 w 884634"/>
                <a:gd name="T31" fmla="*/ 79 h 577358"/>
                <a:gd name="T32" fmla="*/ 39 w 884634"/>
                <a:gd name="T33" fmla="*/ 82 h 577358"/>
                <a:gd name="T34" fmla="*/ 41 w 884634"/>
                <a:gd name="T35" fmla="*/ 73 h 577358"/>
                <a:gd name="T36" fmla="*/ 40 w 884634"/>
                <a:gd name="T37" fmla="*/ 62 h 577358"/>
                <a:gd name="T38" fmla="*/ 48 w 884634"/>
                <a:gd name="T39" fmla="*/ 62 h 577358"/>
                <a:gd name="T40" fmla="*/ 64 w 884634"/>
                <a:gd name="T41" fmla="*/ 61 h 577358"/>
                <a:gd name="T42" fmla="*/ 82 w 884634"/>
                <a:gd name="T43" fmla="*/ 61 h 577358"/>
                <a:gd name="T44" fmla="*/ 90 w 884634"/>
                <a:gd name="T45" fmla="*/ 65 h 577358"/>
                <a:gd name="T46" fmla="*/ 98 w 884634"/>
                <a:gd name="T47" fmla="*/ 62 h 577358"/>
                <a:gd name="T48" fmla="*/ 104 w 884634"/>
                <a:gd name="T49" fmla="*/ 58 h 577358"/>
                <a:gd name="T50" fmla="*/ 115 w 884634"/>
                <a:gd name="T51" fmla="*/ 58 h 577358"/>
                <a:gd name="T52" fmla="*/ 119 w 884634"/>
                <a:gd name="T53" fmla="*/ 49 h 577358"/>
                <a:gd name="T54" fmla="*/ 127 w 884634"/>
                <a:gd name="T55" fmla="*/ 40 h 577358"/>
                <a:gd name="T56" fmla="*/ 108 w 884634"/>
                <a:gd name="T57" fmla="*/ 35 h 577358"/>
                <a:gd name="T58" fmla="*/ 101 w 884634"/>
                <a:gd name="T59" fmla="*/ 26 h 577358"/>
                <a:gd name="T60" fmla="*/ 93 w 884634"/>
                <a:gd name="T61" fmla="*/ 16 h 577358"/>
                <a:gd name="T62" fmla="*/ 89 w 884634"/>
                <a:gd name="T63" fmla="*/ 0 h 5773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84634"/>
                <a:gd name="T97" fmla="*/ 0 h 577358"/>
                <a:gd name="T98" fmla="*/ 884634 w 884634"/>
                <a:gd name="T99" fmla="*/ 577358 h 5773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84634" h="577358">
                  <a:moveTo>
                    <a:pt x="616743" y="0"/>
                  </a:moveTo>
                  <a:lnTo>
                    <a:pt x="488156" y="4763"/>
                  </a:lnTo>
                  <a:lnTo>
                    <a:pt x="388143" y="40482"/>
                  </a:lnTo>
                  <a:lnTo>
                    <a:pt x="328612" y="69057"/>
                  </a:lnTo>
                  <a:lnTo>
                    <a:pt x="276225" y="119063"/>
                  </a:lnTo>
                  <a:lnTo>
                    <a:pt x="223837" y="154782"/>
                  </a:lnTo>
                  <a:lnTo>
                    <a:pt x="117871" y="230982"/>
                  </a:lnTo>
                  <a:lnTo>
                    <a:pt x="128587" y="279797"/>
                  </a:lnTo>
                  <a:lnTo>
                    <a:pt x="90487" y="295275"/>
                  </a:lnTo>
                  <a:lnTo>
                    <a:pt x="39290" y="328613"/>
                  </a:lnTo>
                  <a:lnTo>
                    <a:pt x="0" y="376238"/>
                  </a:lnTo>
                  <a:lnTo>
                    <a:pt x="16668" y="438150"/>
                  </a:lnTo>
                  <a:lnTo>
                    <a:pt x="7143" y="500063"/>
                  </a:lnTo>
                  <a:lnTo>
                    <a:pt x="51531" y="546121"/>
                  </a:lnTo>
                  <a:lnTo>
                    <a:pt x="114633" y="577358"/>
                  </a:lnTo>
                  <a:lnTo>
                    <a:pt x="214849" y="546442"/>
                  </a:lnTo>
                  <a:lnTo>
                    <a:pt x="267046" y="571776"/>
                  </a:lnTo>
                  <a:lnTo>
                    <a:pt x="283368" y="509588"/>
                  </a:lnTo>
                  <a:lnTo>
                    <a:pt x="276225" y="431007"/>
                  </a:lnTo>
                  <a:lnTo>
                    <a:pt x="334228" y="431172"/>
                  </a:lnTo>
                  <a:lnTo>
                    <a:pt x="442912" y="426244"/>
                  </a:lnTo>
                  <a:lnTo>
                    <a:pt x="571625" y="423109"/>
                  </a:lnTo>
                  <a:lnTo>
                    <a:pt x="621506" y="452438"/>
                  </a:lnTo>
                  <a:lnTo>
                    <a:pt x="678656" y="431007"/>
                  </a:lnTo>
                  <a:lnTo>
                    <a:pt x="722432" y="403478"/>
                  </a:lnTo>
                  <a:lnTo>
                    <a:pt x="799356" y="403021"/>
                  </a:lnTo>
                  <a:lnTo>
                    <a:pt x="826617" y="343392"/>
                  </a:lnTo>
                  <a:lnTo>
                    <a:pt x="884634" y="280988"/>
                  </a:lnTo>
                  <a:lnTo>
                    <a:pt x="746530" y="243945"/>
                  </a:lnTo>
                  <a:lnTo>
                    <a:pt x="704850" y="178594"/>
                  </a:lnTo>
                  <a:lnTo>
                    <a:pt x="642937" y="114300"/>
                  </a:lnTo>
                  <a:lnTo>
                    <a:pt x="616743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2" name="Freeform 65"/>
            <p:cNvSpPr>
              <a:spLocks/>
            </p:cNvSpPr>
            <p:nvPr/>
          </p:nvSpPr>
          <p:spPr bwMode="auto">
            <a:xfrm>
              <a:off x="5024414" y="4632343"/>
              <a:ext cx="25400" cy="34925"/>
            </a:xfrm>
            <a:custGeom>
              <a:avLst/>
              <a:gdLst>
                <a:gd name="T0" fmla="*/ 13 w 149562"/>
                <a:gd name="T1" fmla="*/ 0 h 204788"/>
                <a:gd name="T2" fmla="*/ 11 w 149562"/>
                <a:gd name="T3" fmla="*/ 4 h 204788"/>
                <a:gd name="T4" fmla="*/ 5 w 149562"/>
                <a:gd name="T5" fmla="*/ 6 h 204788"/>
                <a:gd name="T6" fmla="*/ 0 w 149562"/>
                <a:gd name="T7" fmla="*/ 16 h 204788"/>
                <a:gd name="T8" fmla="*/ 0 w 149562"/>
                <a:gd name="T9" fmla="*/ 27 h 204788"/>
                <a:gd name="T10" fmla="*/ 8 w 149562"/>
                <a:gd name="T11" fmla="*/ 28 h 204788"/>
                <a:gd name="T12" fmla="*/ 14 w 149562"/>
                <a:gd name="T13" fmla="*/ 30 h 204788"/>
                <a:gd name="T14" fmla="*/ 19 w 149562"/>
                <a:gd name="T15" fmla="*/ 21 h 204788"/>
                <a:gd name="T16" fmla="*/ 19 w 149562"/>
                <a:gd name="T17" fmla="*/ 18 h 204788"/>
                <a:gd name="T18" fmla="*/ 14 w 149562"/>
                <a:gd name="T19" fmla="*/ 19 h 204788"/>
                <a:gd name="T20" fmla="*/ 11 w 149562"/>
                <a:gd name="T21" fmla="*/ 21 h 204788"/>
                <a:gd name="T22" fmla="*/ 8 w 149562"/>
                <a:gd name="T23" fmla="*/ 21 h 204788"/>
                <a:gd name="T24" fmla="*/ 7 w 149562"/>
                <a:gd name="T25" fmla="*/ 19 h 204788"/>
                <a:gd name="T26" fmla="*/ 11 w 149562"/>
                <a:gd name="T27" fmla="*/ 17 h 204788"/>
                <a:gd name="T28" fmla="*/ 15 w 149562"/>
                <a:gd name="T29" fmla="*/ 13 h 204788"/>
                <a:gd name="T30" fmla="*/ 21 w 149562"/>
                <a:gd name="T31" fmla="*/ 12 h 204788"/>
                <a:gd name="T32" fmla="*/ 20 w 149562"/>
                <a:gd name="T33" fmla="*/ 7 h 204788"/>
                <a:gd name="T34" fmla="*/ 17 w 149562"/>
                <a:gd name="T35" fmla="*/ 4 h 204788"/>
                <a:gd name="T36" fmla="*/ 13 w 149562"/>
                <a:gd name="T37" fmla="*/ 0 h 2047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9562"/>
                <a:gd name="T58" fmla="*/ 0 h 204788"/>
                <a:gd name="T59" fmla="*/ 149562 w 149562"/>
                <a:gd name="T60" fmla="*/ 204788 h 2047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9562" h="204788">
                  <a:moveTo>
                    <a:pt x="94060" y="0"/>
                  </a:moveTo>
                  <a:lnTo>
                    <a:pt x="80963" y="28575"/>
                  </a:lnTo>
                  <a:lnTo>
                    <a:pt x="38100" y="45244"/>
                  </a:lnTo>
                  <a:lnTo>
                    <a:pt x="0" y="111919"/>
                  </a:lnTo>
                  <a:lnTo>
                    <a:pt x="2382" y="186928"/>
                  </a:lnTo>
                  <a:lnTo>
                    <a:pt x="55730" y="197936"/>
                  </a:lnTo>
                  <a:lnTo>
                    <a:pt x="96441" y="204788"/>
                  </a:lnTo>
                  <a:lnTo>
                    <a:pt x="135732" y="147638"/>
                  </a:lnTo>
                  <a:lnTo>
                    <a:pt x="133233" y="125252"/>
                  </a:lnTo>
                  <a:lnTo>
                    <a:pt x="97322" y="129297"/>
                  </a:lnTo>
                  <a:lnTo>
                    <a:pt x="77105" y="148332"/>
                  </a:lnTo>
                  <a:lnTo>
                    <a:pt x="54837" y="148736"/>
                  </a:lnTo>
                  <a:lnTo>
                    <a:pt x="47729" y="134723"/>
                  </a:lnTo>
                  <a:lnTo>
                    <a:pt x="74839" y="117826"/>
                  </a:lnTo>
                  <a:lnTo>
                    <a:pt x="105148" y="88425"/>
                  </a:lnTo>
                  <a:lnTo>
                    <a:pt x="149562" y="80831"/>
                  </a:lnTo>
                  <a:lnTo>
                    <a:pt x="142125" y="48721"/>
                  </a:lnTo>
                  <a:lnTo>
                    <a:pt x="121138" y="25343"/>
                  </a:lnTo>
                  <a:lnTo>
                    <a:pt x="9406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Freeform 66"/>
            <p:cNvSpPr>
              <a:spLocks/>
            </p:cNvSpPr>
            <p:nvPr/>
          </p:nvSpPr>
          <p:spPr bwMode="auto">
            <a:xfrm>
              <a:off x="4873601" y="4776806"/>
              <a:ext cx="152400" cy="158750"/>
            </a:xfrm>
            <a:custGeom>
              <a:avLst/>
              <a:gdLst>
                <a:gd name="T0" fmla="*/ 2147483647 w 480"/>
                <a:gd name="T1" fmla="*/ 2147483647 h 498"/>
                <a:gd name="T2" fmla="*/ 0 w 480"/>
                <a:gd name="T3" fmla="*/ 2147483647 h 498"/>
                <a:gd name="T4" fmla="*/ 2147483647 w 480"/>
                <a:gd name="T5" fmla="*/ 2147483647 h 498"/>
                <a:gd name="T6" fmla="*/ 2147483647 w 480"/>
                <a:gd name="T7" fmla="*/ 2147483647 h 498"/>
                <a:gd name="T8" fmla="*/ 2147483647 w 480"/>
                <a:gd name="T9" fmla="*/ 2147483647 h 498"/>
                <a:gd name="T10" fmla="*/ 2147483647 w 480"/>
                <a:gd name="T11" fmla="*/ 2147483647 h 498"/>
                <a:gd name="T12" fmla="*/ 2147483647 w 480"/>
                <a:gd name="T13" fmla="*/ 2147483647 h 498"/>
                <a:gd name="T14" fmla="*/ 2147483647 w 480"/>
                <a:gd name="T15" fmla="*/ 2147483647 h 498"/>
                <a:gd name="T16" fmla="*/ 2147483647 w 480"/>
                <a:gd name="T17" fmla="*/ 2147483647 h 498"/>
                <a:gd name="T18" fmla="*/ 2147483647 w 480"/>
                <a:gd name="T19" fmla="*/ 2147483647 h 498"/>
                <a:gd name="T20" fmla="*/ 2147483647 w 480"/>
                <a:gd name="T21" fmla="*/ 2147483647 h 498"/>
                <a:gd name="T22" fmla="*/ 2147483647 w 480"/>
                <a:gd name="T23" fmla="*/ 2147483647 h 498"/>
                <a:gd name="T24" fmla="*/ 2147483647 w 480"/>
                <a:gd name="T25" fmla="*/ 2147483647 h 498"/>
                <a:gd name="T26" fmla="*/ 2147483647 w 480"/>
                <a:gd name="T27" fmla="*/ 2147483647 h 498"/>
                <a:gd name="T28" fmla="*/ 2147483647 w 480"/>
                <a:gd name="T29" fmla="*/ 2147483647 h 498"/>
                <a:gd name="T30" fmla="*/ 2147483647 w 480"/>
                <a:gd name="T31" fmla="*/ 2147483647 h 498"/>
                <a:gd name="T32" fmla="*/ 2147483647 w 480"/>
                <a:gd name="T33" fmla="*/ 2147483647 h 498"/>
                <a:gd name="T34" fmla="*/ 2147483647 w 480"/>
                <a:gd name="T35" fmla="*/ 2147483647 h 498"/>
                <a:gd name="T36" fmla="*/ 2147483647 w 480"/>
                <a:gd name="T37" fmla="*/ 2147483647 h 498"/>
                <a:gd name="T38" fmla="*/ 2147483647 w 480"/>
                <a:gd name="T39" fmla="*/ 2147483647 h 498"/>
                <a:gd name="T40" fmla="*/ 2147483647 w 480"/>
                <a:gd name="T41" fmla="*/ 2147483647 h 498"/>
                <a:gd name="T42" fmla="*/ 2147483647 w 480"/>
                <a:gd name="T43" fmla="*/ 2147483647 h 498"/>
                <a:gd name="T44" fmla="*/ 2147483647 w 480"/>
                <a:gd name="T45" fmla="*/ 2147483647 h 498"/>
                <a:gd name="T46" fmla="*/ 2147483647 w 480"/>
                <a:gd name="T47" fmla="*/ 2147483647 h 498"/>
                <a:gd name="T48" fmla="*/ 2147483647 w 480"/>
                <a:gd name="T49" fmla="*/ 2147483647 h 498"/>
                <a:gd name="T50" fmla="*/ 2147483647 w 480"/>
                <a:gd name="T51" fmla="*/ 2147483647 h 498"/>
                <a:gd name="T52" fmla="*/ 2147483647 w 480"/>
                <a:gd name="T53" fmla="*/ 2147483647 h 498"/>
                <a:gd name="T54" fmla="*/ 2147483647 w 480"/>
                <a:gd name="T55" fmla="*/ 2147483647 h 498"/>
                <a:gd name="T56" fmla="*/ 2147483647 w 480"/>
                <a:gd name="T57" fmla="*/ 2147483647 h 498"/>
                <a:gd name="T58" fmla="*/ 2147483647 w 480"/>
                <a:gd name="T59" fmla="*/ 2147483647 h 498"/>
                <a:gd name="T60" fmla="*/ 2147483647 w 480"/>
                <a:gd name="T61" fmla="*/ 2147483647 h 498"/>
                <a:gd name="T62" fmla="*/ 2147483647 w 480"/>
                <a:gd name="T63" fmla="*/ 2147483647 h 498"/>
                <a:gd name="T64" fmla="*/ 2147483647 w 480"/>
                <a:gd name="T65" fmla="*/ 2147483647 h 498"/>
                <a:gd name="T66" fmla="*/ 2147483647 w 480"/>
                <a:gd name="T67" fmla="*/ 2147483647 h 498"/>
                <a:gd name="T68" fmla="*/ 2147483647 w 480"/>
                <a:gd name="T69" fmla="*/ 2147483647 h 498"/>
                <a:gd name="T70" fmla="*/ 2147483647 w 480"/>
                <a:gd name="T71" fmla="*/ 2147483647 h 498"/>
                <a:gd name="T72" fmla="*/ 2147483647 w 480"/>
                <a:gd name="T73" fmla="*/ 2147483647 h 498"/>
                <a:gd name="T74" fmla="*/ 2147483647 w 480"/>
                <a:gd name="T75" fmla="*/ 2147483647 h 498"/>
                <a:gd name="T76" fmla="*/ 2147483647 w 480"/>
                <a:gd name="T77" fmla="*/ 2147483647 h 498"/>
                <a:gd name="T78" fmla="*/ 2147483647 w 480"/>
                <a:gd name="T79" fmla="*/ 2147483647 h 498"/>
                <a:gd name="T80" fmla="*/ 2147483647 w 480"/>
                <a:gd name="T81" fmla="*/ 0 h 498"/>
                <a:gd name="T82" fmla="*/ 2147483647 w 480"/>
                <a:gd name="T83" fmla="*/ 2147483647 h 498"/>
                <a:gd name="T84" fmla="*/ 2147483647 w 480"/>
                <a:gd name="T85" fmla="*/ 2147483647 h 4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80"/>
                <a:gd name="T130" fmla="*/ 0 h 498"/>
                <a:gd name="T131" fmla="*/ 480 w 480"/>
                <a:gd name="T132" fmla="*/ 498 h 4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80" h="498">
                  <a:moveTo>
                    <a:pt x="28" y="24"/>
                  </a:moveTo>
                  <a:lnTo>
                    <a:pt x="0" y="36"/>
                  </a:lnTo>
                  <a:lnTo>
                    <a:pt x="41" y="92"/>
                  </a:lnTo>
                  <a:lnTo>
                    <a:pt x="64" y="139"/>
                  </a:lnTo>
                  <a:lnTo>
                    <a:pt x="95" y="147"/>
                  </a:lnTo>
                  <a:lnTo>
                    <a:pt x="103" y="174"/>
                  </a:lnTo>
                  <a:lnTo>
                    <a:pt x="107" y="199"/>
                  </a:lnTo>
                  <a:lnTo>
                    <a:pt x="74" y="229"/>
                  </a:lnTo>
                  <a:lnTo>
                    <a:pt x="41" y="285"/>
                  </a:lnTo>
                  <a:lnTo>
                    <a:pt x="57" y="309"/>
                  </a:lnTo>
                  <a:lnTo>
                    <a:pt x="86" y="303"/>
                  </a:lnTo>
                  <a:lnTo>
                    <a:pt x="98" y="318"/>
                  </a:lnTo>
                  <a:lnTo>
                    <a:pt x="79" y="335"/>
                  </a:lnTo>
                  <a:lnTo>
                    <a:pt x="59" y="333"/>
                  </a:lnTo>
                  <a:lnTo>
                    <a:pt x="60" y="351"/>
                  </a:lnTo>
                  <a:lnTo>
                    <a:pt x="83" y="365"/>
                  </a:lnTo>
                  <a:lnTo>
                    <a:pt x="108" y="375"/>
                  </a:lnTo>
                  <a:lnTo>
                    <a:pt x="155" y="397"/>
                  </a:lnTo>
                  <a:lnTo>
                    <a:pt x="198" y="424"/>
                  </a:lnTo>
                  <a:lnTo>
                    <a:pt x="227" y="456"/>
                  </a:lnTo>
                  <a:lnTo>
                    <a:pt x="264" y="485"/>
                  </a:lnTo>
                  <a:lnTo>
                    <a:pt x="286" y="498"/>
                  </a:lnTo>
                  <a:lnTo>
                    <a:pt x="340" y="498"/>
                  </a:lnTo>
                  <a:lnTo>
                    <a:pt x="357" y="471"/>
                  </a:lnTo>
                  <a:lnTo>
                    <a:pt x="376" y="431"/>
                  </a:lnTo>
                  <a:lnTo>
                    <a:pt x="413" y="403"/>
                  </a:lnTo>
                  <a:lnTo>
                    <a:pt x="441" y="374"/>
                  </a:lnTo>
                  <a:lnTo>
                    <a:pt x="461" y="351"/>
                  </a:lnTo>
                  <a:lnTo>
                    <a:pt x="480" y="328"/>
                  </a:lnTo>
                  <a:lnTo>
                    <a:pt x="463" y="292"/>
                  </a:lnTo>
                  <a:lnTo>
                    <a:pt x="428" y="120"/>
                  </a:lnTo>
                  <a:lnTo>
                    <a:pt x="468" y="34"/>
                  </a:lnTo>
                  <a:lnTo>
                    <a:pt x="414" y="30"/>
                  </a:lnTo>
                  <a:lnTo>
                    <a:pt x="365" y="57"/>
                  </a:lnTo>
                  <a:lnTo>
                    <a:pt x="336" y="62"/>
                  </a:lnTo>
                  <a:lnTo>
                    <a:pt x="292" y="50"/>
                  </a:lnTo>
                  <a:lnTo>
                    <a:pt x="254" y="52"/>
                  </a:lnTo>
                  <a:lnTo>
                    <a:pt x="214" y="36"/>
                  </a:lnTo>
                  <a:lnTo>
                    <a:pt x="176" y="6"/>
                  </a:lnTo>
                  <a:lnTo>
                    <a:pt x="142" y="2"/>
                  </a:lnTo>
                  <a:lnTo>
                    <a:pt x="102" y="0"/>
                  </a:lnTo>
                  <a:lnTo>
                    <a:pt x="62" y="6"/>
                  </a:lnTo>
                  <a:lnTo>
                    <a:pt x="28" y="2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4" name="Freeform 67"/>
            <p:cNvSpPr>
              <a:spLocks/>
            </p:cNvSpPr>
            <p:nvPr/>
          </p:nvSpPr>
          <p:spPr bwMode="auto">
            <a:xfrm>
              <a:off x="4803751" y="4789506"/>
              <a:ext cx="103188" cy="109537"/>
            </a:xfrm>
            <a:custGeom>
              <a:avLst/>
              <a:gdLst>
                <a:gd name="T0" fmla="*/ 65 w 615017"/>
                <a:gd name="T1" fmla="*/ 14 h 639366"/>
                <a:gd name="T2" fmla="*/ 54 w 615017"/>
                <a:gd name="T3" fmla="*/ 0 h 639366"/>
                <a:gd name="T4" fmla="*/ 49 w 615017"/>
                <a:gd name="T5" fmla="*/ 2 h 639366"/>
                <a:gd name="T6" fmla="*/ 26 w 615017"/>
                <a:gd name="T7" fmla="*/ 7 h 639366"/>
                <a:gd name="T8" fmla="*/ 18 w 615017"/>
                <a:gd name="T9" fmla="*/ 10 h 639366"/>
                <a:gd name="T10" fmla="*/ 15 w 615017"/>
                <a:gd name="T11" fmla="*/ 24 h 639366"/>
                <a:gd name="T12" fmla="*/ 19 w 615017"/>
                <a:gd name="T13" fmla="*/ 29 h 639366"/>
                <a:gd name="T14" fmla="*/ 19 w 615017"/>
                <a:gd name="T15" fmla="*/ 36 h 639366"/>
                <a:gd name="T16" fmla="*/ 16 w 615017"/>
                <a:gd name="T17" fmla="*/ 42 h 639366"/>
                <a:gd name="T18" fmla="*/ 7 w 615017"/>
                <a:gd name="T19" fmla="*/ 51 h 639366"/>
                <a:gd name="T20" fmla="*/ 0 w 615017"/>
                <a:gd name="T21" fmla="*/ 64 h 639366"/>
                <a:gd name="T22" fmla="*/ 0 w 615017"/>
                <a:gd name="T23" fmla="*/ 67 h 639366"/>
                <a:gd name="T24" fmla="*/ 4 w 615017"/>
                <a:gd name="T25" fmla="*/ 67 h 639366"/>
                <a:gd name="T26" fmla="*/ 7 w 615017"/>
                <a:gd name="T27" fmla="*/ 70 h 639366"/>
                <a:gd name="T28" fmla="*/ 9 w 615017"/>
                <a:gd name="T29" fmla="*/ 75 h 639366"/>
                <a:gd name="T30" fmla="*/ 8 w 615017"/>
                <a:gd name="T31" fmla="*/ 83 h 639366"/>
                <a:gd name="T32" fmla="*/ 6 w 615017"/>
                <a:gd name="T33" fmla="*/ 86 h 639366"/>
                <a:gd name="T34" fmla="*/ 3 w 615017"/>
                <a:gd name="T35" fmla="*/ 91 h 639366"/>
                <a:gd name="T36" fmla="*/ 3 w 615017"/>
                <a:gd name="T37" fmla="*/ 94 h 639366"/>
                <a:gd name="T38" fmla="*/ 9 w 615017"/>
                <a:gd name="T39" fmla="*/ 94 h 639366"/>
                <a:gd name="T40" fmla="*/ 14 w 615017"/>
                <a:gd name="T41" fmla="*/ 90 h 639366"/>
                <a:gd name="T42" fmla="*/ 21 w 615017"/>
                <a:gd name="T43" fmla="*/ 89 h 639366"/>
                <a:gd name="T44" fmla="*/ 28 w 615017"/>
                <a:gd name="T45" fmla="*/ 93 h 639366"/>
                <a:gd name="T46" fmla="*/ 33 w 615017"/>
                <a:gd name="T47" fmla="*/ 91 h 639366"/>
                <a:gd name="T48" fmla="*/ 36 w 615017"/>
                <a:gd name="T49" fmla="*/ 88 h 639366"/>
                <a:gd name="T50" fmla="*/ 35 w 615017"/>
                <a:gd name="T51" fmla="*/ 85 h 639366"/>
                <a:gd name="T52" fmla="*/ 35 w 615017"/>
                <a:gd name="T53" fmla="*/ 80 h 639366"/>
                <a:gd name="T54" fmla="*/ 34 w 615017"/>
                <a:gd name="T55" fmla="*/ 76 h 639366"/>
                <a:gd name="T56" fmla="*/ 35 w 615017"/>
                <a:gd name="T57" fmla="*/ 72 h 639366"/>
                <a:gd name="T58" fmla="*/ 33 w 615017"/>
                <a:gd name="T59" fmla="*/ 66 h 639366"/>
                <a:gd name="T60" fmla="*/ 37 w 615017"/>
                <a:gd name="T61" fmla="*/ 63 h 639366"/>
                <a:gd name="T62" fmla="*/ 42 w 615017"/>
                <a:gd name="T63" fmla="*/ 63 h 639366"/>
                <a:gd name="T64" fmla="*/ 45 w 615017"/>
                <a:gd name="T65" fmla="*/ 65 h 639366"/>
                <a:gd name="T66" fmla="*/ 46 w 615017"/>
                <a:gd name="T67" fmla="*/ 69 h 639366"/>
                <a:gd name="T68" fmla="*/ 47 w 615017"/>
                <a:gd name="T69" fmla="*/ 72 h 639366"/>
                <a:gd name="T70" fmla="*/ 49 w 615017"/>
                <a:gd name="T71" fmla="*/ 76 h 639366"/>
                <a:gd name="T72" fmla="*/ 52 w 615017"/>
                <a:gd name="T73" fmla="*/ 71 h 639366"/>
                <a:gd name="T74" fmla="*/ 62 w 615017"/>
                <a:gd name="T75" fmla="*/ 69 h 639366"/>
                <a:gd name="T76" fmla="*/ 66 w 615017"/>
                <a:gd name="T77" fmla="*/ 67 h 639366"/>
                <a:gd name="T78" fmla="*/ 74 w 615017"/>
                <a:gd name="T79" fmla="*/ 52 h 639366"/>
                <a:gd name="T80" fmla="*/ 82 w 615017"/>
                <a:gd name="T81" fmla="*/ 44 h 639366"/>
                <a:gd name="T82" fmla="*/ 81 w 615017"/>
                <a:gd name="T83" fmla="*/ 37 h 639366"/>
                <a:gd name="T84" fmla="*/ 79 w 615017"/>
                <a:gd name="T85" fmla="*/ 29 h 639366"/>
                <a:gd name="T86" fmla="*/ 71 w 615017"/>
                <a:gd name="T87" fmla="*/ 27 h 639366"/>
                <a:gd name="T88" fmla="*/ 65 w 615017"/>
                <a:gd name="T89" fmla="*/ 14 h 6393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15017"/>
                <a:gd name="T136" fmla="*/ 0 h 639366"/>
                <a:gd name="T137" fmla="*/ 615017 w 615017"/>
                <a:gd name="T138" fmla="*/ 639366 h 63936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15017" h="639366">
                  <a:moveTo>
                    <a:pt x="489347" y="91678"/>
                  </a:moveTo>
                  <a:lnTo>
                    <a:pt x="407193" y="0"/>
                  </a:lnTo>
                  <a:lnTo>
                    <a:pt x="366712" y="10716"/>
                  </a:lnTo>
                  <a:lnTo>
                    <a:pt x="196453" y="44053"/>
                  </a:lnTo>
                  <a:lnTo>
                    <a:pt x="136922" y="69056"/>
                  </a:lnTo>
                  <a:lnTo>
                    <a:pt x="110728" y="160734"/>
                  </a:lnTo>
                  <a:lnTo>
                    <a:pt x="142179" y="196835"/>
                  </a:lnTo>
                  <a:lnTo>
                    <a:pt x="144065" y="247650"/>
                  </a:lnTo>
                  <a:lnTo>
                    <a:pt x="121443" y="283369"/>
                  </a:lnTo>
                  <a:lnTo>
                    <a:pt x="51197" y="342900"/>
                  </a:lnTo>
                  <a:lnTo>
                    <a:pt x="1190" y="434578"/>
                  </a:lnTo>
                  <a:lnTo>
                    <a:pt x="0" y="453628"/>
                  </a:lnTo>
                  <a:lnTo>
                    <a:pt x="26193" y="452438"/>
                  </a:lnTo>
                  <a:lnTo>
                    <a:pt x="48815" y="472678"/>
                  </a:lnTo>
                  <a:lnTo>
                    <a:pt x="66675" y="510778"/>
                  </a:lnTo>
                  <a:lnTo>
                    <a:pt x="60722" y="559594"/>
                  </a:lnTo>
                  <a:lnTo>
                    <a:pt x="41672" y="581025"/>
                  </a:lnTo>
                  <a:lnTo>
                    <a:pt x="20240" y="614363"/>
                  </a:lnTo>
                  <a:lnTo>
                    <a:pt x="21431" y="638175"/>
                  </a:lnTo>
                  <a:lnTo>
                    <a:pt x="67865" y="639366"/>
                  </a:lnTo>
                  <a:lnTo>
                    <a:pt x="109071" y="610087"/>
                  </a:lnTo>
                  <a:lnTo>
                    <a:pt x="157733" y="606387"/>
                  </a:lnTo>
                  <a:lnTo>
                    <a:pt x="206856" y="628029"/>
                  </a:lnTo>
                  <a:lnTo>
                    <a:pt x="247246" y="616029"/>
                  </a:lnTo>
                  <a:lnTo>
                    <a:pt x="271296" y="598693"/>
                  </a:lnTo>
                  <a:lnTo>
                    <a:pt x="260062" y="576363"/>
                  </a:lnTo>
                  <a:lnTo>
                    <a:pt x="262103" y="539708"/>
                  </a:lnTo>
                  <a:lnTo>
                    <a:pt x="258365" y="514350"/>
                  </a:lnTo>
                  <a:lnTo>
                    <a:pt x="259556" y="485775"/>
                  </a:lnTo>
                  <a:lnTo>
                    <a:pt x="246459" y="450056"/>
                  </a:lnTo>
                  <a:lnTo>
                    <a:pt x="278606" y="428625"/>
                  </a:lnTo>
                  <a:lnTo>
                    <a:pt x="319087" y="426244"/>
                  </a:lnTo>
                  <a:lnTo>
                    <a:pt x="336947" y="440531"/>
                  </a:lnTo>
                  <a:lnTo>
                    <a:pt x="347479" y="470557"/>
                  </a:lnTo>
                  <a:lnTo>
                    <a:pt x="352425" y="489347"/>
                  </a:lnTo>
                  <a:lnTo>
                    <a:pt x="365522" y="517922"/>
                  </a:lnTo>
                  <a:lnTo>
                    <a:pt x="391715" y="481013"/>
                  </a:lnTo>
                  <a:lnTo>
                    <a:pt x="463798" y="465629"/>
                  </a:lnTo>
                  <a:lnTo>
                    <a:pt x="492913" y="453834"/>
                  </a:lnTo>
                  <a:lnTo>
                    <a:pt x="557845" y="352193"/>
                  </a:lnTo>
                  <a:lnTo>
                    <a:pt x="615017" y="295290"/>
                  </a:lnTo>
                  <a:lnTo>
                    <a:pt x="608361" y="251751"/>
                  </a:lnTo>
                  <a:lnTo>
                    <a:pt x="591519" y="193845"/>
                  </a:lnTo>
                  <a:lnTo>
                    <a:pt x="535781" y="182166"/>
                  </a:lnTo>
                  <a:lnTo>
                    <a:pt x="489347" y="9167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5" name="Freeform 68"/>
            <p:cNvSpPr>
              <a:spLocks/>
            </p:cNvSpPr>
            <p:nvPr/>
          </p:nvSpPr>
          <p:spPr bwMode="auto">
            <a:xfrm>
              <a:off x="4795814" y="4867293"/>
              <a:ext cx="201612" cy="206375"/>
            </a:xfrm>
            <a:custGeom>
              <a:avLst/>
              <a:gdLst>
                <a:gd name="T0" fmla="*/ 2147483647 w 636"/>
                <a:gd name="T1" fmla="*/ 2147483647 h 650"/>
                <a:gd name="T2" fmla="*/ 2147483647 w 636"/>
                <a:gd name="T3" fmla="*/ 2147483647 h 650"/>
                <a:gd name="T4" fmla="*/ 2147483647 w 636"/>
                <a:gd name="T5" fmla="*/ 2147483647 h 650"/>
                <a:gd name="T6" fmla="*/ 2147483647 w 636"/>
                <a:gd name="T7" fmla="*/ 2147483647 h 650"/>
                <a:gd name="T8" fmla="*/ 2147483647 w 636"/>
                <a:gd name="T9" fmla="*/ 2147483647 h 650"/>
                <a:gd name="T10" fmla="*/ 2147483647 w 636"/>
                <a:gd name="T11" fmla="*/ 2147483647 h 650"/>
                <a:gd name="T12" fmla="*/ 2147483647 w 636"/>
                <a:gd name="T13" fmla="*/ 2147483647 h 650"/>
                <a:gd name="T14" fmla="*/ 2147483647 w 636"/>
                <a:gd name="T15" fmla="*/ 2147483647 h 650"/>
                <a:gd name="T16" fmla="*/ 2147483647 w 636"/>
                <a:gd name="T17" fmla="*/ 2147483647 h 650"/>
                <a:gd name="T18" fmla="*/ 2147483647 w 636"/>
                <a:gd name="T19" fmla="*/ 2147483647 h 650"/>
                <a:gd name="T20" fmla="*/ 2147483647 w 636"/>
                <a:gd name="T21" fmla="*/ 2147483647 h 650"/>
                <a:gd name="T22" fmla="*/ 2147483647 w 636"/>
                <a:gd name="T23" fmla="*/ 2147483647 h 650"/>
                <a:gd name="T24" fmla="*/ 2147483647 w 636"/>
                <a:gd name="T25" fmla="*/ 2147483647 h 650"/>
                <a:gd name="T26" fmla="*/ 2147483647 w 636"/>
                <a:gd name="T27" fmla="*/ 2147483647 h 650"/>
                <a:gd name="T28" fmla="*/ 2147483647 w 636"/>
                <a:gd name="T29" fmla="*/ 2147483647 h 650"/>
                <a:gd name="T30" fmla="*/ 2147483647 w 636"/>
                <a:gd name="T31" fmla="*/ 2147483647 h 650"/>
                <a:gd name="T32" fmla="*/ 2147483647 w 636"/>
                <a:gd name="T33" fmla="*/ 2147483647 h 650"/>
                <a:gd name="T34" fmla="*/ 2147483647 w 636"/>
                <a:gd name="T35" fmla="*/ 2147483647 h 650"/>
                <a:gd name="T36" fmla="*/ 2147483647 w 636"/>
                <a:gd name="T37" fmla="*/ 2147483647 h 650"/>
                <a:gd name="T38" fmla="*/ 2147483647 w 636"/>
                <a:gd name="T39" fmla="*/ 2147483647 h 650"/>
                <a:gd name="T40" fmla="*/ 2147483647 w 636"/>
                <a:gd name="T41" fmla="*/ 2147483647 h 650"/>
                <a:gd name="T42" fmla="*/ 2147483647 w 636"/>
                <a:gd name="T43" fmla="*/ 2147483647 h 650"/>
                <a:gd name="T44" fmla="*/ 2147483647 w 636"/>
                <a:gd name="T45" fmla="*/ 2147483647 h 650"/>
                <a:gd name="T46" fmla="*/ 2147483647 w 636"/>
                <a:gd name="T47" fmla="*/ 2147483647 h 650"/>
                <a:gd name="T48" fmla="*/ 2147483647 w 636"/>
                <a:gd name="T49" fmla="*/ 2147483647 h 650"/>
                <a:gd name="T50" fmla="*/ 2147483647 w 636"/>
                <a:gd name="T51" fmla="*/ 2147483647 h 650"/>
                <a:gd name="T52" fmla="*/ 2147483647 w 636"/>
                <a:gd name="T53" fmla="*/ 2147483647 h 650"/>
                <a:gd name="T54" fmla="*/ 2147483647 w 636"/>
                <a:gd name="T55" fmla="*/ 2147483647 h 650"/>
                <a:gd name="T56" fmla="*/ 2147483647 w 636"/>
                <a:gd name="T57" fmla="*/ 2147483647 h 650"/>
                <a:gd name="T58" fmla="*/ 2147483647 w 636"/>
                <a:gd name="T59" fmla="*/ 2147483647 h 650"/>
                <a:gd name="T60" fmla="*/ 2147483647 w 636"/>
                <a:gd name="T61" fmla="*/ 2147483647 h 650"/>
                <a:gd name="T62" fmla="*/ 2147483647 w 636"/>
                <a:gd name="T63" fmla="*/ 2147483647 h 650"/>
                <a:gd name="T64" fmla="*/ 2147483647 w 636"/>
                <a:gd name="T65" fmla="*/ 2147483647 h 650"/>
                <a:gd name="T66" fmla="*/ 2147483647 w 636"/>
                <a:gd name="T67" fmla="*/ 2147483647 h 650"/>
                <a:gd name="T68" fmla="*/ 2147483647 w 636"/>
                <a:gd name="T69" fmla="*/ 2147483647 h 650"/>
                <a:gd name="T70" fmla="*/ 2147483647 w 636"/>
                <a:gd name="T71" fmla="*/ 2147483647 h 650"/>
                <a:gd name="T72" fmla="*/ 2147483647 w 636"/>
                <a:gd name="T73" fmla="*/ 2147483647 h 650"/>
                <a:gd name="T74" fmla="*/ 2147483647 w 636"/>
                <a:gd name="T75" fmla="*/ 2147483647 h 650"/>
                <a:gd name="T76" fmla="*/ 2147483647 w 636"/>
                <a:gd name="T77" fmla="*/ 2147483647 h 650"/>
                <a:gd name="T78" fmla="*/ 2147483647 w 636"/>
                <a:gd name="T79" fmla="*/ 2147483647 h 650"/>
                <a:gd name="T80" fmla="*/ 2147483647 w 636"/>
                <a:gd name="T81" fmla="*/ 2147483647 h 650"/>
                <a:gd name="T82" fmla="*/ 2147483647 w 636"/>
                <a:gd name="T83" fmla="*/ 2147483647 h 650"/>
                <a:gd name="T84" fmla="*/ 2147483647 w 636"/>
                <a:gd name="T85" fmla="*/ 2147483647 h 650"/>
                <a:gd name="T86" fmla="*/ 2147483647 w 636"/>
                <a:gd name="T87" fmla="*/ 2147483647 h 650"/>
                <a:gd name="T88" fmla="*/ 2147483647 w 636"/>
                <a:gd name="T89" fmla="*/ 2147483647 h 650"/>
                <a:gd name="T90" fmla="*/ 2147483647 w 636"/>
                <a:gd name="T91" fmla="*/ 2147483647 h 650"/>
                <a:gd name="T92" fmla="*/ 2147483647 w 636"/>
                <a:gd name="T93" fmla="*/ 2147483647 h 650"/>
                <a:gd name="T94" fmla="*/ 2147483647 w 636"/>
                <a:gd name="T95" fmla="*/ 2147483647 h 650"/>
                <a:gd name="T96" fmla="*/ 2147483647 w 636"/>
                <a:gd name="T97" fmla="*/ 2147483647 h 6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36"/>
                <a:gd name="T148" fmla="*/ 0 h 650"/>
                <a:gd name="T149" fmla="*/ 636 w 636"/>
                <a:gd name="T150" fmla="*/ 650 h 6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36" h="650">
                  <a:moveTo>
                    <a:pt x="275" y="5"/>
                  </a:moveTo>
                  <a:lnTo>
                    <a:pt x="236" y="15"/>
                  </a:lnTo>
                  <a:lnTo>
                    <a:pt x="224" y="33"/>
                  </a:lnTo>
                  <a:lnTo>
                    <a:pt x="230" y="51"/>
                  </a:lnTo>
                  <a:lnTo>
                    <a:pt x="252" y="54"/>
                  </a:lnTo>
                  <a:lnTo>
                    <a:pt x="240" y="69"/>
                  </a:lnTo>
                  <a:lnTo>
                    <a:pt x="227" y="83"/>
                  </a:lnTo>
                  <a:lnTo>
                    <a:pt x="207" y="81"/>
                  </a:lnTo>
                  <a:lnTo>
                    <a:pt x="200" y="82"/>
                  </a:lnTo>
                  <a:lnTo>
                    <a:pt x="201" y="94"/>
                  </a:lnTo>
                  <a:lnTo>
                    <a:pt x="192" y="110"/>
                  </a:lnTo>
                  <a:lnTo>
                    <a:pt x="175" y="101"/>
                  </a:lnTo>
                  <a:lnTo>
                    <a:pt x="187" y="78"/>
                  </a:lnTo>
                  <a:lnTo>
                    <a:pt x="173" y="77"/>
                  </a:lnTo>
                  <a:lnTo>
                    <a:pt x="161" y="87"/>
                  </a:lnTo>
                  <a:lnTo>
                    <a:pt x="151" y="89"/>
                  </a:lnTo>
                  <a:lnTo>
                    <a:pt x="137" y="91"/>
                  </a:lnTo>
                  <a:lnTo>
                    <a:pt x="111" y="82"/>
                  </a:lnTo>
                  <a:lnTo>
                    <a:pt x="86" y="82"/>
                  </a:lnTo>
                  <a:lnTo>
                    <a:pt x="63" y="100"/>
                  </a:lnTo>
                  <a:lnTo>
                    <a:pt x="69" y="114"/>
                  </a:lnTo>
                  <a:lnTo>
                    <a:pt x="60" y="126"/>
                  </a:lnTo>
                  <a:lnTo>
                    <a:pt x="46" y="134"/>
                  </a:lnTo>
                  <a:lnTo>
                    <a:pt x="36" y="153"/>
                  </a:lnTo>
                  <a:lnTo>
                    <a:pt x="30" y="171"/>
                  </a:lnTo>
                  <a:lnTo>
                    <a:pt x="21" y="183"/>
                  </a:lnTo>
                  <a:lnTo>
                    <a:pt x="3" y="188"/>
                  </a:lnTo>
                  <a:lnTo>
                    <a:pt x="12" y="238"/>
                  </a:lnTo>
                  <a:lnTo>
                    <a:pt x="15" y="268"/>
                  </a:lnTo>
                  <a:lnTo>
                    <a:pt x="15" y="287"/>
                  </a:lnTo>
                  <a:lnTo>
                    <a:pt x="0" y="307"/>
                  </a:lnTo>
                  <a:lnTo>
                    <a:pt x="3" y="332"/>
                  </a:lnTo>
                  <a:lnTo>
                    <a:pt x="26" y="352"/>
                  </a:lnTo>
                  <a:lnTo>
                    <a:pt x="35" y="377"/>
                  </a:lnTo>
                  <a:lnTo>
                    <a:pt x="62" y="392"/>
                  </a:lnTo>
                  <a:lnTo>
                    <a:pt x="72" y="421"/>
                  </a:lnTo>
                  <a:lnTo>
                    <a:pt x="77" y="449"/>
                  </a:lnTo>
                  <a:lnTo>
                    <a:pt x="89" y="468"/>
                  </a:lnTo>
                  <a:lnTo>
                    <a:pt x="102" y="477"/>
                  </a:lnTo>
                  <a:lnTo>
                    <a:pt x="113" y="465"/>
                  </a:lnTo>
                  <a:lnTo>
                    <a:pt x="132" y="468"/>
                  </a:lnTo>
                  <a:lnTo>
                    <a:pt x="147" y="484"/>
                  </a:lnTo>
                  <a:lnTo>
                    <a:pt x="176" y="491"/>
                  </a:lnTo>
                  <a:lnTo>
                    <a:pt x="199" y="507"/>
                  </a:lnTo>
                  <a:lnTo>
                    <a:pt x="219" y="514"/>
                  </a:lnTo>
                  <a:lnTo>
                    <a:pt x="235" y="518"/>
                  </a:lnTo>
                  <a:lnTo>
                    <a:pt x="234" y="544"/>
                  </a:lnTo>
                  <a:lnTo>
                    <a:pt x="244" y="560"/>
                  </a:lnTo>
                  <a:lnTo>
                    <a:pt x="257" y="576"/>
                  </a:lnTo>
                  <a:lnTo>
                    <a:pt x="272" y="556"/>
                  </a:lnTo>
                  <a:lnTo>
                    <a:pt x="299" y="561"/>
                  </a:lnTo>
                  <a:lnTo>
                    <a:pt x="306" y="586"/>
                  </a:lnTo>
                  <a:lnTo>
                    <a:pt x="313" y="598"/>
                  </a:lnTo>
                  <a:lnTo>
                    <a:pt x="322" y="609"/>
                  </a:lnTo>
                  <a:lnTo>
                    <a:pt x="332" y="650"/>
                  </a:lnTo>
                  <a:lnTo>
                    <a:pt x="367" y="647"/>
                  </a:lnTo>
                  <a:lnTo>
                    <a:pt x="395" y="639"/>
                  </a:lnTo>
                  <a:lnTo>
                    <a:pt x="409" y="633"/>
                  </a:lnTo>
                  <a:lnTo>
                    <a:pt x="428" y="629"/>
                  </a:lnTo>
                  <a:lnTo>
                    <a:pt x="442" y="649"/>
                  </a:lnTo>
                  <a:lnTo>
                    <a:pt x="482" y="646"/>
                  </a:lnTo>
                  <a:lnTo>
                    <a:pt x="508" y="649"/>
                  </a:lnTo>
                  <a:lnTo>
                    <a:pt x="526" y="640"/>
                  </a:lnTo>
                  <a:lnTo>
                    <a:pt x="532" y="624"/>
                  </a:lnTo>
                  <a:lnTo>
                    <a:pt x="549" y="615"/>
                  </a:lnTo>
                  <a:lnTo>
                    <a:pt x="567" y="626"/>
                  </a:lnTo>
                  <a:lnTo>
                    <a:pt x="594" y="612"/>
                  </a:lnTo>
                  <a:lnTo>
                    <a:pt x="627" y="606"/>
                  </a:lnTo>
                  <a:lnTo>
                    <a:pt x="636" y="587"/>
                  </a:lnTo>
                  <a:lnTo>
                    <a:pt x="608" y="546"/>
                  </a:lnTo>
                  <a:lnTo>
                    <a:pt x="586" y="533"/>
                  </a:lnTo>
                  <a:lnTo>
                    <a:pt x="577" y="510"/>
                  </a:lnTo>
                  <a:lnTo>
                    <a:pt x="575" y="478"/>
                  </a:lnTo>
                  <a:lnTo>
                    <a:pt x="564" y="449"/>
                  </a:lnTo>
                  <a:lnTo>
                    <a:pt x="561" y="416"/>
                  </a:lnTo>
                  <a:lnTo>
                    <a:pt x="559" y="390"/>
                  </a:lnTo>
                  <a:lnTo>
                    <a:pt x="570" y="369"/>
                  </a:lnTo>
                  <a:lnTo>
                    <a:pt x="598" y="359"/>
                  </a:lnTo>
                  <a:lnTo>
                    <a:pt x="595" y="338"/>
                  </a:lnTo>
                  <a:lnTo>
                    <a:pt x="572" y="325"/>
                  </a:lnTo>
                  <a:lnTo>
                    <a:pt x="558" y="309"/>
                  </a:lnTo>
                  <a:lnTo>
                    <a:pt x="564" y="286"/>
                  </a:lnTo>
                  <a:lnTo>
                    <a:pt x="570" y="263"/>
                  </a:lnTo>
                  <a:lnTo>
                    <a:pt x="589" y="215"/>
                  </a:lnTo>
                  <a:lnTo>
                    <a:pt x="533" y="216"/>
                  </a:lnTo>
                  <a:lnTo>
                    <a:pt x="507" y="199"/>
                  </a:lnTo>
                  <a:lnTo>
                    <a:pt x="473" y="171"/>
                  </a:lnTo>
                  <a:lnTo>
                    <a:pt x="449" y="144"/>
                  </a:lnTo>
                  <a:lnTo>
                    <a:pt x="399" y="111"/>
                  </a:lnTo>
                  <a:lnTo>
                    <a:pt x="337" y="82"/>
                  </a:lnTo>
                  <a:lnTo>
                    <a:pt x="310" y="67"/>
                  </a:lnTo>
                  <a:lnTo>
                    <a:pt x="309" y="49"/>
                  </a:lnTo>
                  <a:lnTo>
                    <a:pt x="329" y="51"/>
                  </a:lnTo>
                  <a:lnTo>
                    <a:pt x="346" y="33"/>
                  </a:lnTo>
                  <a:lnTo>
                    <a:pt x="337" y="17"/>
                  </a:lnTo>
                  <a:lnTo>
                    <a:pt x="308" y="24"/>
                  </a:lnTo>
                  <a:lnTo>
                    <a:pt x="292" y="0"/>
                  </a:lnTo>
                  <a:lnTo>
                    <a:pt x="275" y="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6" name="Freeform 69"/>
            <p:cNvSpPr>
              <a:spLocks/>
            </p:cNvSpPr>
            <p:nvPr/>
          </p:nvSpPr>
          <p:spPr bwMode="auto">
            <a:xfrm>
              <a:off x="4859314" y="5043506"/>
              <a:ext cx="57150" cy="127000"/>
            </a:xfrm>
            <a:custGeom>
              <a:avLst/>
              <a:gdLst>
                <a:gd name="T0" fmla="*/ 2147483647 w 180"/>
                <a:gd name="T1" fmla="*/ 2147483647 h 400"/>
                <a:gd name="T2" fmla="*/ 2147483647 w 180"/>
                <a:gd name="T3" fmla="*/ 0 h 400"/>
                <a:gd name="T4" fmla="*/ 2147483647 w 180"/>
                <a:gd name="T5" fmla="*/ 2147483647 h 400"/>
                <a:gd name="T6" fmla="*/ 2147483647 w 180"/>
                <a:gd name="T7" fmla="*/ 2147483647 h 400"/>
                <a:gd name="T8" fmla="*/ 2147483647 w 180"/>
                <a:gd name="T9" fmla="*/ 2147483647 h 400"/>
                <a:gd name="T10" fmla="*/ 2147483647 w 180"/>
                <a:gd name="T11" fmla="*/ 2147483647 h 400"/>
                <a:gd name="T12" fmla="*/ 2147483647 w 180"/>
                <a:gd name="T13" fmla="*/ 2147483647 h 400"/>
                <a:gd name="T14" fmla="*/ 2147483647 w 180"/>
                <a:gd name="T15" fmla="*/ 2147483647 h 400"/>
                <a:gd name="T16" fmla="*/ 2147483647 w 180"/>
                <a:gd name="T17" fmla="*/ 2147483647 h 400"/>
                <a:gd name="T18" fmla="*/ 2147483647 w 180"/>
                <a:gd name="T19" fmla="*/ 2147483647 h 400"/>
                <a:gd name="T20" fmla="*/ 2147483647 w 180"/>
                <a:gd name="T21" fmla="*/ 2147483647 h 400"/>
                <a:gd name="T22" fmla="*/ 2147483647 w 180"/>
                <a:gd name="T23" fmla="*/ 2147483647 h 400"/>
                <a:gd name="T24" fmla="*/ 0 w 180"/>
                <a:gd name="T25" fmla="*/ 2147483647 h 400"/>
                <a:gd name="T26" fmla="*/ 2147483647 w 180"/>
                <a:gd name="T27" fmla="*/ 2147483647 h 400"/>
                <a:gd name="T28" fmla="*/ 2147483647 w 180"/>
                <a:gd name="T29" fmla="*/ 2147483647 h 400"/>
                <a:gd name="T30" fmla="*/ 2147483647 w 180"/>
                <a:gd name="T31" fmla="*/ 2147483647 h 400"/>
                <a:gd name="T32" fmla="*/ 2147483647 w 180"/>
                <a:gd name="T33" fmla="*/ 2147483647 h 400"/>
                <a:gd name="T34" fmla="*/ 2147483647 w 180"/>
                <a:gd name="T35" fmla="*/ 2147483647 h 400"/>
                <a:gd name="T36" fmla="*/ 2147483647 w 180"/>
                <a:gd name="T37" fmla="*/ 2147483647 h 400"/>
                <a:gd name="T38" fmla="*/ 2147483647 w 180"/>
                <a:gd name="T39" fmla="*/ 2147483647 h 400"/>
                <a:gd name="T40" fmla="*/ 2147483647 w 180"/>
                <a:gd name="T41" fmla="*/ 2147483647 h 400"/>
                <a:gd name="T42" fmla="*/ 2147483647 w 180"/>
                <a:gd name="T43" fmla="*/ 2147483647 h 400"/>
                <a:gd name="T44" fmla="*/ 2147483647 w 180"/>
                <a:gd name="T45" fmla="*/ 2147483647 h 400"/>
                <a:gd name="T46" fmla="*/ 2147483647 w 180"/>
                <a:gd name="T47" fmla="*/ 2147483647 h 400"/>
                <a:gd name="T48" fmla="*/ 2147483647 w 180"/>
                <a:gd name="T49" fmla="*/ 2147483647 h 400"/>
                <a:gd name="T50" fmla="*/ 2147483647 w 180"/>
                <a:gd name="T51" fmla="*/ 2147483647 h 400"/>
                <a:gd name="T52" fmla="*/ 2147483647 w 180"/>
                <a:gd name="T53" fmla="*/ 2147483647 h 400"/>
                <a:gd name="T54" fmla="*/ 2147483647 w 180"/>
                <a:gd name="T55" fmla="*/ 2147483647 h 400"/>
                <a:gd name="T56" fmla="*/ 2147483647 w 180"/>
                <a:gd name="T57" fmla="*/ 2147483647 h 400"/>
                <a:gd name="T58" fmla="*/ 2147483647 w 180"/>
                <a:gd name="T59" fmla="*/ 2147483647 h 400"/>
                <a:gd name="T60" fmla="*/ 2147483647 w 180"/>
                <a:gd name="T61" fmla="*/ 2147483647 h 400"/>
                <a:gd name="T62" fmla="*/ 2147483647 w 180"/>
                <a:gd name="T63" fmla="*/ 2147483647 h 400"/>
                <a:gd name="T64" fmla="*/ 2147483647 w 180"/>
                <a:gd name="T65" fmla="*/ 2147483647 h 400"/>
                <a:gd name="T66" fmla="*/ 2147483647 w 180"/>
                <a:gd name="T67" fmla="*/ 2147483647 h 400"/>
                <a:gd name="T68" fmla="*/ 2147483647 w 180"/>
                <a:gd name="T69" fmla="*/ 2147483647 h 400"/>
                <a:gd name="T70" fmla="*/ 2147483647 w 180"/>
                <a:gd name="T71" fmla="*/ 2147483647 h 400"/>
                <a:gd name="T72" fmla="*/ 2147483647 w 180"/>
                <a:gd name="T73" fmla="*/ 2147483647 h 400"/>
                <a:gd name="T74" fmla="*/ 2147483647 w 180"/>
                <a:gd name="T75" fmla="*/ 2147483647 h 400"/>
                <a:gd name="T76" fmla="*/ 2147483647 w 180"/>
                <a:gd name="T77" fmla="*/ 2147483647 h 400"/>
                <a:gd name="T78" fmla="*/ 2147483647 w 180"/>
                <a:gd name="T79" fmla="*/ 2147483647 h 400"/>
                <a:gd name="T80" fmla="*/ 2147483647 w 180"/>
                <a:gd name="T81" fmla="*/ 2147483647 h 400"/>
                <a:gd name="T82" fmla="*/ 2147483647 w 180"/>
                <a:gd name="T83" fmla="*/ 2147483647 h 400"/>
                <a:gd name="T84" fmla="*/ 2147483647 w 180"/>
                <a:gd name="T85" fmla="*/ 2147483647 h 400"/>
                <a:gd name="T86" fmla="*/ 2147483647 w 180"/>
                <a:gd name="T87" fmla="*/ 2147483647 h 4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80"/>
                <a:gd name="T133" fmla="*/ 0 h 400"/>
                <a:gd name="T134" fmla="*/ 180 w 180"/>
                <a:gd name="T135" fmla="*/ 400 h 4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80" h="400">
                  <a:moveTo>
                    <a:pt x="95" y="5"/>
                  </a:moveTo>
                  <a:lnTo>
                    <a:pt x="69" y="0"/>
                  </a:lnTo>
                  <a:lnTo>
                    <a:pt x="56" y="19"/>
                  </a:lnTo>
                  <a:lnTo>
                    <a:pt x="43" y="29"/>
                  </a:lnTo>
                  <a:lnTo>
                    <a:pt x="22" y="61"/>
                  </a:lnTo>
                  <a:lnTo>
                    <a:pt x="30" y="94"/>
                  </a:lnTo>
                  <a:lnTo>
                    <a:pt x="47" y="117"/>
                  </a:lnTo>
                  <a:lnTo>
                    <a:pt x="44" y="139"/>
                  </a:lnTo>
                  <a:lnTo>
                    <a:pt x="36" y="144"/>
                  </a:lnTo>
                  <a:lnTo>
                    <a:pt x="30" y="154"/>
                  </a:lnTo>
                  <a:lnTo>
                    <a:pt x="11" y="167"/>
                  </a:lnTo>
                  <a:lnTo>
                    <a:pt x="14" y="187"/>
                  </a:lnTo>
                  <a:lnTo>
                    <a:pt x="0" y="212"/>
                  </a:lnTo>
                  <a:lnTo>
                    <a:pt x="27" y="232"/>
                  </a:lnTo>
                  <a:lnTo>
                    <a:pt x="55" y="256"/>
                  </a:lnTo>
                  <a:lnTo>
                    <a:pt x="86" y="260"/>
                  </a:lnTo>
                  <a:lnTo>
                    <a:pt x="93" y="270"/>
                  </a:lnTo>
                  <a:lnTo>
                    <a:pt x="92" y="298"/>
                  </a:lnTo>
                  <a:lnTo>
                    <a:pt x="84" y="338"/>
                  </a:lnTo>
                  <a:lnTo>
                    <a:pt x="100" y="354"/>
                  </a:lnTo>
                  <a:lnTo>
                    <a:pt x="106" y="365"/>
                  </a:lnTo>
                  <a:lnTo>
                    <a:pt x="121" y="382"/>
                  </a:lnTo>
                  <a:lnTo>
                    <a:pt x="132" y="399"/>
                  </a:lnTo>
                  <a:lnTo>
                    <a:pt x="152" y="400"/>
                  </a:lnTo>
                  <a:lnTo>
                    <a:pt x="161" y="378"/>
                  </a:lnTo>
                  <a:lnTo>
                    <a:pt x="173" y="365"/>
                  </a:lnTo>
                  <a:lnTo>
                    <a:pt x="176" y="354"/>
                  </a:lnTo>
                  <a:lnTo>
                    <a:pt x="176" y="341"/>
                  </a:lnTo>
                  <a:lnTo>
                    <a:pt x="179" y="320"/>
                  </a:lnTo>
                  <a:lnTo>
                    <a:pt x="180" y="294"/>
                  </a:lnTo>
                  <a:lnTo>
                    <a:pt x="176" y="269"/>
                  </a:lnTo>
                  <a:lnTo>
                    <a:pt x="134" y="236"/>
                  </a:lnTo>
                  <a:lnTo>
                    <a:pt x="139" y="218"/>
                  </a:lnTo>
                  <a:lnTo>
                    <a:pt x="132" y="201"/>
                  </a:lnTo>
                  <a:lnTo>
                    <a:pt x="122" y="193"/>
                  </a:lnTo>
                  <a:lnTo>
                    <a:pt x="123" y="179"/>
                  </a:lnTo>
                  <a:lnTo>
                    <a:pt x="117" y="144"/>
                  </a:lnTo>
                  <a:lnTo>
                    <a:pt x="105" y="120"/>
                  </a:lnTo>
                  <a:lnTo>
                    <a:pt x="115" y="101"/>
                  </a:lnTo>
                  <a:lnTo>
                    <a:pt x="131" y="88"/>
                  </a:lnTo>
                  <a:lnTo>
                    <a:pt x="118" y="53"/>
                  </a:lnTo>
                  <a:lnTo>
                    <a:pt x="106" y="38"/>
                  </a:lnTo>
                  <a:lnTo>
                    <a:pt x="99" y="24"/>
                  </a:lnTo>
                  <a:lnTo>
                    <a:pt x="95" y="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Freeform 70"/>
            <p:cNvSpPr>
              <a:spLocks/>
            </p:cNvSpPr>
            <p:nvPr/>
          </p:nvSpPr>
          <p:spPr bwMode="auto">
            <a:xfrm>
              <a:off x="4805339" y="5053031"/>
              <a:ext cx="204787" cy="314325"/>
            </a:xfrm>
            <a:custGeom>
              <a:avLst/>
              <a:gdLst>
                <a:gd name="T0" fmla="*/ 168 w 1200150"/>
                <a:gd name="T1" fmla="*/ 9 h 1838325"/>
                <a:gd name="T2" fmla="*/ 164 w 1200150"/>
                <a:gd name="T3" fmla="*/ 27 h 1838325"/>
                <a:gd name="T4" fmla="*/ 170 w 1200150"/>
                <a:gd name="T5" fmla="*/ 42 h 1838325"/>
                <a:gd name="T6" fmla="*/ 167 w 1200150"/>
                <a:gd name="T7" fmla="*/ 55 h 1838325"/>
                <a:gd name="T8" fmla="*/ 168 w 1200150"/>
                <a:gd name="T9" fmla="*/ 78 h 1838325"/>
                <a:gd name="T10" fmla="*/ 159 w 1200150"/>
                <a:gd name="T11" fmla="*/ 96 h 1838325"/>
                <a:gd name="T12" fmla="*/ 139 w 1200150"/>
                <a:gd name="T13" fmla="*/ 104 h 1838325"/>
                <a:gd name="T14" fmla="*/ 120 w 1200150"/>
                <a:gd name="T15" fmla="*/ 116 h 1838325"/>
                <a:gd name="T16" fmla="*/ 110 w 1200150"/>
                <a:gd name="T17" fmla="*/ 130 h 1838325"/>
                <a:gd name="T18" fmla="*/ 98 w 1200150"/>
                <a:gd name="T19" fmla="*/ 137 h 1838325"/>
                <a:gd name="T20" fmla="*/ 79 w 1200150"/>
                <a:gd name="T21" fmla="*/ 155 h 1838325"/>
                <a:gd name="T22" fmla="*/ 86 w 1200150"/>
                <a:gd name="T23" fmla="*/ 167 h 1838325"/>
                <a:gd name="T24" fmla="*/ 88 w 1200150"/>
                <a:gd name="T25" fmla="*/ 184 h 1838325"/>
                <a:gd name="T26" fmla="*/ 90 w 1200150"/>
                <a:gd name="T27" fmla="*/ 199 h 1838325"/>
                <a:gd name="T28" fmla="*/ 87 w 1200150"/>
                <a:gd name="T29" fmla="*/ 224 h 1838325"/>
                <a:gd name="T30" fmla="*/ 67 w 1200150"/>
                <a:gd name="T31" fmla="*/ 236 h 1838325"/>
                <a:gd name="T32" fmla="*/ 46 w 1200150"/>
                <a:gd name="T33" fmla="*/ 247 h 1838325"/>
                <a:gd name="T34" fmla="*/ 47 w 1200150"/>
                <a:gd name="T35" fmla="*/ 269 h 1838325"/>
                <a:gd name="T36" fmla="*/ 34 w 1200150"/>
                <a:gd name="T37" fmla="*/ 264 h 1838325"/>
                <a:gd name="T38" fmla="*/ 35 w 1200150"/>
                <a:gd name="T39" fmla="*/ 255 h 1838325"/>
                <a:gd name="T40" fmla="*/ 29 w 1200150"/>
                <a:gd name="T41" fmla="*/ 235 h 1838325"/>
                <a:gd name="T42" fmla="*/ 24 w 1200150"/>
                <a:gd name="T43" fmla="*/ 216 h 1838325"/>
                <a:gd name="T44" fmla="*/ 22 w 1200150"/>
                <a:gd name="T45" fmla="*/ 199 h 1838325"/>
                <a:gd name="T46" fmla="*/ 43 w 1200150"/>
                <a:gd name="T47" fmla="*/ 173 h 1838325"/>
                <a:gd name="T48" fmla="*/ 44 w 1200150"/>
                <a:gd name="T49" fmla="*/ 159 h 1838325"/>
                <a:gd name="T50" fmla="*/ 55 w 1200150"/>
                <a:gd name="T51" fmla="*/ 148 h 1838325"/>
                <a:gd name="T52" fmla="*/ 51 w 1200150"/>
                <a:gd name="T53" fmla="*/ 129 h 1838325"/>
                <a:gd name="T54" fmla="*/ 55 w 1200150"/>
                <a:gd name="T55" fmla="*/ 114 h 1838325"/>
                <a:gd name="T56" fmla="*/ 49 w 1200150"/>
                <a:gd name="T57" fmla="*/ 100 h 1838325"/>
                <a:gd name="T58" fmla="*/ 33 w 1200150"/>
                <a:gd name="T59" fmla="*/ 96 h 1838325"/>
                <a:gd name="T60" fmla="*/ 15 w 1200150"/>
                <a:gd name="T61" fmla="*/ 87 h 1838325"/>
                <a:gd name="T62" fmla="*/ 1 w 1200150"/>
                <a:gd name="T63" fmla="*/ 73 h 1838325"/>
                <a:gd name="T64" fmla="*/ 18 w 1200150"/>
                <a:gd name="T65" fmla="*/ 68 h 1838325"/>
                <a:gd name="T66" fmla="*/ 44 w 1200150"/>
                <a:gd name="T67" fmla="*/ 58 h 1838325"/>
                <a:gd name="T68" fmla="*/ 52 w 1200150"/>
                <a:gd name="T69" fmla="*/ 54 h 1838325"/>
                <a:gd name="T70" fmla="*/ 60 w 1200150"/>
                <a:gd name="T71" fmla="*/ 62 h 1838325"/>
                <a:gd name="T72" fmla="*/ 71 w 1200150"/>
                <a:gd name="T73" fmla="*/ 66 h 1838325"/>
                <a:gd name="T74" fmla="*/ 68 w 1200150"/>
                <a:gd name="T75" fmla="*/ 84 h 1838325"/>
                <a:gd name="T76" fmla="*/ 74 w 1200150"/>
                <a:gd name="T77" fmla="*/ 91 h 1838325"/>
                <a:gd name="T78" fmla="*/ 82 w 1200150"/>
                <a:gd name="T79" fmla="*/ 101 h 1838325"/>
                <a:gd name="T80" fmla="*/ 90 w 1200150"/>
                <a:gd name="T81" fmla="*/ 95 h 1838325"/>
                <a:gd name="T82" fmla="*/ 94 w 1200150"/>
                <a:gd name="T83" fmla="*/ 89 h 1838325"/>
                <a:gd name="T84" fmla="*/ 95 w 1200150"/>
                <a:gd name="T85" fmla="*/ 80 h 1838325"/>
                <a:gd name="T86" fmla="*/ 94 w 1200150"/>
                <a:gd name="T87" fmla="*/ 66 h 1838325"/>
                <a:gd name="T88" fmla="*/ 86 w 1200150"/>
                <a:gd name="T89" fmla="*/ 59 h 1838325"/>
                <a:gd name="T90" fmla="*/ 83 w 1200150"/>
                <a:gd name="T91" fmla="*/ 51 h 1838325"/>
                <a:gd name="T92" fmla="*/ 79 w 1200150"/>
                <a:gd name="T93" fmla="*/ 44 h 1838325"/>
                <a:gd name="T94" fmla="*/ 77 w 1200150"/>
                <a:gd name="T95" fmla="*/ 31 h 1838325"/>
                <a:gd name="T96" fmla="*/ 77 w 1200150"/>
                <a:gd name="T97" fmla="*/ 19 h 1838325"/>
                <a:gd name="T98" fmla="*/ 90 w 1200150"/>
                <a:gd name="T99" fmla="*/ 16 h 1838325"/>
                <a:gd name="T100" fmla="*/ 101 w 1200150"/>
                <a:gd name="T101" fmla="*/ 12 h 1838325"/>
                <a:gd name="T102" fmla="*/ 110 w 1200150"/>
                <a:gd name="T103" fmla="*/ 17 h 1838325"/>
                <a:gd name="T104" fmla="*/ 127 w 1200150"/>
                <a:gd name="T105" fmla="*/ 17 h 1838325"/>
                <a:gd name="T106" fmla="*/ 134 w 1200150"/>
                <a:gd name="T107" fmla="*/ 10 h 1838325"/>
                <a:gd name="T108" fmla="*/ 144 w 1200150"/>
                <a:gd name="T109" fmla="*/ 11 h 1838325"/>
                <a:gd name="T110" fmla="*/ 160 w 1200150"/>
                <a:gd name="T111" fmla="*/ 5 h 1838325"/>
                <a:gd name="T112" fmla="*/ 168 w 1200150"/>
                <a:gd name="T113" fmla="*/ 1 h 18383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00150"/>
                <a:gd name="T172" fmla="*/ 0 h 1838325"/>
                <a:gd name="T173" fmla="*/ 1200150 w 1200150"/>
                <a:gd name="T174" fmla="*/ 1838325 h 18383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00150" h="1838325">
                  <a:moveTo>
                    <a:pt x="1164431" y="7144"/>
                  </a:moveTo>
                  <a:lnTo>
                    <a:pt x="1158478" y="63104"/>
                  </a:lnTo>
                  <a:lnTo>
                    <a:pt x="1138237" y="127397"/>
                  </a:lnTo>
                  <a:lnTo>
                    <a:pt x="1132284" y="180975"/>
                  </a:lnTo>
                  <a:lnTo>
                    <a:pt x="1168003" y="233363"/>
                  </a:lnTo>
                  <a:lnTo>
                    <a:pt x="1178718" y="290513"/>
                  </a:lnTo>
                  <a:lnTo>
                    <a:pt x="1156096" y="317897"/>
                  </a:lnTo>
                  <a:lnTo>
                    <a:pt x="1152525" y="376238"/>
                  </a:lnTo>
                  <a:lnTo>
                    <a:pt x="1200150" y="448866"/>
                  </a:lnTo>
                  <a:lnTo>
                    <a:pt x="1164431" y="535782"/>
                  </a:lnTo>
                  <a:lnTo>
                    <a:pt x="1148677" y="596285"/>
                  </a:lnTo>
                  <a:lnTo>
                    <a:pt x="1100417" y="657100"/>
                  </a:lnTo>
                  <a:lnTo>
                    <a:pt x="1039808" y="705028"/>
                  </a:lnTo>
                  <a:lnTo>
                    <a:pt x="961911" y="715339"/>
                  </a:lnTo>
                  <a:lnTo>
                    <a:pt x="900996" y="746414"/>
                  </a:lnTo>
                  <a:lnTo>
                    <a:pt x="828274" y="794562"/>
                  </a:lnTo>
                  <a:lnTo>
                    <a:pt x="796307" y="838223"/>
                  </a:lnTo>
                  <a:lnTo>
                    <a:pt x="759998" y="889925"/>
                  </a:lnTo>
                  <a:lnTo>
                    <a:pt x="715299" y="899633"/>
                  </a:lnTo>
                  <a:lnTo>
                    <a:pt x="674723" y="938769"/>
                  </a:lnTo>
                  <a:lnTo>
                    <a:pt x="614428" y="1004017"/>
                  </a:lnTo>
                  <a:lnTo>
                    <a:pt x="545904" y="1060985"/>
                  </a:lnTo>
                  <a:lnTo>
                    <a:pt x="562828" y="1103291"/>
                  </a:lnTo>
                  <a:lnTo>
                    <a:pt x="596358" y="1145765"/>
                  </a:lnTo>
                  <a:lnTo>
                    <a:pt x="581134" y="1197084"/>
                  </a:lnTo>
                  <a:lnTo>
                    <a:pt x="606894" y="1256555"/>
                  </a:lnTo>
                  <a:lnTo>
                    <a:pt x="636778" y="1320635"/>
                  </a:lnTo>
                  <a:lnTo>
                    <a:pt x="620953" y="1363535"/>
                  </a:lnTo>
                  <a:lnTo>
                    <a:pt x="614195" y="1436241"/>
                  </a:lnTo>
                  <a:lnTo>
                    <a:pt x="599388" y="1535317"/>
                  </a:lnTo>
                  <a:lnTo>
                    <a:pt x="534512" y="1570679"/>
                  </a:lnTo>
                  <a:lnTo>
                    <a:pt x="461264" y="1614621"/>
                  </a:lnTo>
                  <a:lnTo>
                    <a:pt x="380161" y="1646063"/>
                  </a:lnTo>
                  <a:lnTo>
                    <a:pt x="319035" y="1690254"/>
                  </a:lnTo>
                  <a:lnTo>
                    <a:pt x="339328" y="1774032"/>
                  </a:lnTo>
                  <a:lnTo>
                    <a:pt x="325040" y="1838325"/>
                  </a:lnTo>
                  <a:lnTo>
                    <a:pt x="270271" y="1812132"/>
                  </a:lnTo>
                  <a:lnTo>
                    <a:pt x="234553" y="1803797"/>
                  </a:lnTo>
                  <a:lnTo>
                    <a:pt x="240506" y="1770460"/>
                  </a:lnTo>
                  <a:lnTo>
                    <a:pt x="245268" y="1741885"/>
                  </a:lnTo>
                  <a:lnTo>
                    <a:pt x="197643" y="1672829"/>
                  </a:lnTo>
                  <a:lnTo>
                    <a:pt x="198834" y="1606154"/>
                  </a:lnTo>
                  <a:lnTo>
                    <a:pt x="177403" y="1544241"/>
                  </a:lnTo>
                  <a:lnTo>
                    <a:pt x="167878" y="1476375"/>
                  </a:lnTo>
                  <a:lnTo>
                    <a:pt x="160734" y="1412082"/>
                  </a:lnTo>
                  <a:lnTo>
                    <a:pt x="151209" y="1359694"/>
                  </a:lnTo>
                  <a:lnTo>
                    <a:pt x="141684" y="1309688"/>
                  </a:lnTo>
                  <a:lnTo>
                    <a:pt x="297656" y="1181100"/>
                  </a:lnTo>
                  <a:lnTo>
                    <a:pt x="304800" y="1132285"/>
                  </a:lnTo>
                  <a:lnTo>
                    <a:pt x="302418" y="1088232"/>
                  </a:lnTo>
                  <a:lnTo>
                    <a:pt x="342900" y="1040607"/>
                  </a:lnTo>
                  <a:lnTo>
                    <a:pt x="377428" y="1010841"/>
                  </a:lnTo>
                  <a:lnTo>
                    <a:pt x="352425" y="962025"/>
                  </a:lnTo>
                  <a:lnTo>
                    <a:pt x="348853" y="885825"/>
                  </a:lnTo>
                  <a:lnTo>
                    <a:pt x="369093" y="835819"/>
                  </a:lnTo>
                  <a:lnTo>
                    <a:pt x="378618" y="777479"/>
                  </a:lnTo>
                  <a:lnTo>
                    <a:pt x="348853" y="734616"/>
                  </a:lnTo>
                  <a:lnTo>
                    <a:pt x="336946" y="686991"/>
                  </a:lnTo>
                  <a:lnTo>
                    <a:pt x="298846" y="672704"/>
                  </a:lnTo>
                  <a:lnTo>
                    <a:pt x="226218" y="653654"/>
                  </a:lnTo>
                  <a:lnTo>
                    <a:pt x="180975" y="627460"/>
                  </a:lnTo>
                  <a:lnTo>
                    <a:pt x="100012" y="596504"/>
                  </a:lnTo>
                  <a:lnTo>
                    <a:pt x="0" y="556022"/>
                  </a:lnTo>
                  <a:lnTo>
                    <a:pt x="8334" y="501254"/>
                  </a:lnTo>
                  <a:lnTo>
                    <a:pt x="75009" y="479822"/>
                  </a:lnTo>
                  <a:lnTo>
                    <a:pt x="127396" y="461963"/>
                  </a:lnTo>
                  <a:lnTo>
                    <a:pt x="186928" y="427435"/>
                  </a:lnTo>
                  <a:lnTo>
                    <a:pt x="304052" y="394800"/>
                  </a:lnTo>
                  <a:lnTo>
                    <a:pt x="310753" y="340519"/>
                  </a:lnTo>
                  <a:lnTo>
                    <a:pt x="355996" y="370285"/>
                  </a:lnTo>
                  <a:lnTo>
                    <a:pt x="396478" y="403622"/>
                  </a:lnTo>
                  <a:lnTo>
                    <a:pt x="416718" y="422672"/>
                  </a:lnTo>
                  <a:lnTo>
                    <a:pt x="475634" y="428212"/>
                  </a:lnTo>
                  <a:lnTo>
                    <a:pt x="490537" y="448866"/>
                  </a:lnTo>
                  <a:lnTo>
                    <a:pt x="484584" y="509588"/>
                  </a:lnTo>
                  <a:lnTo>
                    <a:pt x="471487" y="573882"/>
                  </a:lnTo>
                  <a:lnTo>
                    <a:pt x="502443" y="604838"/>
                  </a:lnTo>
                  <a:lnTo>
                    <a:pt x="513159" y="625079"/>
                  </a:lnTo>
                  <a:lnTo>
                    <a:pt x="532209" y="647700"/>
                  </a:lnTo>
                  <a:lnTo>
                    <a:pt x="564356" y="688182"/>
                  </a:lnTo>
                  <a:lnTo>
                    <a:pt x="603646" y="692944"/>
                  </a:lnTo>
                  <a:lnTo>
                    <a:pt x="622319" y="647514"/>
                  </a:lnTo>
                  <a:lnTo>
                    <a:pt x="642572" y="626074"/>
                  </a:lnTo>
                  <a:lnTo>
                    <a:pt x="647700" y="606029"/>
                  </a:lnTo>
                  <a:lnTo>
                    <a:pt x="648890" y="582216"/>
                  </a:lnTo>
                  <a:lnTo>
                    <a:pt x="656034" y="544116"/>
                  </a:lnTo>
                  <a:lnTo>
                    <a:pt x="654843" y="491729"/>
                  </a:lnTo>
                  <a:lnTo>
                    <a:pt x="650081" y="450057"/>
                  </a:lnTo>
                  <a:lnTo>
                    <a:pt x="626268" y="427435"/>
                  </a:lnTo>
                  <a:lnTo>
                    <a:pt x="593667" y="404061"/>
                  </a:lnTo>
                  <a:lnTo>
                    <a:pt x="569535" y="384831"/>
                  </a:lnTo>
                  <a:lnTo>
                    <a:pt x="576947" y="348171"/>
                  </a:lnTo>
                  <a:lnTo>
                    <a:pt x="564342" y="321240"/>
                  </a:lnTo>
                  <a:lnTo>
                    <a:pt x="546523" y="303769"/>
                  </a:lnTo>
                  <a:lnTo>
                    <a:pt x="544091" y="268692"/>
                  </a:lnTo>
                  <a:lnTo>
                    <a:pt x="534937" y="209386"/>
                  </a:lnTo>
                  <a:lnTo>
                    <a:pt x="511268" y="166267"/>
                  </a:lnTo>
                  <a:lnTo>
                    <a:pt x="529828" y="132160"/>
                  </a:lnTo>
                  <a:lnTo>
                    <a:pt x="553640" y="113110"/>
                  </a:lnTo>
                  <a:lnTo>
                    <a:pt x="621081" y="109485"/>
                  </a:lnTo>
                  <a:lnTo>
                    <a:pt x="663469" y="96072"/>
                  </a:lnTo>
                  <a:lnTo>
                    <a:pt x="695574" y="84719"/>
                  </a:lnTo>
                  <a:lnTo>
                    <a:pt x="733595" y="77942"/>
                  </a:lnTo>
                  <a:lnTo>
                    <a:pt x="761182" y="114435"/>
                  </a:lnTo>
                  <a:lnTo>
                    <a:pt x="827974" y="110413"/>
                  </a:lnTo>
                  <a:lnTo>
                    <a:pt x="880563" y="115078"/>
                  </a:lnTo>
                  <a:lnTo>
                    <a:pt x="915248" y="97590"/>
                  </a:lnTo>
                  <a:lnTo>
                    <a:pt x="924151" y="68864"/>
                  </a:lnTo>
                  <a:lnTo>
                    <a:pt x="956594" y="51417"/>
                  </a:lnTo>
                  <a:lnTo>
                    <a:pt x="991993" y="73253"/>
                  </a:lnTo>
                  <a:lnTo>
                    <a:pt x="1042176" y="44245"/>
                  </a:lnTo>
                  <a:lnTo>
                    <a:pt x="1103889" y="32354"/>
                  </a:lnTo>
                  <a:lnTo>
                    <a:pt x="1120378" y="0"/>
                  </a:lnTo>
                  <a:lnTo>
                    <a:pt x="1164431" y="714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8" name="Freeform 71"/>
            <p:cNvSpPr>
              <a:spLocks/>
            </p:cNvSpPr>
            <p:nvPr/>
          </p:nvSpPr>
          <p:spPr bwMode="auto">
            <a:xfrm>
              <a:off x="4621189" y="5187968"/>
              <a:ext cx="173037" cy="179388"/>
            </a:xfrm>
            <a:custGeom>
              <a:avLst/>
              <a:gdLst>
                <a:gd name="T0" fmla="*/ 16 w 1004887"/>
                <a:gd name="T1" fmla="*/ 0 h 1047750"/>
                <a:gd name="T2" fmla="*/ 49 w 1004887"/>
                <a:gd name="T3" fmla="*/ 1 h 1047750"/>
                <a:gd name="T4" fmla="*/ 58 w 1004887"/>
                <a:gd name="T5" fmla="*/ 3 h 1047750"/>
                <a:gd name="T6" fmla="*/ 69 w 1004887"/>
                <a:gd name="T7" fmla="*/ 2 h 1047750"/>
                <a:gd name="T8" fmla="*/ 75 w 1004887"/>
                <a:gd name="T9" fmla="*/ 2 h 1047750"/>
                <a:gd name="T10" fmla="*/ 83 w 1004887"/>
                <a:gd name="T11" fmla="*/ 1 h 1047750"/>
                <a:gd name="T12" fmla="*/ 88 w 1004887"/>
                <a:gd name="T13" fmla="*/ 7 h 1047750"/>
                <a:gd name="T14" fmla="*/ 94 w 1004887"/>
                <a:gd name="T15" fmla="*/ 13 h 1047750"/>
                <a:gd name="T16" fmla="*/ 97 w 1004887"/>
                <a:gd name="T17" fmla="*/ 20 h 1047750"/>
                <a:gd name="T18" fmla="*/ 101 w 1004887"/>
                <a:gd name="T19" fmla="*/ 27 h 1047750"/>
                <a:gd name="T20" fmla="*/ 108 w 1004887"/>
                <a:gd name="T21" fmla="*/ 31 h 1047750"/>
                <a:gd name="T22" fmla="*/ 115 w 1004887"/>
                <a:gd name="T23" fmla="*/ 34 h 1047750"/>
                <a:gd name="T24" fmla="*/ 123 w 1004887"/>
                <a:gd name="T25" fmla="*/ 39 h 1047750"/>
                <a:gd name="T26" fmla="*/ 130 w 1004887"/>
                <a:gd name="T27" fmla="*/ 47 h 1047750"/>
                <a:gd name="T28" fmla="*/ 132 w 1004887"/>
                <a:gd name="T29" fmla="*/ 58 h 1047750"/>
                <a:gd name="T30" fmla="*/ 137 w 1004887"/>
                <a:gd name="T31" fmla="*/ 67 h 1047750"/>
                <a:gd name="T32" fmla="*/ 143 w 1004887"/>
                <a:gd name="T33" fmla="*/ 73 h 1047750"/>
                <a:gd name="T34" fmla="*/ 145 w 1004887"/>
                <a:gd name="T35" fmla="*/ 83 h 1047750"/>
                <a:gd name="T36" fmla="*/ 152 w 1004887"/>
                <a:gd name="T37" fmla="*/ 88 h 1047750"/>
                <a:gd name="T38" fmla="*/ 149 w 1004887"/>
                <a:gd name="T39" fmla="*/ 94 h 1047750"/>
                <a:gd name="T40" fmla="*/ 141 w 1004887"/>
                <a:gd name="T41" fmla="*/ 95 h 1047750"/>
                <a:gd name="T42" fmla="*/ 133 w 1004887"/>
                <a:gd name="T43" fmla="*/ 99 h 1047750"/>
                <a:gd name="T44" fmla="*/ 129 w 1004887"/>
                <a:gd name="T45" fmla="*/ 106 h 1047750"/>
                <a:gd name="T46" fmla="*/ 106 w 1004887"/>
                <a:gd name="T47" fmla="*/ 119 h 1047750"/>
                <a:gd name="T48" fmla="*/ 100 w 1004887"/>
                <a:gd name="T49" fmla="*/ 129 h 1047750"/>
                <a:gd name="T50" fmla="*/ 89 w 1004887"/>
                <a:gd name="T51" fmla="*/ 134 h 1047750"/>
                <a:gd name="T52" fmla="*/ 73 w 1004887"/>
                <a:gd name="T53" fmla="*/ 128 h 1047750"/>
                <a:gd name="T54" fmla="*/ 63 w 1004887"/>
                <a:gd name="T55" fmla="*/ 125 h 1047750"/>
                <a:gd name="T56" fmla="*/ 53 w 1004887"/>
                <a:gd name="T57" fmla="*/ 126 h 1047750"/>
                <a:gd name="T58" fmla="*/ 31 w 1004887"/>
                <a:gd name="T59" fmla="*/ 153 h 1047750"/>
                <a:gd name="T60" fmla="*/ 23 w 1004887"/>
                <a:gd name="T61" fmla="*/ 154 h 1047750"/>
                <a:gd name="T62" fmla="*/ 17 w 1004887"/>
                <a:gd name="T63" fmla="*/ 149 h 1047750"/>
                <a:gd name="T64" fmla="*/ 20 w 1004887"/>
                <a:gd name="T65" fmla="*/ 142 h 1047750"/>
                <a:gd name="T66" fmla="*/ 14 w 1004887"/>
                <a:gd name="T67" fmla="*/ 137 h 1047750"/>
                <a:gd name="T68" fmla="*/ 7 w 1004887"/>
                <a:gd name="T69" fmla="*/ 129 h 1047750"/>
                <a:gd name="T70" fmla="*/ 2 w 1004887"/>
                <a:gd name="T71" fmla="*/ 108 h 1047750"/>
                <a:gd name="T72" fmla="*/ 0 w 1004887"/>
                <a:gd name="T73" fmla="*/ 65 h 1047750"/>
                <a:gd name="T74" fmla="*/ 16 w 1004887"/>
                <a:gd name="T75" fmla="*/ 63 h 1047750"/>
                <a:gd name="T76" fmla="*/ 16 w 1004887"/>
                <a:gd name="T77" fmla="*/ 0 h 10477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4887"/>
                <a:gd name="T118" fmla="*/ 0 h 1047750"/>
                <a:gd name="T119" fmla="*/ 1004887 w 1004887"/>
                <a:gd name="T120" fmla="*/ 1047750 h 10477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4887" h="1047750">
                  <a:moveTo>
                    <a:pt x="104775" y="0"/>
                  </a:moveTo>
                  <a:lnTo>
                    <a:pt x="321468" y="4763"/>
                  </a:lnTo>
                  <a:lnTo>
                    <a:pt x="383381" y="21431"/>
                  </a:lnTo>
                  <a:lnTo>
                    <a:pt x="457200" y="16669"/>
                  </a:lnTo>
                  <a:lnTo>
                    <a:pt x="497681" y="14288"/>
                  </a:lnTo>
                  <a:lnTo>
                    <a:pt x="549270" y="5605"/>
                  </a:lnTo>
                  <a:lnTo>
                    <a:pt x="579421" y="49371"/>
                  </a:lnTo>
                  <a:lnTo>
                    <a:pt x="622146" y="89176"/>
                  </a:lnTo>
                  <a:lnTo>
                    <a:pt x="640992" y="132214"/>
                  </a:lnTo>
                  <a:lnTo>
                    <a:pt x="666287" y="182131"/>
                  </a:lnTo>
                  <a:lnTo>
                    <a:pt x="712370" y="207883"/>
                  </a:lnTo>
                  <a:lnTo>
                    <a:pt x="761613" y="233577"/>
                  </a:lnTo>
                  <a:lnTo>
                    <a:pt x="812006" y="266700"/>
                  </a:lnTo>
                  <a:lnTo>
                    <a:pt x="857250" y="319088"/>
                  </a:lnTo>
                  <a:lnTo>
                    <a:pt x="869156" y="395288"/>
                  </a:lnTo>
                  <a:lnTo>
                    <a:pt x="902493" y="457200"/>
                  </a:lnTo>
                  <a:lnTo>
                    <a:pt x="943029" y="499426"/>
                  </a:lnTo>
                  <a:lnTo>
                    <a:pt x="959643" y="566738"/>
                  </a:lnTo>
                  <a:lnTo>
                    <a:pt x="1004887" y="600075"/>
                  </a:lnTo>
                  <a:lnTo>
                    <a:pt x="985837" y="640556"/>
                  </a:lnTo>
                  <a:lnTo>
                    <a:pt x="928687" y="642938"/>
                  </a:lnTo>
                  <a:lnTo>
                    <a:pt x="881062" y="676275"/>
                  </a:lnTo>
                  <a:lnTo>
                    <a:pt x="852487" y="723900"/>
                  </a:lnTo>
                  <a:lnTo>
                    <a:pt x="702468" y="807244"/>
                  </a:lnTo>
                  <a:lnTo>
                    <a:pt x="659606" y="876300"/>
                  </a:lnTo>
                  <a:lnTo>
                    <a:pt x="585787" y="912019"/>
                  </a:lnTo>
                  <a:lnTo>
                    <a:pt x="480931" y="868844"/>
                  </a:lnTo>
                  <a:lnTo>
                    <a:pt x="415611" y="853237"/>
                  </a:lnTo>
                  <a:lnTo>
                    <a:pt x="350043" y="857250"/>
                  </a:lnTo>
                  <a:lnTo>
                    <a:pt x="204787" y="1040606"/>
                  </a:lnTo>
                  <a:lnTo>
                    <a:pt x="150018" y="1047750"/>
                  </a:lnTo>
                  <a:lnTo>
                    <a:pt x="114300" y="1012031"/>
                  </a:lnTo>
                  <a:lnTo>
                    <a:pt x="135731" y="962025"/>
                  </a:lnTo>
                  <a:lnTo>
                    <a:pt x="91807" y="929080"/>
                  </a:lnTo>
                  <a:lnTo>
                    <a:pt x="42862" y="878681"/>
                  </a:lnTo>
                  <a:lnTo>
                    <a:pt x="15061" y="731766"/>
                  </a:lnTo>
                  <a:lnTo>
                    <a:pt x="0" y="440531"/>
                  </a:lnTo>
                  <a:lnTo>
                    <a:pt x="107156" y="431006"/>
                  </a:lnTo>
                  <a:lnTo>
                    <a:pt x="104775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9" name="Freeform 72"/>
            <p:cNvSpPr>
              <a:spLocks/>
            </p:cNvSpPr>
            <p:nvPr/>
          </p:nvSpPr>
          <p:spPr bwMode="auto">
            <a:xfrm>
              <a:off x="4564039" y="5276868"/>
              <a:ext cx="296862" cy="254000"/>
            </a:xfrm>
            <a:custGeom>
              <a:avLst/>
              <a:gdLst>
                <a:gd name="T0" fmla="*/ 0 w 1747837"/>
                <a:gd name="T1" fmla="*/ 102 h 1494500"/>
                <a:gd name="T2" fmla="*/ 21 w 1747837"/>
                <a:gd name="T3" fmla="*/ 101 h 1494500"/>
                <a:gd name="T4" fmla="*/ 38 w 1747837"/>
                <a:gd name="T5" fmla="*/ 105 h 1494500"/>
                <a:gd name="T6" fmla="*/ 55 w 1747837"/>
                <a:gd name="T7" fmla="*/ 75 h 1494500"/>
                <a:gd name="T8" fmla="*/ 62 w 1747837"/>
                <a:gd name="T9" fmla="*/ 58 h 1494500"/>
                <a:gd name="T10" fmla="*/ 65 w 1747837"/>
                <a:gd name="T11" fmla="*/ 70 h 1494500"/>
                <a:gd name="T12" fmla="*/ 77 w 1747837"/>
                <a:gd name="T13" fmla="*/ 74 h 1494500"/>
                <a:gd name="T14" fmla="*/ 98 w 1747837"/>
                <a:gd name="T15" fmla="*/ 48 h 1494500"/>
                <a:gd name="T16" fmla="*/ 117 w 1747837"/>
                <a:gd name="T17" fmla="*/ 50 h 1494500"/>
                <a:gd name="T18" fmla="*/ 142 w 1747837"/>
                <a:gd name="T19" fmla="*/ 51 h 1494500"/>
                <a:gd name="T20" fmla="*/ 159 w 1747837"/>
                <a:gd name="T21" fmla="*/ 35 h 1494500"/>
                <a:gd name="T22" fmla="*/ 170 w 1747837"/>
                <a:gd name="T23" fmla="*/ 29 h 1494500"/>
                <a:gd name="T24" fmla="*/ 180 w 1747837"/>
                <a:gd name="T25" fmla="*/ 18 h 1494500"/>
                <a:gd name="T26" fmla="*/ 191 w 1747837"/>
                <a:gd name="T27" fmla="*/ 12 h 1494500"/>
                <a:gd name="T28" fmla="*/ 207 w 1747837"/>
                <a:gd name="T29" fmla="*/ 3 h 1494500"/>
                <a:gd name="T30" fmla="*/ 223 w 1747837"/>
                <a:gd name="T31" fmla="*/ 15 h 1494500"/>
                <a:gd name="T32" fmla="*/ 226 w 1747837"/>
                <a:gd name="T33" fmla="*/ 33 h 1494500"/>
                <a:gd name="T34" fmla="*/ 229 w 1747837"/>
                <a:gd name="T35" fmla="*/ 51 h 1494500"/>
                <a:gd name="T36" fmla="*/ 219 w 1747837"/>
                <a:gd name="T37" fmla="*/ 63 h 1494500"/>
                <a:gd name="T38" fmla="*/ 221 w 1747837"/>
                <a:gd name="T39" fmla="*/ 79 h 1494500"/>
                <a:gd name="T40" fmla="*/ 239 w 1747837"/>
                <a:gd name="T41" fmla="*/ 72 h 1494500"/>
                <a:gd name="T42" fmla="*/ 240 w 1747837"/>
                <a:gd name="T43" fmla="*/ 87 h 1494500"/>
                <a:gd name="T44" fmla="*/ 236 w 1747837"/>
                <a:gd name="T45" fmla="*/ 101 h 1494500"/>
                <a:gd name="T46" fmla="*/ 224 w 1747837"/>
                <a:gd name="T47" fmla="*/ 118 h 1494500"/>
                <a:gd name="T48" fmla="*/ 201 w 1747837"/>
                <a:gd name="T49" fmla="*/ 151 h 1494500"/>
                <a:gd name="T50" fmla="*/ 185 w 1747837"/>
                <a:gd name="T51" fmla="*/ 166 h 1494500"/>
                <a:gd name="T52" fmla="*/ 169 w 1747837"/>
                <a:gd name="T53" fmla="*/ 183 h 1494500"/>
                <a:gd name="T54" fmla="*/ 154 w 1747837"/>
                <a:gd name="T55" fmla="*/ 192 h 1494500"/>
                <a:gd name="T56" fmla="*/ 143 w 1747837"/>
                <a:gd name="T57" fmla="*/ 193 h 1494500"/>
                <a:gd name="T58" fmla="*/ 128 w 1747837"/>
                <a:gd name="T59" fmla="*/ 198 h 1494500"/>
                <a:gd name="T60" fmla="*/ 116 w 1747837"/>
                <a:gd name="T61" fmla="*/ 201 h 1494500"/>
                <a:gd name="T62" fmla="*/ 103 w 1747837"/>
                <a:gd name="T63" fmla="*/ 201 h 1494500"/>
                <a:gd name="T64" fmla="*/ 92 w 1747837"/>
                <a:gd name="T65" fmla="*/ 200 h 1494500"/>
                <a:gd name="T66" fmla="*/ 79 w 1747837"/>
                <a:gd name="T67" fmla="*/ 205 h 1494500"/>
                <a:gd name="T68" fmla="*/ 60 w 1747837"/>
                <a:gd name="T69" fmla="*/ 212 h 1494500"/>
                <a:gd name="T70" fmla="*/ 51 w 1747837"/>
                <a:gd name="T71" fmla="*/ 205 h 1494500"/>
                <a:gd name="T72" fmla="*/ 41 w 1747837"/>
                <a:gd name="T73" fmla="*/ 203 h 1494500"/>
                <a:gd name="T74" fmla="*/ 38 w 1747837"/>
                <a:gd name="T75" fmla="*/ 195 h 1494500"/>
                <a:gd name="T76" fmla="*/ 32 w 1747837"/>
                <a:gd name="T77" fmla="*/ 185 h 1494500"/>
                <a:gd name="T78" fmla="*/ 38 w 1747837"/>
                <a:gd name="T79" fmla="*/ 179 h 1494500"/>
                <a:gd name="T80" fmla="*/ 36 w 1747837"/>
                <a:gd name="T81" fmla="*/ 165 h 1494500"/>
                <a:gd name="T82" fmla="*/ 25 w 1747837"/>
                <a:gd name="T83" fmla="*/ 149 h 1494500"/>
                <a:gd name="T84" fmla="*/ 19 w 1747837"/>
                <a:gd name="T85" fmla="*/ 135 h 1494500"/>
                <a:gd name="T86" fmla="*/ 10 w 1747837"/>
                <a:gd name="T87" fmla="*/ 117 h 14945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47837"/>
                <a:gd name="T133" fmla="*/ 0 h 1494500"/>
                <a:gd name="T134" fmla="*/ 1747837 w 1747837"/>
                <a:gd name="T135" fmla="*/ 1494500 h 14945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47837" h="1494500">
                  <a:moveTo>
                    <a:pt x="69105" y="826041"/>
                  </a:moveTo>
                  <a:lnTo>
                    <a:pt x="0" y="719138"/>
                  </a:lnTo>
                  <a:lnTo>
                    <a:pt x="40481" y="669132"/>
                  </a:lnTo>
                  <a:lnTo>
                    <a:pt x="144864" y="714058"/>
                  </a:lnTo>
                  <a:lnTo>
                    <a:pt x="199787" y="784301"/>
                  </a:lnTo>
                  <a:lnTo>
                    <a:pt x="271462" y="740569"/>
                  </a:lnTo>
                  <a:lnTo>
                    <a:pt x="397668" y="697707"/>
                  </a:lnTo>
                  <a:lnTo>
                    <a:pt x="390525" y="528638"/>
                  </a:lnTo>
                  <a:lnTo>
                    <a:pt x="388143" y="369094"/>
                  </a:lnTo>
                  <a:lnTo>
                    <a:pt x="436249" y="412567"/>
                  </a:lnTo>
                  <a:lnTo>
                    <a:pt x="478631" y="446485"/>
                  </a:lnTo>
                  <a:lnTo>
                    <a:pt x="457200" y="495300"/>
                  </a:lnTo>
                  <a:lnTo>
                    <a:pt x="495300" y="533400"/>
                  </a:lnTo>
                  <a:lnTo>
                    <a:pt x="547687" y="523875"/>
                  </a:lnTo>
                  <a:lnTo>
                    <a:pt x="611981" y="442913"/>
                  </a:lnTo>
                  <a:lnTo>
                    <a:pt x="690562" y="341710"/>
                  </a:lnTo>
                  <a:lnTo>
                    <a:pt x="757237" y="335757"/>
                  </a:lnTo>
                  <a:lnTo>
                    <a:pt x="823912" y="354807"/>
                  </a:lnTo>
                  <a:lnTo>
                    <a:pt x="926306" y="392907"/>
                  </a:lnTo>
                  <a:lnTo>
                    <a:pt x="1003974" y="360083"/>
                  </a:lnTo>
                  <a:lnTo>
                    <a:pt x="1047750" y="288132"/>
                  </a:lnTo>
                  <a:lnTo>
                    <a:pt x="1126162" y="244446"/>
                  </a:lnTo>
                  <a:lnTo>
                    <a:pt x="1163811" y="225016"/>
                  </a:lnTo>
                  <a:lnTo>
                    <a:pt x="1200523" y="203259"/>
                  </a:lnTo>
                  <a:lnTo>
                    <a:pt x="1220390" y="160735"/>
                  </a:lnTo>
                  <a:lnTo>
                    <a:pt x="1270396" y="126207"/>
                  </a:lnTo>
                  <a:lnTo>
                    <a:pt x="1329150" y="122187"/>
                  </a:lnTo>
                  <a:lnTo>
                    <a:pt x="1350168" y="84535"/>
                  </a:lnTo>
                  <a:lnTo>
                    <a:pt x="1415940" y="76087"/>
                  </a:lnTo>
                  <a:lnTo>
                    <a:pt x="1464468" y="23813"/>
                  </a:lnTo>
                  <a:lnTo>
                    <a:pt x="1559718" y="0"/>
                  </a:lnTo>
                  <a:lnTo>
                    <a:pt x="1580068" y="103573"/>
                  </a:lnTo>
                  <a:lnTo>
                    <a:pt x="1585912" y="169069"/>
                  </a:lnTo>
                  <a:lnTo>
                    <a:pt x="1597818" y="235744"/>
                  </a:lnTo>
                  <a:lnTo>
                    <a:pt x="1617116" y="297401"/>
                  </a:lnTo>
                  <a:lnTo>
                    <a:pt x="1618059" y="361950"/>
                  </a:lnTo>
                  <a:lnTo>
                    <a:pt x="1583531" y="395288"/>
                  </a:lnTo>
                  <a:lnTo>
                    <a:pt x="1552575" y="440532"/>
                  </a:lnTo>
                  <a:lnTo>
                    <a:pt x="1538287" y="519113"/>
                  </a:lnTo>
                  <a:lnTo>
                    <a:pt x="1566862" y="557213"/>
                  </a:lnTo>
                  <a:lnTo>
                    <a:pt x="1611899" y="601198"/>
                  </a:lnTo>
                  <a:lnTo>
                    <a:pt x="1693068" y="504825"/>
                  </a:lnTo>
                  <a:lnTo>
                    <a:pt x="1747837" y="531019"/>
                  </a:lnTo>
                  <a:lnTo>
                    <a:pt x="1700697" y="616459"/>
                  </a:lnTo>
                  <a:lnTo>
                    <a:pt x="1721643" y="692944"/>
                  </a:lnTo>
                  <a:lnTo>
                    <a:pt x="1670304" y="715433"/>
                  </a:lnTo>
                  <a:lnTo>
                    <a:pt x="1647547" y="791772"/>
                  </a:lnTo>
                  <a:lnTo>
                    <a:pt x="1586586" y="832246"/>
                  </a:lnTo>
                  <a:lnTo>
                    <a:pt x="1497453" y="946346"/>
                  </a:lnTo>
                  <a:lnTo>
                    <a:pt x="1424512" y="1065777"/>
                  </a:lnTo>
                  <a:lnTo>
                    <a:pt x="1356067" y="1137320"/>
                  </a:lnTo>
                  <a:lnTo>
                    <a:pt x="1308360" y="1169118"/>
                  </a:lnTo>
                  <a:lnTo>
                    <a:pt x="1266323" y="1217687"/>
                  </a:lnTo>
                  <a:lnTo>
                    <a:pt x="1195247" y="1292090"/>
                  </a:lnTo>
                  <a:lnTo>
                    <a:pt x="1150120" y="1318217"/>
                  </a:lnTo>
                  <a:lnTo>
                    <a:pt x="1089107" y="1355881"/>
                  </a:lnTo>
                  <a:lnTo>
                    <a:pt x="1051667" y="1362185"/>
                  </a:lnTo>
                  <a:lnTo>
                    <a:pt x="1011393" y="1360104"/>
                  </a:lnTo>
                  <a:lnTo>
                    <a:pt x="955743" y="1397671"/>
                  </a:lnTo>
                  <a:lnTo>
                    <a:pt x="904743" y="1395784"/>
                  </a:lnTo>
                  <a:lnTo>
                    <a:pt x="878488" y="1427193"/>
                  </a:lnTo>
                  <a:lnTo>
                    <a:pt x="821921" y="1414159"/>
                  </a:lnTo>
                  <a:lnTo>
                    <a:pt x="767830" y="1389832"/>
                  </a:lnTo>
                  <a:lnTo>
                    <a:pt x="728066" y="1415862"/>
                  </a:lnTo>
                  <a:lnTo>
                    <a:pt x="690320" y="1405299"/>
                  </a:lnTo>
                  <a:lnTo>
                    <a:pt x="652829" y="1408792"/>
                  </a:lnTo>
                  <a:lnTo>
                    <a:pt x="599861" y="1446310"/>
                  </a:lnTo>
                  <a:lnTo>
                    <a:pt x="556956" y="1447088"/>
                  </a:lnTo>
                  <a:lnTo>
                    <a:pt x="487287" y="1451165"/>
                  </a:lnTo>
                  <a:lnTo>
                    <a:pt x="423695" y="1494500"/>
                  </a:lnTo>
                  <a:lnTo>
                    <a:pt x="396777" y="1489365"/>
                  </a:lnTo>
                  <a:lnTo>
                    <a:pt x="358470" y="1447879"/>
                  </a:lnTo>
                  <a:lnTo>
                    <a:pt x="334183" y="1439883"/>
                  </a:lnTo>
                  <a:lnTo>
                    <a:pt x="291074" y="1429418"/>
                  </a:lnTo>
                  <a:lnTo>
                    <a:pt x="266583" y="1410178"/>
                  </a:lnTo>
                  <a:lnTo>
                    <a:pt x="271283" y="1373536"/>
                  </a:lnTo>
                  <a:lnTo>
                    <a:pt x="259893" y="1337185"/>
                  </a:lnTo>
                  <a:lnTo>
                    <a:pt x="227153" y="1306846"/>
                  </a:lnTo>
                  <a:lnTo>
                    <a:pt x="226490" y="1270302"/>
                  </a:lnTo>
                  <a:lnTo>
                    <a:pt x="266561" y="1261139"/>
                  </a:lnTo>
                  <a:lnTo>
                    <a:pt x="271056" y="1213252"/>
                  </a:lnTo>
                  <a:lnTo>
                    <a:pt x="254100" y="1165755"/>
                  </a:lnTo>
                  <a:lnTo>
                    <a:pt x="204658" y="1101975"/>
                  </a:lnTo>
                  <a:lnTo>
                    <a:pt x="179555" y="1049002"/>
                  </a:lnTo>
                  <a:lnTo>
                    <a:pt x="143879" y="1004656"/>
                  </a:lnTo>
                  <a:lnTo>
                    <a:pt x="137597" y="954152"/>
                  </a:lnTo>
                  <a:lnTo>
                    <a:pt x="109404" y="878738"/>
                  </a:lnTo>
                  <a:lnTo>
                    <a:pt x="69105" y="82604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0" name="Freeform 73"/>
            <p:cNvSpPr>
              <a:spLocks/>
            </p:cNvSpPr>
            <p:nvPr/>
          </p:nvSpPr>
          <p:spPr bwMode="auto">
            <a:xfrm rot="21537619">
              <a:off x="4756126" y="5405456"/>
              <a:ext cx="42863" cy="41275"/>
            </a:xfrm>
            <a:custGeom>
              <a:avLst/>
              <a:gdLst>
                <a:gd name="T0" fmla="*/ 2147483647 w 560"/>
                <a:gd name="T1" fmla="*/ 2147483647 h 504"/>
                <a:gd name="T2" fmla="*/ 2147483647 w 560"/>
                <a:gd name="T3" fmla="*/ 2147483647 h 504"/>
                <a:gd name="T4" fmla="*/ 2147483647 w 560"/>
                <a:gd name="T5" fmla="*/ 2147483647 h 504"/>
                <a:gd name="T6" fmla="*/ 2147483647 w 560"/>
                <a:gd name="T7" fmla="*/ 2147483647 h 504"/>
                <a:gd name="T8" fmla="*/ 2147483647 w 560"/>
                <a:gd name="T9" fmla="*/ 2147483647 h 504"/>
                <a:gd name="T10" fmla="*/ 0 w 560"/>
                <a:gd name="T11" fmla="*/ 2147483647 h 504"/>
                <a:gd name="T12" fmla="*/ 2147483647 w 560"/>
                <a:gd name="T13" fmla="*/ 2147483647 h 504"/>
                <a:gd name="T14" fmla="*/ 2147483647 w 560"/>
                <a:gd name="T15" fmla="*/ 2147483647 h 504"/>
                <a:gd name="T16" fmla="*/ 2147483647 w 560"/>
                <a:gd name="T17" fmla="*/ 0 h 504"/>
                <a:gd name="T18" fmla="*/ 2147483647 w 560"/>
                <a:gd name="T19" fmla="*/ 2147483647 h 504"/>
                <a:gd name="T20" fmla="*/ 2147483647 w 560"/>
                <a:gd name="T21" fmla="*/ 2147483647 h 504"/>
                <a:gd name="T22" fmla="*/ 2147483647 w 560"/>
                <a:gd name="T23" fmla="*/ 2147483647 h 504"/>
                <a:gd name="T24" fmla="*/ 2147483647 w 560"/>
                <a:gd name="T25" fmla="*/ 2147483647 h 5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0"/>
                <a:gd name="T40" fmla="*/ 0 h 504"/>
                <a:gd name="T41" fmla="*/ 560 w 560"/>
                <a:gd name="T42" fmla="*/ 504 h 5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0" h="504">
                  <a:moveTo>
                    <a:pt x="432" y="344"/>
                  </a:moveTo>
                  <a:lnTo>
                    <a:pt x="288" y="408"/>
                  </a:lnTo>
                  <a:lnTo>
                    <a:pt x="168" y="504"/>
                  </a:lnTo>
                  <a:lnTo>
                    <a:pt x="96" y="456"/>
                  </a:lnTo>
                  <a:lnTo>
                    <a:pt x="56" y="360"/>
                  </a:lnTo>
                  <a:lnTo>
                    <a:pt x="0" y="304"/>
                  </a:lnTo>
                  <a:lnTo>
                    <a:pt x="96" y="160"/>
                  </a:lnTo>
                  <a:lnTo>
                    <a:pt x="216" y="40"/>
                  </a:lnTo>
                  <a:lnTo>
                    <a:pt x="392" y="0"/>
                  </a:lnTo>
                  <a:lnTo>
                    <a:pt x="496" y="96"/>
                  </a:lnTo>
                  <a:lnTo>
                    <a:pt x="560" y="192"/>
                  </a:lnTo>
                  <a:lnTo>
                    <a:pt x="488" y="272"/>
                  </a:lnTo>
                  <a:lnTo>
                    <a:pt x="432" y="34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Freeform 74"/>
            <p:cNvSpPr>
              <a:spLocks/>
            </p:cNvSpPr>
            <p:nvPr/>
          </p:nvSpPr>
          <p:spPr bwMode="auto">
            <a:xfrm>
              <a:off x="4316389" y="4616468"/>
              <a:ext cx="214312" cy="171450"/>
            </a:xfrm>
            <a:custGeom>
              <a:avLst/>
              <a:gdLst>
                <a:gd name="T0" fmla="*/ 88 w 1257300"/>
                <a:gd name="T1" fmla="*/ 135 h 1004887"/>
                <a:gd name="T2" fmla="*/ 89 w 1257300"/>
                <a:gd name="T3" fmla="*/ 141 h 1004887"/>
                <a:gd name="T4" fmla="*/ 66 w 1257300"/>
                <a:gd name="T5" fmla="*/ 145 h 1004887"/>
                <a:gd name="T6" fmla="*/ 55 w 1257300"/>
                <a:gd name="T7" fmla="*/ 144 h 1004887"/>
                <a:gd name="T8" fmla="*/ 46 w 1257300"/>
                <a:gd name="T9" fmla="*/ 143 h 1004887"/>
                <a:gd name="T10" fmla="*/ 41 w 1257300"/>
                <a:gd name="T11" fmla="*/ 139 h 1004887"/>
                <a:gd name="T12" fmla="*/ 34 w 1257300"/>
                <a:gd name="T13" fmla="*/ 130 h 1004887"/>
                <a:gd name="T14" fmla="*/ 30 w 1257300"/>
                <a:gd name="T15" fmla="*/ 119 h 1004887"/>
                <a:gd name="T16" fmla="*/ 22 w 1257300"/>
                <a:gd name="T17" fmla="*/ 114 h 1004887"/>
                <a:gd name="T18" fmla="*/ 12 w 1257300"/>
                <a:gd name="T19" fmla="*/ 114 h 1004887"/>
                <a:gd name="T20" fmla="*/ 1 w 1257300"/>
                <a:gd name="T21" fmla="*/ 113 h 1004887"/>
                <a:gd name="T22" fmla="*/ 0 w 1257300"/>
                <a:gd name="T23" fmla="*/ 86 h 1004887"/>
                <a:gd name="T24" fmla="*/ 3 w 1257300"/>
                <a:gd name="T25" fmla="*/ 74 h 1004887"/>
                <a:gd name="T26" fmla="*/ 12 w 1257300"/>
                <a:gd name="T27" fmla="*/ 65 h 1004887"/>
                <a:gd name="T28" fmla="*/ 17 w 1257300"/>
                <a:gd name="T29" fmla="*/ 56 h 1004887"/>
                <a:gd name="T30" fmla="*/ 18 w 1257300"/>
                <a:gd name="T31" fmla="*/ 46 h 1004887"/>
                <a:gd name="T32" fmla="*/ 13 w 1257300"/>
                <a:gd name="T33" fmla="*/ 33 h 1004887"/>
                <a:gd name="T34" fmla="*/ 16 w 1257300"/>
                <a:gd name="T35" fmla="*/ 30 h 1004887"/>
                <a:gd name="T36" fmla="*/ 17 w 1257300"/>
                <a:gd name="T37" fmla="*/ 21 h 1004887"/>
                <a:gd name="T38" fmla="*/ 24 w 1257300"/>
                <a:gd name="T39" fmla="*/ 13 h 1004887"/>
                <a:gd name="T40" fmla="*/ 25 w 1257300"/>
                <a:gd name="T41" fmla="*/ 3 h 1004887"/>
                <a:gd name="T42" fmla="*/ 33 w 1257300"/>
                <a:gd name="T43" fmla="*/ 1 h 1004887"/>
                <a:gd name="T44" fmla="*/ 43 w 1257300"/>
                <a:gd name="T45" fmla="*/ 0 h 1004887"/>
                <a:gd name="T46" fmla="*/ 53 w 1257300"/>
                <a:gd name="T47" fmla="*/ 5 h 1004887"/>
                <a:gd name="T48" fmla="*/ 62 w 1257300"/>
                <a:gd name="T49" fmla="*/ 10 h 1004887"/>
                <a:gd name="T50" fmla="*/ 71 w 1257300"/>
                <a:gd name="T51" fmla="*/ 8 h 1004887"/>
                <a:gd name="T52" fmla="*/ 84 w 1257300"/>
                <a:gd name="T53" fmla="*/ 8 h 1004887"/>
                <a:gd name="T54" fmla="*/ 91 w 1257300"/>
                <a:gd name="T55" fmla="*/ 11 h 1004887"/>
                <a:gd name="T56" fmla="*/ 102 w 1257300"/>
                <a:gd name="T57" fmla="*/ 12 h 1004887"/>
                <a:gd name="T58" fmla="*/ 120 w 1257300"/>
                <a:gd name="T59" fmla="*/ 6 h 1004887"/>
                <a:gd name="T60" fmla="*/ 131 w 1257300"/>
                <a:gd name="T61" fmla="*/ 5 h 1004887"/>
                <a:gd name="T62" fmla="*/ 140 w 1257300"/>
                <a:gd name="T63" fmla="*/ 9 h 1004887"/>
                <a:gd name="T64" fmla="*/ 149 w 1257300"/>
                <a:gd name="T65" fmla="*/ 8 h 1004887"/>
                <a:gd name="T66" fmla="*/ 157 w 1257300"/>
                <a:gd name="T67" fmla="*/ 6 h 1004887"/>
                <a:gd name="T68" fmla="*/ 164 w 1257300"/>
                <a:gd name="T69" fmla="*/ 4 h 1004887"/>
                <a:gd name="T70" fmla="*/ 168 w 1257300"/>
                <a:gd name="T71" fmla="*/ 14 h 1004887"/>
                <a:gd name="T72" fmla="*/ 175 w 1257300"/>
                <a:gd name="T73" fmla="*/ 18 h 1004887"/>
                <a:gd name="T74" fmla="*/ 176 w 1257300"/>
                <a:gd name="T75" fmla="*/ 26 h 1004887"/>
                <a:gd name="T76" fmla="*/ 181 w 1257300"/>
                <a:gd name="T77" fmla="*/ 28 h 1004887"/>
                <a:gd name="T78" fmla="*/ 176 w 1257300"/>
                <a:gd name="T79" fmla="*/ 36 h 1004887"/>
                <a:gd name="T80" fmla="*/ 180 w 1257300"/>
                <a:gd name="T81" fmla="*/ 41 h 1004887"/>
                <a:gd name="T82" fmla="*/ 175 w 1257300"/>
                <a:gd name="T83" fmla="*/ 46 h 1004887"/>
                <a:gd name="T84" fmla="*/ 169 w 1257300"/>
                <a:gd name="T85" fmla="*/ 55 h 1004887"/>
                <a:gd name="T86" fmla="*/ 164 w 1257300"/>
                <a:gd name="T87" fmla="*/ 72 h 1004887"/>
                <a:gd name="T88" fmla="*/ 158 w 1257300"/>
                <a:gd name="T89" fmla="*/ 79 h 1004887"/>
                <a:gd name="T90" fmla="*/ 152 w 1257300"/>
                <a:gd name="T91" fmla="*/ 87 h 1004887"/>
                <a:gd name="T92" fmla="*/ 145 w 1257300"/>
                <a:gd name="T93" fmla="*/ 90 h 1004887"/>
                <a:gd name="T94" fmla="*/ 139 w 1257300"/>
                <a:gd name="T95" fmla="*/ 101 h 1004887"/>
                <a:gd name="T96" fmla="*/ 133 w 1257300"/>
                <a:gd name="T97" fmla="*/ 111 h 1004887"/>
                <a:gd name="T98" fmla="*/ 126 w 1257300"/>
                <a:gd name="T99" fmla="*/ 111 h 1004887"/>
                <a:gd name="T100" fmla="*/ 117 w 1257300"/>
                <a:gd name="T101" fmla="*/ 109 h 1004887"/>
                <a:gd name="T102" fmla="*/ 108 w 1257300"/>
                <a:gd name="T103" fmla="*/ 107 h 1004887"/>
                <a:gd name="T104" fmla="*/ 101 w 1257300"/>
                <a:gd name="T105" fmla="*/ 115 h 1004887"/>
                <a:gd name="T106" fmla="*/ 93 w 1257300"/>
                <a:gd name="T107" fmla="*/ 124 h 1004887"/>
                <a:gd name="T108" fmla="*/ 88 w 1257300"/>
                <a:gd name="T109" fmla="*/ 135 h 100488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57300"/>
                <a:gd name="T166" fmla="*/ 0 h 1004887"/>
                <a:gd name="T167" fmla="*/ 1257300 w 1257300"/>
                <a:gd name="T168" fmla="*/ 1004887 h 100488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57300" h="1004887">
                  <a:moveTo>
                    <a:pt x="614363" y="933450"/>
                  </a:moveTo>
                  <a:lnTo>
                    <a:pt x="615553" y="977503"/>
                  </a:lnTo>
                  <a:lnTo>
                    <a:pt x="456010" y="1004887"/>
                  </a:lnTo>
                  <a:lnTo>
                    <a:pt x="381000" y="996553"/>
                  </a:lnTo>
                  <a:lnTo>
                    <a:pt x="317897" y="989409"/>
                  </a:lnTo>
                  <a:lnTo>
                    <a:pt x="287927" y="959735"/>
                  </a:lnTo>
                  <a:lnTo>
                    <a:pt x="233027" y="901125"/>
                  </a:lnTo>
                  <a:lnTo>
                    <a:pt x="209550" y="821531"/>
                  </a:lnTo>
                  <a:lnTo>
                    <a:pt x="154781" y="785812"/>
                  </a:lnTo>
                  <a:lnTo>
                    <a:pt x="86916" y="787003"/>
                  </a:lnTo>
                  <a:lnTo>
                    <a:pt x="8335" y="782240"/>
                  </a:lnTo>
                  <a:lnTo>
                    <a:pt x="0" y="594121"/>
                  </a:lnTo>
                  <a:lnTo>
                    <a:pt x="23813" y="510778"/>
                  </a:lnTo>
                  <a:lnTo>
                    <a:pt x="82153" y="448865"/>
                  </a:lnTo>
                  <a:lnTo>
                    <a:pt x="120253" y="385762"/>
                  </a:lnTo>
                  <a:lnTo>
                    <a:pt x="125016" y="320278"/>
                  </a:lnTo>
                  <a:lnTo>
                    <a:pt x="94060" y="227409"/>
                  </a:lnTo>
                  <a:lnTo>
                    <a:pt x="109538" y="204787"/>
                  </a:lnTo>
                  <a:lnTo>
                    <a:pt x="119063" y="144065"/>
                  </a:lnTo>
                  <a:lnTo>
                    <a:pt x="166688" y="88106"/>
                  </a:lnTo>
                  <a:lnTo>
                    <a:pt x="172641" y="23812"/>
                  </a:lnTo>
                  <a:lnTo>
                    <a:pt x="232172" y="9525"/>
                  </a:lnTo>
                  <a:lnTo>
                    <a:pt x="296466" y="0"/>
                  </a:lnTo>
                  <a:lnTo>
                    <a:pt x="366713" y="38100"/>
                  </a:lnTo>
                  <a:lnTo>
                    <a:pt x="431006" y="66675"/>
                  </a:lnTo>
                  <a:lnTo>
                    <a:pt x="491728" y="55959"/>
                  </a:lnTo>
                  <a:lnTo>
                    <a:pt x="582216" y="53578"/>
                  </a:lnTo>
                  <a:lnTo>
                    <a:pt x="634603" y="77390"/>
                  </a:lnTo>
                  <a:lnTo>
                    <a:pt x="706041" y="85725"/>
                  </a:lnTo>
                  <a:lnTo>
                    <a:pt x="833438" y="40481"/>
                  </a:lnTo>
                  <a:lnTo>
                    <a:pt x="908447" y="34528"/>
                  </a:lnTo>
                  <a:lnTo>
                    <a:pt x="973931" y="60721"/>
                  </a:lnTo>
                  <a:lnTo>
                    <a:pt x="1035844" y="55959"/>
                  </a:lnTo>
                  <a:lnTo>
                    <a:pt x="1094185" y="44053"/>
                  </a:lnTo>
                  <a:lnTo>
                    <a:pt x="1141810" y="25003"/>
                  </a:lnTo>
                  <a:lnTo>
                    <a:pt x="1168003" y="97631"/>
                  </a:lnTo>
                  <a:lnTo>
                    <a:pt x="1215628" y="127396"/>
                  </a:lnTo>
                  <a:lnTo>
                    <a:pt x="1225153" y="177403"/>
                  </a:lnTo>
                  <a:lnTo>
                    <a:pt x="1257300" y="191690"/>
                  </a:lnTo>
                  <a:lnTo>
                    <a:pt x="1220391" y="247650"/>
                  </a:lnTo>
                  <a:lnTo>
                    <a:pt x="1253728" y="283368"/>
                  </a:lnTo>
                  <a:lnTo>
                    <a:pt x="1218358" y="315228"/>
                  </a:lnTo>
                  <a:lnTo>
                    <a:pt x="1175775" y="379113"/>
                  </a:lnTo>
                  <a:lnTo>
                    <a:pt x="1140874" y="495453"/>
                  </a:lnTo>
                  <a:lnTo>
                    <a:pt x="1098101" y="548824"/>
                  </a:lnTo>
                  <a:lnTo>
                    <a:pt x="1054894" y="598884"/>
                  </a:lnTo>
                  <a:lnTo>
                    <a:pt x="1009650" y="621506"/>
                  </a:lnTo>
                  <a:lnTo>
                    <a:pt x="969169" y="701278"/>
                  </a:lnTo>
                  <a:lnTo>
                    <a:pt x="921544" y="764381"/>
                  </a:lnTo>
                  <a:lnTo>
                    <a:pt x="873919" y="767953"/>
                  </a:lnTo>
                  <a:lnTo>
                    <a:pt x="812006" y="752475"/>
                  </a:lnTo>
                  <a:lnTo>
                    <a:pt x="753666" y="740568"/>
                  </a:lnTo>
                  <a:lnTo>
                    <a:pt x="700088" y="796528"/>
                  </a:lnTo>
                  <a:lnTo>
                    <a:pt x="642938" y="856059"/>
                  </a:lnTo>
                  <a:lnTo>
                    <a:pt x="614363" y="9334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2" name="Freeform 75"/>
            <p:cNvSpPr>
              <a:spLocks/>
            </p:cNvSpPr>
            <p:nvPr/>
          </p:nvSpPr>
          <p:spPr bwMode="auto">
            <a:xfrm>
              <a:off x="4421164" y="4619643"/>
              <a:ext cx="136525" cy="214313"/>
            </a:xfrm>
            <a:custGeom>
              <a:avLst/>
              <a:gdLst>
                <a:gd name="T0" fmla="*/ 2147483647 w 430"/>
                <a:gd name="T1" fmla="*/ 2147483647 h 675"/>
                <a:gd name="T2" fmla="*/ 2147483647 w 430"/>
                <a:gd name="T3" fmla="*/ 2147483647 h 675"/>
                <a:gd name="T4" fmla="*/ 2147483647 w 430"/>
                <a:gd name="T5" fmla="*/ 2147483647 h 675"/>
                <a:gd name="T6" fmla="*/ 2147483647 w 430"/>
                <a:gd name="T7" fmla="*/ 2147483647 h 675"/>
                <a:gd name="T8" fmla="*/ 2147483647 w 430"/>
                <a:gd name="T9" fmla="*/ 2147483647 h 675"/>
                <a:gd name="T10" fmla="*/ 2147483647 w 430"/>
                <a:gd name="T11" fmla="*/ 2147483647 h 675"/>
                <a:gd name="T12" fmla="*/ 2147483647 w 430"/>
                <a:gd name="T13" fmla="*/ 2147483647 h 675"/>
                <a:gd name="T14" fmla="*/ 2147483647 w 430"/>
                <a:gd name="T15" fmla="*/ 2147483647 h 675"/>
                <a:gd name="T16" fmla="*/ 2147483647 w 430"/>
                <a:gd name="T17" fmla="*/ 2147483647 h 675"/>
                <a:gd name="T18" fmla="*/ 2147483647 w 430"/>
                <a:gd name="T19" fmla="*/ 2147483647 h 675"/>
                <a:gd name="T20" fmla="*/ 2147483647 w 430"/>
                <a:gd name="T21" fmla="*/ 2147483647 h 675"/>
                <a:gd name="T22" fmla="*/ 2147483647 w 430"/>
                <a:gd name="T23" fmla="*/ 2147483647 h 675"/>
                <a:gd name="T24" fmla="*/ 2147483647 w 430"/>
                <a:gd name="T25" fmla="*/ 2147483647 h 675"/>
                <a:gd name="T26" fmla="*/ 2147483647 w 430"/>
                <a:gd name="T27" fmla="*/ 2147483647 h 675"/>
                <a:gd name="T28" fmla="*/ 0 w 430"/>
                <a:gd name="T29" fmla="*/ 2147483647 h 675"/>
                <a:gd name="T30" fmla="*/ 2147483647 w 430"/>
                <a:gd name="T31" fmla="*/ 2147483647 h 675"/>
                <a:gd name="T32" fmla="*/ 2147483647 w 430"/>
                <a:gd name="T33" fmla="*/ 2147483647 h 675"/>
                <a:gd name="T34" fmla="*/ 2147483647 w 430"/>
                <a:gd name="T35" fmla="*/ 2147483647 h 675"/>
                <a:gd name="T36" fmla="*/ 2147483647 w 430"/>
                <a:gd name="T37" fmla="*/ 2147483647 h 675"/>
                <a:gd name="T38" fmla="*/ 2147483647 w 430"/>
                <a:gd name="T39" fmla="*/ 2147483647 h 675"/>
                <a:gd name="T40" fmla="*/ 2147483647 w 430"/>
                <a:gd name="T41" fmla="*/ 2147483647 h 675"/>
                <a:gd name="T42" fmla="*/ 2147483647 w 430"/>
                <a:gd name="T43" fmla="*/ 2147483647 h 675"/>
                <a:gd name="T44" fmla="*/ 2147483647 w 430"/>
                <a:gd name="T45" fmla="*/ 2147483647 h 675"/>
                <a:gd name="T46" fmla="*/ 2147483647 w 430"/>
                <a:gd name="T47" fmla="*/ 2147483647 h 675"/>
                <a:gd name="T48" fmla="*/ 2147483647 w 430"/>
                <a:gd name="T49" fmla="*/ 2147483647 h 675"/>
                <a:gd name="T50" fmla="*/ 2147483647 w 430"/>
                <a:gd name="T51" fmla="*/ 2147483647 h 675"/>
                <a:gd name="T52" fmla="*/ 2147483647 w 430"/>
                <a:gd name="T53" fmla="*/ 2147483647 h 675"/>
                <a:gd name="T54" fmla="*/ 2147483647 w 430"/>
                <a:gd name="T55" fmla="*/ 2147483647 h 675"/>
                <a:gd name="T56" fmla="*/ 2147483647 w 430"/>
                <a:gd name="T57" fmla="*/ 2147483647 h 675"/>
                <a:gd name="T58" fmla="*/ 2147483647 w 430"/>
                <a:gd name="T59" fmla="*/ 2147483647 h 675"/>
                <a:gd name="T60" fmla="*/ 2147483647 w 430"/>
                <a:gd name="T61" fmla="*/ 2147483647 h 675"/>
                <a:gd name="T62" fmla="*/ 2147483647 w 430"/>
                <a:gd name="T63" fmla="*/ 2147483647 h 675"/>
                <a:gd name="T64" fmla="*/ 2147483647 w 430"/>
                <a:gd name="T65" fmla="*/ 0 h 675"/>
                <a:gd name="T66" fmla="*/ 2147483647 w 430"/>
                <a:gd name="T67" fmla="*/ 2147483647 h 675"/>
                <a:gd name="T68" fmla="*/ 2147483647 w 430"/>
                <a:gd name="T69" fmla="*/ 2147483647 h 675"/>
                <a:gd name="T70" fmla="*/ 2147483647 w 430"/>
                <a:gd name="T71" fmla="*/ 2147483647 h 675"/>
                <a:gd name="T72" fmla="*/ 2147483647 w 430"/>
                <a:gd name="T73" fmla="*/ 2147483647 h 675"/>
                <a:gd name="T74" fmla="*/ 2147483647 w 430"/>
                <a:gd name="T75" fmla="*/ 2147483647 h 675"/>
                <a:gd name="T76" fmla="*/ 2147483647 w 430"/>
                <a:gd name="T77" fmla="*/ 2147483647 h 675"/>
                <a:gd name="T78" fmla="*/ 2147483647 w 430"/>
                <a:gd name="T79" fmla="*/ 2147483647 h 675"/>
                <a:gd name="T80" fmla="*/ 2147483647 w 430"/>
                <a:gd name="T81" fmla="*/ 2147483647 h 675"/>
                <a:gd name="T82" fmla="*/ 2147483647 w 430"/>
                <a:gd name="T83" fmla="*/ 2147483647 h 675"/>
                <a:gd name="T84" fmla="*/ 2147483647 w 430"/>
                <a:gd name="T85" fmla="*/ 2147483647 h 675"/>
                <a:gd name="T86" fmla="*/ 2147483647 w 430"/>
                <a:gd name="T87" fmla="*/ 2147483647 h 675"/>
                <a:gd name="T88" fmla="*/ 2147483647 w 430"/>
                <a:gd name="T89" fmla="*/ 2147483647 h 675"/>
                <a:gd name="T90" fmla="*/ 2147483647 w 430"/>
                <a:gd name="T91" fmla="*/ 2147483647 h 675"/>
                <a:gd name="T92" fmla="*/ 2147483647 w 430"/>
                <a:gd name="T93" fmla="*/ 2147483647 h 675"/>
                <a:gd name="T94" fmla="*/ 2147483647 w 430"/>
                <a:gd name="T95" fmla="*/ 2147483647 h 675"/>
                <a:gd name="T96" fmla="*/ 2147483647 w 430"/>
                <a:gd name="T97" fmla="*/ 2147483647 h 675"/>
                <a:gd name="T98" fmla="*/ 2147483647 w 430"/>
                <a:gd name="T99" fmla="*/ 2147483647 h 675"/>
                <a:gd name="T100" fmla="*/ 2147483647 w 430"/>
                <a:gd name="T101" fmla="*/ 2147483647 h 675"/>
                <a:gd name="T102" fmla="*/ 2147483647 w 430"/>
                <a:gd name="T103" fmla="*/ 2147483647 h 675"/>
                <a:gd name="T104" fmla="*/ 2147483647 w 430"/>
                <a:gd name="T105" fmla="*/ 2147483647 h 675"/>
                <a:gd name="T106" fmla="*/ 2147483647 w 430"/>
                <a:gd name="T107" fmla="*/ 2147483647 h 675"/>
                <a:gd name="T108" fmla="*/ 2147483647 w 430"/>
                <a:gd name="T109" fmla="*/ 2147483647 h 67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0"/>
                <a:gd name="T166" fmla="*/ 0 h 675"/>
                <a:gd name="T167" fmla="*/ 800100 w 430"/>
                <a:gd name="T168" fmla="*/ 1254919 h 67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0" h="675">
                  <a:moveTo>
                    <a:pt x="372" y="673"/>
                  </a:moveTo>
                  <a:lnTo>
                    <a:pt x="319" y="664"/>
                  </a:lnTo>
                  <a:lnTo>
                    <a:pt x="271" y="653"/>
                  </a:lnTo>
                  <a:lnTo>
                    <a:pt x="232" y="647"/>
                  </a:lnTo>
                  <a:lnTo>
                    <a:pt x="203" y="647"/>
                  </a:lnTo>
                  <a:lnTo>
                    <a:pt x="163" y="653"/>
                  </a:lnTo>
                  <a:lnTo>
                    <a:pt x="135" y="649"/>
                  </a:lnTo>
                  <a:lnTo>
                    <a:pt x="93" y="653"/>
                  </a:lnTo>
                  <a:lnTo>
                    <a:pt x="77" y="644"/>
                  </a:lnTo>
                  <a:lnTo>
                    <a:pt x="67" y="619"/>
                  </a:lnTo>
                  <a:lnTo>
                    <a:pt x="53" y="613"/>
                  </a:lnTo>
                  <a:lnTo>
                    <a:pt x="44" y="575"/>
                  </a:lnTo>
                  <a:lnTo>
                    <a:pt x="24" y="556"/>
                  </a:lnTo>
                  <a:lnTo>
                    <a:pt x="3" y="517"/>
                  </a:lnTo>
                  <a:lnTo>
                    <a:pt x="0" y="493"/>
                  </a:lnTo>
                  <a:lnTo>
                    <a:pt x="15" y="451"/>
                  </a:lnTo>
                  <a:lnTo>
                    <a:pt x="75" y="389"/>
                  </a:lnTo>
                  <a:lnTo>
                    <a:pt x="138" y="403"/>
                  </a:lnTo>
                  <a:lnTo>
                    <a:pt x="166" y="402"/>
                  </a:lnTo>
                  <a:lnTo>
                    <a:pt x="190" y="370"/>
                  </a:lnTo>
                  <a:lnTo>
                    <a:pt x="212" y="326"/>
                  </a:lnTo>
                  <a:lnTo>
                    <a:pt x="236" y="314"/>
                  </a:lnTo>
                  <a:lnTo>
                    <a:pt x="284" y="257"/>
                  </a:lnTo>
                  <a:lnTo>
                    <a:pt x="303" y="195"/>
                  </a:lnTo>
                  <a:lnTo>
                    <a:pt x="324" y="161"/>
                  </a:lnTo>
                  <a:lnTo>
                    <a:pt x="346" y="143"/>
                  </a:lnTo>
                  <a:lnTo>
                    <a:pt x="325" y="125"/>
                  </a:lnTo>
                  <a:lnTo>
                    <a:pt x="347" y="94"/>
                  </a:lnTo>
                  <a:lnTo>
                    <a:pt x="330" y="87"/>
                  </a:lnTo>
                  <a:lnTo>
                    <a:pt x="323" y="60"/>
                  </a:lnTo>
                  <a:lnTo>
                    <a:pt x="300" y="44"/>
                  </a:lnTo>
                  <a:lnTo>
                    <a:pt x="285" y="4"/>
                  </a:lnTo>
                  <a:lnTo>
                    <a:pt x="296" y="0"/>
                  </a:lnTo>
                  <a:lnTo>
                    <a:pt x="331" y="24"/>
                  </a:lnTo>
                  <a:lnTo>
                    <a:pt x="351" y="42"/>
                  </a:lnTo>
                  <a:lnTo>
                    <a:pt x="370" y="66"/>
                  </a:lnTo>
                  <a:lnTo>
                    <a:pt x="376" y="88"/>
                  </a:lnTo>
                  <a:lnTo>
                    <a:pt x="397" y="106"/>
                  </a:lnTo>
                  <a:lnTo>
                    <a:pt x="392" y="151"/>
                  </a:lnTo>
                  <a:lnTo>
                    <a:pt x="397" y="183"/>
                  </a:lnTo>
                  <a:lnTo>
                    <a:pt x="392" y="200"/>
                  </a:lnTo>
                  <a:lnTo>
                    <a:pt x="369" y="213"/>
                  </a:lnTo>
                  <a:lnTo>
                    <a:pt x="354" y="244"/>
                  </a:lnTo>
                  <a:lnTo>
                    <a:pt x="362" y="276"/>
                  </a:lnTo>
                  <a:lnTo>
                    <a:pt x="372" y="313"/>
                  </a:lnTo>
                  <a:lnTo>
                    <a:pt x="391" y="352"/>
                  </a:lnTo>
                  <a:lnTo>
                    <a:pt x="378" y="387"/>
                  </a:lnTo>
                  <a:lnTo>
                    <a:pt x="338" y="438"/>
                  </a:lnTo>
                  <a:lnTo>
                    <a:pt x="357" y="500"/>
                  </a:lnTo>
                  <a:lnTo>
                    <a:pt x="376" y="561"/>
                  </a:lnTo>
                  <a:lnTo>
                    <a:pt x="394" y="578"/>
                  </a:lnTo>
                  <a:lnTo>
                    <a:pt x="425" y="602"/>
                  </a:lnTo>
                  <a:lnTo>
                    <a:pt x="430" y="627"/>
                  </a:lnTo>
                  <a:lnTo>
                    <a:pt x="422" y="675"/>
                  </a:lnTo>
                  <a:lnTo>
                    <a:pt x="372" y="67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3" name="Freeform 76"/>
            <p:cNvSpPr>
              <a:spLocks/>
            </p:cNvSpPr>
            <p:nvPr/>
          </p:nvSpPr>
          <p:spPr bwMode="auto">
            <a:xfrm>
              <a:off x="4111601" y="4672031"/>
              <a:ext cx="104775" cy="114300"/>
            </a:xfrm>
            <a:custGeom>
              <a:avLst/>
              <a:gdLst>
                <a:gd name="T0" fmla="*/ 24 w 619222"/>
                <a:gd name="T1" fmla="*/ 99 h 666750"/>
                <a:gd name="T2" fmla="*/ 13 w 619222"/>
                <a:gd name="T3" fmla="*/ 99 h 666750"/>
                <a:gd name="T4" fmla="*/ 13 w 619222"/>
                <a:gd name="T5" fmla="*/ 89 h 666750"/>
                <a:gd name="T6" fmla="*/ 13 w 619222"/>
                <a:gd name="T7" fmla="*/ 77 h 666750"/>
                <a:gd name="T8" fmla="*/ 0 w 619222"/>
                <a:gd name="T9" fmla="*/ 67 h 666750"/>
                <a:gd name="T10" fmla="*/ 1 w 619222"/>
                <a:gd name="T11" fmla="*/ 60 h 666750"/>
                <a:gd name="T12" fmla="*/ 0 w 619222"/>
                <a:gd name="T13" fmla="*/ 50 h 666750"/>
                <a:gd name="T14" fmla="*/ 5 w 619222"/>
                <a:gd name="T15" fmla="*/ 42 h 666750"/>
                <a:gd name="T16" fmla="*/ 7 w 619222"/>
                <a:gd name="T17" fmla="*/ 34 h 666750"/>
                <a:gd name="T18" fmla="*/ 8 w 619222"/>
                <a:gd name="T19" fmla="*/ 6 h 666750"/>
                <a:gd name="T20" fmla="*/ 14 w 619222"/>
                <a:gd name="T21" fmla="*/ 7 h 666750"/>
                <a:gd name="T22" fmla="*/ 19 w 619222"/>
                <a:gd name="T23" fmla="*/ 7 h 666750"/>
                <a:gd name="T24" fmla="*/ 25 w 619222"/>
                <a:gd name="T25" fmla="*/ 2 h 666750"/>
                <a:gd name="T26" fmla="*/ 32 w 619222"/>
                <a:gd name="T27" fmla="*/ 0 h 666750"/>
                <a:gd name="T28" fmla="*/ 36 w 619222"/>
                <a:gd name="T29" fmla="*/ 8 h 666750"/>
                <a:gd name="T30" fmla="*/ 45 w 619222"/>
                <a:gd name="T31" fmla="*/ 6 h 666750"/>
                <a:gd name="T32" fmla="*/ 51 w 619222"/>
                <a:gd name="T33" fmla="*/ 12 h 666750"/>
                <a:gd name="T34" fmla="*/ 59 w 619222"/>
                <a:gd name="T35" fmla="*/ 17 h 666750"/>
                <a:gd name="T36" fmla="*/ 73 w 619222"/>
                <a:gd name="T37" fmla="*/ 13 h 666750"/>
                <a:gd name="T38" fmla="*/ 81 w 619222"/>
                <a:gd name="T39" fmla="*/ 16 h 666750"/>
                <a:gd name="T40" fmla="*/ 86 w 619222"/>
                <a:gd name="T41" fmla="*/ 35 h 666750"/>
                <a:gd name="T42" fmla="*/ 83 w 619222"/>
                <a:gd name="T43" fmla="*/ 50 h 666750"/>
                <a:gd name="T44" fmla="*/ 77 w 619222"/>
                <a:gd name="T45" fmla="*/ 68 h 666750"/>
                <a:gd name="T46" fmla="*/ 79 w 619222"/>
                <a:gd name="T47" fmla="*/ 84 h 666750"/>
                <a:gd name="T48" fmla="*/ 84 w 619222"/>
                <a:gd name="T49" fmla="*/ 92 h 666750"/>
                <a:gd name="T50" fmla="*/ 71 w 619222"/>
                <a:gd name="T51" fmla="*/ 89 h 666750"/>
                <a:gd name="T52" fmla="*/ 60 w 619222"/>
                <a:gd name="T53" fmla="*/ 87 h 666750"/>
                <a:gd name="T54" fmla="*/ 48 w 619222"/>
                <a:gd name="T55" fmla="*/ 88 h 666750"/>
                <a:gd name="T56" fmla="*/ 33 w 619222"/>
                <a:gd name="T57" fmla="*/ 89 h 666750"/>
                <a:gd name="T58" fmla="*/ 24 w 619222"/>
                <a:gd name="T59" fmla="*/ 99 h 6667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19222"/>
                <a:gd name="T91" fmla="*/ 0 h 666750"/>
                <a:gd name="T92" fmla="*/ 619222 w 619222"/>
                <a:gd name="T93" fmla="*/ 666750 h 6667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19222" h="666750">
                  <a:moveTo>
                    <a:pt x="172641" y="666750"/>
                  </a:moveTo>
                  <a:lnTo>
                    <a:pt x="90487" y="665560"/>
                  </a:lnTo>
                  <a:lnTo>
                    <a:pt x="96441" y="598885"/>
                  </a:lnTo>
                  <a:lnTo>
                    <a:pt x="94059" y="522685"/>
                  </a:lnTo>
                  <a:lnTo>
                    <a:pt x="0" y="453628"/>
                  </a:lnTo>
                  <a:lnTo>
                    <a:pt x="8334" y="404813"/>
                  </a:lnTo>
                  <a:lnTo>
                    <a:pt x="1191" y="334566"/>
                  </a:lnTo>
                  <a:lnTo>
                    <a:pt x="35719" y="280988"/>
                  </a:lnTo>
                  <a:lnTo>
                    <a:pt x="51197" y="227410"/>
                  </a:lnTo>
                  <a:lnTo>
                    <a:pt x="57150" y="40481"/>
                  </a:lnTo>
                  <a:lnTo>
                    <a:pt x="97631" y="44053"/>
                  </a:lnTo>
                  <a:lnTo>
                    <a:pt x="136922" y="46435"/>
                  </a:lnTo>
                  <a:lnTo>
                    <a:pt x="180975" y="14288"/>
                  </a:lnTo>
                  <a:lnTo>
                    <a:pt x="229791" y="0"/>
                  </a:lnTo>
                  <a:lnTo>
                    <a:pt x="257175" y="57150"/>
                  </a:lnTo>
                  <a:lnTo>
                    <a:pt x="321469" y="38100"/>
                  </a:lnTo>
                  <a:lnTo>
                    <a:pt x="366712" y="83344"/>
                  </a:lnTo>
                  <a:lnTo>
                    <a:pt x="427434" y="115491"/>
                  </a:lnTo>
                  <a:lnTo>
                    <a:pt x="527447" y="85725"/>
                  </a:lnTo>
                  <a:lnTo>
                    <a:pt x="583406" y="109538"/>
                  </a:lnTo>
                  <a:lnTo>
                    <a:pt x="619222" y="237593"/>
                  </a:lnTo>
                  <a:lnTo>
                    <a:pt x="598570" y="340042"/>
                  </a:lnTo>
                  <a:lnTo>
                    <a:pt x="555685" y="457811"/>
                  </a:lnTo>
                  <a:lnTo>
                    <a:pt x="571216" y="569391"/>
                  </a:lnTo>
                  <a:lnTo>
                    <a:pt x="603647" y="619125"/>
                  </a:lnTo>
                  <a:lnTo>
                    <a:pt x="510778" y="602456"/>
                  </a:lnTo>
                  <a:lnTo>
                    <a:pt x="435769" y="588169"/>
                  </a:lnTo>
                  <a:lnTo>
                    <a:pt x="347662" y="591741"/>
                  </a:lnTo>
                  <a:lnTo>
                    <a:pt x="240506" y="604838"/>
                  </a:lnTo>
                  <a:lnTo>
                    <a:pt x="172641" y="6667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4" name="Freeform 77"/>
            <p:cNvSpPr>
              <a:spLocks/>
            </p:cNvSpPr>
            <p:nvPr/>
          </p:nvSpPr>
          <p:spPr bwMode="auto">
            <a:xfrm>
              <a:off x="4281464" y="4640281"/>
              <a:ext cx="55562" cy="112712"/>
            </a:xfrm>
            <a:custGeom>
              <a:avLst/>
              <a:gdLst>
                <a:gd name="T0" fmla="*/ 20 w 327422"/>
                <a:gd name="T1" fmla="*/ 9 h 656034"/>
                <a:gd name="T2" fmla="*/ 16 w 327422"/>
                <a:gd name="T3" fmla="*/ 18 h 656034"/>
                <a:gd name="T4" fmla="*/ 6 w 327422"/>
                <a:gd name="T5" fmla="*/ 18 h 656034"/>
                <a:gd name="T6" fmla="*/ 0 w 327422"/>
                <a:gd name="T7" fmla="*/ 22 h 656034"/>
                <a:gd name="T8" fmla="*/ 3 w 327422"/>
                <a:gd name="T9" fmla="*/ 27 h 656034"/>
                <a:gd name="T10" fmla="*/ 9 w 327422"/>
                <a:gd name="T11" fmla="*/ 42 h 656034"/>
                <a:gd name="T12" fmla="*/ 9 w 327422"/>
                <a:gd name="T13" fmla="*/ 49 h 656034"/>
                <a:gd name="T14" fmla="*/ 13 w 327422"/>
                <a:gd name="T15" fmla="*/ 57 h 656034"/>
                <a:gd name="T16" fmla="*/ 12 w 327422"/>
                <a:gd name="T17" fmla="*/ 97 h 656034"/>
                <a:gd name="T18" fmla="*/ 19 w 327422"/>
                <a:gd name="T19" fmla="*/ 98 h 656034"/>
                <a:gd name="T20" fmla="*/ 24 w 327422"/>
                <a:gd name="T21" fmla="*/ 97 h 656034"/>
                <a:gd name="T22" fmla="*/ 30 w 327422"/>
                <a:gd name="T23" fmla="*/ 96 h 656034"/>
                <a:gd name="T24" fmla="*/ 29 w 327422"/>
                <a:gd name="T25" fmla="*/ 67 h 656034"/>
                <a:gd name="T26" fmla="*/ 32 w 327422"/>
                <a:gd name="T27" fmla="*/ 55 h 656034"/>
                <a:gd name="T28" fmla="*/ 40 w 327422"/>
                <a:gd name="T29" fmla="*/ 46 h 656034"/>
                <a:gd name="T30" fmla="*/ 46 w 327422"/>
                <a:gd name="T31" fmla="*/ 36 h 656034"/>
                <a:gd name="T32" fmla="*/ 46 w 327422"/>
                <a:gd name="T33" fmla="*/ 26 h 656034"/>
                <a:gd name="T34" fmla="*/ 42 w 327422"/>
                <a:gd name="T35" fmla="*/ 13 h 656034"/>
                <a:gd name="T36" fmla="*/ 44 w 327422"/>
                <a:gd name="T37" fmla="*/ 9 h 656034"/>
                <a:gd name="T38" fmla="*/ 31 w 327422"/>
                <a:gd name="T39" fmla="*/ 10 h 656034"/>
                <a:gd name="T40" fmla="*/ 28 w 327422"/>
                <a:gd name="T41" fmla="*/ 0 h 656034"/>
                <a:gd name="T42" fmla="*/ 20 w 327422"/>
                <a:gd name="T43" fmla="*/ 9 h 6560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7422"/>
                <a:gd name="T67" fmla="*/ 0 h 656034"/>
                <a:gd name="T68" fmla="*/ 327422 w 327422"/>
                <a:gd name="T69" fmla="*/ 656034 h 6560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7422" h="656034">
                  <a:moveTo>
                    <a:pt x="145257" y="58340"/>
                  </a:moveTo>
                  <a:lnTo>
                    <a:pt x="115491" y="120253"/>
                  </a:lnTo>
                  <a:lnTo>
                    <a:pt x="41672" y="121444"/>
                  </a:lnTo>
                  <a:lnTo>
                    <a:pt x="0" y="148828"/>
                  </a:lnTo>
                  <a:lnTo>
                    <a:pt x="20862" y="182335"/>
                  </a:lnTo>
                  <a:lnTo>
                    <a:pt x="62603" y="281067"/>
                  </a:lnTo>
                  <a:lnTo>
                    <a:pt x="64294" y="327422"/>
                  </a:lnTo>
                  <a:lnTo>
                    <a:pt x="89297" y="377428"/>
                  </a:lnTo>
                  <a:lnTo>
                    <a:pt x="85725" y="646509"/>
                  </a:lnTo>
                  <a:lnTo>
                    <a:pt x="136922" y="656034"/>
                  </a:lnTo>
                  <a:lnTo>
                    <a:pt x="173832" y="646509"/>
                  </a:lnTo>
                  <a:lnTo>
                    <a:pt x="213122" y="639365"/>
                  </a:lnTo>
                  <a:lnTo>
                    <a:pt x="204606" y="447444"/>
                  </a:lnTo>
                  <a:lnTo>
                    <a:pt x="227902" y="366959"/>
                  </a:lnTo>
                  <a:lnTo>
                    <a:pt x="286406" y="304085"/>
                  </a:lnTo>
                  <a:lnTo>
                    <a:pt x="324043" y="238646"/>
                  </a:lnTo>
                  <a:lnTo>
                    <a:pt x="327422" y="176772"/>
                  </a:lnTo>
                  <a:lnTo>
                    <a:pt x="297588" y="83123"/>
                  </a:lnTo>
                  <a:lnTo>
                    <a:pt x="314325" y="59531"/>
                  </a:lnTo>
                  <a:lnTo>
                    <a:pt x="221457" y="66675"/>
                  </a:lnTo>
                  <a:lnTo>
                    <a:pt x="200025" y="0"/>
                  </a:lnTo>
                  <a:lnTo>
                    <a:pt x="145257" y="5834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5" name="Freeform 78"/>
            <p:cNvSpPr>
              <a:spLocks/>
            </p:cNvSpPr>
            <p:nvPr/>
          </p:nvSpPr>
          <p:spPr bwMode="auto">
            <a:xfrm>
              <a:off x="4529114" y="4662506"/>
              <a:ext cx="230187" cy="161925"/>
            </a:xfrm>
            <a:custGeom>
              <a:avLst/>
              <a:gdLst>
                <a:gd name="T0" fmla="*/ 186 w 1348979"/>
                <a:gd name="T1" fmla="*/ 100 h 940594"/>
                <a:gd name="T2" fmla="*/ 178 w 1348979"/>
                <a:gd name="T3" fmla="*/ 97 h 940594"/>
                <a:gd name="T4" fmla="*/ 167 w 1348979"/>
                <a:gd name="T5" fmla="*/ 94 h 940594"/>
                <a:gd name="T6" fmla="*/ 161 w 1348979"/>
                <a:gd name="T7" fmla="*/ 102 h 940594"/>
                <a:gd name="T8" fmla="*/ 152 w 1348979"/>
                <a:gd name="T9" fmla="*/ 97 h 940594"/>
                <a:gd name="T10" fmla="*/ 143 w 1348979"/>
                <a:gd name="T11" fmla="*/ 102 h 940594"/>
                <a:gd name="T12" fmla="*/ 136 w 1348979"/>
                <a:gd name="T13" fmla="*/ 108 h 940594"/>
                <a:gd name="T14" fmla="*/ 128 w 1348979"/>
                <a:gd name="T15" fmla="*/ 105 h 940594"/>
                <a:gd name="T16" fmla="*/ 120 w 1348979"/>
                <a:gd name="T17" fmla="*/ 115 h 940594"/>
                <a:gd name="T18" fmla="*/ 114 w 1348979"/>
                <a:gd name="T19" fmla="*/ 114 h 940594"/>
                <a:gd name="T20" fmla="*/ 103 w 1348979"/>
                <a:gd name="T21" fmla="*/ 113 h 940594"/>
                <a:gd name="T22" fmla="*/ 97 w 1348979"/>
                <a:gd name="T23" fmla="*/ 111 h 940594"/>
                <a:gd name="T24" fmla="*/ 90 w 1348979"/>
                <a:gd name="T25" fmla="*/ 111 h 940594"/>
                <a:gd name="T26" fmla="*/ 87 w 1348979"/>
                <a:gd name="T27" fmla="*/ 105 h 940594"/>
                <a:gd name="T28" fmla="*/ 81 w 1348979"/>
                <a:gd name="T29" fmla="*/ 101 h 940594"/>
                <a:gd name="T30" fmla="*/ 72 w 1348979"/>
                <a:gd name="T31" fmla="*/ 100 h 940594"/>
                <a:gd name="T32" fmla="*/ 65 w 1348979"/>
                <a:gd name="T33" fmla="*/ 106 h 940594"/>
                <a:gd name="T34" fmla="*/ 62 w 1348979"/>
                <a:gd name="T35" fmla="*/ 116 h 940594"/>
                <a:gd name="T36" fmla="*/ 59 w 1348979"/>
                <a:gd name="T37" fmla="*/ 126 h 940594"/>
                <a:gd name="T38" fmla="*/ 52 w 1348979"/>
                <a:gd name="T39" fmla="*/ 126 h 940594"/>
                <a:gd name="T40" fmla="*/ 41 w 1348979"/>
                <a:gd name="T41" fmla="*/ 126 h 940594"/>
                <a:gd name="T42" fmla="*/ 30 w 1348979"/>
                <a:gd name="T43" fmla="*/ 128 h 940594"/>
                <a:gd name="T44" fmla="*/ 29 w 1348979"/>
                <a:gd name="T45" fmla="*/ 133 h 940594"/>
                <a:gd name="T46" fmla="*/ 29 w 1348979"/>
                <a:gd name="T47" fmla="*/ 139 h 940594"/>
                <a:gd name="T48" fmla="*/ 24 w 1348979"/>
                <a:gd name="T49" fmla="*/ 142 h 940594"/>
                <a:gd name="T50" fmla="*/ 25 w 1348979"/>
                <a:gd name="T51" fmla="*/ 137 h 940594"/>
                <a:gd name="T52" fmla="*/ 24 w 1348979"/>
                <a:gd name="T53" fmla="*/ 131 h 940594"/>
                <a:gd name="T54" fmla="*/ 16 w 1348979"/>
                <a:gd name="T55" fmla="*/ 124 h 940594"/>
                <a:gd name="T56" fmla="*/ 10 w 1348979"/>
                <a:gd name="T57" fmla="*/ 119 h 940594"/>
                <a:gd name="T58" fmla="*/ 0 w 1348979"/>
                <a:gd name="T59" fmla="*/ 84 h 940594"/>
                <a:gd name="T60" fmla="*/ 11 w 1348979"/>
                <a:gd name="T61" fmla="*/ 70 h 940594"/>
                <a:gd name="T62" fmla="*/ 15 w 1348979"/>
                <a:gd name="T63" fmla="*/ 61 h 940594"/>
                <a:gd name="T64" fmla="*/ 26 w 1348979"/>
                <a:gd name="T65" fmla="*/ 58 h 940594"/>
                <a:gd name="T66" fmla="*/ 40 w 1348979"/>
                <a:gd name="T67" fmla="*/ 55 h 940594"/>
                <a:gd name="T68" fmla="*/ 52 w 1348979"/>
                <a:gd name="T69" fmla="*/ 53 h 940594"/>
                <a:gd name="T70" fmla="*/ 64 w 1348979"/>
                <a:gd name="T71" fmla="*/ 49 h 940594"/>
                <a:gd name="T72" fmla="*/ 68 w 1348979"/>
                <a:gd name="T73" fmla="*/ 38 h 940594"/>
                <a:gd name="T74" fmla="*/ 75 w 1348979"/>
                <a:gd name="T75" fmla="*/ 40 h 940594"/>
                <a:gd name="T76" fmla="*/ 85 w 1348979"/>
                <a:gd name="T77" fmla="*/ 38 h 940594"/>
                <a:gd name="T78" fmla="*/ 93 w 1348979"/>
                <a:gd name="T79" fmla="*/ 31 h 940594"/>
                <a:gd name="T80" fmla="*/ 105 w 1348979"/>
                <a:gd name="T81" fmla="*/ 19 h 940594"/>
                <a:gd name="T82" fmla="*/ 115 w 1348979"/>
                <a:gd name="T83" fmla="*/ 7 h 940594"/>
                <a:gd name="T84" fmla="*/ 126 w 1348979"/>
                <a:gd name="T85" fmla="*/ 0 h 940594"/>
                <a:gd name="T86" fmla="*/ 136 w 1348979"/>
                <a:gd name="T87" fmla="*/ 13 h 940594"/>
                <a:gd name="T88" fmla="*/ 140 w 1348979"/>
                <a:gd name="T89" fmla="*/ 23 h 940594"/>
                <a:gd name="T90" fmla="*/ 138 w 1348979"/>
                <a:gd name="T91" fmla="*/ 38 h 940594"/>
                <a:gd name="T92" fmla="*/ 147 w 1348979"/>
                <a:gd name="T93" fmla="*/ 46 h 940594"/>
                <a:gd name="T94" fmla="*/ 163 w 1348979"/>
                <a:gd name="T95" fmla="*/ 54 h 940594"/>
                <a:gd name="T96" fmla="*/ 185 w 1348979"/>
                <a:gd name="T97" fmla="*/ 83 h 940594"/>
                <a:gd name="T98" fmla="*/ 191 w 1348979"/>
                <a:gd name="T99" fmla="*/ 90 h 940594"/>
                <a:gd name="T100" fmla="*/ 195 w 1348979"/>
                <a:gd name="T101" fmla="*/ 98 h 940594"/>
                <a:gd name="T102" fmla="*/ 186 w 1348979"/>
                <a:gd name="T103" fmla="*/ 100 h 9405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48979"/>
                <a:gd name="T157" fmla="*/ 0 h 940594"/>
                <a:gd name="T158" fmla="*/ 1348979 w 1348979"/>
                <a:gd name="T159" fmla="*/ 940594 h 94059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48979" h="940594">
                  <a:moveTo>
                    <a:pt x="1288506" y="658030"/>
                  </a:moveTo>
                  <a:lnTo>
                    <a:pt x="1231355" y="641614"/>
                  </a:lnTo>
                  <a:lnTo>
                    <a:pt x="1157424" y="622012"/>
                  </a:lnTo>
                  <a:lnTo>
                    <a:pt x="1114850" y="671653"/>
                  </a:lnTo>
                  <a:lnTo>
                    <a:pt x="1050822" y="644890"/>
                  </a:lnTo>
                  <a:lnTo>
                    <a:pt x="991214" y="677387"/>
                  </a:lnTo>
                  <a:lnTo>
                    <a:pt x="938419" y="716741"/>
                  </a:lnTo>
                  <a:lnTo>
                    <a:pt x="884484" y="693287"/>
                  </a:lnTo>
                  <a:lnTo>
                    <a:pt x="830567" y="762912"/>
                  </a:lnTo>
                  <a:lnTo>
                    <a:pt x="785202" y="750937"/>
                  </a:lnTo>
                  <a:lnTo>
                    <a:pt x="714931" y="748721"/>
                  </a:lnTo>
                  <a:lnTo>
                    <a:pt x="671153" y="732063"/>
                  </a:lnTo>
                  <a:lnTo>
                    <a:pt x="624411" y="736402"/>
                  </a:lnTo>
                  <a:lnTo>
                    <a:pt x="603592" y="694894"/>
                  </a:lnTo>
                  <a:lnTo>
                    <a:pt x="559624" y="667767"/>
                  </a:lnTo>
                  <a:lnTo>
                    <a:pt x="499908" y="663615"/>
                  </a:lnTo>
                  <a:lnTo>
                    <a:pt x="449868" y="701174"/>
                  </a:lnTo>
                  <a:lnTo>
                    <a:pt x="431011" y="767836"/>
                  </a:lnTo>
                  <a:lnTo>
                    <a:pt x="408749" y="831070"/>
                  </a:lnTo>
                  <a:lnTo>
                    <a:pt x="358665" y="835470"/>
                  </a:lnTo>
                  <a:lnTo>
                    <a:pt x="285050" y="833315"/>
                  </a:lnTo>
                  <a:lnTo>
                    <a:pt x="205004" y="845240"/>
                  </a:lnTo>
                  <a:lnTo>
                    <a:pt x="200025" y="879872"/>
                  </a:lnTo>
                  <a:lnTo>
                    <a:pt x="201216" y="922734"/>
                  </a:lnTo>
                  <a:lnTo>
                    <a:pt x="164307" y="940594"/>
                  </a:lnTo>
                  <a:lnTo>
                    <a:pt x="172641" y="907256"/>
                  </a:lnTo>
                  <a:lnTo>
                    <a:pt x="163116" y="866775"/>
                  </a:lnTo>
                  <a:lnTo>
                    <a:pt x="107157" y="820341"/>
                  </a:lnTo>
                  <a:lnTo>
                    <a:pt x="71438" y="790575"/>
                  </a:lnTo>
                  <a:lnTo>
                    <a:pt x="0" y="558403"/>
                  </a:lnTo>
                  <a:lnTo>
                    <a:pt x="76200" y="465534"/>
                  </a:lnTo>
                  <a:lnTo>
                    <a:pt x="100013" y="401241"/>
                  </a:lnTo>
                  <a:lnTo>
                    <a:pt x="183357" y="383381"/>
                  </a:lnTo>
                  <a:lnTo>
                    <a:pt x="275035" y="365522"/>
                  </a:lnTo>
                  <a:lnTo>
                    <a:pt x="361950" y="348853"/>
                  </a:lnTo>
                  <a:lnTo>
                    <a:pt x="444104" y="321469"/>
                  </a:lnTo>
                  <a:lnTo>
                    <a:pt x="469107" y="250031"/>
                  </a:lnTo>
                  <a:lnTo>
                    <a:pt x="521494" y="263128"/>
                  </a:lnTo>
                  <a:lnTo>
                    <a:pt x="589360" y="251222"/>
                  </a:lnTo>
                  <a:lnTo>
                    <a:pt x="645319" y="207169"/>
                  </a:lnTo>
                  <a:lnTo>
                    <a:pt x="722710" y="126206"/>
                  </a:lnTo>
                  <a:lnTo>
                    <a:pt x="792957" y="42863"/>
                  </a:lnTo>
                  <a:lnTo>
                    <a:pt x="867966" y="0"/>
                  </a:lnTo>
                  <a:lnTo>
                    <a:pt x="938213" y="86916"/>
                  </a:lnTo>
                  <a:lnTo>
                    <a:pt x="965597" y="148828"/>
                  </a:lnTo>
                  <a:lnTo>
                    <a:pt x="951310" y="251222"/>
                  </a:lnTo>
                  <a:lnTo>
                    <a:pt x="1017313" y="303423"/>
                  </a:lnTo>
                  <a:lnTo>
                    <a:pt x="1129904" y="359569"/>
                  </a:lnTo>
                  <a:lnTo>
                    <a:pt x="1279922" y="546497"/>
                  </a:lnTo>
                  <a:lnTo>
                    <a:pt x="1322785" y="597694"/>
                  </a:lnTo>
                  <a:lnTo>
                    <a:pt x="1348979" y="651272"/>
                  </a:lnTo>
                  <a:lnTo>
                    <a:pt x="1288506" y="65803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6" name="Freeform 79"/>
            <p:cNvSpPr>
              <a:spLocks/>
            </p:cNvSpPr>
            <p:nvPr/>
          </p:nvSpPr>
          <p:spPr bwMode="auto">
            <a:xfrm>
              <a:off x="4471964" y="4975243"/>
              <a:ext cx="228600" cy="217488"/>
            </a:xfrm>
            <a:custGeom>
              <a:avLst/>
              <a:gdLst>
                <a:gd name="T0" fmla="*/ 2147483647 w 720"/>
                <a:gd name="T1" fmla="*/ 2147483647 h 687"/>
                <a:gd name="T2" fmla="*/ 2147483647 w 720"/>
                <a:gd name="T3" fmla="*/ 2147483647 h 687"/>
                <a:gd name="T4" fmla="*/ 2147483647 w 720"/>
                <a:gd name="T5" fmla="*/ 2147483647 h 687"/>
                <a:gd name="T6" fmla="*/ 2147483647 w 720"/>
                <a:gd name="T7" fmla="*/ 2147483647 h 687"/>
                <a:gd name="T8" fmla="*/ 2147483647 w 720"/>
                <a:gd name="T9" fmla="*/ 2147483647 h 687"/>
                <a:gd name="T10" fmla="*/ 2147483647 w 720"/>
                <a:gd name="T11" fmla="*/ 2147483647 h 687"/>
                <a:gd name="T12" fmla="*/ 2147483647 w 720"/>
                <a:gd name="T13" fmla="*/ 2147483647 h 687"/>
                <a:gd name="T14" fmla="*/ 2147483647 w 720"/>
                <a:gd name="T15" fmla="*/ 2147483647 h 687"/>
                <a:gd name="T16" fmla="*/ 2147483647 w 720"/>
                <a:gd name="T17" fmla="*/ 2147483647 h 687"/>
                <a:gd name="T18" fmla="*/ 2147483647 w 720"/>
                <a:gd name="T19" fmla="*/ 2147483647 h 687"/>
                <a:gd name="T20" fmla="*/ 2147483647 w 720"/>
                <a:gd name="T21" fmla="*/ 2147483647 h 687"/>
                <a:gd name="T22" fmla="*/ 2147483647 w 720"/>
                <a:gd name="T23" fmla="*/ 2147483647 h 687"/>
                <a:gd name="T24" fmla="*/ 2147483647 w 720"/>
                <a:gd name="T25" fmla="*/ 2147483647 h 687"/>
                <a:gd name="T26" fmla="*/ 2147483647 w 720"/>
                <a:gd name="T27" fmla="*/ 2147483647 h 687"/>
                <a:gd name="T28" fmla="*/ 2147483647 w 720"/>
                <a:gd name="T29" fmla="*/ 2147483647 h 687"/>
                <a:gd name="T30" fmla="*/ 2147483647 w 720"/>
                <a:gd name="T31" fmla="*/ 2147483647 h 687"/>
                <a:gd name="T32" fmla="*/ 2147483647 w 720"/>
                <a:gd name="T33" fmla="*/ 2147483647 h 687"/>
                <a:gd name="T34" fmla="*/ 0 w 720"/>
                <a:gd name="T35" fmla="*/ 2147483647 h 687"/>
                <a:gd name="T36" fmla="*/ 2147483647 w 720"/>
                <a:gd name="T37" fmla="*/ 2147483647 h 687"/>
                <a:gd name="T38" fmla="*/ 2147483647 w 720"/>
                <a:gd name="T39" fmla="*/ 2147483647 h 687"/>
                <a:gd name="T40" fmla="*/ 2147483647 w 720"/>
                <a:gd name="T41" fmla="*/ 2147483647 h 687"/>
                <a:gd name="T42" fmla="*/ 2147483647 w 720"/>
                <a:gd name="T43" fmla="*/ 2147483647 h 687"/>
                <a:gd name="T44" fmla="*/ 2147483647 w 720"/>
                <a:gd name="T45" fmla="*/ 2147483647 h 687"/>
                <a:gd name="T46" fmla="*/ 2147483647 w 720"/>
                <a:gd name="T47" fmla="*/ 2147483647 h 687"/>
                <a:gd name="T48" fmla="*/ 2147483647 w 720"/>
                <a:gd name="T49" fmla="*/ 2147483647 h 687"/>
                <a:gd name="T50" fmla="*/ 2147483647 w 720"/>
                <a:gd name="T51" fmla="*/ 2147483647 h 687"/>
                <a:gd name="T52" fmla="*/ 2147483647 w 720"/>
                <a:gd name="T53" fmla="*/ 2147483647 h 687"/>
                <a:gd name="T54" fmla="*/ 2147483647 w 720"/>
                <a:gd name="T55" fmla="*/ 2147483647 h 687"/>
                <a:gd name="T56" fmla="*/ 2147483647 w 720"/>
                <a:gd name="T57" fmla="*/ 2147483647 h 687"/>
                <a:gd name="T58" fmla="*/ 2147483647 w 720"/>
                <a:gd name="T59" fmla="*/ 2147483647 h 687"/>
                <a:gd name="T60" fmla="*/ 2147483647 w 720"/>
                <a:gd name="T61" fmla="*/ 2147483647 h 687"/>
                <a:gd name="T62" fmla="*/ 2147483647 w 720"/>
                <a:gd name="T63" fmla="*/ 2147483647 h 687"/>
                <a:gd name="T64" fmla="*/ 2147483647 w 720"/>
                <a:gd name="T65" fmla="*/ 2147483647 h 687"/>
                <a:gd name="T66" fmla="*/ 2147483647 w 720"/>
                <a:gd name="T67" fmla="*/ 2147483647 h 687"/>
                <a:gd name="T68" fmla="*/ 2147483647 w 720"/>
                <a:gd name="T69" fmla="*/ 2147483647 h 687"/>
                <a:gd name="T70" fmla="*/ 2147483647 w 720"/>
                <a:gd name="T71" fmla="*/ 2147483647 h 687"/>
                <a:gd name="T72" fmla="*/ 2147483647 w 720"/>
                <a:gd name="T73" fmla="*/ 2147483647 h 687"/>
                <a:gd name="T74" fmla="*/ 2147483647 w 720"/>
                <a:gd name="T75" fmla="*/ 2147483647 h 687"/>
                <a:gd name="T76" fmla="*/ 2147483647 w 720"/>
                <a:gd name="T77" fmla="*/ 2147483647 h 687"/>
                <a:gd name="T78" fmla="*/ 2147483647 w 720"/>
                <a:gd name="T79" fmla="*/ 2147483647 h 687"/>
                <a:gd name="T80" fmla="*/ 2147483647 w 720"/>
                <a:gd name="T81" fmla="*/ 2147483647 h 687"/>
                <a:gd name="T82" fmla="*/ 2147483647 w 720"/>
                <a:gd name="T83" fmla="*/ 2147483647 h 687"/>
                <a:gd name="T84" fmla="*/ 2147483647 w 720"/>
                <a:gd name="T85" fmla="*/ 2147483647 h 687"/>
                <a:gd name="T86" fmla="*/ 2147483647 w 720"/>
                <a:gd name="T87" fmla="*/ 2147483647 h 687"/>
                <a:gd name="T88" fmla="*/ 2147483647 w 720"/>
                <a:gd name="T89" fmla="*/ 2147483647 h 687"/>
                <a:gd name="T90" fmla="*/ 2147483647 w 720"/>
                <a:gd name="T91" fmla="*/ 2147483647 h 687"/>
                <a:gd name="T92" fmla="*/ 2147483647 w 720"/>
                <a:gd name="T93" fmla="*/ 2147483647 h 687"/>
                <a:gd name="T94" fmla="*/ 2147483647 w 720"/>
                <a:gd name="T95" fmla="*/ 2147483647 h 687"/>
                <a:gd name="T96" fmla="*/ 2147483647 w 720"/>
                <a:gd name="T97" fmla="*/ 2147483647 h 687"/>
                <a:gd name="T98" fmla="*/ 2147483647 w 720"/>
                <a:gd name="T99" fmla="*/ 2147483647 h 687"/>
                <a:gd name="T100" fmla="*/ 2147483647 w 720"/>
                <a:gd name="T101" fmla="*/ 2147483647 h 687"/>
                <a:gd name="T102" fmla="*/ 2147483647 w 720"/>
                <a:gd name="T103" fmla="*/ 2147483647 h 687"/>
                <a:gd name="T104" fmla="*/ 2147483647 w 720"/>
                <a:gd name="T105" fmla="*/ 2147483647 h 687"/>
                <a:gd name="T106" fmla="*/ 2147483647 w 720"/>
                <a:gd name="T107" fmla="*/ 0 h 687"/>
                <a:gd name="T108" fmla="*/ 2147483647 w 720"/>
                <a:gd name="T109" fmla="*/ 2147483647 h 687"/>
                <a:gd name="T110" fmla="*/ 2147483647 w 720"/>
                <a:gd name="T111" fmla="*/ 2147483647 h 6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0"/>
                <a:gd name="T169" fmla="*/ 0 h 687"/>
                <a:gd name="T170" fmla="*/ 1338263 w 720"/>
                <a:gd name="T171" fmla="*/ 1322784 h 68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0" h="687">
                  <a:moveTo>
                    <a:pt x="71" y="21"/>
                  </a:moveTo>
                  <a:lnTo>
                    <a:pt x="106" y="64"/>
                  </a:lnTo>
                  <a:lnTo>
                    <a:pt x="129" y="127"/>
                  </a:lnTo>
                  <a:lnTo>
                    <a:pt x="124" y="167"/>
                  </a:lnTo>
                  <a:lnTo>
                    <a:pt x="125" y="205"/>
                  </a:lnTo>
                  <a:lnTo>
                    <a:pt x="157" y="258"/>
                  </a:lnTo>
                  <a:lnTo>
                    <a:pt x="164" y="291"/>
                  </a:lnTo>
                  <a:lnTo>
                    <a:pt x="163" y="327"/>
                  </a:lnTo>
                  <a:lnTo>
                    <a:pt x="153" y="371"/>
                  </a:lnTo>
                  <a:lnTo>
                    <a:pt x="119" y="395"/>
                  </a:lnTo>
                  <a:lnTo>
                    <a:pt x="100" y="433"/>
                  </a:lnTo>
                  <a:lnTo>
                    <a:pt x="99" y="460"/>
                  </a:lnTo>
                  <a:lnTo>
                    <a:pt x="78" y="489"/>
                  </a:lnTo>
                  <a:lnTo>
                    <a:pt x="54" y="510"/>
                  </a:lnTo>
                  <a:lnTo>
                    <a:pt x="35" y="542"/>
                  </a:lnTo>
                  <a:lnTo>
                    <a:pt x="19" y="573"/>
                  </a:lnTo>
                  <a:lnTo>
                    <a:pt x="0" y="632"/>
                  </a:lnTo>
                  <a:lnTo>
                    <a:pt x="40" y="636"/>
                  </a:lnTo>
                  <a:lnTo>
                    <a:pt x="69" y="619"/>
                  </a:lnTo>
                  <a:lnTo>
                    <a:pt x="99" y="622"/>
                  </a:lnTo>
                  <a:lnTo>
                    <a:pt x="132" y="646"/>
                  </a:lnTo>
                  <a:lnTo>
                    <a:pt x="160" y="641"/>
                  </a:lnTo>
                  <a:lnTo>
                    <a:pt x="257" y="628"/>
                  </a:lnTo>
                  <a:lnTo>
                    <a:pt x="332" y="646"/>
                  </a:lnTo>
                  <a:lnTo>
                    <a:pt x="398" y="658"/>
                  </a:lnTo>
                  <a:lnTo>
                    <a:pt x="462" y="662"/>
                  </a:lnTo>
                  <a:lnTo>
                    <a:pt x="529" y="675"/>
                  </a:lnTo>
                  <a:lnTo>
                    <a:pt x="645" y="678"/>
                  </a:lnTo>
                  <a:lnTo>
                    <a:pt x="685" y="687"/>
                  </a:lnTo>
                  <a:lnTo>
                    <a:pt x="697" y="661"/>
                  </a:lnTo>
                  <a:lnTo>
                    <a:pt x="641" y="598"/>
                  </a:lnTo>
                  <a:lnTo>
                    <a:pt x="607" y="565"/>
                  </a:lnTo>
                  <a:lnTo>
                    <a:pt x="609" y="398"/>
                  </a:lnTo>
                  <a:lnTo>
                    <a:pt x="712" y="390"/>
                  </a:lnTo>
                  <a:lnTo>
                    <a:pt x="720" y="329"/>
                  </a:lnTo>
                  <a:lnTo>
                    <a:pt x="712" y="269"/>
                  </a:lnTo>
                  <a:lnTo>
                    <a:pt x="673" y="278"/>
                  </a:lnTo>
                  <a:lnTo>
                    <a:pt x="631" y="284"/>
                  </a:lnTo>
                  <a:lnTo>
                    <a:pt x="605" y="255"/>
                  </a:lnTo>
                  <a:lnTo>
                    <a:pt x="614" y="203"/>
                  </a:lnTo>
                  <a:lnTo>
                    <a:pt x="603" y="168"/>
                  </a:lnTo>
                  <a:lnTo>
                    <a:pt x="607" y="121"/>
                  </a:lnTo>
                  <a:lnTo>
                    <a:pt x="580" y="55"/>
                  </a:lnTo>
                  <a:lnTo>
                    <a:pt x="553" y="52"/>
                  </a:lnTo>
                  <a:lnTo>
                    <a:pt x="504" y="51"/>
                  </a:lnTo>
                  <a:lnTo>
                    <a:pt x="471" y="45"/>
                  </a:lnTo>
                  <a:lnTo>
                    <a:pt x="451" y="97"/>
                  </a:lnTo>
                  <a:lnTo>
                    <a:pt x="410" y="104"/>
                  </a:lnTo>
                  <a:lnTo>
                    <a:pt x="366" y="108"/>
                  </a:lnTo>
                  <a:lnTo>
                    <a:pt x="328" y="63"/>
                  </a:lnTo>
                  <a:lnTo>
                    <a:pt x="317" y="34"/>
                  </a:lnTo>
                  <a:lnTo>
                    <a:pt x="304" y="0"/>
                  </a:lnTo>
                  <a:lnTo>
                    <a:pt x="247" y="0"/>
                  </a:lnTo>
                  <a:lnTo>
                    <a:pt x="119" y="3"/>
                  </a:lnTo>
                  <a:lnTo>
                    <a:pt x="71" y="2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7" name="Freeform 80"/>
            <p:cNvSpPr>
              <a:spLocks/>
            </p:cNvSpPr>
            <p:nvPr/>
          </p:nvSpPr>
          <p:spPr bwMode="auto">
            <a:xfrm>
              <a:off x="4471964" y="5170506"/>
              <a:ext cx="168275" cy="239712"/>
            </a:xfrm>
            <a:custGeom>
              <a:avLst/>
              <a:gdLst>
                <a:gd name="T0" fmla="*/ 1 w 992943"/>
                <a:gd name="T1" fmla="*/ 3 h 1403016"/>
                <a:gd name="T2" fmla="*/ 11 w 992943"/>
                <a:gd name="T3" fmla="*/ 5 h 1403016"/>
                <a:gd name="T4" fmla="*/ 19 w 992943"/>
                <a:gd name="T5" fmla="*/ 0 h 1403016"/>
                <a:gd name="T6" fmla="*/ 26 w 992943"/>
                <a:gd name="T7" fmla="*/ 1 h 1403016"/>
                <a:gd name="T8" fmla="*/ 35 w 992943"/>
                <a:gd name="T9" fmla="*/ 7 h 1403016"/>
                <a:gd name="T10" fmla="*/ 42 w 992943"/>
                <a:gd name="T11" fmla="*/ 6 h 1403016"/>
                <a:gd name="T12" fmla="*/ 67 w 992943"/>
                <a:gd name="T13" fmla="*/ 3 h 1403016"/>
                <a:gd name="T14" fmla="*/ 87 w 992943"/>
                <a:gd name="T15" fmla="*/ 7 h 1403016"/>
                <a:gd name="T16" fmla="*/ 105 w 992943"/>
                <a:gd name="T17" fmla="*/ 11 h 1403016"/>
                <a:gd name="T18" fmla="*/ 122 w 992943"/>
                <a:gd name="T19" fmla="*/ 11 h 1403016"/>
                <a:gd name="T20" fmla="*/ 138 w 992943"/>
                <a:gd name="T21" fmla="*/ 15 h 1403016"/>
                <a:gd name="T22" fmla="*/ 139 w 992943"/>
                <a:gd name="T23" fmla="*/ 78 h 1403016"/>
                <a:gd name="T24" fmla="*/ 124 w 992943"/>
                <a:gd name="T25" fmla="*/ 79 h 1403016"/>
                <a:gd name="T26" fmla="*/ 125 w 992943"/>
                <a:gd name="T27" fmla="*/ 120 h 1403016"/>
                <a:gd name="T28" fmla="*/ 130 w 992943"/>
                <a:gd name="T29" fmla="*/ 143 h 1403016"/>
                <a:gd name="T30" fmla="*/ 131 w 992943"/>
                <a:gd name="T31" fmla="*/ 192 h 1403016"/>
                <a:gd name="T32" fmla="*/ 114 w 992943"/>
                <a:gd name="T33" fmla="*/ 198 h 1403016"/>
                <a:gd name="T34" fmla="*/ 104 w 992943"/>
                <a:gd name="T35" fmla="*/ 204 h 1403016"/>
                <a:gd name="T36" fmla="*/ 96 w 992943"/>
                <a:gd name="T37" fmla="*/ 194 h 1403016"/>
                <a:gd name="T38" fmla="*/ 81 w 992943"/>
                <a:gd name="T39" fmla="*/ 188 h 1403016"/>
                <a:gd name="T40" fmla="*/ 76 w 992943"/>
                <a:gd name="T41" fmla="*/ 194 h 1403016"/>
                <a:gd name="T42" fmla="*/ 71 w 992943"/>
                <a:gd name="T43" fmla="*/ 183 h 1403016"/>
                <a:gd name="T44" fmla="*/ 64 w 992943"/>
                <a:gd name="T45" fmla="*/ 174 h 1403016"/>
                <a:gd name="T46" fmla="*/ 56 w 992943"/>
                <a:gd name="T47" fmla="*/ 160 h 1403016"/>
                <a:gd name="T48" fmla="*/ 56 w 992943"/>
                <a:gd name="T49" fmla="*/ 152 h 1403016"/>
                <a:gd name="T50" fmla="*/ 53 w 992943"/>
                <a:gd name="T51" fmla="*/ 146 h 1403016"/>
                <a:gd name="T52" fmla="*/ 51 w 992943"/>
                <a:gd name="T53" fmla="*/ 138 h 1403016"/>
                <a:gd name="T54" fmla="*/ 51 w 992943"/>
                <a:gd name="T55" fmla="*/ 128 h 1403016"/>
                <a:gd name="T56" fmla="*/ 46 w 992943"/>
                <a:gd name="T57" fmla="*/ 119 h 1403016"/>
                <a:gd name="T58" fmla="*/ 46 w 992943"/>
                <a:gd name="T59" fmla="*/ 108 h 1403016"/>
                <a:gd name="T60" fmla="*/ 43 w 992943"/>
                <a:gd name="T61" fmla="*/ 98 h 1403016"/>
                <a:gd name="T62" fmla="*/ 46 w 992943"/>
                <a:gd name="T63" fmla="*/ 90 h 1403016"/>
                <a:gd name="T64" fmla="*/ 42 w 992943"/>
                <a:gd name="T65" fmla="*/ 85 h 1403016"/>
                <a:gd name="T66" fmla="*/ 37 w 992943"/>
                <a:gd name="T67" fmla="*/ 78 h 1403016"/>
                <a:gd name="T68" fmla="*/ 27 w 992943"/>
                <a:gd name="T69" fmla="*/ 64 h 1403016"/>
                <a:gd name="T70" fmla="*/ 26 w 992943"/>
                <a:gd name="T71" fmla="*/ 55 h 1403016"/>
                <a:gd name="T72" fmla="*/ 17 w 992943"/>
                <a:gd name="T73" fmla="*/ 41 h 1403016"/>
                <a:gd name="T74" fmla="*/ 13 w 992943"/>
                <a:gd name="T75" fmla="*/ 30 h 1403016"/>
                <a:gd name="T76" fmla="*/ 6 w 992943"/>
                <a:gd name="T77" fmla="*/ 26 h 1403016"/>
                <a:gd name="T78" fmla="*/ 1 w 992943"/>
                <a:gd name="T79" fmla="*/ 18 h 1403016"/>
                <a:gd name="T80" fmla="*/ 0 w 992943"/>
                <a:gd name="T81" fmla="*/ 12 h 1403016"/>
                <a:gd name="T82" fmla="*/ 1 w 992943"/>
                <a:gd name="T83" fmla="*/ 3 h 14030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2943"/>
                <a:gd name="T127" fmla="*/ 0 h 1403016"/>
                <a:gd name="T128" fmla="*/ 992943 w 992943"/>
                <a:gd name="T129" fmla="*/ 1403016 h 14030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2943" h="1403016">
                  <a:moveTo>
                    <a:pt x="2983" y="23498"/>
                  </a:moveTo>
                  <a:lnTo>
                    <a:pt x="80234" y="31959"/>
                  </a:lnTo>
                  <a:lnTo>
                    <a:pt x="133307" y="0"/>
                  </a:lnTo>
                  <a:lnTo>
                    <a:pt x="187964" y="5584"/>
                  </a:lnTo>
                  <a:lnTo>
                    <a:pt x="253709" y="50882"/>
                  </a:lnTo>
                  <a:lnTo>
                    <a:pt x="303535" y="38707"/>
                  </a:lnTo>
                  <a:lnTo>
                    <a:pt x="479122" y="17128"/>
                  </a:lnTo>
                  <a:lnTo>
                    <a:pt x="621997" y="50466"/>
                  </a:lnTo>
                  <a:lnTo>
                    <a:pt x="752764" y="72820"/>
                  </a:lnTo>
                  <a:lnTo>
                    <a:pt x="869652" y="79153"/>
                  </a:lnTo>
                  <a:lnTo>
                    <a:pt x="987519" y="104044"/>
                  </a:lnTo>
                  <a:lnTo>
                    <a:pt x="992943" y="537612"/>
                  </a:lnTo>
                  <a:lnTo>
                    <a:pt x="883935" y="541003"/>
                  </a:lnTo>
                  <a:lnTo>
                    <a:pt x="897570" y="822522"/>
                  </a:lnTo>
                  <a:lnTo>
                    <a:pt x="929178" y="983916"/>
                  </a:lnTo>
                  <a:lnTo>
                    <a:pt x="936322" y="1317291"/>
                  </a:lnTo>
                  <a:lnTo>
                    <a:pt x="814878" y="1360153"/>
                  </a:lnTo>
                  <a:lnTo>
                    <a:pt x="741060" y="1403016"/>
                  </a:lnTo>
                  <a:lnTo>
                    <a:pt x="686291" y="1331578"/>
                  </a:lnTo>
                  <a:lnTo>
                    <a:pt x="579135" y="1291097"/>
                  </a:lnTo>
                  <a:lnTo>
                    <a:pt x="543416" y="1333959"/>
                  </a:lnTo>
                  <a:lnTo>
                    <a:pt x="505539" y="1256991"/>
                  </a:lnTo>
                  <a:lnTo>
                    <a:pt x="458390" y="1193039"/>
                  </a:lnTo>
                  <a:lnTo>
                    <a:pt x="402617" y="1101067"/>
                  </a:lnTo>
                  <a:lnTo>
                    <a:pt x="401595" y="1044731"/>
                  </a:lnTo>
                  <a:lnTo>
                    <a:pt x="381950" y="1005639"/>
                  </a:lnTo>
                  <a:lnTo>
                    <a:pt x="364701" y="949598"/>
                  </a:lnTo>
                  <a:lnTo>
                    <a:pt x="366076" y="876312"/>
                  </a:lnTo>
                  <a:lnTo>
                    <a:pt x="327092" y="815030"/>
                  </a:lnTo>
                  <a:lnTo>
                    <a:pt x="325763" y="741793"/>
                  </a:lnTo>
                  <a:lnTo>
                    <a:pt x="308258" y="671669"/>
                  </a:lnTo>
                  <a:lnTo>
                    <a:pt x="326268" y="620622"/>
                  </a:lnTo>
                  <a:lnTo>
                    <a:pt x="301266" y="584446"/>
                  </a:lnTo>
                  <a:lnTo>
                    <a:pt x="262485" y="534432"/>
                  </a:lnTo>
                  <a:lnTo>
                    <a:pt x="193140" y="439887"/>
                  </a:lnTo>
                  <a:lnTo>
                    <a:pt x="186606" y="378016"/>
                  </a:lnTo>
                  <a:lnTo>
                    <a:pt x="122669" y="283374"/>
                  </a:lnTo>
                  <a:lnTo>
                    <a:pt x="91542" y="207861"/>
                  </a:lnTo>
                  <a:lnTo>
                    <a:pt x="45007" y="177710"/>
                  </a:lnTo>
                  <a:lnTo>
                    <a:pt x="6175" y="124878"/>
                  </a:lnTo>
                  <a:lnTo>
                    <a:pt x="0" y="82725"/>
                  </a:lnTo>
                  <a:lnTo>
                    <a:pt x="2983" y="2349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8" name="Freeform 81"/>
            <p:cNvSpPr>
              <a:spLocks/>
            </p:cNvSpPr>
            <p:nvPr/>
          </p:nvSpPr>
          <p:spPr bwMode="auto">
            <a:xfrm>
              <a:off x="4471964" y="4805381"/>
              <a:ext cx="128587" cy="155575"/>
            </a:xfrm>
            <a:custGeom>
              <a:avLst/>
              <a:gdLst>
                <a:gd name="T0" fmla="*/ 2147483647 w 405"/>
                <a:gd name="T1" fmla="*/ 2147483647 h 490"/>
                <a:gd name="T2" fmla="*/ 2147483647 w 405"/>
                <a:gd name="T3" fmla="*/ 2147483647 h 490"/>
                <a:gd name="T4" fmla="*/ 2147483647 w 405"/>
                <a:gd name="T5" fmla="*/ 2147483647 h 490"/>
                <a:gd name="T6" fmla="*/ 2147483647 w 405"/>
                <a:gd name="T7" fmla="*/ 0 h 490"/>
                <a:gd name="T8" fmla="*/ 2147483647 w 405"/>
                <a:gd name="T9" fmla="*/ 2147483647 h 490"/>
                <a:gd name="T10" fmla="*/ 2147483647 w 405"/>
                <a:gd name="T11" fmla="*/ 2147483647 h 490"/>
                <a:gd name="T12" fmla="*/ 2147483647 w 405"/>
                <a:gd name="T13" fmla="*/ 2147483647 h 490"/>
                <a:gd name="T14" fmla="*/ 2147483647 w 405"/>
                <a:gd name="T15" fmla="*/ 2147483647 h 490"/>
                <a:gd name="T16" fmla="*/ 2147483647 w 405"/>
                <a:gd name="T17" fmla="*/ 2147483647 h 490"/>
                <a:gd name="T18" fmla="*/ 2147483647 w 405"/>
                <a:gd name="T19" fmla="*/ 2147483647 h 490"/>
                <a:gd name="T20" fmla="*/ 2147483647 w 405"/>
                <a:gd name="T21" fmla="*/ 2147483647 h 490"/>
                <a:gd name="T22" fmla="*/ 2147483647 w 405"/>
                <a:gd name="T23" fmla="*/ 2147483647 h 490"/>
                <a:gd name="T24" fmla="*/ 2147483647 w 405"/>
                <a:gd name="T25" fmla="*/ 2147483647 h 490"/>
                <a:gd name="T26" fmla="*/ 2147483647 w 405"/>
                <a:gd name="T27" fmla="*/ 2147483647 h 490"/>
                <a:gd name="T28" fmla="*/ 2147483647 w 405"/>
                <a:gd name="T29" fmla="*/ 2147483647 h 490"/>
                <a:gd name="T30" fmla="*/ 2147483647 w 405"/>
                <a:gd name="T31" fmla="*/ 2147483647 h 490"/>
                <a:gd name="T32" fmla="*/ 2147483647 w 405"/>
                <a:gd name="T33" fmla="*/ 2147483647 h 490"/>
                <a:gd name="T34" fmla="*/ 2147483647 w 405"/>
                <a:gd name="T35" fmla="*/ 2147483647 h 490"/>
                <a:gd name="T36" fmla="*/ 2147483647 w 405"/>
                <a:gd name="T37" fmla="*/ 2147483647 h 490"/>
                <a:gd name="T38" fmla="*/ 2147483647 w 405"/>
                <a:gd name="T39" fmla="*/ 2147483647 h 490"/>
                <a:gd name="T40" fmla="*/ 2147483647 w 405"/>
                <a:gd name="T41" fmla="*/ 2147483647 h 490"/>
                <a:gd name="T42" fmla="*/ 2147483647 w 405"/>
                <a:gd name="T43" fmla="*/ 2147483647 h 490"/>
                <a:gd name="T44" fmla="*/ 2147483647 w 405"/>
                <a:gd name="T45" fmla="*/ 2147483647 h 490"/>
                <a:gd name="T46" fmla="*/ 2147483647 w 405"/>
                <a:gd name="T47" fmla="*/ 2147483647 h 490"/>
                <a:gd name="T48" fmla="*/ 2147483647 w 405"/>
                <a:gd name="T49" fmla="*/ 2147483647 h 490"/>
                <a:gd name="T50" fmla="*/ 2147483647 w 405"/>
                <a:gd name="T51" fmla="*/ 2147483647 h 490"/>
                <a:gd name="T52" fmla="*/ 2147483647 w 405"/>
                <a:gd name="T53" fmla="*/ 2147483647 h 490"/>
                <a:gd name="T54" fmla="*/ 2147483647 w 405"/>
                <a:gd name="T55" fmla="*/ 2147483647 h 490"/>
                <a:gd name="T56" fmla="*/ 2147483647 w 405"/>
                <a:gd name="T57" fmla="*/ 2147483647 h 490"/>
                <a:gd name="T58" fmla="*/ 2147483647 w 405"/>
                <a:gd name="T59" fmla="*/ 2147483647 h 490"/>
                <a:gd name="T60" fmla="*/ 0 w 405"/>
                <a:gd name="T61" fmla="*/ 2147483647 h 490"/>
                <a:gd name="T62" fmla="*/ 2147483647 w 405"/>
                <a:gd name="T63" fmla="*/ 2147483647 h 490"/>
                <a:gd name="T64" fmla="*/ 2147483647 w 405"/>
                <a:gd name="T65" fmla="*/ 2147483647 h 490"/>
                <a:gd name="T66" fmla="*/ 2147483647 w 405"/>
                <a:gd name="T67" fmla="*/ 2147483647 h 490"/>
                <a:gd name="T68" fmla="*/ 2147483647 w 405"/>
                <a:gd name="T69" fmla="*/ 2147483647 h 490"/>
                <a:gd name="T70" fmla="*/ 2147483647 w 405"/>
                <a:gd name="T71" fmla="*/ 2147483647 h 490"/>
                <a:gd name="T72" fmla="*/ 2147483647 w 405"/>
                <a:gd name="T73" fmla="*/ 2147483647 h 490"/>
                <a:gd name="T74" fmla="*/ 2147483647 w 405"/>
                <a:gd name="T75" fmla="*/ 2147483647 h 490"/>
                <a:gd name="T76" fmla="*/ 2147483647 w 405"/>
                <a:gd name="T77" fmla="*/ 2147483647 h 490"/>
                <a:gd name="T78" fmla="*/ 2147483647 w 405"/>
                <a:gd name="T79" fmla="*/ 2147483647 h 490"/>
                <a:gd name="T80" fmla="*/ 2147483647 w 405"/>
                <a:gd name="T81" fmla="*/ 2147483647 h 490"/>
                <a:gd name="T82" fmla="*/ 2147483647 w 405"/>
                <a:gd name="T83" fmla="*/ 2147483647 h 490"/>
                <a:gd name="T84" fmla="*/ 2147483647 w 405"/>
                <a:gd name="T85" fmla="*/ 2147483647 h 490"/>
                <a:gd name="T86" fmla="*/ 2147483647 w 405"/>
                <a:gd name="T87" fmla="*/ 2147483647 h 490"/>
                <a:gd name="T88" fmla="*/ 2147483647 w 405"/>
                <a:gd name="T89" fmla="*/ 2147483647 h 490"/>
                <a:gd name="T90" fmla="*/ 2147483647 w 405"/>
                <a:gd name="T91" fmla="*/ 2147483647 h 490"/>
                <a:gd name="T92" fmla="*/ 2147483647 w 405"/>
                <a:gd name="T93" fmla="*/ 2147483647 h 490"/>
                <a:gd name="T94" fmla="*/ 2147483647 w 405"/>
                <a:gd name="T95" fmla="*/ 2147483647 h 490"/>
                <a:gd name="T96" fmla="*/ 2147483647 w 405"/>
                <a:gd name="T97" fmla="*/ 2147483647 h 490"/>
                <a:gd name="T98" fmla="*/ 2147483647 w 405"/>
                <a:gd name="T99" fmla="*/ 2147483647 h 490"/>
                <a:gd name="T100" fmla="*/ 2147483647 w 405"/>
                <a:gd name="T101" fmla="*/ 2147483647 h 490"/>
                <a:gd name="T102" fmla="*/ 2147483647 w 405"/>
                <a:gd name="T103" fmla="*/ 2147483647 h 49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5"/>
                <a:gd name="T157" fmla="*/ 0 h 490"/>
                <a:gd name="T158" fmla="*/ 756981 w 405"/>
                <a:gd name="T159" fmla="*/ 915591 h 49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5" h="490">
                  <a:moveTo>
                    <a:pt x="381" y="124"/>
                  </a:moveTo>
                  <a:lnTo>
                    <a:pt x="376" y="94"/>
                  </a:lnTo>
                  <a:lnTo>
                    <a:pt x="405" y="31"/>
                  </a:lnTo>
                  <a:lnTo>
                    <a:pt x="398" y="0"/>
                  </a:lnTo>
                  <a:lnTo>
                    <a:pt x="373" y="2"/>
                  </a:lnTo>
                  <a:lnTo>
                    <a:pt x="331" y="2"/>
                  </a:lnTo>
                  <a:lnTo>
                    <a:pt x="289" y="8"/>
                  </a:lnTo>
                  <a:lnTo>
                    <a:pt x="284" y="26"/>
                  </a:lnTo>
                  <a:lnTo>
                    <a:pt x="286" y="49"/>
                  </a:lnTo>
                  <a:lnTo>
                    <a:pt x="267" y="57"/>
                  </a:lnTo>
                  <a:lnTo>
                    <a:pt x="263" y="91"/>
                  </a:lnTo>
                  <a:lnTo>
                    <a:pt x="205" y="87"/>
                  </a:lnTo>
                  <a:lnTo>
                    <a:pt x="159" y="78"/>
                  </a:lnTo>
                  <a:lnTo>
                    <a:pt x="112" y="69"/>
                  </a:lnTo>
                  <a:lnTo>
                    <a:pt x="100" y="68"/>
                  </a:lnTo>
                  <a:lnTo>
                    <a:pt x="85" y="101"/>
                  </a:lnTo>
                  <a:lnTo>
                    <a:pt x="88" y="121"/>
                  </a:lnTo>
                  <a:lnTo>
                    <a:pt x="104" y="135"/>
                  </a:lnTo>
                  <a:lnTo>
                    <a:pt x="129" y="125"/>
                  </a:lnTo>
                  <a:lnTo>
                    <a:pt x="154" y="134"/>
                  </a:lnTo>
                  <a:lnTo>
                    <a:pt x="168" y="164"/>
                  </a:lnTo>
                  <a:lnTo>
                    <a:pt x="173" y="182"/>
                  </a:lnTo>
                  <a:lnTo>
                    <a:pt x="162" y="250"/>
                  </a:lnTo>
                  <a:lnTo>
                    <a:pt x="167" y="286"/>
                  </a:lnTo>
                  <a:lnTo>
                    <a:pt x="167" y="312"/>
                  </a:lnTo>
                  <a:lnTo>
                    <a:pt x="97" y="311"/>
                  </a:lnTo>
                  <a:lnTo>
                    <a:pt x="69" y="299"/>
                  </a:lnTo>
                  <a:lnTo>
                    <a:pt x="20" y="322"/>
                  </a:lnTo>
                  <a:lnTo>
                    <a:pt x="21" y="354"/>
                  </a:lnTo>
                  <a:lnTo>
                    <a:pt x="23" y="394"/>
                  </a:lnTo>
                  <a:lnTo>
                    <a:pt x="0" y="404"/>
                  </a:lnTo>
                  <a:lnTo>
                    <a:pt x="18" y="435"/>
                  </a:lnTo>
                  <a:lnTo>
                    <a:pt x="45" y="456"/>
                  </a:lnTo>
                  <a:lnTo>
                    <a:pt x="56" y="490"/>
                  </a:lnTo>
                  <a:lnTo>
                    <a:pt x="70" y="473"/>
                  </a:lnTo>
                  <a:lnTo>
                    <a:pt x="83" y="460"/>
                  </a:lnTo>
                  <a:lnTo>
                    <a:pt x="100" y="452"/>
                  </a:lnTo>
                  <a:lnTo>
                    <a:pt x="118" y="467"/>
                  </a:lnTo>
                  <a:lnTo>
                    <a:pt x="151" y="417"/>
                  </a:lnTo>
                  <a:lnTo>
                    <a:pt x="172" y="432"/>
                  </a:lnTo>
                  <a:lnTo>
                    <a:pt x="194" y="439"/>
                  </a:lnTo>
                  <a:lnTo>
                    <a:pt x="224" y="426"/>
                  </a:lnTo>
                  <a:lnTo>
                    <a:pt x="254" y="401"/>
                  </a:lnTo>
                  <a:lnTo>
                    <a:pt x="266" y="385"/>
                  </a:lnTo>
                  <a:lnTo>
                    <a:pt x="269" y="360"/>
                  </a:lnTo>
                  <a:lnTo>
                    <a:pt x="273" y="329"/>
                  </a:lnTo>
                  <a:lnTo>
                    <a:pt x="280" y="295"/>
                  </a:lnTo>
                  <a:lnTo>
                    <a:pt x="318" y="277"/>
                  </a:lnTo>
                  <a:lnTo>
                    <a:pt x="348" y="258"/>
                  </a:lnTo>
                  <a:lnTo>
                    <a:pt x="358" y="211"/>
                  </a:lnTo>
                  <a:lnTo>
                    <a:pt x="376" y="188"/>
                  </a:lnTo>
                  <a:lnTo>
                    <a:pt x="366" y="153"/>
                  </a:lnTo>
                  <a:lnTo>
                    <a:pt x="381" y="12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9" name="Freeform 82"/>
            <p:cNvSpPr>
              <a:spLocks/>
            </p:cNvSpPr>
            <p:nvPr/>
          </p:nvSpPr>
          <p:spPr bwMode="auto">
            <a:xfrm>
              <a:off x="4427514" y="4824431"/>
              <a:ext cx="98425" cy="109537"/>
            </a:xfrm>
            <a:custGeom>
              <a:avLst/>
              <a:gdLst>
                <a:gd name="T0" fmla="*/ 2147483647 w 310"/>
                <a:gd name="T1" fmla="*/ 2147483647 h 345"/>
                <a:gd name="T2" fmla="*/ 2147483647 w 310"/>
                <a:gd name="T3" fmla="*/ 2147483647 h 345"/>
                <a:gd name="T4" fmla="*/ 2147483647 w 310"/>
                <a:gd name="T5" fmla="*/ 2147483647 h 345"/>
                <a:gd name="T6" fmla="*/ 2147483647 w 310"/>
                <a:gd name="T7" fmla="*/ 2147483647 h 345"/>
                <a:gd name="T8" fmla="*/ 2147483647 w 310"/>
                <a:gd name="T9" fmla="*/ 2147483647 h 345"/>
                <a:gd name="T10" fmla="*/ 2147483647 w 310"/>
                <a:gd name="T11" fmla="*/ 2147483647 h 345"/>
                <a:gd name="T12" fmla="*/ 2147483647 w 310"/>
                <a:gd name="T13" fmla="*/ 2147483647 h 345"/>
                <a:gd name="T14" fmla="*/ 2147483647 w 310"/>
                <a:gd name="T15" fmla="*/ 0 h 345"/>
                <a:gd name="T16" fmla="*/ 2147483647 w 310"/>
                <a:gd name="T17" fmla="*/ 2147483647 h 345"/>
                <a:gd name="T18" fmla="*/ 2147483647 w 310"/>
                <a:gd name="T19" fmla="*/ 2147483647 h 345"/>
                <a:gd name="T20" fmla="*/ 2147483647 w 310"/>
                <a:gd name="T21" fmla="*/ 2147483647 h 345"/>
                <a:gd name="T22" fmla="*/ 2147483647 w 310"/>
                <a:gd name="T23" fmla="*/ 2147483647 h 345"/>
                <a:gd name="T24" fmla="*/ 2147483647 w 310"/>
                <a:gd name="T25" fmla="*/ 2147483647 h 345"/>
                <a:gd name="T26" fmla="*/ 2147483647 w 310"/>
                <a:gd name="T27" fmla="*/ 2147483647 h 345"/>
                <a:gd name="T28" fmla="*/ 2147483647 w 310"/>
                <a:gd name="T29" fmla="*/ 2147483647 h 345"/>
                <a:gd name="T30" fmla="*/ 2147483647 w 310"/>
                <a:gd name="T31" fmla="*/ 2147483647 h 345"/>
                <a:gd name="T32" fmla="*/ 2147483647 w 310"/>
                <a:gd name="T33" fmla="*/ 2147483647 h 345"/>
                <a:gd name="T34" fmla="*/ 2147483647 w 310"/>
                <a:gd name="T35" fmla="*/ 2147483647 h 345"/>
                <a:gd name="T36" fmla="*/ 2147483647 w 310"/>
                <a:gd name="T37" fmla="*/ 2147483647 h 345"/>
                <a:gd name="T38" fmla="*/ 0 w 310"/>
                <a:gd name="T39" fmla="*/ 2147483647 h 345"/>
                <a:gd name="T40" fmla="*/ 2147483647 w 310"/>
                <a:gd name="T41" fmla="*/ 2147483647 h 345"/>
                <a:gd name="T42" fmla="*/ 2147483647 w 310"/>
                <a:gd name="T43" fmla="*/ 2147483647 h 345"/>
                <a:gd name="T44" fmla="*/ 2147483647 w 310"/>
                <a:gd name="T45" fmla="*/ 2147483647 h 345"/>
                <a:gd name="T46" fmla="*/ 2147483647 w 310"/>
                <a:gd name="T47" fmla="*/ 2147483647 h 345"/>
                <a:gd name="T48" fmla="*/ 2147483647 w 310"/>
                <a:gd name="T49" fmla="*/ 2147483647 h 345"/>
                <a:gd name="T50" fmla="*/ 2147483647 w 310"/>
                <a:gd name="T51" fmla="*/ 2147483647 h 345"/>
                <a:gd name="T52" fmla="*/ 2147483647 w 310"/>
                <a:gd name="T53" fmla="*/ 2147483647 h 345"/>
                <a:gd name="T54" fmla="*/ 2147483647 w 310"/>
                <a:gd name="T55" fmla="*/ 2147483647 h 345"/>
                <a:gd name="T56" fmla="*/ 2147483647 w 310"/>
                <a:gd name="T57" fmla="*/ 2147483647 h 345"/>
                <a:gd name="T58" fmla="*/ 2147483647 w 310"/>
                <a:gd name="T59" fmla="*/ 2147483647 h 345"/>
                <a:gd name="T60" fmla="*/ 2147483647 w 310"/>
                <a:gd name="T61" fmla="*/ 2147483647 h 345"/>
                <a:gd name="T62" fmla="*/ 2147483647 w 310"/>
                <a:gd name="T63" fmla="*/ 2147483647 h 345"/>
                <a:gd name="T64" fmla="*/ 2147483647 w 310"/>
                <a:gd name="T65" fmla="*/ 2147483647 h 345"/>
                <a:gd name="T66" fmla="*/ 2147483647 w 310"/>
                <a:gd name="T67" fmla="*/ 2147483647 h 345"/>
                <a:gd name="T68" fmla="*/ 2147483647 w 310"/>
                <a:gd name="T69" fmla="*/ 2147483647 h 345"/>
                <a:gd name="T70" fmla="*/ 2147483647 w 310"/>
                <a:gd name="T71" fmla="*/ 2147483647 h 345"/>
                <a:gd name="T72" fmla="*/ 2147483647 w 310"/>
                <a:gd name="T73" fmla="*/ 2147483647 h 345"/>
                <a:gd name="T74" fmla="*/ 2147483647 w 310"/>
                <a:gd name="T75" fmla="*/ 2147483647 h 345"/>
                <a:gd name="T76" fmla="*/ 2147483647 w 310"/>
                <a:gd name="T77" fmla="*/ 2147483647 h 345"/>
                <a:gd name="T78" fmla="*/ 2147483647 w 310"/>
                <a:gd name="T79" fmla="*/ 2147483647 h 34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10"/>
                <a:gd name="T121" fmla="*/ 0 h 345"/>
                <a:gd name="T122" fmla="*/ 582220 w 310"/>
                <a:gd name="T123" fmla="*/ 639365 h 34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10" h="345">
                  <a:moveTo>
                    <a:pt x="303" y="95"/>
                  </a:moveTo>
                  <a:lnTo>
                    <a:pt x="290" y="72"/>
                  </a:lnTo>
                  <a:lnTo>
                    <a:pt x="266" y="61"/>
                  </a:lnTo>
                  <a:lnTo>
                    <a:pt x="242" y="73"/>
                  </a:lnTo>
                  <a:lnTo>
                    <a:pt x="225" y="59"/>
                  </a:lnTo>
                  <a:lnTo>
                    <a:pt x="222" y="40"/>
                  </a:lnTo>
                  <a:lnTo>
                    <a:pt x="238" y="5"/>
                  </a:lnTo>
                  <a:lnTo>
                    <a:pt x="210" y="0"/>
                  </a:lnTo>
                  <a:lnTo>
                    <a:pt x="176" y="1"/>
                  </a:lnTo>
                  <a:lnTo>
                    <a:pt x="140" y="8"/>
                  </a:lnTo>
                  <a:lnTo>
                    <a:pt x="120" y="8"/>
                  </a:lnTo>
                  <a:lnTo>
                    <a:pt x="124" y="48"/>
                  </a:lnTo>
                  <a:lnTo>
                    <a:pt x="124" y="67"/>
                  </a:lnTo>
                  <a:lnTo>
                    <a:pt x="66" y="67"/>
                  </a:lnTo>
                  <a:lnTo>
                    <a:pt x="34" y="76"/>
                  </a:lnTo>
                  <a:lnTo>
                    <a:pt x="17" y="114"/>
                  </a:lnTo>
                  <a:lnTo>
                    <a:pt x="28" y="129"/>
                  </a:lnTo>
                  <a:lnTo>
                    <a:pt x="29" y="152"/>
                  </a:lnTo>
                  <a:lnTo>
                    <a:pt x="11" y="152"/>
                  </a:lnTo>
                  <a:lnTo>
                    <a:pt x="0" y="181"/>
                  </a:lnTo>
                  <a:lnTo>
                    <a:pt x="17" y="202"/>
                  </a:lnTo>
                  <a:lnTo>
                    <a:pt x="31" y="233"/>
                  </a:lnTo>
                  <a:lnTo>
                    <a:pt x="45" y="260"/>
                  </a:lnTo>
                  <a:lnTo>
                    <a:pt x="81" y="284"/>
                  </a:lnTo>
                  <a:lnTo>
                    <a:pt x="100" y="311"/>
                  </a:lnTo>
                  <a:lnTo>
                    <a:pt x="115" y="334"/>
                  </a:lnTo>
                  <a:lnTo>
                    <a:pt x="138" y="345"/>
                  </a:lnTo>
                  <a:lnTo>
                    <a:pt x="162" y="333"/>
                  </a:lnTo>
                  <a:lnTo>
                    <a:pt x="158" y="294"/>
                  </a:lnTo>
                  <a:lnTo>
                    <a:pt x="158" y="262"/>
                  </a:lnTo>
                  <a:lnTo>
                    <a:pt x="186" y="249"/>
                  </a:lnTo>
                  <a:lnTo>
                    <a:pt x="207" y="239"/>
                  </a:lnTo>
                  <a:lnTo>
                    <a:pt x="236" y="251"/>
                  </a:lnTo>
                  <a:lnTo>
                    <a:pt x="274" y="251"/>
                  </a:lnTo>
                  <a:lnTo>
                    <a:pt x="304" y="251"/>
                  </a:lnTo>
                  <a:lnTo>
                    <a:pt x="304" y="229"/>
                  </a:lnTo>
                  <a:lnTo>
                    <a:pt x="300" y="187"/>
                  </a:lnTo>
                  <a:lnTo>
                    <a:pt x="307" y="145"/>
                  </a:lnTo>
                  <a:lnTo>
                    <a:pt x="310" y="118"/>
                  </a:lnTo>
                  <a:lnTo>
                    <a:pt x="303" y="9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0" name="Freeform 84"/>
            <p:cNvSpPr>
              <a:spLocks/>
            </p:cNvSpPr>
            <p:nvPr/>
          </p:nvSpPr>
          <p:spPr bwMode="auto">
            <a:xfrm>
              <a:off x="4205264" y="4665681"/>
              <a:ext cx="77787" cy="114300"/>
            </a:xfrm>
            <a:custGeom>
              <a:avLst/>
              <a:gdLst>
                <a:gd name="T0" fmla="*/ 35 w 445207"/>
                <a:gd name="T1" fmla="*/ 1 h 665560"/>
                <a:gd name="T2" fmla="*/ 19 w 445207"/>
                <a:gd name="T3" fmla="*/ 1 h 665560"/>
                <a:gd name="T4" fmla="*/ 6 w 445207"/>
                <a:gd name="T5" fmla="*/ 1 h 665560"/>
                <a:gd name="T6" fmla="*/ 7 w 445207"/>
                <a:gd name="T7" fmla="*/ 13 h 665560"/>
                <a:gd name="T8" fmla="*/ 4 w 445207"/>
                <a:gd name="T9" fmla="*/ 22 h 665560"/>
                <a:gd name="T10" fmla="*/ 10 w 445207"/>
                <a:gd name="T11" fmla="*/ 41 h 665560"/>
                <a:gd name="T12" fmla="*/ 6 w 445207"/>
                <a:gd name="T13" fmla="*/ 57 h 665560"/>
                <a:gd name="T14" fmla="*/ 0 w 445207"/>
                <a:gd name="T15" fmla="*/ 74 h 665560"/>
                <a:gd name="T16" fmla="*/ 2 w 445207"/>
                <a:gd name="T17" fmla="*/ 91 h 665560"/>
                <a:gd name="T18" fmla="*/ 8 w 445207"/>
                <a:gd name="T19" fmla="*/ 98 h 665560"/>
                <a:gd name="T20" fmla="*/ 14 w 445207"/>
                <a:gd name="T21" fmla="*/ 99 h 665560"/>
                <a:gd name="T22" fmla="*/ 25 w 445207"/>
                <a:gd name="T23" fmla="*/ 99 h 665560"/>
                <a:gd name="T24" fmla="*/ 34 w 445207"/>
                <a:gd name="T25" fmla="*/ 94 h 665560"/>
                <a:gd name="T26" fmla="*/ 44 w 445207"/>
                <a:gd name="T27" fmla="*/ 91 h 665560"/>
                <a:gd name="T28" fmla="*/ 52 w 445207"/>
                <a:gd name="T29" fmla="*/ 90 h 665560"/>
                <a:gd name="T30" fmla="*/ 61 w 445207"/>
                <a:gd name="T31" fmla="*/ 86 h 665560"/>
                <a:gd name="T32" fmla="*/ 72 w 445207"/>
                <a:gd name="T33" fmla="*/ 87 h 665560"/>
                <a:gd name="T34" fmla="*/ 73 w 445207"/>
                <a:gd name="T35" fmla="*/ 83 h 665560"/>
                <a:gd name="T36" fmla="*/ 68 w 445207"/>
                <a:gd name="T37" fmla="*/ 77 h 665560"/>
                <a:gd name="T38" fmla="*/ 70 w 445207"/>
                <a:gd name="T39" fmla="*/ 70 h 665560"/>
                <a:gd name="T40" fmla="*/ 70 w 445207"/>
                <a:gd name="T41" fmla="*/ 65 h 665560"/>
                <a:gd name="T42" fmla="*/ 67 w 445207"/>
                <a:gd name="T43" fmla="*/ 61 h 665560"/>
                <a:gd name="T44" fmla="*/ 68 w 445207"/>
                <a:gd name="T45" fmla="*/ 54 h 665560"/>
                <a:gd name="T46" fmla="*/ 72 w 445207"/>
                <a:gd name="T47" fmla="*/ 49 h 665560"/>
                <a:gd name="T48" fmla="*/ 70 w 445207"/>
                <a:gd name="T49" fmla="*/ 47 h 665560"/>
                <a:gd name="T50" fmla="*/ 67 w 445207"/>
                <a:gd name="T51" fmla="*/ 43 h 665560"/>
                <a:gd name="T52" fmla="*/ 71 w 445207"/>
                <a:gd name="T53" fmla="*/ 40 h 665560"/>
                <a:gd name="T54" fmla="*/ 70 w 445207"/>
                <a:gd name="T55" fmla="*/ 35 h 665560"/>
                <a:gd name="T56" fmla="*/ 69 w 445207"/>
                <a:gd name="T57" fmla="*/ 29 h 665560"/>
                <a:gd name="T58" fmla="*/ 66 w 445207"/>
                <a:gd name="T59" fmla="*/ 26 h 665560"/>
                <a:gd name="T60" fmla="*/ 67 w 445207"/>
                <a:gd name="T61" fmla="*/ 15 h 665560"/>
                <a:gd name="T62" fmla="*/ 62 w 445207"/>
                <a:gd name="T63" fmla="*/ 5 h 665560"/>
                <a:gd name="T64" fmla="*/ 54 w 445207"/>
                <a:gd name="T65" fmla="*/ 0 h 665560"/>
                <a:gd name="T66" fmla="*/ 35 w 445207"/>
                <a:gd name="T67" fmla="*/ 1 h 6655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45207"/>
                <a:gd name="T103" fmla="*/ 0 h 665560"/>
                <a:gd name="T104" fmla="*/ 445207 w 445207"/>
                <a:gd name="T105" fmla="*/ 665560 h 6655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45207" h="665560">
                  <a:moveTo>
                    <a:pt x="214313" y="3572"/>
                  </a:moveTo>
                  <a:lnTo>
                    <a:pt x="115491" y="9525"/>
                  </a:lnTo>
                  <a:lnTo>
                    <a:pt x="34529" y="8335"/>
                  </a:lnTo>
                  <a:lnTo>
                    <a:pt x="41672" y="88106"/>
                  </a:lnTo>
                  <a:lnTo>
                    <a:pt x="26194" y="147638"/>
                  </a:lnTo>
                  <a:lnTo>
                    <a:pt x="61913" y="276225"/>
                  </a:lnTo>
                  <a:lnTo>
                    <a:pt x="39291" y="382191"/>
                  </a:lnTo>
                  <a:lnTo>
                    <a:pt x="0" y="496491"/>
                  </a:lnTo>
                  <a:lnTo>
                    <a:pt x="14288" y="610791"/>
                  </a:lnTo>
                  <a:lnTo>
                    <a:pt x="48816" y="658416"/>
                  </a:lnTo>
                  <a:lnTo>
                    <a:pt x="86916" y="664369"/>
                  </a:lnTo>
                  <a:lnTo>
                    <a:pt x="154782" y="665560"/>
                  </a:lnTo>
                  <a:lnTo>
                    <a:pt x="207169" y="632222"/>
                  </a:lnTo>
                  <a:lnTo>
                    <a:pt x="269082" y="611981"/>
                  </a:lnTo>
                  <a:lnTo>
                    <a:pt x="319088" y="602456"/>
                  </a:lnTo>
                  <a:lnTo>
                    <a:pt x="372666" y="577453"/>
                  </a:lnTo>
                  <a:lnTo>
                    <a:pt x="442913" y="582216"/>
                  </a:lnTo>
                  <a:lnTo>
                    <a:pt x="445207" y="557514"/>
                  </a:lnTo>
                  <a:lnTo>
                    <a:pt x="418590" y="512668"/>
                  </a:lnTo>
                  <a:lnTo>
                    <a:pt x="430891" y="467115"/>
                  </a:lnTo>
                  <a:lnTo>
                    <a:pt x="432162" y="437345"/>
                  </a:lnTo>
                  <a:lnTo>
                    <a:pt x="412215" y="410793"/>
                  </a:lnTo>
                  <a:lnTo>
                    <a:pt x="419904" y="360603"/>
                  </a:lnTo>
                  <a:lnTo>
                    <a:pt x="441095" y="330944"/>
                  </a:lnTo>
                  <a:lnTo>
                    <a:pt x="428090" y="312765"/>
                  </a:lnTo>
                  <a:lnTo>
                    <a:pt x="410766" y="288131"/>
                  </a:lnTo>
                  <a:lnTo>
                    <a:pt x="438171" y="269614"/>
                  </a:lnTo>
                  <a:lnTo>
                    <a:pt x="428504" y="235793"/>
                  </a:lnTo>
                  <a:lnTo>
                    <a:pt x="425957" y="195231"/>
                  </a:lnTo>
                  <a:lnTo>
                    <a:pt x="403858" y="174857"/>
                  </a:lnTo>
                  <a:lnTo>
                    <a:pt x="412453" y="99624"/>
                  </a:lnTo>
                  <a:lnTo>
                    <a:pt x="378619" y="32147"/>
                  </a:lnTo>
                  <a:lnTo>
                    <a:pt x="329804" y="0"/>
                  </a:lnTo>
                  <a:lnTo>
                    <a:pt x="214313" y="35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1" name="Freeform 85"/>
            <p:cNvSpPr>
              <a:spLocks/>
            </p:cNvSpPr>
            <p:nvPr/>
          </p:nvSpPr>
          <p:spPr bwMode="auto">
            <a:xfrm>
              <a:off x="4270351" y="4667268"/>
              <a:ext cx="26988" cy="96838"/>
            </a:xfrm>
            <a:custGeom>
              <a:avLst/>
              <a:gdLst>
                <a:gd name="T0" fmla="*/ 0 w 152226"/>
                <a:gd name="T1" fmla="*/ 3 h 576263"/>
                <a:gd name="T2" fmla="*/ 6 w 152226"/>
                <a:gd name="T3" fmla="*/ 13 h 576263"/>
                <a:gd name="T4" fmla="*/ 4 w 152226"/>
                <a:gd name="T5" fmla="*/ 23 h 576263"/>
                <a:gd name="T6" fmla="*/ 8 w 152226"/>
                <a:gd name="T7" fmla="*/ 25 h 576263"/>
                <a:gd name="T8" fmla="*/ 9 w 152226"/>
                <a:gd name="T9" fmla="*/ 31 h 576263"/>
                <a:gd name="T10" fmla="*/ 10 w 152226"/>
                <a:gd name="T11" fmla="*/ 35 h 576263"/>
                <a:gd name="T12" fmla="*/ 6 w 152226"/>
                <a:gd name="T13" fmla="*/ 38 h 576263"/>
                <a:gd name="T14" fmla="*/ 11 w 152226"/>
                <a:gd name="T15" fmla="*/ 44 h 576263"/>
                <a:gd name="T16" fmla="*/ 7 w 152226"/>
                <a:gd name="T17" fmla="*/ 48 h 576263"/>
                <a:gd name="T18" fmla="*/ 6 w 152226"/>
                <a:gd name="T19" fmla="*/ 54 h 576263"/>
                <a:gd name="T20" fmla="*/ 9 w 152226"/>
                <a:gd name="T21" fmla="*/ 58 h 576263"/>
                <a:gd name="T22" fmla="*/ 9 w 152226"/>
                <a:gd name="T23" fmla="*/ 62 h 576263"/>
                <a:gd name="T24" fmla="*/ 7 w 152226"/>
                <a:gd name="T25" fmla="*/ 68 h 576263"/>
                <a:gd name="T26" fmla="*/ 11 w 152226"/>
                <a:gd name="T27" fmla="*/ 74 h 576263"/>
                <a:gd name="T28" fmla="*/ 12 w 152226"/>
                <a:gd name="T29" fmla="*/ 77 h 576263"/>
                <a:gd name="T30" fmla="*/ 16 w 152226"/>
                <a:gd name="T31" fmla="*/ 76 h 576263"/>
                <a:gd name="T32" fmla="*/ 20 w 152226"/>
                <a:gd name="T33" fmla="*/ 73 h 576263"/>
                <a:gd name="T34" fmla="*/ 23 w 152226"/>
                <a:gd name="T35" fmla="*/ 69 h 576263"/>
                <a:gd name="T36" fmla="*/ 26 w 152226"/>
                <a:gd name="T37" fmla="*/ 67 h 576263"/>
                <a:gd name="T38" fmla="*/ 27 w 152226"/>
                <a:gd name="T39" fmla="*/ 30 h 576263"/>
                <a:gd name="T40" fmla="*/ 22 w 152226"/>
                <a:gd name="T41" fmla="*/ 24 h 576263"/>
                <a:gd name="T42" fmla="*/ 22 w 152226"/>
                <a:gd name="T43" fmla="*/ 17 h 576263"/>
                <a:gd name="T44" fmla="*/ 15 w 152226"/>
                <a:gd name="T45" fmla="*/ 5 h 576263"/>
                <a:gd name="T46" fmla="*/ 11 w 152226"/>
                <a:gd name="T47" fmla="*/ 0 h 576263"/>
                <a:gd name="T48" fmla="*/ 0 w 152226"/>
                <a:gd name="T49" fmla="*/ 3 h 5762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226"/>
                <a:gd name="T76" fmla="*/ 0 h 576263"/>
                <a:gd name="T77" fmla="*/ 152226 w 152226"/>
                <a:gd name="T78" fmla="*/ 576263 h 5762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226" h="576263">
                  <a:moveTo>
                    <a:pt x="0" y="25003"/>
                  </a:moveTo>
                  <a:lnTo>
                    <a:pt x="32147" y="94060"/>
                  </a:lnTo>
                  <a:lnTo>
                    <a:pt x="25003" y="167878"/>
                  </a:lnTo>
                  <a:lnTo>
                    <a:pt x="47625" y="188119"/>
                  </a:lnTo>
                  <a:lnTo>
                    <a:pt x="48816" y="232172"/>
                  </a:lnTo>
                  <a:lnTo>
                    <a:pt x="59531" y="264319"/>
                  </a:lnTo>
                  <a:lnTo>
                    <a:pt x="32147" y="282178"/>
                  </a:lnTo>
                  <a:lnTo>
                    <a:pt x="63103" y="325041"/>
                  </a:lnTo>
                  <a:lnTo>
                    <a:pt x="41672" y="354807"/>
                  </a:lnTo>
                  <a:lnTo>
                    <a:pt x="32147" y="402432"/>
                  </a:lnTo>
                  <a:lnTo>
                    <a:pt x="53578" y="431007"/>
                  </a:lnTo>
                  <a:lnTo>
                    <a:pt x="52388" y="461963"/>
                  </a:lnTo>
                  <a:lnTo>
                    <a:pt x="40481" y="506016"/>
                  </a:lnTo>
                  <a:lnTo>
                    <a:pt x="64294" y="550069"/>
                  </a:lnTo>
                  <a:lnTo>
                    <a:pt x="65485" y="576263"/>
                  </a:lnTo>
                  <a:lnTo>
                    <a:pt x="93683" y="567736"/>
                  </a:lnTo>
                  <a:lnTo>
                    <a:pt x="116681" y="541735"/>
                  </a:lnTo>
                  <a:lnTo>
                    <a:pt x="130969" y="514350"/>
                  </a:lnTo>
                  <a:lnTo>
                    <a:pt x="148828" y="501253"/>
                  </a:lnTo>
                  <a:lnTo>
                    <a:pt x="152226" y="226972"/>
                  </a:lnTo>
                  <a:lnTo>
                    <a:pt x="125860" y="176237"/>
                  </a:lnTo>
                  <a:lnTo>
                    <a:pt x="124974" y="127389"/>
                  </a:lnTo>
                  <a:lnTo>
                    <a:pt x="83344" y="33338"/>
                  </a:lnTo>
                  <a:lnTo>
                    <a:pt x="60722" y="0"/>
                  </a:lnTo>
                  <a:lnTo>
                    <a:pt x="0" y="250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2" name="Freeform 86"/>
            <p:cNvSpPr>
              <a:spLocks/>
            </p:cNvSpPr>
            <p:nvPr/>
          </p:nvSpPr>
          <p:spPr bwMode="auto">
            <a:xfrm>
              <a:off x="4056039" y="4710131"/>
              <a:ext cx="71437" cy="77787"/>
            </a:xfrm>
            <a:custGeom>
              <a:avLst/>
              <a:gdLst>
                <a:gd name="T0" fmla="*/ 58 w 422672"/>
                <a:gd name="T1" fmla="*/ 68 h 449732"/>
                <a:gd name="T2" fmla="*/ 58 w 422672"/>
                <a:gd name="T3" fmla="*/ 59 h 449732"/>
                <a:gd name="T4" fmla="*/ 58 w 422672"/>
                <a:gd name="T5" fmla="*/ 46 h 449732"/>
                <a:gd name="T6" fmla="*/ 45 w 422672"/>
                <a:gd name="T7" fmla="*/ 35 h 449732"/>
                <a:gd name="T8" fmla="*/ 46 w 422672"/>
                <a:gd name="T9" fmla="*/ 28 h 449732"/>
                <a:gd name="T10" fmla="*/ 45 w 422672"/>
                <a:gd name="T11" fmla="*/ 17 h 449732"/>
                <a:gd name="T12" fmla="*/ 39 w 422672"/>
                <a:gd name="T13" fmla="*/ 17 h 449732"/>
                <a:gd name="T14" fmla="*/ 34 w 422672"/>
                <a:gd name="T15" fmla="*/ 15 h 449732"/>
                <a:gd name="T16" fmla="*/ 31 w 422672"/>
                <a:gd name="T17" fmla="*/ 11 h 449732"/>
                <a:gd name="T18" fmla="*/ 27 w 422672"/>
                <a:gd name="T19" fmla="*/ 7 h 449732"/>
                <a:gd name="T20" fmla="*/ 21 w 422672"/>
                <a:gd name="T21" fmla="*/ 7 h 449732"/>
                <a:gd name="T22" fmla="*/ 19 w 422672"/>
                <a:gd name="T23" fmla="*/ 2 h 449732"/>
                <a:gd name="T24" fmla="*/ 16 w 422672"/>
                <a:gd name="T25" fmla="*/ 0 h 449732"/>
                <a:gd name="T26" fmla="*/ 14 w 422672"/>
                <a:gd name="T27" fmla="*/ 8 h 449732"/>
                <a:gd name="T28" fmla="*/ 11 w 422672"/>
                <a:gd name="T29" fmla="*/ 12 h 449732"/>
                <a:gd name="T30" fmla="*/ 10 w 422672"/>
                <a:gd name="T31" fmla="*/ 17 h 449732"/>
                <a:gd name="T32" fmla="*/ 6 w 422672"/>
                <a:gd name="T33" fmla="*/ 20 h 449732"/>
                <a:gd name="T34" fmla="*/ 3 w 422672"/>
                <a:gd name="T35" fmla="*/ 24 h 449732"/>
                <a:gd name="T36" fmla="*/ 0 w 422672"/>
                <a:gd name="T37" fmla="*/ 28 h 449732"/>
                <a:gd name="T38" fmla="*/ 3 w 422672"/>
                <a:gd name="T39" fmla="*/ 30 h 449732"/>
                <a:gd name="T40" fmla="*/ 8 w 422672"/>
                <a:gd name="T41" fmla="*/ 32 h 449732"/>
                <a:gd name="T42" fmla="*/ 13 w 422672"/>
                <a:gd name="T43" fmla="*/ 35 h 449732"/>
                <a:gd name="T44" fmla="*/ 19 w 422672"/>
                <a:gd name="T45" fmla="*/ 43 h 449732"/>
                <a:gd name="T46" fmla="*/ 23 w 422672"/>
                <a:gd name="T47" fmla="*/ 45 h 449732"/>
                <a:gd name="T48" fmla="*/ 27 w 422672"/>
                <a:gd name="T49" fmla="*/ 51 h 449732"/>
                <a:gd name="T50" fmla="*/ 30 w 422672"/>
                <a:gd name="T51" fmla="*/ 57 h 449732"/>
                <a:gd name="T52" fmla="*/ 35 w 422672"/>
                <a:gd name="T53" fmla="*/ 61 h 449732"/>
                <a:gd name="T54" fmla="*/ 39 w 422672"/>
                <a:gd name="T55" fmla="*/ 62 h 449732"/>
                <a:gd name="T56" fmla="*/ 43 w 422672"/>
                <a:gd name="T57" fmla="*/ 66 h 449732"/>
                <a:gd name="T58" fmla="*/ 48 w 422672"/>
                <a:gd name="T59" fmla="*/ 68 h 449732"/>
                <a:gd name="T60" fmla="*/ 53 w 422672"/>
                <a:gd name="T61" fmla="*/ 70 h 449732"/>
                <a:gd name="T62" fmla="*/ 58 w 422672"/>
                <a:gd name="T63" fmla="*/ 68 h 4497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2672"/>
                <a:gd name="T97" fmla="*/ 0 h 449732"/>
                <a:gd name="T98" fmla="*/ 422672 w 422672"/>
                <a:gd name="T99" fmla="*/ 449732 h 4497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2672" h="449732">
                  <a:moveTo>
                    <a:pt x="417909" y="441722"/>
                  </a:moveTo>
                  <a:lnTo>
                    <a:pt x="422672" y="378619"/>
                  </a:lnTo>
                  <a:lnTo>
                    <a:pt x="422672" y="298847"/>
                  </a:lnTo>
                  <a:lnTo>
                    <a:pt x="327422" y="228600"/>
                  </a:lnTo>
                  <a:lnTo>
                    <a:pt x="336947" y="177403"/>
                  </a:lnTo>
                  <a:lnTo>
                    <a:pt x="327422" y="108347"/>
                  </a:lnTo>
                  <a:lnTo>
                    <a:pt x="283369" y="109538"/>
                  </a:lnTo>
                  <a:lnTo>
                    <a:pt x="247650" y="98822"/>
                  </a:lnTo>
                  <a:lnTo>
                    <a:pt x="222647" y="70247"/>
                  </a:lnTo>
                  <a:lnTo>
                    <a:pt x="194072" y="45244"/>
                  </a:lnTo>
                  <a:lnTo>
                    <a:pt x="154781" y="46435"/>
                  </a:lnTo>
                  <a:lnTo>
                    <a:pt x="136922" y="13097"/>
                  </a:lnTo>
                  <a:lnTo>
                    <a:pt x="116681" y="0"/>
                  </a:lnTo>
                  <a:lnTo>
                    <a:pt x="102394" y="50007"/>
                  </a:lnTo>
                  <a:lnTo>
                    <a:pt x="78581" y="78582"/>
                  </a:lnTo>
                  <a:lnTo>
                    <a:pt x="76200" y="107157"/>
                  </a:lnTo>
                  <a:lnTo>
                    <a:pt x="41672" y="130969"/>
                  </a:lnTo>
                  <a:lnTo>
                    <a:pt x="22622" y="153591"/>
                  </a:lnTo>
                  <a:lnTo>
                    <a:pt x="0" y="180975"/>
                  </a:lnTo>
                  <a:lnTo>
                    <a:pt x="19956" y="197096"/>
                  </a:lnTo>
                  <a:lnTo>
                    <a:pt x="60562" y="204904"/>
                  </a:lnTo>
                  <a:lnTo>
                    <a:pt x="90589" y="224296"/>
                  </a:lnTo>
                  <a:lnTo>
                    <a:pt x="134668" y="274762"/>
                  </a:lnTo>
                  <a:lnTo>
                    <a:pt x="166688" y="294085"/>
                  </a:lnTo>
                  <a:lnTo>
                    <a:pt x="192283" y="327832"/>
                  </a:lnTo>
                  <a:lnTo>
                    <a:pt x="220027" y="370050"/>
                  </a:lnTo>
                  <a:lnTo>
                    <a:pt x="255550" y="395039"/>
                  </a:lnTo>
                  <a:lnTo>
                    <a:pt x="279034" y="400784"/>
                  </a:lnTo>
                  <a:lnTo>
                    <a:pt x="310054" y="425380"/>
                  </a:lnTo>
                  <a:lnTo>
                    <a:pt x="348069" y="438930"/>
                  </a:lnTo>
                  <a:lnTo>
                    <a:pt x="380637" y="449732"/>
                  </a:lnTo>
                  <a:lnTo>
                    <a:pt x="417909" y="44172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3" name="Freeform 87"/>
            <p:cNvSpPr>
              <a:spLocks/>
            </p:cNvSpPr>
            <p:nvPr/>
          </p:nvSpPr>
          <p:spPr bwMode="auto">
            <a:xfrm>
              <a:off x="4022701" y="4679968"/>
              <a:ext cx="52388" cy="61913"/>
            </a:xfrm>
            <a:custGeom>
              <a:avLst/>
              <a:gdLst>
                <a:gd name="T0" fmla="*/ 1 w 311748"/>
                <a:gd name="T1" fmla="*/ 26 h 355997"/>
                <a:gd name="T2" fmla="*/ 0 w 311748"/>
                <a:gd name="T3" fmla="*/ 19 h 355997"/>
                <a:gd name="T4" fmla="*/ 5 w 311748"/>
                <a:gd name="T5" fmla="*/ 15 h 355997"/>
                <a:gd name="T6" fmla="*/ 10 w 311748"/>
                <a:gd name="T7" fmla="*/ 8 h 355997"/>
                <a:gd name="T8" fmla="*/ 13 w 311748"/>
                <a:gd name="T9" fmla="*/ 1 h 355997"/>
                <a:gd name="T10" fmla="*/ 20 w 311748"/>
                <a:gd name="T11" fmla="*/ 0 h 355997"/>
                <a:gd name="T12" fmla="*/ 26 w 311748"/>
                <a:gd name="T13" fmla="*/ 2 h 355997"/>
                <a:gd name="T14" fmla="*/ 31 w 311748"/>
                <a:gd name="T15" fmla="*/ 7 h 355997"/>
                <a:gd name="T16" fmla="*/ 36 w 311748"/>
                <a:gd name="T17" fmla="*/ 15 h 355997"/>
                <a:gd name="T18" fmla="*/ 42 w 311748"/>
                <a:gd name="T19" fmla="*/ 28 h 355997"/>
                <a:gd name="T20" fmla="*/ 39 w 311748"/>
                <a:gd name="T21" fmla="*/ 36 h 355997"/>
                <a:gd name="T22" fmla="*/ 36 w 311748"/>
                <a:gd name="T23" fmla="*/ 40 h 355997"/>
                <a:gd name="T24" fmla="*/ 36 w 311748"/>
                <a:gd name="T25" fmla="*/ 45 h 355997"/>
                <a:gd name="T26" fmla="*/ 32 w 311748"/>
                <a:gd name="T27" fmla="*/ 48 h 355997"/>
                <a:gd name="T28" fmla="*/ 28 w 311748"/>
                <a:gd name="T29" fmla="*/ 54 h 355997"/>
                <a:gd name="T30" fmla="*/ 26 w 311748"/>
                <a:gd name="T31" fmla="*/ 57 h 355997"/>
                <a:gd name="T32" fmla="*/ 21 w 311748"/>
                <a:gd name="T33" fmla="*/ 56 h 355997"/>
                <a:gd name="T34" fmla="*/ 17 w 311748"/>
                <a:gd name="T35" fmla="*/ 50 h 355997"/>
                <a:gd name="T36" fmla="*/ 11 w 311748"/>
                <a:gd name="T37" fmla="*/ 49 h 355997"/>
                <a:gd name="T38" fmla="*/ 7 w 311748"/>
                <a:gd name="T39" fmla="*/ 42 h 355997"/>
                <a:gd name="T40" fmla="*/ 3 w 311748"/>
                <a:gd name="T41" fmla="*/ 36 h 355997"/>
                <a:gd name="T42" fmla="*/ 0 w 311748"/>
                <a:gd name="T43" fmla="*/ 30 h 355997"/>
                <a:gd name="T44" fmla="*/ 1 w 311748"/>
                <a:gd name="T45" fmla="*/ 26 h 3559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1748"/>
                <a:gd name="T70" fmla="*/ 0 h 355997"/>
                <a:gd name="T71" fmla="*/ 311748 w 311748"/>
                <a:gd name="T72" fmla="*/ 355997 h 3559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1748" h="355997">
                  <a:moveTo>
                    <a:pt x="10520" y="160734"/>
                  </a:moveTo>
                  <a:lnTo>
                    <a:pt x="2185" y="117872"/>
                  </a:lnTo>
                  <a:lnTo>
                    <a:pt x="40285" y="92869"/>
                  </a:lnTo>
                  <a:lnTo>
                    <a:pt x="77195" y="50006"/>
                  </a:lnTo>
                  <a:lnTo>
                    <a:pt x="93864" y="7144"/>
                  </a:lnTo>
                  <a:lnTo>
                    <a:pt x="151014" y="0"/>
                  </a:lnTo>
                  <a:lnTo>
                    <a:pt x="192685" y="11906"/>
                  </a:lnTo>
                  <a:lnTo>
                    <a:pt x="229595" y="41672"/>
                  </a:lnTo>
                  <a:lnTo>
                    <a:pt x="271267" y="94059"/>
                  </a:lnTo>
                  <a:lnTo>
                    <a:pt x="311748" y="173831"/>
                  </a:lnTo>
                  <a:lnTo>
                    <a:pt x="293889" y="225028"/>
                  </a:lnTo>
                  <a:lnTo>
                    <a:pt x="272428" y="254027"/>
                  </a:lnTo>
                  <a:lnTo>
                    <a:pt x="270076" y="282178"/>
                  </a:lnTo>
                  <a:lnTo>
                    <a:pt x="237923" y="302490"/>
                  </a:lnTo>
                  <a:lnTo>
                    <a:pt x="209980" y="337570"/>
                  </a:lnTo>
                  <a:lnTo>
                    <a:pt x="192685" y="355997"/>
                  </a:lnTo>
                  <a:lnTo>
                    <a:pt x="156967" y="351234"/>
                  </a:lnTo>
                  <a:lnTo>
                    <a:pt x="126010" y="315516"/>
                  </a:lnTo>
                  <a:lnTo>
                    <a:pt x="82015" y="310529"/>
                  </a:lnTo>
                  <a:lnTo>
                    <a:pt x="53382" y="264319"/>
                  </a:lnTo>
                  <a:lnTo>
                    <a:pt x="24807" y="228600"/>
                  </a:lnTo>
                  <a:lnTo>
                    <a:pt x="0" y="190771"/>
                  </a:lnTo>
                  <a:lnTo>
                    <a:pt x="10520" y="16073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4" name="Freeform 88"/>
            <p:cNvSpPr>
              <a:spLocks/>
            </p:cNvSpPr>
            <p:nvPr/>
          </p:nvSpPr>
          <p:spPr bwMode="auto">
            <a:xfrm>
              <a:off x="4492601" y="4770456"/>
              <a:ext cx="334963" cy="338137"/>
            </a:xfrm>
            <a:custGeom>
              <a:avLst/>
              <a:gdLst>
                <a:gd name="T0" fmla="*/ 2147483647 w 1054"/>
                <a:gd name="T1" fmla="*/ 2147483647 h 1065"/>
                <a:gd name="T2" fmla="*/ 2147483647 w 1054"/>
                <a:gd name="T3" fmla="*/ 2147483647 h 1065"/>
                <a:gd name="T4" fmla="*/ 2147483647 w 1054"/>
                <a:gd name="T5" fmla="*/ 2147483647 h 1065"/>
                <a:gd name="T6" fmla="*/ 2147483647 w 1054"/>
                <a:gd name="T7" fmla="*/ 2147483647 h 1065"/>
                <a:gd name="T8" fmla="*/ 2147483647 w 1054"/>
                <a:gd name="T9" fmla="*/ 2147483647 h 1065"/>
                <a:gd name="T10" fmla="*/ 2147483647 w 1054"/>
                <a:gd name="T11" fmla="*/ 2147483647 h 1065"/>
                <a:gd name="T12" fmla="*/ 2147483647 w 1054"/>
                <a:gd name="T13" fmla="*/ 2147483647 h 1065"/>
                <a:gd name="T14" fmla="*/ 2147483647 w 1054"/>
                <a:gd name="T15" fmla="*/ 2147483647 h 1065"/>
                <a:gd name="T16" fmla="*/ 2147483647 w 1054"/>
                <a:gd name="T17" fmla="*/ 2147483647 h 1065"/>
                <a:gd name="T18" fmla="*/ 2147483647 w 1054"/>
                <a:gd name="T19" fmla="*/ 2147483647 h 1065"/>
                <a:gd name="T20" fmla="*/ 2147483647 w 1054"/>
                <a:gd name="T21" fmla="*/ 2147483647 h 1065"/>
                <a:gd name="T22" fmla="*/ 2147483647 w 1054"/>
                <a:gd name="T23" fmla="*/ 2147483647 h 1065"/>
                <a:gd name="T24" fmla="*/ 2147483647 w 1054"/>
                <a:gd name="T25" fmla="*/ 2147483647 h 1065"/>
                <a:gd name="T26" fmla="*/ 2147483647 w 1054"/>
                <a:gd name="T27" fmla="*/ 2147483647 h 1065"/>
                <a:gd name="T28" fmla="*/ 2147483647 w 1054"/>
                <a:gd name="T29" fmla="*/ 2147483647 h 1065"/>
                <a:gd name="T30" fmla="*/ 2147483647 w 1054"/>
                <a:gd name="T31" fmla="*/ 2147483647 h 1065"/>
                <a:gd name="T32" fmla="*/ 2147483647 w 1054"/>
                <a:gd name="T33" fmla="*/ 2147483647 h 1065"/>
                <a:gd name="T34" fmla="*/ 2147483647 w 1054"/>
                <a:gd name="T35" fmla="*/ 2147483647 h 1065"/>
                <a:gd name="T36" fmla="*/ 2147483647 w 1054"/>
                <a:gd name="T37" fmla="*/ 2147483647 h 1065"/>
                <a:gd name="T38" fmla="*/ 2147483647 w 1054"/>
                <a:gd name="T39" fmla="*/ 0 h 1065"/>
                <a:gd name="T40" fmla="*/ 2147483647 w 1054"/>
                <a:gd name="T41" fmla="*/ 2147483647 h 1065"/>
                <a:gd name="T42" fmla="*/ 2147483647 w 1054"/>
                <a:gd name="T43" fmla="*/ 2147483647 h 1065"/>
                <a:gd name="T44" fmla="*/ 2147483647 w 1054"/>
                <a:gd name="T45" fmla="*/ 2147483647 h 1065"/>
                <a:gd name="T46" fmla="*/ 2147483647 w 1054"/>
                <a:gd name="T47" fmla="*/ 2147483647 h 1065"/>
                <a:gd name="T48" fmla="*/ 2147483647 w 1054"/>
                <a:gd name="T49" fmla="*/ 2147483647 h 1065"/>
                <a:gd name="T50" fmla="*/ 2147483647 w 1054"/>
                <a:gd name="T51" fmla="*/ 2147483647 h 1065"/>
                <a:gd name="T52" fmla="*/ 2147483647 w 1054"/>
                <a:gd name="T53" fmla="*/ 2147483647 h 1065"/>
                <a:gd name="T54" fmla="*/ 2147483647 w 1054"/>
                <a:gd name="T55" fmla="*/ 2147483647 h 1065"/>
                <a:gd name="T56" fmla="*/ 2147483647 w 1054"/>
                <a:gd name="T57" fmla="*/ 2147483647 h 1065"/>
                <a:gd name="T58" fmla="*/ 2147483647 w 1054"/>
                <a:gd name="T59" fmla="*/ 2147483647 h 1065"/>
                <a:gd name="T60" fmla="*/ 2147483647 w 1054"/>
                <a:gd name="T61" fmla="*/ 2147483647 h 1065"/>
                <a:gd name="T62" fmla="*/ 2147483647 w 1054"/>
                <a:gd name="T63" fmla="*/ 2147483647 h 1065"/>
                <a:gd name="T64" fmla="*/ 2147483647 w 1054"/>
                <a:gd name="T65" fmla="*/ 2147483647 h 1065"/>
                <a:gd name="T66" fmla="*/ 2147483647 w 1054"/>
                <a:gd name="T67" fmla="*/ 2147483647 h 1065"/>
                <a:gd name="T68" fmla="*/ 2147483647 w 1054"/>
                <a:gd name="T69" fmla="*/ 2147483647 h 1065"/>
                <a:gd name="T70" fmla="*/ 2147483647 w 1054"/>
                <a:gd name="T71" fmla="*/ 2147483647 h 1065"/>
                <a:gd name="T72" fmla="*/ 2147483647 w 1054"/>
                <a:gd name="T73" fmla="*/ 2147483647 h 1065"/>
                <a:gd name="T74" fmla="*/ 2147483647 w 1054"/>
                <a:gd name="T75" fmla="*/ 2147483647 h 1065"/>
                <a:gd name="T76" fmla="*/ 2147483647 w 1054"/>
                <a:gd name="T77" fmla="*/ 2147483647 h 1065"/>
                <a:gd name="T78" fmla="*/ 2147483647 w 1054"/>
                <a:gd name="T79" fmla="*/ 2147483647 h 1065"/>
                <a:gd name="T80" fmla="*/ 2147483647 w 1054"/>
                <a:gd name="T81" fmla="*/ 2147483647 h 1065"/>
                <a:gd name="T82" fmla="*/ 2147483647 w 1054"/>
                <a:gd name="T83" fmla="*/ 2147483647 h 1065"/>
                <a:gd name="T84" fmla="*/ 2147483647 w 1054"/>
                <a:gd name="T85" fmla="*/ 2147483647 h 1065"/>
                <a:gd name="T86" fmla="*/ 2147483647 w 1054"/>
                <a:gd name="T87" fmla="*/ 2147483647 h 1065"/>
                <a:gd name="T88" fmla="*/ 2147483647 w 1054"/>
                <a:gd name="T89" fmla="*/ 2147483647 h 1065"/>
                <a:gd name="T90" fmla="*/ 2147483647 w 1054"/>
                <a:gd name="T91" fmla="*/ 2147483647 h 1065"/>
                <a:gd name="T92" fmla="*/ 2147483647 w 1054"/>
                <a:gd name="T93" fmla="*/ 2147483647 h 1065"/>
                <a:gd name="T94" fmla="*/ 2147483647 w 1054"/>
                <a:gd name="T95" fmla="*/ 2147483647 h 1065"/>
                <a:gd name="T96" fmla="*/ 2147483647 w 1054"/>
                <a:gd name="T97" fmla="*/ 2147483647 h 1065"/>
                <a:gd name="T98" fmla="*/ 2147483647 w 1054"/>
                <a:gd name="T99" fmla="*/ 2147483647 h 1065"/>
                <a:gd name="T100" fmla="*/ 2147483647 w 1054"/>
                <a:gd name="T101" fmla="*/ 2147483647 h 1065"/>
                <a:gd name="T102" fmla="*/ 2147483647 w 1054"/>
                <a:gd name="T103" fmla="*/ 2147483647 h 1065"/>
                <a:gd name="T104" fmla="*/ 2147483647 w 1054"/>
                <a:gd name="T105" fmla="*/ 2147483647 h 1065"/>
                <a:gd name="T106" fmla="*/ 2147483647 w 1054"/>
                <a:gd name="T107" fmla="*/ 2147483647 h 1065"/>
                <a:gd name="T108" fmla="*/ 2147483647 w 1054"/>
                <a:gd name="T109" fmla="*/ 2147483647 h 1065"/>
                <a:gd name="T110" fmla="*/ 2147483647 w 1054"/>
                <a:gd name="T111" fmla="*/ 2147483647 h 1065"/>
                <a:gd name="T112" fmla="*/ 2147483647 w 1054"/>
                <a:gd name="T113" fmla="*/ 2147483647 h 1065"/>
                <a:gd name="T114" fmla="*/ 2147483647 w 1054"/>
                <a:gd name="T115" fmla="*/ 2147483647 h 1065"/>
                <a:gd name="T116" fmla="*/ 2147483647 w 1054"/>
                <a:gd name="T117" fmla="*/ 2147483647 h 1065"/>
                <a:gd name="T118" fmla="*/ 2147483647 w 1054"/>
                <a:gd name="T119" fmla="*/ 2147483647 h 10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4"/>
                <a:gd name="T181" fmla="*/ 0 h 1065"/>
                <a:gd name="T182" fmla="*/ 1059 w 1054"/>
                <a:gd name="T183" fmla="*/ 1066 h 10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4" h="1065">
                  <a:moveTo>
                    <a:pt x="44" y="646"/>
                  </a:moveTo>
                  <a:lnTo>
                    <a:pt x="8" y="663"/>
                  </a:lnTo>
                  <a:lnTo>
                    <a:pt x="0" y="639"/>
                  </a:lnTo>
                  <a:lnTo>
                    <a:pt x="10" y="640"/>
                  </a:lnTo>
                  <a:lnTo>
                    <a:pt x="22" y="636"/>
                  </a:lnTo>
                  <a:lnTo>
                    <a:pt x="20" y="601"/>
                  </a:lnTo>
                  <a:lnTo>
                    <a:pt x="34" y="582"/>
                  </a:lnTo>
                  <a:lnTo>
                    <a:pt x="52" y="574"/>
                  </a:lnTo>
                  <a:lnTo>
                    <a:pt x="85" y="531"/>
                  </a:lnTo>
                  <a:lnTo>
                    <a:pt x="103" y="540"/>
                  </a:lnTo>
                  <a:lnTo>
                    <a:pt x="128" y="552"/>
                  </a:lnTo>
                  <a:lnTo>
                    <a:pt x="157" y="539"/>
                  </a:lnTo>
                  <a:lnTo>
                    <a:pt x="188" y="514"/>
                  </a:lnTo>
                  <a:lnTo>
                    <a:pt x="198" y="498"/>
                  </a:lnTo>
                  <a:lnTo>
                    <a:pt x="201" y="480"/>
                  </a:lnTo>
                  <a:lnTo>
                    <a:pt x="205" y="444"/>
                  </a:lnTo>
                  <a:lnTo>
                    <a:pt x="213" y="407"/>
                  </a:lnTo>
                  <a:lnTo>
                    <a:pt x="247" y="393"/>
                  </a:lnTo>
                  <a:lnTo>
                    <a:pt x="281" y="371"/>
                  </a:lnTo>
                  <a:lnTo>
                    <a:pt x="290" y="326"/>
                  </a:lnTo>
                  <a:lnTo>
                    <a:pt x="309" y="299"/>
                  </a:lnTo>
                  <a:lnTo>
                    <a:pt x="299" y="266"/>
                  </a:lnTo>
                  <a:lnTo>
                    <a:pt x="314" y="236"/>
                  </a:lnTo>
                  <a:lnTo>
                    <a:pt x="308" y="205"/>
                  </a:lnTo>
                  <a:lnTo>
                    <a:pt x="339" y="142"/>
                  </a:lnTo>
                  <a:lnTo>
                    <a:pt x="331" y="111"/>
                  </a:lnTo>
                  <a:lnTo>
                    <a:pt x="342" y="79"/>
                  </a:lnTo>
                  <a:lnTo>
                    <a:pt x="352" y="42"/>
                  </a:lnTo>
                  <a:lnTo>
                    <a:pt x="379" y="22"/>
                  </a:lnTo>
                  <a:lnTo>
                    <a:pt x="410" y="24"/>
                  </a:lnTo>
                  <a:lnTo>
                    <a:pt x="434" y="38"/>
                  </a:lnTo>
                  <a:lnTo>
                    <a:pt x="444" y="61"/>
                  </a:lnTo>
                  <a:lnTo>
                    <a:pt x="469" y="58"/>
                  </a:lnTo>
                  <a:lnTo>
                    <a:pt x="495" y="68"/>
                  </a:lnTo>
                  <a:lnTo>
                    <a:pt x="533" y="69"/>
                  </a:lnTo>
                  <a:lnTo>
                    <a:pt x="557" y="76"/>
                  </a:lnTo>
                  <a:lnTo>
                    <a:pt x="585" y="38"/>
                  </a:lnTo>
                  <a:lnTo>
                    <a:pt x="615" y="51"/>
                  </a:lnTo>
                  <a:lnTo>
                    <a:pt x="642" y="29"/>
                  </a:lnTo>
                  <a:lnTo>
                    <a:pt x="675" y="12"/>
                  </a:lnTo>
                  <a:lnTo>
                    <a:pt x="710" y="26"/>
                  </a:lnTo>
                  <a:lnTo>
                    <a:pt x="732" y="0"/>
                  </a:lnTo>
                  <a:lnTo>
                    <a:pt x="803" y="18"/>
                  </a:lnTo>
                  <a:lnTo>
                    <a:pt x="836" y="17"/>
                  </a:lnTo>
                  <a:lnTo>
                    <a:pt x="848" y="38"/>
                  </a:lnTo>
                  <a:lnTo>
                    <a:pt x="880" y="44"/>
                  </a:lnTo>
                  <a:lnTo>
                    <a:pt x="902" y="30"/>
                  </a:lnTo>
                  <a:lnTo>
                    <a:pt x="930" y="46"/>
                  </a:lnTo>
                  <a:lnTo>
                    <a:pt x="968" y="50"/>
                  </a:lnTo>
                  <a:lnTo>
                    <a:pt x="986" y="30"/>
                  </a:lnTo>
                  <a:lnTo>
                    <a:pt x="1028" y="68"/>
                  </a:lnTo>
                  <a:lnTo>
                    <a:pt x="1050" y="102"/>
                  </a:lnTo>
                  <a:lnTo>
                    <a:pt x="1035" y="150"/>
                  </a:lnTo>
                  <a:lnTo>
                    <a:pt x="1053" y="171"/>
                  </a:lnTo>
                  <a:lnTo>
                    <a:pt x="1054" y="198"/>
                  </a:lnTo>
                  <a:lnTo>
                    <a:pt x="1041" y="218"/>
                  </a:lnTo>
                  <a:lnTo>
                    <a:pt x="1002" y="251"/>
                  </a:lnTo>
                  <a:lnTo>
                    <a:pt x="977" y="298"/>
                  </a:lnTo>
                  <a:lnTo>
                    <a:pt x="977" y="308"/>
                  </a:lnTo>
                  <a:lnTo>
                    <a:pt x="959" y="315"/>
                  </a:lnTo>
                  <a:lnTo>
                    <a:pt x="942" y="306"/>
                  </a:lnTo>
                  <a:lnTo>
                    <a:pt x="919" y="337"/>
                  </a:lnTo>
                  <a:lnTo>
                    <a:pt x="909" y="369"/>
                  </a:lnTo>
                  <a:lnTo>
                    <a:pt x="903" y="392"/>
                  </a:lnTo>
                  <a:lnTo>
                    <a:pt x="920" y="413"/>
                  </a:lnTo>
                  <a:lnTo>
                    <a:pt x="923" y="430"/>
                  </a:lnTo>
                  <a:lnTo>
                    <a:pt x="921" y="442"/>
                  </a:lnTo>
                  <a:lnTo>
                    <a:pt x="931" y="442"/>
                  </a:lnTo>
                  <a:lnTo>
                    <a:pt x="933" y="464"/>
                  </a:lnTo>
                  <a:lnTo>
                    <a:pt x="943" y="486"/>
                  </a:lnTo>
                  <a:lnTo>
                    <a:pt x="957" y="499"/>
                  </a:lnTo>
                  <a:lnTo>
                    <a:pt x="968" y="551"/>
                  </a:lnTo>
                  <a:lnTo>
                    <a:pt x="968" y="592"/>
                  </a:lnTo>
                  <a:lnTo>
                    <a:pt x="957" y="611"/>
                  </a:lnTo>
                  <a:lnTo>
                    <a:pt x="959" y="636"/>
                  </a:lnTo>
                  <a:lnTo>
                    <a:pt x="984" y="665"/>
                  </a:lnTo>
                  <a:lnTo>
                    <a:pt x="988" y="678"/>
                  </a:lnTo>
                  <a:lnTo>
                    <a:pt x="1016" y="702"/>
                  </a:lnTo>
                  <a:lnTo>
                    <a:pt x="1025" y="725"/>
                  </a:lnTo>
                  <a:lnTo>
                    <a:pt x="1028" y="756"/>
                  </a:lnTo>
                  <a:lnTo>
                    <a:pt x="976" y="762"/>
                  </a:lnTo>
                  <a:lnTo>
                    <a:pt x="945" y="782"/>
                  </a:lnTo>
                  <a:lnTo>
                    <a:pt x="915" y="815"/>
                  </a:lnTo>
                  <a:lnTo>
                    <a:pt x="905" y="847"/>
                  </a:lnTo>
                  <a:lnTo>
                    <a:pt x="914" y="892"/>
                  </a:lnTo>
                  <a:lnTo>
                    <a:pt x="896" y="942"/>
                  </a:lnTo>
                  <a:lnTo>
                    <a:pt x="912" y="975"/>
                  </a:lnTo>
                  <a:lnTo>
                    <a:pt x="944" y="998"/>
                  </a:lnTo>
                  <a:lnTo>
                    <a:pt x="979" y="985"/>
                  </a:lnTo>
                  <a:lnTo>
                    <a:pt x="982" y="1027"/>
                  </a:lnTo>
                  <a:lnTo>
                    <a:pt x="973" y="1057"/>
                  </a:lnTo>
                  <a:lnTo>
                    <a:pt x="949" y="1065"/>
                  </a:lnTo>
                  <a:lnTo>
                    <a:pt x="917" y="1043"/>
                  </a:lnTo>
                  <a:lnTo>
                    <a:pt x="878" y="1002"/>
                  </a:lnTo>
                  <a:lnTo>
                    <a:pt x="843" y="959"/>
                  </a:lnTo>
                  <a:lnTo>
                    <a:pt x="808" y="947"/>
                  </a:lnTo>
                  <a:lnTo>
                    <a:pt x="779" y="973"/>
                  </a:lnTo>
                  <a:lnTo>
                    <a:pt x="745" y="955"/>
                  </a:lnTo>
                  <a:lnTo>
                    <a:pt x="718" y="939"/>
                  </a:lnTo>
                  <a:lnTo>
                    <a:pt x="688" y="933"/>
                  </a:lnTo>
                  <a:lnTo>
                    <a:pt x="646" y="914"/>
                  </a:lnTo>
                  <a:lnTo>
                    <a:pt x="611" y="923"/>
                  </a:lnTo>
                  <a:lnTo>
                    <a:pt x="563" y="929"/>
                  </a:lnTo>
                  <a:lnTo>
                    <a:pt x="538" y="900"/>
                  </a:lnTo>
                  <a:lnTo>
                    <a:pt x="548" y="851"/>
                  </a:lnTo>
                  <a:lnTo>
                    <a:pt x="536" y="813"/>
                  </a:lnTo>
                  <a:lnTo>
                    <a:pt x="539" y="768"/>
                  </a:lnTo>
                  <a:lnTo>
                    <a:pt x="529" y="740"/>
                  </a:lnTo>
                  <a:lnTo>
                    <a:pt x="512" y="701"/>
                  </a:lnTo>
                  <a:lnTo>
                    <a:pt x="472" y="693"/>
                  </a:lnTo>
                  <a:lnTo>
                    <a:pt x="433" y="697"/>
                  </a:lnTo>
                  <a:lnTo>
                    <a:pt x="404" y="691"/>
                  </a:lnTo>
                  <a:lnTo>
                    <a:pt x="384" y="743"/>
                  </a:lnTo>
                  <a:lnTo>
                    <a:pt x="343" y="750"/>
                  </a:lnTo>
                  <a:lnTo>
                    <a:pt x="299" y="754"/>
                  </a:lnTo>
                  <a:lnTo>
                    <a:pt x="262" y="709"/>
                  </a:lnTo>
                  <a:lnTo>
                    <a:pt x="248" y="676"/>
                  </a:lnTo>
                  <a:lnTo>
                    <a:pt x="238" y="643"/>
                  </a:lnTo>
                  <a:lnTo>
                    <a:pt x="151" y="645"/>
                  </a:lnTo>
                  <a:lnTo>
                    <a:pt x="98" y="646"/>
                  </a:lnTo>
                  <a:lnTo>
                    <a:pt x="44" y="6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Freeform 89"/>
            <p:cNvSpPr>
              <a:spLocks/>
            </p:cNvSpPr>
            <p:nvPr/>
          </p:nvSpPr>
          <p:spPr bwMode="auto">
            <a:xfrm rot="21537619">
              <a:off x="4779939" y="4865706"/>
              <a:ext cx="34925" cy="30162"/>
            </a:xfrm>
            <a:custGeom>
              <a:avLst/>
              <a:gdLst>
                <a:gd name="T0" fmla="*/ 2147483647 w 452"/>
                <a:gd name="T1" fmla="*/ 2147483647 h 369"/>
                <a:gd name="T2" fmla="*/ 2147483647 w 452"/>
                <a:gd name="T3" fmla="*/ 2147483647 h 369"/>
                <a:gd name="T4" fmla="*/ 2147483647 w 452"/>
                <a:gd name="T5" fmla="*/ 2147483647 h 369"/>
                <a:gd name="T6" fmla="*/ 2147483647 w 452"/>
                <a:gd name="T7" fmla="*/ 2147483647 h 369"/>
                <a:gd name="T8" fmla="*/ 2147483647 w 452"/>
                <a:gd name="T9" fmla="*/ 2147483647 h 369"/>
                <a:gd name="T10" fmla="*/ 0 w 452"/>
                <a:gd name="T11" fmla="*/ 2147483647 h 369"/>
                <a:gd name="T12" fmla="*/ 2147483647 w 452"/>
                <a:gd name="T13" fmla="*/ 2147483647 h 369"/>
                <a:gd name="T14" fmla="*/ 2147483647 w 452"/>
                <a:gd name="T15" fmla="*/ 2147483647 h 369"/>
                <a:gd name="T16" fmla="*/ 2147483647 w 452"/>
                <a:gd name="T17" fmla="*/ 0 h 369"/>
                <a:gd name="T18" fmla="*/ 2147483647 w 452"/>
                <a:gd name="T19" fmla="*/ 2147483647 h 369"/>
                <a:gd name="T20" fmla="*/ 2147483647 w 452"/>
                <a:gd name="T21" fmla="*/ 2147483647 h 369"/>
                <a:gd name="T22" fmla="*/ 2147483647 w 452"/>
                <a:gd name="T23" fmla="*/ 2147483647 h 369"/>
                <a:gd name="T24" fmla="*/ 2147483647 w 452"/>
                <a:gd name="T25" fmla="*/ 2147483647 h 369"/>
                <a:gd name="T26" fmla="*/ 2147483647 w 452"/>
                <a:gd name="T27" fmla="*/ 2147483647 h 369"/>
                <a:gd name="T28" fmla="*/ 2147483647 w 452"/>
                <a:gd name="T29" fmla="*/ 2147483647 h 369"/>
                <a:gd name="T30" fmla="*/ 2147483647 w 452"/>
                <a:gd name="T31" fmla="*/ 2147483647 h 36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52"/>
                <a:gd name="T49" fmla="*/ 0 h 369"/>
                <a:gd name="T50" fmla="*/ 452 w 452"/>
                <a:gd name="T51" fmla="*/ 369 h 36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52" h="369">
                  <a:moveTo>
                    <a:pt x="390" y="283"/>
                  </a:moveTo>
                  <a:lnTo>
                    <a:pt x="280" y="297"/>
                  </a:lnTo>
                  <a:lnTo>
                    <a:pt x="241" y="355"/>
                  </a:lnTo>
                  <a:lnTo>
                    <a:pt x="150" y="369"/>
                  </a:lnTo>
                  <a:lnTo>
                    <a:pt x="78" y="355"/>
                  </a:lnTo>
                  <a:lnTo>
                    <a:pt x="0" y="340"/>
                  </a:lnTo>
                  <a:lnTo>
                    <a:pt x="21" y="264"/>
                  </a:lnTo>
                  <a:lnTo>
                    <a:pt x="72" y="114"/>
                  </a:lnTo>
                  <a:lnTo>
                    <a:pt x="168" y="0"/>
                  </a:lnTo>
                  <a:lnTo>
                    <a:pt x="236" y="37"/>
                  </a:lnTo>
                  <a:lnTo>
                    <a:pt x="305" y="7"/>
                  </a:lnTo>
                  <a:lnTo>
                    <a:pt x="371" y="9"/>
                  </a:lnTo>
                  <a:lnTo>
                    <a:pt x="414" y="57"/>
                  </a:lnTo>
                  <a:lnTo>
                    <a:pt x="452" y="139"/>
                  </a:lnTo>
                  <a:lnTo>
                    <a:pt x="438" y="240"/>
                  </a:lnTo>
                  <a:lnTo>
                    <a:pt x="390" y="28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Freeform 90"/>
            <p:cNvSpPr>
              <a:spLocks/>
            </p:cNvSpPr>
            <p:nvPr/>
          </p:nvSpPr>
          <p:spPr bwMode="auto">
            <a:xfrm>
              <a:off x="4779939" y="4889518"/>
              <a:ext cx="36512" cy="38100"/>
            </a:xfrm>
            <a:custGeom>
              <a:avLst/>
              <a:gdLst>
                <a:gd name="T0" fmla="*/ 26 w 212685"/>
                <a:gd name="T1" fmla="*/ 0 h 225329"/>
                <a:gd name="T2" fmla="*/ 24 w 212685"/>
                <a:gd name="T3" fmla="*/ 3 h 225329"/>
                <a:gd name="T4" fmla="*/ 23 w 212685"/>
                <a:gd name="T5" fmla="*/ 5 h 225329"/>
                <a:gd name="T6" fmla="*/ 23 w 212685"/>
                <a:gd name="T7" fmla="*/ 8 h 225329"/>
                <a:gd name="T8" fmla="*/ 26 w 212685"/>
                <a:gd name="T9" fmla="*/ 8 h 225329"/>
                <a:gd name="T10" fmla="*/ 30 w 212685"/>
                <a:gd name="T11" fmla="*/ 8 h 225329"/>
                <a:gd name="T12" fmla="*/ 32 w 212685"/>
                <a:gd name="T13" fmla="*/ 12 h 225329"/>
                <a:gd name="T14" fmla="*/ 29 w 212685"/>
                <a:gd name="T15" fmla="*/ 15 h 225329"/>
                <a:gd name="T16" fmla="*/ 25 w 212685"/>
                <a:gd name="T17" fmla="*/ 17 h 225329"/>
                <a:gd name="T18" fmla="*/ 22 w 212685"/>
                <a:gd name="T19" fmla="*/ 22 h 225329"/>
                <a:gd name="T20" fmla="*/ 21 w 212685"/>
                <a:gd name="T21" fmla="*/ 26 h 225329"/>
                <a:gd name="T22" fmla="*/ 19 w 212685"/>
                <a:gd name="T23" fmla="*/ 29 h 225329"/>
                <a:gd name="T24" fmla="*/ 14 w 212685"/>
                <a:gd name="T25" fmla="*/ 31 h 225329"/>
                <a:gd name="T26" fmla="*/ 10 w 212685"/>
                <a:gd name="T27" fmla="*/ 28 h 225329"/>
                <a:gd name="T28" fmla="*/ 8 w 212685"/>
                <a:gd name="T29" fmla="*/ 23 h 225329"/>
                <a:gd name="T30" fmla="*/ 8 w 212685"/>
                <a:gd name="T31" fmla="*/ 20 h 225329"/>
                <a:gd name="T32" fmla="*/ 8 w 212685"/>
                <a:gd name="T33" fmla="*/ 17 h 225329"/>
                <a:gd name="T34" fmla="*/ 5 w 212685"/>
                <a:gd name="T35" fmla="*/ 17 h 225329"/>
                <a:gd name="T36" fmla="*/ 5 w 212685"/>
                <a:gd name="T37" fmla="*/ 14 h 225329"/>
                <a:gd name="T38" fmla="*/ 4 w 212685"/>
                <a:gd name="T39" fmla="*/ 9 h 225329"/>
                <a:gd name="T40" fmla="*/ 0 w 212685"/>
                <a:gd name="T41" fmla="*/ 4 h 225329"/>
                <a:gd name="T42" fmla="*/ 10 w 212685"/>
                <a:gd name="T43" fmla="*/ 6 h 225329"/>
                <a:gd name="T44" fmla="*/ 16 w 212685"/>
                <a:gd name="T45" fmla="*/ 5 h 225329"/>
                <a:gd name="T46" fmla="*/ 19 w 212685"/>
                <a:gd name="T47" fmla="*/ 1 h 225329"/>
                <a:gd name="T48" fmla="*/ 26 w 212685"/>
                <a:gd name="T49" fmla="*/ 0 h 22532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2685"/>
                <a:gd name="T76" fmla="*/ 0 h 225329"/>
                <a:gd name="T77" fmla="*/ 212685 w 212685"/>
                <a:gd name="T78" fmla="*/ 225329 h 22532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2685" h="225329">
                  <a:moveTo>
                    <a:pt x="175286" y="0"/>
                  </a:moveTo>
                  <a:lnTo>
                    <a:pt x="162936" y="18650"/>
                  </a:lnTo>
                  <a:lnTo>
                    <a:pt x="153288" y="36329"/>
                  </a:lnTo>
                  <a:lnTo>
                    <a:pt x="153664" y="57052"/>
                  </a:lnTo>
                  <a:lnTo>
                    <a:pt x="174502" y="56674"/>
                  </a:lnTo>
                  <a:lnTo>
                    <a:pt x="201969" y="58214"/>
                  </a:lnTo>
                  <a:lnTo>
                    <a:pt x="212685" y="85598"/>
                  </a:lnTo>
                  <a:lnTo>
                    <a:pt x="196016" y="110602"/>
                  </a:lnTo>
                  <a:lnTo>
                    <a:pt x="167441" y="124889"/>
                  </a:lnTo>
                  <a:lnTo>
                    <a:pt x="150772" y="159417"/>
                  </a:lnTo>
                  <a:lnTo>
                    <a:pt x="141247" y="190373"/>
                  </a:lnTo>
                  <a:lnTo>
                    <a:pt x="125769" y="211805"/>
                  </a:lnTo>
                  <a:lnTo>
                    <a:pt x="95090" y="225329"/>
                  </a:lnTo>
                  <a:lnTo>
                    <a:pt x="70210" y="202749"/>
                  </a:lnTo>
                  <a:lnTo>
                    <a:pt x="52731" y="163450"/>
                  </a:lnTo>
                  <a:lnTo>
                    <a:pt x="52355" y="142728"/>
                  </a:lnTo>
                  <a:lnTo>
                    <a:pt x="51971" y="121546"/>
                  </a:lnTo>
                  <a:lnTo>
                    <a:pt x="31586" y="121916"/>
                  </a:lnTo>
                  <a:lnTo>
                    <a:pt x="33877" y="98381"/>
                  </a:lnTo>
                  <a:lnTo>
                    <a:pt x="27840" y="65324"/>
                  </a:lnTo>
                  <a:lnTo>
                    <a:pt x="0" y="29438"/>
                  </a:lnTo>
                  <a:lnTo>
                    <a:pt x="67285" y="41576"/>
                  </a:lnTo>
                  <a:lnTo>
                    <a:pt x="109289" y="33903"/>
                  </a:lnTo>
                  <a:lnTo>
                    <a:pt x="125121" y="7360"/>
                  </a:lnTo>
                  <a:lnTo>
                    <a:pt x="175286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Freeform 91"/>
            <p:cNvSpPr>
              <a:spLocks/>
            </p:cNvSpPr>
            <p:nvPr/>
          </p:nvSpPr>
          <p:spPr bwMode="auto">
            <a:xfrm>
              <a:off x="4664051" y="5010168"/>
              <a:ext cx="212725" cy="184150"/>
            </a:xfrm>
            <a:custGeom>
              <a:avLst/>
              <a:gdLst>
                <a:gd name="T0" fmla="*/ 110 w 1243454"/>
                <a:gd name="T1" fmla="*/ 7 h 1081396"/>
                <a:gd name="T2" fmla="*/ 100 w 1243454"/>
                <a:gd name="T3" fmla="*/ 24 h 1081396"/>
                <a:gd name="T4" fmla="*/ 97 w 1243454"/>
                <a:gd name="T5" fmla="*/ 50 h 1081396"/>
                <a:gd name="T6" fmla="*/ 111 w 1243454"/>
                <a:gd name="T7" fmla="*/ 64 h 1081396"/>
                <a:gd name="T8" fmla="*/ 120 w 1243454"/>
                <a:gd name="T9" fmla="*/ 72 h 1081396"/>
                <a:gd name="T10" fmla="*/ 112 w 1243454"/>
                <a:gd name="T11" fmla="*/ 82 h 1081396"/>
                <a:gd name="T12" fmla="*/ 94 w 1243454"/>
                <a:gd name="T13" fmla="*/ 67 h 1081396"/>
                <a:gd name="T14" fmla="*/ 73 w 1243454"/>
                <a:gd name="T15" fmla="*/ 51 h 1081396"/>
                <a:gd name="T16" fmla="*/ 49 w 1243454"/>
                <a:gd name="T17" fmla="*/ 49 h 1081396"/>
                <a:gd name="T18" fmla="*/ 28 w 1243454"/>
                <a:gd name="T19" fmla="*/ 42 h 1081396"/>
                <a:gd name="T20" fmla="*/ 29 w 1243454"/>
                <a:gd name="T21" fmla="*/ 74 h 1081396"/>
                <a:gd name="T22" fmla="*/ 0 w 1243454"/>
                <a:gd name="T23" fmla="*/ 120 h 1081396"/>
                <a:gd name="T24" fmla="*/ 25 w 1243454"/>
                <a:gd name="T25" fmla="*/ 146 h 1081396"/>
                <a:gd name="T26" fmla="*/ 29 w 1243454"/>
                <a:gd name="T27" fmla="*/ 152 h 1081396"/>
                <a:gd name="T28" fmla="*/ 45 w 1243454"/>
                <a:gd name="T29" fmla="*/ 150 h 1081396"/>
                <a:gd name="T30" fmla="*/ 56 w 1243454"/>
                <a:gd name="T31" fmla="*/ 152 h 1081396"/>
                <a:gd name="T32" fmla="*/ 70 w 1243454"/>
                <a:gd name="T33" fmla="*/ 155 h 1081396"/>
                <a:gd name="T34" fmla="*/ 82 w 1243454"/>
                <a:gd name="T35" fmla="*/ 149 h 1081396"/>
                <a:gd name="T36" fmla="*/ 95 w 1243454"/>
                <a:gd name="T37" fmla="*/ 135 h 1081396"/>
                <a:gd name="T38" fmla="*/ 104 w 1243454"/>
                <a:gd name="T39" fmla="*/ 129 h 1081396"/>
                <a:gd name="T40" fmla="*/ 108 w 1243454"/>
                <a:gd name="T41" fmla="*/ 120 h 1081396"/>
                <a:gd name="T42" fmla="*/ 121 w 1243454"/>
                <a:gd name="T43" fmla="*/ 116 h 1081396"/>
                <a:gd name="T44" fmla="*/ 132 w 1243454"/>
                <a:gd name="T45" fmla="*/ 105 h 1081396"/>
                <a:gd name="T46" fmla="*/ 149 w 1243454"/>
                <a:gd name="T47" fmla="*/ 97 h 1081396"/>
                <a:gd name="T48" fmla="*/ 166 w 1243454"/>
                <a:gd name="T49" fmla="*/ 93 h 1081396"/>
                <a:gd name="T50" fmla="*/ 171 w 1243454"/>
                <a:gd name="T51" fmla="*/ 78 h 1081396"/>
                <a:gd name="T52" fmla="*/ 175 w 1243454"/>
                <a:gd name="T53" fmla="*/ 69 h 1081396"/>
                <a:gd name="T54" fmla="*/ 179 w 1243454"/>
                <a:gd name="T55" fmla="*/ 65 h 1081396"/>
                <a:gd name="T56" fmla="*/ 175 w 1243454"/>
                <a:gd name="T57" fmla="*/ 53 h 1081396"/>
                <a:gd name="T58" fmla="*/ 176 w 1243454"/>
                <a:gd name="T59" fmla="*/ 40 h 1081396"/>
                <a:gd name="T60" fmla="*/ 182 w 1243454"/>
                <a:gd name="T61" fmla="*/ 33 h 1081396"/>
                <a:gd name="T62" fmla="*/ 176 w 1243454"/>
                <a:gd name="T63" fmla="*/ 25 h 1081396"/>
                <a:gd name="T64" fmla="*/ 172 w 1243454"/>
                <a:gd name="T65" fmla="*/ 17 h 1081396"/>
                <a:gd name="T66" fmla="*/ 159 w 1243454"/>
                <a:gd name="T67" fmla="*/ 11 h 1081396"/>
                <a:gd name="T68" fmla="*/ 148 w 1243454"/>
                <a:gd name="T69" fmla="*/ 5 h 1081396"/>
                <a:gd name="T70" fmla="*/ 140 w 1243454"/>
                <a:gd name="T71" fmla="*/ 7 h 1081396"/>
                <a:gd name="T72" fmla="*/ 133 w 1243454"/>
                <a:gd name="T73" fmla="*/ 0 h 10813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43454"/>
                <a:gd name="T112" fmla="*/ 0 h 1081396"/>
                <a:gd name="T113" fmla="*/ 1243454 w 1243454"/>
                <a:gd name="T114" fmla="*/ 1081396 h 10813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43454" h="1081396">
                  <a:moveTo>
                    <a:pt x="809625" y="10716"/>
                  </a:moveTo>
                  <a:lnTo>
                    <a:pt x="753666" y="48816"/>
                  </a:lnTo>
                  <a:lnTo>
                    <a:pt x="702469" y="107157"/>
                  </a:lnTo>
                  <a:lnTo>
                    <a:pt x="679847" y="169069"/>
                  </a:lnTo>
                  <a:lnTo>
                    <a:pt x="697854" y="251657"/>
                  </a:lnTo>
                  <a:lnTo>
                    <a:pt x="663765" y="347607"/>
                  </a:lnTo>
                  <a:lnTo>
                    <a:pt x="691250" y="405988"/>
                  </a:lnTo>
                  <a:lnTo>
                    <a:pt x="755641" y="449680"/>
                  </a:lnTo>
                  <a:lnTo>
                    <a:pt x="817890" y="424719"/>
                  </a:lnTo>
                  <a:lnTo>
                    <a:pt x="821531" y="504825"/>
                  </a:lnTo>
                  <a:lnTo>
                    <a:pt x="809625" y="560785"/>
                  </a:lnTo>
                  <a:lnTo>
                    <a:pt x="762000" y="573882"/>
                  </a:lnTo>
                  <a:lnTo>
                    <a:pt x="702469" y="533400"/>
                  </a:lnTo>
                  <a:lnTo>
                    <a:pt x="638175" y="466725"/>
                  </a:lnTo>
                  <a:lnTo>
                    <a:pt x="567928" y="379810"/>
                  </a:lnTo>
                  <a:lnTo>
                    <a:pt x="500063" y="355997"/>
                  </a:lnTo>
                  <a:lnTo>
                    <a:pt x="446485" y="403622"/>
                  </a:lnTo>
                  <a:lnTo>
                    <a:pt x="335756" y="341710"/>
                  </a:lnTo>
                  <a:lnTo>
                    <a:pt x="277416" y="328613"/>
                  </a:lnTo>
                  <a:lnTo>
                    <a:pt x="194072" y="292894"/>
                  </a:lnTo>
                  <a:lnTo>
                    <a:pt x="211931" y="404813"/>
                  </a:lnTo>
                  <a:lnTo>
                    <a:pt x="196453" y="519113"/>
                  </a:lnTo>
                  <a:lnTo>
                    <a:pt x="3572" y="533400"/>
                  </a:lnTo>
                  <a:lnTo>
                    <a:pt x="0" y="840582"/>
                  </a:lnTo>
                  <a:lnTo>
                    <a:pt x="71438" y="914400"/>
                  </a:lnTo>
                  <a:lnTo>
                    <a:pt x="167878" y="1021557"/>
                  </a:lnTo>
                  <a:lnTo>
                    <a:pt x="147638" y="1066800"/>
                  </a:lnTo>
                  <a:lnTo>
                    <a:pt x="198835" y="1063228"/>
                  </a:lnTo>
                  <a:lnTo>
                    <a:pt x="259556" y="1058466"/>
                  </a:lnTo>
                  <a:lnTo>
                    <a:pt x="304800" y="1048941"/>
                  </a:lnTo>
                  <a:lnTo>
                    <a:pt x="331159" y="1047591"/>
                  </a:lnTo>
                  <a:lnTo>
                    <a:pt x="382454" y="1060679"/>
                  </a:lnTo>
                  <a:lnTo>
                    <a:pt x="436384" y="1070916"/>
                  </a:lnTo>
                  <a:lnTo>
                    <a:pt x="476883" y="1081396"/>
                  </a:lnTo>
                  <a:lnTo>
                    <a:pt x="509018" y="1075205"/>
                  </a:lnTo>
                  <a:lnTo>
                    <a:pt x="556762" y="1040693"/>
                  </a:lnTo>
                  <a:lnTo>
                    <a:pt x="588031" y="986853"/>
                  </a:lnTo>
                  <a:lnTo>
                    <a:pt x="646368" y="943736"/>
                  </a:lnTo>
                  <a:lnTo>
                    <a:pt x="686257" y="920582"/>
                  </a:lnTo>
                  <a:lnTo>
                    <a:pt x="710027" y="897720"/>
                  </a:lnTo>
                  <a:lnTo>
                    <a:pt x="704854" y="859494"/>
                  </a:lnTo>
                  <a:lnTo>
                    <a:pt x="738560" y="841126"/>
                  </a:lnTo>
                  <a:lnTo>
                    <a:pt x="778448" y="817971"/>
                  </a:lnTo>
                  <a:lnTo>
                    <a:pt x="826650" y="808685"/>
                  </a:lnTo>
                  <a:lnTo>
                    <a:pt x="836428" y="755235"/>
                  </a:lnTo>
                  <a:lnTo>
                    <a:pt x="903231" y="734395"/>
                  </a:lnTo>
                  <a:lnTo>
                    <a:pt x="959289" y="713751"/>
                  </a:lnTo>
                  <a:lnTo>
                    <a:pt x="1017779" y="679044"/>
                  </a:lnTo>
                  <a:lnTo>
                    <a:pt x="1065610" y="667941"/>
                  </a:lnTo>
                  <a:lnTo>
                    <a:pt x="1132285" y="648891"/>
                  </a:lnTo>
                  <a:lnTo>
                    <a:pt x="1137139" y="592763"/>
                  </a:lnTo>
                  <a:lnTo>
                    <a:pt x="1165772" y="541774"/>
                  </a:lnTo>
                  <a:lnTo>
                    <a:pt x="1157103" y="508285"/>
                  </a:lnTo>
                  <a:lnTo>
                    <a:pt x="1195388" y="484585"/>
                  </a:lnTo>
                  <a:lnTo>
                    <a:pt x="1207381" y="465315"/>
                  </a:lnTo>
                  <a:lnTo>
                    <a:pt x="1223963" y="453628"/>
                  </a:lnTo>
                  <a:lnTo>
                    <a:pt x="1228725" y="414338"/>
                  </a:lnTo>
                  <a:lnTo>
                    <a:pt x="1194957" y="373014"/>
                  </a:lnTo>
                  <a:lnTo>
                    <a:pt x="1181100" y="310753"/>
                  </a:lnTo>
                  <a:lnTo>
                    <a:pt x="1201286" y="277569"/>
                  </a:lnTo>
                  <a:lnTo>
                    <a:pt x="1219582" y="249199"/>
                  </a:lnTo>
                  <a:lnTo>
                    <a:pt x="1243454" y="231942"/>
                  </a:lnTo>
                  <a:lnTo>
                    <a:pt x="1216031" y="201598"/>
                  </a:lnTo>
                  <a:lnTo>
                    <a:pt x="1199404" y="173861"/>
                  </a:lnTo>
                  <a:lnTo>
                    <a:pt x="1201217" y="125696"/>
                  </a:lnTo>
                  <a:lnTo>
                    <a:pt x="1176491" y="120537"/>
                  </a:lnTo>
                  <a:lnTo>
                    <a:pt x="1133204" y="104500"/>
                  </a:lnTo>
                  <a:lnTo>
                    <a:pt x="1086977" y="74496"/>
                  </a:lnTo>
                  <a:lnTo>
                    <a:pt x="1042457" y="64557"/>
                  </a:lnTo>
                  <a:lnTo>
                    <a:pt x="1007414" y="33882"/>
                  </a:lnTo>
                  <a:lnTo>
                    <a:pt x="975979" y="29313"/>
                  </a:lnTo>
                  <a:lnTo>
                    <a:pt x="955292" y="49315"/>
                  </a:lnTo>
                  <a:lnTo>
                    <a:pt x="930810" y="32936"/>
                  </a:lnTo>
                  <a:lnTo>
                    <a:pt x="909638" y="0"/>
                  </a:lnTo>
                  <a:lnTo>
                    <a:pt x="809625" y="1071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Freeform 92"/>
            <p:cNvSpPr>
              <a:spLocks/>
            </p:cNvSpPr>
            <p:nvPr/>
          </p:nvSpPr>
          <p:spPr bwMode="auto">
            <a:xfrm>
              <a:off x="4714851" y="5148281"/>
              <a:ext cx="155575" cy="142875"/>
            </a:xfrm>
            <a:custGeom>
              <a:avLst/>
              <a:gdLst>
                <a:gd name="T0" fmla="*/ 89 w 903533"/>
                <a:gd name="T1" fmla="*/ 4 h 835819"/>
                <a:gd name="T2" fmla="*/ 80 w 903533"/>
                <a:gd name="T3" fmla="*/ 0 h 835819"/>
                <a:gd name="T4" fmla="*/ 72 w 903533"/>
                <a:gd name="T5" fmla="*/ 1 h 835819"/>
                <a:gd name="T6" fmla="*/ 61 w 903533"/>
                <a:gd name="T7" fmla="*/ 7 h 835819"/>
                <a:gd name="T8" fmla="*/ 62 w 903533"/>
                <a:gd name="T9" fmla="*/ 13 h 835819"/>
                <a:gd name="T10" fmla="*/ 58 w 903533"/>
                <a:gd name="T11" fmla="*/ 16 h 835819"/>
                <a:gd name="T12" fmla="*/ 51 w 903533"/>
                <a:gd name="T13" fmla="*/ 20 h 835819"/>
                <a:gd name="T14" fmla="*/ 43 w 903533"/>
                <a:gd name="T15" fmla="*/ 26 h 835819"/>
                <a:gd name="T16" fmla="*/ 38 w 903533"/>
                <a:gd name="T17" fmla="*/ 33 h 835819"/>
                <a:gd name="T18" fmla="*/ 32 w 903533"/>
                <a:gd name="T19" fmla="*/ 38 h 835819"/>
                <a:gd name="T20" fmla="*/ 27 w 903533"/>
                <a:gd name="T21" fmla="*/ 39 h 835819"/>
                <a:gd name="T22" fmla="*/ 22 w 903533"/>
                <a:gd name="T23" fmla="*/ 38 h 835819"/>
                <a:gd name="T24" fmla="*/ 14 w 903533"/>
                <a:gd name="T25" fmla="*/ 37 h 835819"/>
                <a:gd name="T26" fmla="*/ 5 w 903533"/>
                <a:gd name="T27" fmla="*/ 34 h 835819"/>
                <a:gd name="T28" fmla="*/ 0 w 903533"/>
                <a:gd name="T29" fmla="*/ 35 h 835819"/>
                <a:gd name="T30" fmla="*/ 4 w 903533"/>
                <a:gd name="T31" fmla="*/ 41 h 835819"/>
                <a:gd name="T32" fmla="*/ 11 w 903533"/>
                <a:gd name="T33" fmla="*/ 47 h 835819"/>
                <a:gd name="T34" fmla="*/ 18 w 903533"/>
                <a:gd name="T35" fmla="*/ 61 h 835819"/>
                <a:gd name="T36" fmla="*/ 28 w 903533"/>
                <a:gd name="T37" fmla="*/ 66 h 835819"/>
                <a:gd name="T38" fmla="*/ 35 w 903533"/>
                <a:gd name="T39" fmla="*/ 70 h 835819"/>
                <a:gd name="T40" fmla="*/ 40 w 903533"/>
                <a:gd name="T41" fmla="*/ 73 h 835819"/>
                <a:gd name="T42" fmla="*/ 46 w 903533"/>
                <a:gd name="T43" fmla="*/ 81 h 835819"/>
                <a:gd name="T44" fmla="*/ 49 w 903533"/>
                <a:gd name="T45" fmla="*/ 92 h 835819"/>
                <a:gd name="T46" fmla="*/ 53 w 903533"/>
                <a:gd name="T47" fmla="*/ 101 h 835819"/>
                <a:gd name="T48" fmla="*/ 59 w 903533"/>
                <a:gd name="T49" fmla="*/ 107 h 835819"/>
                <a:gd name="T50" fmla="*/ 62 w 903533"/>
                <a:gd name="T51" fmla="*/ 117 h 835819"/>
                <a:gd name="T52" fmla="*/ 69 w 903533"/>
                <a:gd name="T53" fmla="*/ 122 h 835819"/>
                <a:gd name="T54" fmla="*/ 80 w 903533"/>
                <a:gd name="T55" fmla="*/ 121 h 835819"/>
                <a:gd name="T56" fmla="*/ 86 w 903533"/>
                <a:gd name="T57" fmla="*/ 113 h 835819"/>
                <a:gd name="T58" fmla="*/ 101 w 903533"/>
                <a:gd name="T59" fmla="*/ 110 h 835819"/>
                <a:gd name="T60" fmla="*/ 111 w 903533"/>
                <a:gd name="T61" fmla="*/ 102 h 835819"/>
                <a:gd name="T62" fmla="*/ 125 w 903533"/>
                <a:gd name="T63" fmla="*/ 91 h 835819"/>
                <a:gd name="T64" fmla="*/ 126 w 903533"/>
                <a:gd name="T65" fmla="*/ 83 h 835819"/>
                <a:gd name="T66" fmla="*/ 125 w 903533"/>
                <a:gd name="T67" fmla="*/ 77 h 835819"/>
                <a:gd name="T68" fmla="*/ 131 w 903533"/>
                <a:gd name="T69" fmla="*/ 71 h 835819"/>
                <a:gd name="T70" fmla="*/ 137 w 903533"/>
                <a:gd name="T71" fmla="*/ 66 h 835819"/>
                <a:gd name="T72" fmla="*/ 133 w 903533"/>
                <a:gd name="T73" fmla="*/ 58 h 835819"/>
                <a:gd name="T74" fmla="*/ 133 w 903533"/>
                <a:gd name="T75" fmla="*/ 48 h 835819"/>
                <a:gd name="T76" fmla="*/ 136 w 903533"/>
                <a:gd name="T77" fmla="*/ 41 h 835819"/>
                <a:gd name="T78" fmla="*/ 137 w 903533"/>
                <a:gd name="T79" fmla="*/ 32 h 835819"/>
                <a:gd name="T80" fmla="*/ 132 w 903533"/>
                <a:gd name="T81" fmla="*/ 26 h 835819"/>
                <a:gd name="T82" fmla="*/ 131 w 903533"/>
                <a:gd name="T83" fmla="*/ 19 h 835819"/>
                <a:gd name="T84" fmla="*/ 123 w 903533"/>
                <a:gd name="T85" fmla="*/ 16 h 835819"/>
                <a:gd name="T86" fmla="*/ 113 w 903533"/>
                <a:gd name="T87" fmla="*/ 14 h 835819"/>
                <a:gd name="T88" fmla="*/ 106 w 903533"/>
                <a:gd name="T89" fmla="*/ 10 h 835819"/>
                <a:gd name="T90" fmla="*/ 96 w 903533"/>
                <a:gd name="T91" fmla="*/ 6 h 835819"/>
                <a:gd name="T92" fmla="*/ 89 w 903533"/>
                <a:gd name="T93" fmla="*/ 4 h 83581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903533"/>
                <a:gd name="T142" fmla="*/ 0 h 835819"/>
                <a:gd name="T143" fmla="*/ 903533 w 903533"/>
                <a:gd name="T144" fmla="*/ 835819 h 83581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903533" h="835819">
                  <a:moveTo>
                    <a:pt x="590550" y="26194"/>
                  </a:moveTo>
                  <a:lnTo>
                    <a:pt x="526257" y="0"/>
                  </a:lnTo>
                  <a:lnTo>
                    <a:pt x="476250" y="7144"/>
                  </a:lnTo>
                  <a:lnTo>
                    <a:pt x="404813" y="48816"/>
                  </a:lnTo>
                  <a:lnTo>
                    <a:pt x="408385" y="89297"/>
                  </a:lnTo>
                  <a:lnTo>
                    <a:pt x="383382" y="110728"/>
                  </a:lnTo>
                  <a:lnTo>
                    <a:pt x="334566" y="139303"/>
                  </a:lnTo>
                  <a:lnTo>
                    <a:pt x="284560" y="177403"/>
                  </a:lnTo>
                  <a:lnTo>
                    <a:pt x="253603" y="228600"/>
                  </a:lnTo>
                  <a:lnTo>
                    <a:pt x="211932" y="261937"/>
                  </a:lnTo>
                  <a:lnTo>
                    <a:pt x="176213" y="270272"/>
                  </a:lnTo>
                  <a:lnTo>
                    <a:pt x="145257" y="261937"/>
                  </a:lnTo>
                  <a:lnTo>
                    <a:pt x="90488" y="252412"/>
                  </a:lnTo>
                  <a:lnTo>
                    <a:pt x="30957" y="235744"/>
                  </a:lnTo>
                  <a:lnTo>
                    <a:pt x="0" y="240506"/>
                  </a:lnTo>
                  <a:lnTo>
                    <a:pt x="27385" y="283369"/>
                  </a:lnTo>
                  <a:lnTo>
                    <a:pt x="72628" y="323850"/>
                  </a:lnTo>
                  <a:lnTo>
                    <a:pt x="116682" y="420291"/>
                  </a:lnTo>
                  <a:lnTo>
                    <a:pt x="183357" y="452437"/>
                  </a:lnTo>
                  <a:lnTo>
                    <a:pt x="233363" y="482203"/>
                  </a:lnTo>
                  <a:lnTo>
                    <a:pt x="263128" y="501253"/>
                  </a:lnTo>
                  <a:lnTo>
                    <a:pt x="305991" y="551259"/>
                  </a:lnTo>
                  <a:lnTo>
                    <a:pt x="320278" y="631031"/>
                  </a:lnTo>
                  <a:lnTo>
                    <a:pt x="351235" y="690562"/>
                  </a:lnTo>
                  <a:lnTo>
                    <a:pt x="392907" y="731044"/>
                  </a:lnTo>
                  <a:lnTo>
                    <a:pt x="410766" y="801291"/>
                  </a:lnTo>
                  <a:lnTo>
                    <a:pt x="457200" y="835819"/>
                  </a:lnTo>
                  <a:lnTo>
                    <a:pt x="527447" y="826294"/>
                  </a:lnTo>
                  <a:lnTo>
                    <a:pt x="570310" y="775097"/>
                  </a:lnTo>
                  <a:lnTo>
                    <a:pt x="669132" y="752475"/>
                  </a:lnTo>
                  <a:lnTo>
                    <a:pt x="734616" y="698897"/>
                  </a:lnTo>
                  <a:lnTo>
                    <a:pt x="824175" y="622115"/>
                  </a:lnTo>
                  <a:lnTo>
                    <a:pt x="831336" y="570006"/>
                  </a:lnTo>
                  <a:lnTo>
                    <a:pt x="827021" y="530748"/>
                  </a:lnTo>
                  <a:lnTo>
                    <a:pt x="867647" y="486462"/>
                  </a:lnTo>
                  <a:lnTo>
                    <a:pt x="903533" y="453967"/>
                  </a:lnTo>
                  <a:lnTo>
                    <a:pt x="877355" y="401058"/>
                  </a:lnTo>
                  <a:lnTo>
                    <a:pt x="876072" y="330371"/>
                  </a:lnTo>
                  <a:lnTo>
                    <a:pt x="895350" y="279797"/>
                  </a:lnTo>
                  <a:lnTo>
                    <a:pt x="903303" y="217958"/>
                  </a:lnTo>
                  <a:lnTo>
                    <a:pt x="875110" y="176212"/>
                  </a:lnTo>
                  <a:lnTo>
                    <a:pt x="863203" y="130969"/>
                  </a:lnTo>
                  <a:lnTo>
                    <a:pt x="813197" y="111919"/>
                  </a:lnTo>
                  <a:lnTo>
                    <a:pt x="748903" y="94059"/>
                  </a:lnTo>
                  <a:lnTo>
                    <a:pt x="701278" y="69056"/>
                  </a:lnTo>
                  <a:lnTo>
                    <a:pt x="632222" y="41672"/>
                  </a:lnTo>
                  <a:lnTo>
                    <a:pt x="590550" y="261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9" name="Freeform 93"/>
            <p:cNvSpPr>
              <a:spLocks/>
            </p:cNvSpPr>
            <p:nvPr/>
          </p:nvSpPr>
          <p:spPr bwMode="auto">
            <a:xfrm>
              <a:off x="4825976" y="5338781"/>
              <a:ext cx="25400" cy="41275"/>
            </a:xfrm>
            <a:custGeom>
              <a:avLst/>
              <a:gdLst>
                <a:gd name="T0" fmla="*/ 16 w 152400"/>
                <a:gd name="T1" fmla="*/ 11 h 235743"/>
                <a:gd name="T2" fmla="*/ 15 w 152400"/>
                <a:gd name="T3" fmla="*/ 22 h 235743"/>
                <a:gd name="T4" fmla="*/ 20 w 152400"/>
                <a:gd name="T5" fmla="*/ 23 h 235743"/>
                <a:gd name="T6" fmla="*/ 14 w 152400"/>
                <a:gd name="T7" fmla="*/ 32 h 235743"/>
                <a:gd name="T8" fmla="*/ 9 w 152400"/>
                <a:gd name="T9" fmla="*/ 39 h 235743"/>
                <a:gd name="T10" fmla="*/ 4 w 152400"/>
                <a:gd name="T11" fmla="*/ 33 h 235743"/>
                <a:gd name="T12" fmla="*/ 0 w 152400"/>
                <a:gd name="T13" fmla="*/ 25 h 235743"/>
                <a:gd name="T14" fmla="*/ 2 w 152400"/>
                <a:gd name="T15" fmla="*/ 13 h 235743"/>
                <a:gd name="T16" fmla="*/ 5 w 152400"/>
                <a:gd name="T17" fmla="*/ 6 h 235743"/>
                <a:gd name="T18" fmla="*/ 10 w 152400"/>
                <a:gd name="T19" fmla="*/ 0 h 235743"/>
                <a:gd name="T20" fmla="*/ 13 w 152400"/>
                <a:gd name="T21" fmla="*/ 6 h 235743"/>
                <a:gd name="T22" fmla="*/ 16 w 152400"/>
                <a:gd name="T23" fmla="*/ 11 h 2357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2400"/>
                <a:gd name="T37" fmla="*/ 0 h 235743"/>
                <a:gd name="T38" fmla="*/ 152400 w 152400"/>
                <a:gd name="T39" fmla="*/ 235743 h 2357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2400" h="235743">
                  <a:moveTo>
                    <a:pt x="123716" y="68211"/>
                  </a:moveTo>
                  <a:lnTo>
                    <a:pt x="115519" y="131749"/>
                  </a:lnTo>
                  <a:lnTo>
                    <a:pt x="152400" y="140493"/>
                  </a:lnTo>
                  <a:lnTo>
                    <a:pt x="110728" y="192881"/>
                  </a:lnTo>
                  <a:lnTo>
                    <a:pt x="72628" y="235743"/>
                  </a:lnTo>
                  <a:lnTo>
                    <a:pt x="33338" y="198834"/>
                  </a:lnTo>
                  <a:lnTo>
                    <a:pt x="0" y="154781"/>
                  </a:lnTo>
                  <a:lnTo>
                    <a:pt x="14288" y="79771"/>
                  </a:lnTo>
                  <a:lnTo>
                    <a:pt x="39291" y="35718"/>
                  </a:lnTo>
                  <a:lnTo>
                    <a:pt x="77391" y="0"/>
                  </a:lnTo>
                  <a:lnTo>
                    <a:pt x="102235" y="37611"/>
                  </a:lnTo>
                  <a:lnTo>
                    <a:pt x="123716" y="6821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Freeform 94"/>
            <p:cNvSpPr>
              <a:spLocks/>
            </p:cNvSpPr>
            <p:nvPr/>
          </p:nvSpPr>
          <p:spPr bwMode="auto">
            <a:xfrm>
              <a:off x="6827814" y="3679843"/>
              <a:ext cx="52387" cy="242888"/>
            </a:xfrm>
            <a:custGeom>
              <a:avLst/>
              <a:gdLst>
                <a:gd name="T0" fmla="*/ 2147483647 w 432"/>
                <a:gd name="T1" fmla="*/ 2147483647 h 1904"/>
                <a:gd name="T2" fmla="*/ 2147483647 w 432"/>
                <a:gd name="T3" fmla="*/ 2147483647 h 1904"/>
                <a:gd name="T4" fmla="*/ 2147483647 w 432"/>
                <a:gd name="T5" fmla="*/ 2147483647 h 1904"/>
                <a:gd name="T6" fmla="*/ 2147483647 w 432"/>
                <a:gd name="T7" fmla="*/ 2147483647 h 1904"/>
                <a:gd name="T8" fmla="*/ 2147483647 w 432"/>
                <a:gd name="T9" fmla="*/ 2147483647 h 1904"/>
                <a:gd name="T10" fmla="*/ 2147483647 w 432"/>
                <a:gd name="T11" fmla="*/ 2147483647 h 1904"/>
                <a:gd name="T12" fmla="*/ 0 w 432"/>
                <a:gd name="T13" fmla="*/ 2147483647 h 1904"/>
                <a:gd name="T14" fmla="*/ 2147483647 w 432"/>
                <a:gd name="T15" fmla="*/ 2147483647 h 1904"/>
                <a:gd name="T16" fmla="*/ 2147483647 w 432"/>
                <a:gd name="T17" fmla="*/ 2147483647 h 1904"/>
                <a:gd name="T18" fmla="*/ 2147483647 w 432"/>
                <a:gd name="T19" fmla="*/ 2147483647 h 1904"/>
                <a:gd name="T20" fmla="*/ 2147483647 w 432"/>
                <a:gd name="T21" fmla="*/ 2147483647 h 1904"/>
                <a:gd name="T22" fmla="*/ 2147483647 w 432"/>
                <a:gd name="T23" fmla="*/ 2147483647 h 1904"/>
                <a:gd name="T24" fmla="*/ 2147483647 w 432"/>
                <a:gd name="T25" fmla="*/ 2147483647 h 1904"/>
                <a:gd name="T26" fmla="*/ 2147483647 w 432"/>
                <a:gd name="T27" fmla="*/ 2147483647 h 1904"/>
                <a:gd name="T28" fmla="*/ 2147483647 w 432"/>
                <a:gd name="T29" fmla="*/ 2147483647 h 1904"/>
                <a:gd name="T30" fmla="*/ 2147483647 w 432"/>
                <a:gd name="T31" fmla="*/ 2147483647 h 1904"/>
                <a:gd name="T32" fmla="*/ 2147483647 w 432"/>
                <a:gd name="T33" fmla="*/ 2147483647 h 1904"/>
                <a:gd name="T34" fmla="*/ 2147483647 w 432"/>
                <a:gd name="T35" fmla="*/ 2147483647 h 1904"/>
                <a:gd name="T36" fmla="*/ 2147483647 w 432"/>
                <a:gd name="T37" fmla="*/ 2147483647 h 1904"/>
                <a:gd name="T38" fmla="*/ 2147483647 w 432"/>
                <a:gd name="T39" fmla="*/ 2147483647 h 1904"/>
                <a:gd name="T40" fmla="*/ 2147483647 w 432"/>
                <a:gd name="T41" fmla="*/ 2147483647 h 1904"/>
                <a:gd name="T42" fmla="*/ 2147483647 w 432"/>
                <a:gd name="T43" fmla="*/ 2147483647 h 1904"/>
                <a:gd name="T44" fmla="*/ 2147483647 w 432"/>
                <a:gd name="T45" fmla="*/ 2147483647 h 1904"/>
                <a:gd name="T46" fmla="*/ 2147483647 w 432"/>
                <a:gd name="T47" fmla="*/ 2147483647 h 1904"/>
                <a:gd name="T48" fmla="*/ 2147483647 w 432"/>
                <a:gd name="T49" fmla="*/ 2147483647 h 1904"/>
                <a:gd name="T50" fmla="*/ 2147483647 w 432"/>
                <a:gd name="T51" fmla="*/ 2147483647 h 1904"/>
                <a:gd name="T52" fmla="*/ 2147483647 w 432"/>
                <a:gd name="T53" fmla="*/ 2147483647 h 1904"/>
                <a:gd name="T54" fmla="*/ 2147483647 w 432"/>
                <a:gd name="T55" fmla="*/ 0 h 1904"/>
                <a:gd name="T56" fmla="*/ 2147483647 w 432"/>
                <a:gd name="T57" fmla="*/ 2147483647 h 1904"/>
                <a:gd name="T58" fmla="*/ 2147483647 w 432"/>
                <a:gd name="T59" fmla="*/ 2147483647 h 1904"/>
                <a:gd name="T60" fmla="*/ 2147483647 w 432"/>
                <a:gd name="T61" fmla="*/ 2147483647 h 1904"/>
                <a:gd name="T62" fmla="*/ 2147483647 w 432"/>
                <a:gd name="T63" fmla="*/ 2147483647 h 1904"/>
                <a:gd name="T64" fmla="*/ 2147483647 w 432"/>
                <a:gd name="T65" fmla="*/ 2147483647 h 1904"/>
                <a:gd name="T66" fmla="*/ 2147483647 w 432"/>
                <a:gd name="T67" fmla="*/ 2147483647 h 1904"/>
                <a:gd name="T68" fmla="*/ 2147483647 w 432"/>
                <a:gd name="T69" fmla="*/ 2147483647 h 1904"/>
                <a:gd name="T70" fmla="*/ 2147483647 w 432"/>
                <a:gd name="T71" fmla="*/ 2147483647 h 1904"/>
                <a:gd name="T72" fmla="*/ 2147483647 w 432"/>
                <a:gd name="T73" fmla="*/ 2147483647 h 1904"/>
                <a:gd name="T74" fmla="*/ 2147483647 w 432"/>
                <a:gd name="T75" fmla="*/ 2147483647 h 1904"/>
                <a:gd name="T76" fmla="*/ 2147483647 w 432"/>
                <a:gd name="T77" fmla="*/ 2147483647 h 1904"/>
                <a:gd name="T78" fmla="*/ 2147483647 w 432"/>
                <a:gd name="T79" fmla="*/ 2147483647 h 1904"/>
                <a:gd name="T80" fmla="*/ 2147483647 w 432"/>
                <a:gd name="T81" fmla="*/ 2147483647 h 1904"/>
                <a:gd name="T82" fmla="*/ 2147483647 w 432"/>
                <a:gd name="T83" fmla="*/ 2147483647 h 1904"/>
                <a:gd name="T84" fmla="*/ 2147483647 w 432"/>
                <a:gd name="T85" fmla="*/ 2147483647 h 1904"/>
                <a:gd name="T86" fmla="*/ 2147483647 w 432"/>
                <a:gd name="T87" fmla="*/ 2147483647 h 1904"/>
                <a:gd name="T88" fmla="*/ 2147483647 w 432"/>
                <a:gd name="T89" fmla="*/ 2147483647 h 1904"/>
                <a:gd name="T90" fmla="*/ 2147483647 w 432"/>
                <a:gd name="T91" fmla="*/ 2147483647 h 1904"/>
                <a:gd name="T92" fmla="*/ 2147483647 w 432"/>
                <a:gd name="T93" fmla="*/ 2147483647 h 1904"/>
                <a:gd name="T94" fmla="*/ 2147483647 w 432"/>
                <a:gd name="T95" fmla="*/ 2147483647 h 1904"/>
                <a:gd name="T96" fmla="*/ 2147483647 w 432"/>
                <a:gd name="T97" fmla="*/ 2147483647 h 190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2"/>
                <a:gd name="T148" fmla="*/ 0 h 1904"/>
                <a:gd name="T149" fmla="*/ 432 w 432"/>
                <a:gd name="T150" fmla="*/ 1904 h 190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2" h="1904">
                  <a:moveTo>
                    <a:pt x="288" y="1880"/>
                  </a:moveTo>
                  <a:lnTo>
                    <a:pt x="216" y="1760"/>
                  </a:lnTo>
                  <a:lnTo>
                    <a:pt x="160" y="1768"/>
                  </a:lnTo>
                  <a:lnTo>
                    <a:pt x="136" y="1832"/>
                  </a:lnTo>
                  <a:lnTo>
                    <a:pt x="120" y="1904"/>
                  </a:lnTo>
                  <a:lnTo>
                    <a:pt x="48" y="1896"/>
                  </a:lnTo>
                  <a:lnTo>
                    <a:pt x="0" y="1840"/>
                  </a:lnTo>
                  <a:lnTo>
                    <a:pt x="32" y="1736"/>
                  </a:lnTo>
                  <a:lnTo>
                    <a:pt x="48" y="1664"/>
                  </a:lnTo>
                  <a:lnTo>
                    <a:pt x="56" y="1560"/>
                  </a:lnTo>
                  <a:lnTo>
                    <a:pt x="96" y="1504"/>
                  </a:lnTo>
                  <a:lnTo>
                    <a:pt x="104" y="1432"/>
                  </a:lnTo>
                  <a:lnTo>
                    <a:pt x="72" y="1376"/>
                  </a:lnTo>
                  <a:lnTo>
                    <a:pt x="32" y="1288"/>
                  </a:lnTo>
                  <a:lnTo>
                    <a:pt x="88" y="1200"/>
                  </a:lnTo>
                  <a:lnTo>
                    <a:pt x="80" y="1064"/>
                  </a:lnTo>
                  <a:lnTo>
                    <a:pt x="64" y="968"/>
                  </a:lnTo>
                  <a:lnTo>
                    <a:pt x="74" y="857"/>
                  </a:lnTo>
                  <a:lnTo>
                    <a:pt x="96" y="776"/>
                  </a:lnTo>
                  <a:lnTo>
                    <a:pt x="64" y="688"/>
                  </a:lnTo>
                  <a:lnTo>
                    <a:pt x="24" y="576"/>
                  </a:lnTo>
                  <a:lnTo>
                    <a:pt x="40" y="440"/>
                  </a:lnTo>
                  <a:lnTo>
                    <a:pt x="64" y="344"/>
                  </a:lnTo>
                  <a:lnTo>
                    <a:pt x="56" y="240"/>
                  </a:lnTo>
                  <a:lnTo>
                    <a:pt x="128" y="232"/>
                  </a:lnTo>
                  <a:lnTo>
                    <a:pt x="152" y="160"/>
                  </a:lnTo>
                  <a:lnTo>
                    <a:pt x="112" y="8"/>
                  </a:lnTo>
                  <a:lnTo>
                    <a:pt x="184" y="0"/>
                  </a:lnTo>
                  <a:lnTo>
                    <a:pt x="232" y="80"/>
                  </a:lnTo>
                  <a:lnTo>
                    <a:pt x="216" y="168"/>
                  </a:lnTo>
                  <a:lnTo>
                    <a:pt x="264" y="376"/>
                  </a:lnTo>
                  <a:lnTo>
                    <a:pt x="248" y="496"/>
                  </a:lnTo>
                  <a:lnTo>
                    <a:pt x="224" y="584"/>
                  </a:lnTo>
                  <a:lnTo>
                    <a:pt x="248" y="680"/>
                  </a:lnTo>
                  <a:lnTo>
                    <a:pt x="296" y="800"/>
                  </a:lnTo>
                  <a:lnTo>
                    <a:pt x="296" y="920"/>
                  </a:lnTo>
                  <a:lnTo>
                    <a:pt x="344" y="1024"/>
                  </a:lnTo>
                  <a:lnTo>
                    <a:pt x="376" y="1120"/>
                  </a:lnTo>
                  <a:lnTo>
                    <a:pt x="432" y="1192"/>
                  </a:lnTo>
                  <a:lnTo>
                    <a:pt x="376" y="1240"/>
                  </a:lnTo>
                  <a:lnTo>
                    <a:pt x="312" y="1200"/>
                  </a:lnTo>
                  <a:lnTo>
                    <a:pt x="240" y="1224"/>
                  </a:lnTo>
                  <a:lnTo>
                    <a:pt x="208" y="1336"/>
                  </a:lnTo>
                  <a:lnTo>
                    <a:pt x="168" y="1432"/>
                  </a:lnTo>
                  <a:lnTo>
                    <a:pt x="192" y="1552"/>
                  </a:lnTo>
                  <a:lnTo>
                    <a:pt x="232" y="1632"/>
                  </a:lnTo>
                  <a:lnTo>
                    <a:pt x="264" y="1696"/>
                  </a:lnTo>
                  <a:lnTo>
                    <a:pt x="320" y="1768"/>
                  </a:lnTo>
                  <a:lnTo>
                    <a:pt x="288" y="18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Freeform 95"/>
            <p:cNvSpPr>
              <a:spLocks/>
            </p:cNvSpPr>
            <p:nvPr/>
          </p:nvSpPr>
          <p:spPr bwMode="auto">
            <a:xfrm>
              <a:off x="6507139" y="3998931"/>
              <a:ext cx="114300" cy="131762"/>
            </a:xfrm>
            <a:custGeom>
              <a:avLst/>
              <a:gdLst>
                <a:gd name="T0" fmla="*/ 0 w 358"/>
                <a:gd name="T1" fmla="*/ 2147483647 h 414"/>
                <a:gd name="T2" fmla="*/ 2147483647 w 358"/>
                <a:gd name="T3" fmla="*/ 2147483647 h 414"/>
                <a:gd name="T4" fmla="*/ 2147483647 w 358"/>
                <a:gd name="T5" fmla="*/ 2147483647 h 414"/>
                <a:gd name="T6" fmla="*/ 2147483647 w 358"/>
                <a:gd name="T7" fmla="*/ 2147483647 h 414"/>
                <a:gd name="T8" fmla="*/ 2147483647 w 358"/>
                <a:gd name="T9" fmla="*/ 2147483647 h 414"/>
                <a:gd name="T10" fmla="*/ 2147483647 w 358"/>
                <a:gd name="T11" fmla="*/ 2147483647 h 414"/>
                <a:gd name="T12" fmla="*/ 2147483647 w 358"/>
                <a:gd name="T13" fmla="*/ 2147483647 h 414"/>
                <a:gd name="T14" fmla="*/ 2147483647 w 358"/>
                <a:gd name="T15" fmla="*/ 2147483647 h 414"/>
                <a:gd name="T16" fmla="*/ 2147483647 w 358"/>
                <a:gd name="T17" fmla="*/ 2147483647 h 414"/>
                <a:gd name="T18" fmla="*/ 2147483647 w 358"/>
                <a:gd name="T19" fmla="*/ 2147483647 h 414"/>
                <a:gd name="T20" fmla="*/ 2147483647 w 358"/>
                <a:gd name="T21" fmla="*/ 2147483647 h 414"/>
                <a:gd name="T22" fmla="*/ 2147483647 w 358"/>
                <a:gd name="T23" fmla="*/ 2147483647 h 414"/>
                <a:gd name="T24" fmla="*/ 2147483647 w 358"/>
                <a:gd name="T25" fmla="*/ 2147483647 h 414"/>
                <a:gd name="T26" fmla="*/ 2147483647 w 358"/>
                <a:gd name="T27" fmla="*/ 2147483647 h 414"/>
                <a:gd name="T28" fmla="*/ 2147483647 w 358"/>
                <a:gd name="T29" fmla="*/ 2147483647 h 414"/>
                <a:gd name="T30" fmla="*/ 2147483647 w 358"/>
                <a:gd name="T31" fmla="*/ 2147483647 h 414"/>
                <a:gd name="T32" fmla="*/ 2147483647 w 358"/>
                <a:gd name="T33" fmla="*/ 2147483647 h 414"/>
                <a:gd name="T34" fmla="*/ 2147483647 w 358"/>
                <a:gd name="T35" fmla="*/ 2147483647 h 414"/>
                <a:gd name="T36" fmla="*/ 2147483647 w 358"/>
                <a:gd name="T37" fmla="*/ 2147483647 h 414"/>
                <a:gd name="T38" fmla="*/ 2147483647 w 358"/>
                <a:gd name="T39" fmla="*/ 2147483647 h 414"/>
                <a:gd name="T40" fmla="*/ 2147483647 w 358"/>
                <a:gd name="T41" fmla="*/ 2147483647 h 414"/>
                <a:gd name="T42" fmla="*/ 2147483647 w 358"/>
                <a:gd name="T43" fmla="*/ 2147483647 h 414"/>
                <a:gd name="T44" fmla="*/ 2147483647 w 358"/>
                <a:gd name="T45" fmla="*/ 2147483647 h 414"/>
                <a:gd name="T46" fmla="*/ 2147483647 w 358"/>
                <a:gd name="T47" fmla="*/ 2147483647 h 414"/>
                <a:gd name="T48" fmla="*/ 2147483647 w 358"/>
                <a:gd name="T49" fmla="*/ 2147483647 h 414"/>
                <a:gd name="T50" fmla="*/ 2147483647 w 358"/>
                <a:gd name="T51" fmla="*/ 2147483647 h 414"/>
                <a:gd name="T52" fmla="*/ 2147483647 w 358"/>
                <a:gd name="T53" fmla="*/ 2147483647 h 414"/>
                <a:gd name="T54" fmla="*/ 2147483647 w 358"/>
                <a:gd name="T55" fmla="*/ 2147483647 h 414"/>
                <a:gd name="T56" fmla="*/ 2147483647 w 358"/>
                <a:gd name="T57" fmla="*/ 2147483647 h 414"/>
                <a:gd name="T58" fmla="*/ 2147483647 w 358"/>
                <a:gd name="T59" fmla="*/ 2147483647 h 414"/>
                <a:gd name="T60" fmla="*/ 2147483647 w 358"/>
                <a:gd name="T61" fmla="*/ 0 h 414"/>
                <a:gd name="T62" fmla="*/ 2147483647 w 358"/>
                <a:gd name="T63" fmla="*/ 2147483647 h 414"/>
                <a:gd name="T64" fmla="*/ 2147483647 w 358"/>
                <a:gd name="T65" fmla="*/ 2147483647 h 414"/>
                <a:gd name="T66" fmla="*/ 2147483647 w 358"/>
                <a:gd name="T67" fmla="*/ 2147483647 h 414"/>
                <a:gd name="T68" fmla="*/ 2147483647 w 358"/>
                <a:gd name="T69" fmla="*/ 2147483647 h 414"/>
                <a:gd name="T70" fmla="*/ 2147483647 w 358"/>
                <a:gd name="T71" fmla="*/ 2147483647 h 414"/>
                <a:gd name="T72" fmla="*/ 2147483647 w 358"/>
                <a:gd name="T73" fmla="*/ 2147483647 h 414"/>
                <a:gd name="T74" fmla="*/ 2147483647 w 358"/>
                <a:gd name="T75" fmla="*/ 2147483647 h 414"/>
                <a:gd name="T76" fmla="*/ 2147483647 w 358"/>
                <a:gd name="T77" fmla="*/ 2147483647 h 414"/>
                <a:gd name="T78" fmla="*/ 2147483647 w 358"/>
                <a:gd name="T79" fmla="*/ 2147483647 h 414"/>
                <a:gd name="T80" fmla="*/ 0 w 358"/>
                <a:gd name="T81" fmla="*/ 2147483647 h 4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58"/>
                <a:gd name="T124" fmla="*/ 0 h 414"/>
                <a:gd name="T125" fmla="*/ 358 w 358"/>
                <a:gd name="T126" fmla="*/ 414 h 41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58" h="414">
                  <a:moveTo>
                    <a:pt x="0" y="251"/>
                  </a:moveTo>
                  <a:lnTo>
                    <a:pt x="30" y="268"/>
                  </a:lnTo>
                  <a:lnTo>
                    <a:pt x="58" y="268"/>
                  </a:lnTo>
                  <a:lnTo>
                    <a:pt x="74" y="273"/>
                  </a:lnTo>
                  <a:lnTo>
                    <a:pt x="75" y="315"/>
                  </a:lnTo>
                  <a:lnTo>
                    <a:pt x="64" y="341"/>
                  </a:lnTo>
                  <a:lnTo>
                    <a:pt x="40" y="347"/>
                  </a:lnTo>
                  <a:lnTo>
                    <a:pt x="30" y="373"/>
                  </a:lnTo>
                  <a:lnTo>
                    <a:pt x="58" y="402"/>
                  </a:lnTo>
                  <a:lnTo>
                    <a:pt x="78" y="414"/>
                  </a:lnTo>
                  <a:lnTo>
                    <a:pt x="100" y="405"/>
                  </a:lnTo>
                  <a:lnTo>
                    <a:pt x="126" y="407"/>
                  </a:lnTo>
                  <a:lnTo>
                    <a:pt x="152" y="384"/>
                  </a:lnTo>
                  <a:lnTo>
                    <a:pt x="180" y="371"/>
                  </a:lnTo>
                  <a:lnTo>
                    <a:pt x="208" y="367"/>
                  </a:lnTo>
                  <a:lnTo>
                    <a:pt x="236" y="366"/>
                  </a:lnTo>
                  <a:lnTo>
                    <a:pt x="222" y="346"/>
                  </a:lnTo>
                  <a:lnTo>
                    <a:pt x="203" y="327"/>
                  </a:lnTo>
                  <a:lnTo>
                    <a:pt x="177" y="291"/>
                  </a:lnTo>
                  <a:lnTo>
                    <a:pt x="183" y="272"/>
                  </a:lnTo>
                  <a:lnTo>
                    <a:pt x="211" y="255"/>
                  </a:lnTo>
                  <a:lnTo>
                    <a:pt x="233" y="248"/>
                  </a:lnTo>
                  <a:lnTo>
                    <a:pt x="244" y="218"/>
                  </a:lnTo>
                  <a:lnTo>
                    <a:pt x="280" y="195"/>
                  </a:lnTo>
                  <a:lnTo>
                    <a:pt x="294" y="176"/>
                  </a:lnTo>
                  <a:lnTo>
                    <a:pt x="310" y="154"/>
                  </a:lnTo>
                  <a:lnTo>
                    <a:pt x="307" y="122"/>
                  </a:lnTo>
                  <a:lnTo>
                    <a:pt x="318" y="93"/>
                  </a:lnTo>
                  <a:lnTo>
                    <a:pt x="327" y="80"/>
                  </a:lnTo>
                  <a:lnTo>
                    <a:pt x="358" y="42"/>
                  </a:lnTo>
                  <a:lnTo>
                    <a:pt x="326" y="0"/>
                  </a:lnTo>
                  <a:lnTo>
                    <a:pt x="283" y="61"/>
                  </a:lnTo>
                  <a:lnTo>
                    <a:pt x="246" y="71"/>
                  </a:lnTo>
                  <a:lnTo>
                    <a:pt x="223" y="91"/>
                  </a:lnTo>
                  <a:lnTo>
                    <a:pt x="208" y="122"/>
                  </a:lnTo>
                  <a:lnTo>
                    <a:pt x="191" y="140"/>
                  </a:lnTo>
                  <a:lnTo>
                    <a:pt x="143" y="116"/>
                  </a:lnTo>
                  <a:lnTo>
                    <a:pt x="110" y="151"/>
                  </a:lnTo>
                  <a:lnTo>
                    <a:pt x="90" y="188"/>
                  </a:lnTo>
                  <a:lnTo>
                    <a:pt x="35" y="195"/>
                  </a:lnTo>
                  <a:lnTo>
                    <a:pt x="0" y="25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Freeform 96"/>
            <p:cNvSpPr>
              <a:spLocks/>
            </p:cNvSpPr>
            <p:nvPr/>
          </p:nvSpPr>
          <p:spPr bwMode="auto">
            <a:xfrm>
              <a:off x="6542064" y="4114818"/>
              <a:ext cx="65087" cy="98425"/>
            </a:xfrm>
            <a:custGeom>
              <a:avLst/>
              <a:gdLst>
                <a:gd name="T0" fmla="*/ 0 w 241"/>
                <a:gd name="T1" fmla="*/ 2147483647 h 351"/>
                <a:gd name="T2" fmla="*/ 2147483647 w 241"/>
                <a:gd name="T3" fmla="*/ 2147483647 h 351"/>
                <a:gd name="T4" fmla="*/ 2147483647 w 241"/>
                <a:gd name="T5" fmla="*/ 2147483647 h 351"/>
                <a:gd name="T6" fmla="*/ 2147483647 w 241"/>
                <a:gd name="T7" fmla="*/ 2147483647 h 351"/>
                <a:gd name="T8" fmla="*/ 2147483647 w 241"/>
                <a:gd name="T9" fmla="*/ 2147483647 h 351"/>
                <a:gd name="T10" fmla="*/ 2147483647 w 241"/>
                <a:gd name="T11" fmla="*/ 2147483647 h 351"/>
                <a:gd name="T12" fmla="*/ 2147483647 w 241"/>
                <a:gd name="T13" fmla="*/ 2147483647 h 351"/>
                <a:gd name="T14" fmla="*/ 2147483647 w 241"/>
                <a:gd name="T15" fmla="*/ 2147483647 h 351"/>
                <a:gd name="T16" fmla="*/ 2147483647 w 241"/>
                <a:gd name="T17" fmla="*/ 2147483647 h 351"/>
                <a:gd name="T18" fmla="*/ 2147483647 w 241"/>
                <a:gd name="T19" fmla="*/ 2147483647 h 351"/>
                <a:gd name="T20" fmla="*/ 2147483647 w 241"/>
                <a:gd name="T21" fmla="*/ 2147483647 h 351"/>
                <a:gd name="T22" fmla="*/ 2147483647 w 241"/>
                <a:gd name="T23" fmla="*/ 2147483647 h 351"/>
                <a:gd name="T24" fmla="*/ 2147483647 w 241"/>
                <a:gd name="T25" fmla="*/ 2147483647 h 351"/>
                <a:gd name="T26" fmla="*/ 2147483647 w 241"/>
                <a:gd name="T27" fmla="*/ 2147483647 h 351"/>
                <a:gd name="T28" fmla="*/ 2147483647 w 241"/>
                <a:gd name="T29" fmla="*/ 0 h 351"/>
                <a:gd name="T30" fmla="*/ 2147483647 w 241"/>
                <a:gd name="T31" fmla="*/ 2147483647 h 351"/>
                <a:gd name="T32" fmla="*/ 2147483647 w 241"/>
                <a:gd name="T33" fmla="*/ 2147483647 h 351"/>
                <a:gd name="T34" fmla="*/ 2147483647 w 241"/>
                <a:gd name="T35" fmla="*/ 2147483647 h 351"/>
                <a:gd name="T36" fmla="*/ 2147483647 w 241"/>
                <a:gd name="T37" fmla="*/ 2147483647 h 351"/>
                <a:gd name="T38" fmla="*/ 0 w 241"/>
                <a:gd name="T39" fmla="*/ 2147483647 h 351"/>
                <a:gd name="T40" fmla="*/ 2147483647 w 241"/>
                <a:gd name="T41" fmla="*/ 2147483647 h 351"/>
                <a:gd name="T42" fmla="*/ 2147483647 w 241"/>
                <a:gd name="T43" fmla="*/ 2147483647 h 351"/>
                <a:gd name="T44" fmla="*/ 2147483647 w 241"/>
                <a:gd name="T45" fmla="*/ 2147483647 h 351"/>
                <a:gd name="T46" fmla="*/ 0 w 241"/>
                <a:gd name="T47" fmla="*/ 2147483647 h 3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1"/>
                <a:gd name="T73" fmla="*/ 0 h 351"/>
                <a:gd name="T74" fmla="*/ 241 w 241"/>
                <a:gd name="T75" fmla="*/ 351 h 3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1" h="351">
                  <a:moveTo>
                    <a:pt x="0" y="289"/>
                  </a:moveTo>
                  <a:lnTo>
                    <a:pt x="20" y="330"/>
                  </a:lnTo>
                  <a:lnTo>
                    <a:pt x="40" y="351"/>
                  </a:lnTo>
                  <a:lnTo>
                    <a:pt x="80" y="310"/>
                  </a:lnTo>
                  <a:lnTo>
                    <a:pt x="141" y="310"/>
                  </a:lnTo>
                  <a:lnTo>
                    <a:pt x="181" y="294"/>
                  </a:lnTo>
                  <a:lnTo>
                    <a:pt x="220" y="292"/>
                  </a:lnTo>
                  <a:lnTo>
                    <a:pt x="217" y="274"/>
                  </a:lnTo>
                  <a:lnTo>
                    <a:pt x="195" y="258"/>
                  </a:lnTo>
                  <a:lnTo>
                    <a:pt x="213" y="210"/>
                  </a:lnTo>
                  <a:lnTo>
                    <a:pt x="241" y="186"/>
                  </a:lnTo>
                  <a:lnTo>
                    <a:pt x="241" y="103"/>
                  </a:lnTo>
                  <a:lnTo>
                    <a:pt x="224" y="79"/>
                  </a:lnTo>
                  <a:lnTo>
                    <a:pt x="192" y="50"/>
                  </a:lnTo>
                  <a:lnTo>
                    <a:pt x="151" y="0"/>
                  </a:lnTo>
                  <a:lnTo>
                    <a:pt x="91" y="3"/>
                  </a:lnTo>
                  <a:lnTo>
                    <a:pt x="55" y="17"/>
                  </a:lnTo>
                  <a:lnTo>
                    <a:pt x="22" y="44"/>
                  </a:lnTo>
                  <a:lnTo>
                    <a:pt x="40" y="62"/>
                  </a:lnTo>
                  <a:lnTo>
                    <a:pt x="0" y="103"/>
                  </a:lnTo>
                  <a:lnTo>
                    <a:pt x="20" y="144"/>
                  </a:lnTo>
                  <a:lnTo>
                    <a:pt x="29" y="207"/>
                  </a:lnTo>
                  <a:lnTo>
                    <a:pt x="29" y="261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Freeform 97"/>
            <p:cNvSpPr>
              <a:spLocks/>
            </p:cNvSpPr>
            <p:nvPr/>
          </p:nvSpPr>
          <p:spPr bwMode="auto">
            <a:xfrm>
              <a:off x="6643664" y="3935431"/>
              <a:ext cx="254000" cy="285750"/>
            </a:xfrm>
            <a:custGeom>
              <a:avLst/>
              <a:gdLst>
                <a:gd name="T0" fmla="*/ 2147483647 w 943"/>
                <a:gd name="T1" fmla="*/ 0 h 1055"/>
                <a:gd name="T2" fmla="*/ 2147483647 w 943"/>
                <a:gd name="T3" fmla="*/ 2147483647 h 1055"/>
                <a:gd name="T4" fmla="*/ 2147483647 w 943"/>
                <a:gd name="T5" fmla="*/ 2147483647 h 1055"/>
                <a:gd name="T6" fmla="*/ 2147483647 w 943"/>
                <a:gd name="T7" fmla="*/ 2147483647 h 1055"/>
                <a:gd name="T8" fmla="*/ 2147483647 w 943"/>
                <a:gd name="T9" fmla="*/ 2147483647 h 1055"/>
                <a:gd name="T10" fmla="*/ 2147483647 w 943"/>
                <a:gd name="T11" fmla="*/ 2147483647 h 1055"/>
                <a:gd name="T12" fmla="*/ 2147483647 w 943"/>
                <a:gd name="T13" fmla="*/ 2147483647 h 1055"/>
                <a:gd name="T14" fmla="*/ 2147483647 w 943"/>
                <a:gd name="T15" fmla="*/ 2147483647 h 1055"/>
                <a:gd name="T16" fmla="*/ 2147483647 w 943"/>
                <a:gd name="T17" fmla="*/ 2147483647 h 1055"/>
                <a:gd name="T18" fmla="*/ 2147483647 w 943"/>
                <a:gd name="T19" fmla="*/ 2147483647 h 1055"/>
                <a:gd name="T20" fmla="*/ 2147483647 w 943"/>
                <a:gd name="T21" fmla="*/ 2147483647 h 1055"/>
                <a:gd name="T22" fmla="*/ 2147483647 w 943"/>
                <a:gd name="T23" fmla="*/ 2147483647 h 1055"/>
                <a:gd name="T24" fmla="*/ 2147483647 w 943"/>
                <a:gd name="T25" fmla="*/ 2147483647 h 1055"/>
                <a:gd name="T26" fmla="*/ 2147483647 w 943"/>
                <a:gd name="T27" fmla="*/ 2147483647 h 1055"/>
                <a:gd name="T28" fmla="*/ 2147483647 w 943"/>
                <a:gd name="T29" fmla="*/ 2147483647 h 1055"/>
                <a:gd name="T30" fmla="*/ 2147483647 w 943"/>
                <a:gd name="T31" fmla="*/ 2147483647 h 1055"/>
                <a:gd name="T32" fmla="*/ 2147483647 w 943"/>
                <a:gd name="T33" fmla="*/ 2147483647 h 1055"/>
                <a:gd name="T34" fmla="*/ 2147483647 w 943"/>
                <a:gd name="T35" fmla="*/ 2147483647 h 1055"/>
                <a:gd name="T36" fmla="*/ 2147483647 w 943"/>
                <a:gd name="T37" fmla="*/ 2147483647 h 1055"/>
                <a:gd name="T38" fmla="*/ 2147483647 w 943"/>
                <a:gd name="T39" fmla="*/ 2147483647 h 1055"/>
                <a:gd name="T40" fmla="*/ 2147483647 w 943"/>
                <a:gd name="T41" fmla="*/ 2147483647 h 1055"/>
                <a:gd name="T42" fmla="*/ 2147483647 w 943"/>
                <a:gd name="T43" fmla="*/ 2147483647 h 1055"/>
                <a:gd name="T44" fmla="*/ 2147483647 w 943"/>
                <a:gd name="T45" fmla="*/ 2147483647 h 1055"/>
                <a:gd name="T46" fmla="*/ 2147483647 w 943"/>
                <a:gd name="T47" fmla="*/ 2147483647 h 1055"/>
                <a:gd name="T48" fmla="*/ 2147483647 w 943"/>
                <a:gd name="T49" fmla="*/ 2147483647 h 1055"/>
                <a:gd name="T50" fmla="*/ 2147483647 w 943"/>
                <a:gd name="T51" fmla="*/ 2147483647 h 1055"/>
                <a:gd name="T52" fmla="*/ 2147483647 w 943"/>
                <a:gd name="T53" fmla="*/ 2147483647 h 1055"/>
                <a:gd name="T54" fmla="*/ 2147483647 w 943"/>
                <a:gd name="T55" fmla="*/ 2147483647 h 1055"/>
                <a:gd name="T56" fmla="*/ 2147483647 w 943"/>
                <a:gd name="T57" fmla="*/ 2147483647 h 1055"/>
                <a:gd name="T58" fmla="*/ 2147483647 w 943"/>
                <a:gd name="T59" fmla="*/ 2147483647 h 1055"/>
                <a:gd name="T60" fmla="*/ 2147483647 w 943"/>
                <a:gd name="T61" fmla="*/ 2147483647 h 1055"/>
                <a:gd name="T62" fmla="*/ 2147483647 w 943"/>
                <a:gd name="T63" fmla="*/ 2147483647 h 1055"/>
                <a:gd name="T64" fmla="*/ 2147483647 w 943"/>
                <a:gd name="T65" fmla="*/ 2147483647 h 1055"/>
                <a:gd name="T66" fmla="*/ 2147483647 w 943"/>
                <a:gd name="T67" fmla="*/ 2147483647 h 1055"/>
                <a:gd name="T68" fmla="*/ 2147483647 w 943"/>
                <a:gd name="T69" fmla="*/ 2147483647 h 10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3"/>
                <a:gd name="T106" fmla="*/ 0 h 1055"/>
                <a:gd name="T107" fmla="*/ 943 w 943"/>
                <a:gd name="T108" fmla="*/ 1055 h 10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3" h="1055">
                  <a:moveTo>
                    <a:pt x="664" y="40"/>
                  </a:moveTo>
                  <a:lnTo>
                    <a:pt x="702" y="0"/>
                  </a:lnTo>
                  <a:lnTo>
                    <a:pt x="767" y="45"/>
                  </a:lnTo>
                  <a:lnTo>
                    <a:pt x="805" y="107"/>
                  </a:lnTo>
                  <a:lnTo>
                    <a:pt x="849" y="124"/>
                  </a:lnTo>
                  <a:lnTo>
                    <a:pt x="903" y="175"/>
                  </a:lnTo>
                  <a:lnTo>
                    <a:pt x="943" y="235"/>
                  </a:lnTo>
                  <a:lnTo>
                    <a:pt x="903" y="226"/>
                  </a:lnTo>
                  <a:lnTo>
                    <a:pt x="843" y="249"/>
                  </a:lnTo>
                  <a:lnTo>
                    <a:pt x="805" y="277"/>
                  </a:lnTo>
                  <a:lnTo>
                    <a:pt x="789" y="333"/>
                  </a:lnTo>
                  <a:lnTo>
                    <a:pt x="740" y="305"/>
                  </a:lnTo>
                  <a:lnTo>
                    <a:pt x="697" y="277"/>
                  </a:lnTo>
                  <a:lnTo>
                    <a:pt x="675" y="300"/>
                  </a:lnTo>
                  <a:lnTo>
                    <a:pt x="631" y="288"/>
                  </a:lnTo>
                  <a:lnTo>
                    <a:pt x="626" y="311"/>
                  </a:lnTo>
                  <a:lnTo>
                    <a:pt x="671" y="348"/>
                  </a:lnTo>
                  <a:lnTo>
                    <a:pt x="631" y="384"/>
                  </a:lnTo>
                  <a:lnTo>
                    <a:pt x="669" y="418"/>
                  </a:lnTo>
                  <a:lnTo>
                    <a:pt x="697" y="469"/>
                  </a:lnTo>
                  <a:lnTo>
                    <a:pt x="712" y="503"/>
                  </a:lnTo>
                  <a:lnTo>
                    <a:pt x="708" y="593"/>
                  </a:lnTo>
                  <a:lnTo>
                    <a:pt x="686" y="667"/>
                  </a:lnTo>
                  <a:lnTo>
                    <a:pt x="642" y="684"/>
                  </a:lnTo>
                  <a:lnTo>
                    <a:pt x="644" y="744"/>
                  </a:lnTo>
                  <a:lnTo>
                    <a:pt x="644" y="801"/>
                  </a:lnTo>
                  <a:lnTo>
                    <a:pt x="621" y="887"/>
                  </a:lnTo>
                  <a:lnTo>
                    <a:pt x="588" y="938"/>
                  </a:lnTo>
                  <a:lnTo>
                    <a:pt x="535" y="928"/>
                  </a:lnTo>
                  <a:lnTo>
                    <a:pt x="485" y="972"/>
                  </a:lnTo>
                  <a:lnTo>
                    <a:pt x="430" y="955"/>
                  </a:lnTo>
                  <a:lnTo>
                    <a:pt x="381" y="944"/>
                  </a:lnTo>
                  <a:lnTo>
                    <a:pt x="365" y="983"/>
                  </a:lnTo>
                  <a:lnTo>
                    <a:pt x="339" y="1009"/>
                  </a:lnTo>
                  <a:lnTo>
                    <a:pt x="314" y="1040"/>
                  </a:lnTo>
                  <a:lnTo>
                    <a:pt x="291" y="1055"/>
                  </a:lnTo>
                  <a:lnTo>
                    <a:pt x="251" y="1006"/>
                  </a:lnTo>
                  <a:lnTo>
                    <a:pt x="267" y="961"/>
                  </a:lnTo>
                  <a:lnTo>
                    <a:pt x="229" y="972"/>
                  </a:lnTo>
                  <a:lnTo>
                    <a:pt x="159" y="978"/>
                  </a:lnTo>
                  <a:lnTo>
                    <a:pt x="88" y="978"/>
                  </a:lnTo>
                  <a:lnTo>
                    <a:pt x="36" y="1015"/>
                  </a:lnTo>
                  <a:lnTo>
                    <a:pt x="0" y="988"/>
                  </a:lnTo>
                  <a:lnTo>
                    <a:pt x="45" y="950"/>
                  </a:lnTo>
                  <a:lnTo>
                    <a:pt x="99" y="910"/>
                  </a:lnTo>
                  <a:lnTo>
                    <a:pt x="191" y="882"/>
                  </a:lnTo>
                  <a:lnTo>
                    <a:pt x="236" y="887"/>
                  </a:lnTo>
                  <a:lnTo>
                    <a:pt x="281" y="905"/>
                  </a:lnTo>
                  <a:lnTo>
                    <a:pt x="322" y="882"/>
                  </a:lnTo>
                  <a:lnTo>
                    <a:pt x="327" y="836"/>
                  </a:lnTo>
                  <a:lnTo>
                    <a:pt x="360" y="797"/>
                  </a:lnTo>
                  <a:lnTo>
                    <a:pt x="371" y="757"/>
                  </a:lnTo>
                  <a:lnTo>
                    <a:pt x="392" y="729"/>
                  </a:lnTo>
                  <a:lnTo>
                    <a:pt x="414" y="780"/>
                  </a:lnTo>
                  <a:lnTo>
                    <a:pt x="479" y="746"/>
                  </a:lnTo>
                  <a:lnTo>
                    <a:pt x="512" y="684"/>
                  </a:lnTo>
                  <a:lnTo>
                    <a:pt x="528" y="639"/>
                  </a:lnTo>
                  <a:lnTo>
                    <a:pt x="555" y="599"/>
                  </a:lnTo>
                  <a:lnTo>
                    <a:pt x="572" y="554"/>
                  </a:lnTo>
                  <a:lnTo>
                    <a:pt x="563" y="489"/>
                  </a:lnTo>
                  <a:lnTo>
                    <a:pt x="555" y="458"/>
                  </a:lnTo>
                  <a:lnTo>
                    <a:pt x="593" y="430"/>
                  </a:lnTo>
                  <a:lnTo>
                    <a:pt x="576" y="376"/>
                  </a:lnTo>
                  <a:lnTo>
                    <a:pt x="566" y="328"/>
                  </a:lnTo>
                  <a:lnTo>
                    <a:pt x="599" y="294"/>
                  </a:lnTo>
                  <a:lnTo>
                    <a:pt x="603" y="221"/>
                  </a:lnTo>
                  <a:lnTo>
                    <a:pt x="648" y="203"/>
                  </a:lnTo>
                  <a:lnTo>
                    <a:pt x="680" y="147"/>
                  </a:lnTo>
                  <a:lnTo>
                    <a:pt x="696" y="103"/>
                  </a:lnTo>
                  <a:lnTo>
                    <a:pt x="664" y="4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4" name="Freeform 98"/>
            <p:cNvSpPr>
              <a:spLocks/>
            </p:cNvSpPr>
            <p:nvPr/>
          </p:nvSpPr>
          <p:spPr bwMode="auto">
            <a:xfrm>
              <a:off x="6607151" y="4211656"/>
              <a:ext cx="38100" cy="58737"/>
            </a:xfrm>
            <a:custGeom>
              <a:avLst/>
              <a:gdLst>
                <a:gd name="T0" fmla="*/ 2147483647 w 317"/>
                <a:gd name="T1" fmla="*/ 2147483647 h 456"/>
                <a:gd name="T2" fmla="*/ 2147483647 w 317"/>
                <a:gd name="T3" fmla="*/ 2147483647 h 456"/>
                <a:gd name="T4" fmla="*/ 2147483647 w 317"/>
                <a:gd name="T5" fmla="*/ 2147483647 h 456"/>
                <a:gd name="T6" fmla="*/ 2147483647 w 317"/>
                <a:gd name="T7" fmla="*/ 2147483647 h 456"/>
                <a:gd name="T8" fmla="*/ 2147483647 w 317"/>
                <a:gd name="T9" fmla="*/ 2147483647 h 456"/>
                <a:gd name="T10" fmla="*/ 2147483647 w 317"/>
                <a:gd name="T11" fmla="*/ 2147483647 h 456"/>
                <a:gd name="T12" fmla="*/ 2147483647 w 317"/>
                <a:gd name="T13" fmla="*/ 2147483647 h 456"/>
                <a:gd name="T14" fmla="*/ 2147483647 w 317"/>
                <a:gd name="T15" fmla="*/ 0 h 456"/>
                <a:gd name="T16" fmla="*/ 2147483647 w 317"/>
                <a:gd name="T17" fmla="*/ 2147483647 h 456"/>
                <a:gd name="T18" fmla="*/ 0 w 317"/>
                <a:gd name="T19" fmla="*/ 2147483647 h 456"/>
                <a:gd name="T20" fmla="*/ 2147483647 w 317"/>
                <a:gd name="T21" fmla="*/ 2147483647 h 456"/>
                <a:gd name="T22" fmla="*/ 0 w 317"/>
                <a:gd name="T23" fmla="*/ 2147483647 h 456"/>
                <a:gd name="T24" fmla="*/ 2147483647 w 317"/>
                <a:gd name="T25" fmla="*/ 2147483647 h 456"/>
                <a:gd name="T26" fmla="*/ 2147483647 w 317"/>
                <a:gd name="T27" fmla="*/ 2147483647 h 456"/>
                <a:gd name="T28" fmla="*/ 2147483647 w 317"/>
                <a:gd name="T29" fmla="*/ 2147483647 h 456"/>
                <a:gd name="T30" fmla="*/ 2147483647 w 317"/>
                <a:gd name="T31" fmla="*/ 2147483647 h 4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7"/>
                <a:gd name="T49" fmla="*/ 0 h 456"/>
                <a:gd name="T50" fmla="*/ 317 w 317"/>
                <a:gd name="T51" fmla="*/ 456 h 4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7" h="456">
                  <a:moveTo>
                    <a:pt x="177" y="456"/>
                  </a:moveTo>
                  <a:lnTo>
                    <a:pt x="257" y="432"/>
                  </a:lnTo>
                  <a:lnTo>
                    <a:pt x="281" y="344"/>
                  </a:lnTo>
                  <a:lnTo>
                    <a:pt x="317" y="240"/>
                  </a:lnTo>
                  <a:lnTo>
                    <a:pt x="313" y="152"/>
                  </a:lnTo>
                  <a:lnTo>
                    <a:pt x="272" y="58"/>
                  </a:lnTo>
                  <a:lnTo>
                    <a:pt x="201" y="40"/>
                  </a:lnTo>
                  <a:lnTo>
                    <a:pt x="145" y="0"/>
                  </a:lnTo>
                  <a:lnTo>
                    <a:pt x="73" y="40"/>
                  </a:lnTo>
                  <a:lnTo>
                    <a:pt x="0" y="58"/>
                  </a:lnTo>
                  <a:lnTo>
                    <a:pt x="33" y="128"/>
                  </a:lnTo>
                  <a:lnTo>
                    <a:pt x="0" y="194"/>
                  </a:lnTo>
                  <a:lnTo>
                    <a:pt x="90" y="194"/>
                  </a:lnTo>
                  <a:lnTo>
                    <a:pt x="137" y="296"/>
                  </a:lnTo>
                  <a:lnTo>
                    <a:pt x="97" y="400"/>
                  </a:lnTo>
                  <a:lnTo>
                    <a:pt x="177" y="45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5" name="Freeform 99"/>
            <p:cNvSpPr>
              <a:spLocks/>
            </p:cNvSpPr>
            <p:nvPr/>
          </p:nvSpPr>
          <p:spPr bwMode="auto">
            <a:xfrm>
              <a:off x="6659539" y="4205306"/>
              <a:ext cx="41275" cy="36512"/>
            </a:xfrm>
            <a:custGeom>
              <a:avLst/>
              <a:gdLst>
                <a:gd name="T0" fmla="*/ 2147483647 w 317"/>
                <a:gd name="T1" fmla="*/ 2147483647 h 272"/>
                <a:gd name="T2" fmla="*/ 2147483647 w 317"/>
                <a:gd name="T3" fmla="*/ 2147483647 h 272"/>
                <a:gd name="T4" fmla="*/ 2147483647 w 317"/>
                <a:gd name="T5" fmla="*/ 2147483647 h 272"/>
                <a:gd name="T6" fmla="*/ 2147483647 w 317"/>
                <a:gd name="T7" fmla="*/ 2147483647 h 272"/>
                <a:gd name="T8" fmla="*/ 2147483647 w 317"/>
                <a:gd name="T9" fmla="*/ 2147483647 h 272"/>
                <a:gd name="T10" fmla="*/ 2147483647 w 317"/>
                <a:gd name="T11" fmla="*/ 2147483647 h 272"/>
                <a:gd name="T12" fmla="*/ 2147483647 w 317"/>
                <a:gd name="T13" fmla="*/ 2147483647 h 272"/>
                <a:gd name="T14" fmla="*/ 2147483647 w 317"/>
                <a:gd name="T15" fmla="*/ 0 h 272"/>
                <a:gd name="T16" fmla="*/ 2147483647 w 317"/>
                <a:gd name="T17" fmla="*/ 2147483647 h 272"/>
                <a:gd name="T18" fmla="*/ 2147483647 w 317"/>
                <a:gd name="T19" fmla="*/ 2147483647 h 272"/>
                <a:gd name="T20" fmla="*/ 0 w 317"/>
                <a:gd name="T21" fmla="*/ 2147483647 h 272"/>
                <a:gd name="T22" fmla="*/ 2147483647 w 317"/>
                <a:gd name="T23" fmla="*/ 2147483647 h 272"/>
                <a:gd name="T24" fmla="*/ 0 w 317"/>
                <a:gd name="T25" fmla="*/ 2147483647 h 272"/>
                <a:gd name="T26" fmla="*/ 2147483647 w 317"/>
                <a:gd name="T27" fmla="*/ 2147483647 h 272"/>
                <a:gd name="T28" fmla="*/ 2147483647 w 317"/>
                <a:gd name="T29" fmla="*/ 2147483647 h 2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7"/>
                <a:gd name="T46" fmla="*/ 0 h 272"/>
                <a:gd name="T47" fmla="*/ 317 w 317"/>
                <a:gd name="T48" fmla="*/ 272 h 27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7" h="272">
                  <a:moveTo>
                    <a:pt x="136" y="272"/>
                  </a:moveTo>
                  <a:lnTo>
                    <a:pt x="136" y="226"/>
                  </a:lnTo>
                  <a:lnTo>
                    <a:pt x="136" y="136"/>
                  </a:lnTo>
                  <a:lnTo>
                    <a:pt x="230" y="144"/>
                  </a:lnTo>
                  <a:lnTo>
                    <a:pt x="286" y="136"/>
                  </a:lnTo>
                  <a:lnTo>
                    <a:pt x="317" y="45"/>
                  </a:lnTo>
                  <a:lnTo>
                    <a:pt x="262" y="16"/>
                  </a:lnTo>
                  <a:lnTo>
                    <a:pt x="181" y="0"/>
                  </a:lnTo>
                  <a:lnTo>
                    <a:pt x="126" y="48"/>
                  </a:lnTo>
                  <a:lnTo>
                    <a:pt x="54" y="32"/>
                  </a:lnTo>
                  <a:lnTo>
                    <a:pt x="0" y="90"/>
                  </a:lnTo>
                  <a:lnTo>
                    <a:pt x="38" y="144"/>
                  </a:lnTo>
                  <a:lnTo>
                    <a:pt x="0" y="226"/>
                  </a:lnTo>
                  <a:lnTo>
                    <a:pt x="45" y="272"/>
                  </a:lnTo>
                  <a:lnTo>
                    <a:pt x="136" y="2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6" name="Freeform 100"/>
            <p:cNvSpPr>
              <a:spLocks/>
            </p:cNvSpPr>
            <p:nvPr/>
          </p:nvSpPr>
          <p:spPr bwMode="auto">
            <a:xfrm>
              <a:off x="5176814" y="2613043"/>
              <a:ext cx="341312" cy="428625"/>
            </a:xfrm>
            <a:custGeom>
              <a:avLst/>
              <a:gdLst>
                <a:gd name="T0" fmla="*/ 2147483647 w 1252"/>
                <a:gd name="T1" fmla="*/ 2147483647 h 1584"/>
                <a:gd name="T2" fmla="*/ 2147483647 w 1252"/>
                <a:gd name="T3" fmla="*/ 2147483647 h 1584"/>
                <a:gd name="T4" fmla="*/ 2147483647 w 1252"/>
                <a:gd name="T5" fmla="*/ 2147483647 h 1584"/>
                <a:gd name="T6" fmla="*/ 2147483647 w 1252"/>
                <a:gd name="T7" fmla="*/ 2147483647 h 1584"/>
                <a:gd name="T8" fmla="*/ 2147483647 w 1252"/>
                <a:gd name="T9" fmla="*/ 2147483647 h 1584"/>
                <a:gd name="T10" fmla="*/ 2147483647 w 1252"/>
                <a:gd name="T11" fmla="*/ 2147483647 h 1584"/>
                <a:gd name="T12" fmla="*/ 2147483647 w 1252"/>
                <a:gd name="T13" fmla="*/ 2147483647 h 1584"/>
                <a:gd name="T14" fmla="*/ 2147483647 w 1252"/>
                <a:gd name="T15" fmla="*/ 2147483647 h 1584"/>
                <a:gd name="T16" fmla="*/ 2147483647 w 1252"/>
                <a:gd name="T17" fmla="*/ 2147483647 h 1584"/>
                <a:gd name="T18" fmla="*/ 2147483647 w 1252"/>
                <a:gd name="T19" fmla="*/ 2147483647 h 1584"/>
                <a:gd name="T20" fmla="*/ 2147483647 w 1252"/>
                <a:gd name="T21" fmla="*/ 2147483647 h 1584"/>
                <a:gd name="T22" fmla="*/ 2147483647 w 1252"/>
                <a:gd name="T23" fmla="*/ 2147483647 h 1584"/>
                <a:gd name="T24" fmla="*/ 2147483647 w 1252"/>
                <a:gd name="T25" fmla="*/ 2147483647 h 1584"/>
                <a:gd name="T26" fmla="*/ 2147483647 w 1252"/>
                <a:gd name="T27" fmla="*/ 2147483647 h 1584"/>
                <a:gd name="T28" fmla="*/ 2147483647 w 1252"/>
                <a:gd name="T29" fmla="*/ 2147483647 h 1584"/>
                <a:gd name="T30" fmla="*/ 2147483647 w 1252"/>
                <a:gd name="T31" fmla="*/ 2147483647 h 1584"/>
                <a:gd name="T32" fmla="*/ 2147483647 w 1252"/>
                <a:gd name="T33" fmla="*/ 2147483647 h 1584"/>
                <a:gd name="T34" fmla="*/ 2147483647 w 1252"/>
                <a:gd name="T35" fmla="*/ 2147483647 h 1584"/>
                <a:gd name="T36" fmla="*/ 2147483647 w 1252"/>
                <a:gd name="T37" fmla="*/ 2147483647 h 1584"/>
                <a:gd name="T38" fmla="*/ 0 w 1252"/>
                <a:gd name="T39" fmla="*/ 2147483647 h 1584"/>
                <a:gd name="T40" fmla="*/ 2147483647 w 1252"/>
                <a:gd name="T41" fmla="*/ 2147483647 h 1584"/>
                <a:gd name="T42" fmla="*/ 2147483647 w 1252"/>
                <a:gd name="T43" fmla="*/ 2147483647 h 1584"/>
                <a:gd name="T44" fmla="*/ 2147483647 w 1252"/>
                <a:gd name="T45" fmla="*/ 2147483647 h 1584"/>
                <a:gd name="T46" fmla="*/ 2147483647 w 1252"/>
                <a:gd name="T47" fmla="*/ 2147483647 h 1584"/>
                <a:gd name="T48" fmla="*/ 2147483647 w 1252"/>
                <a:gd name="T49" fmla="*/ 2147483647 h 1584"/>
                <a:gd name="T50" fmla="*/ 2147483647 w 1252"/>
                <a:gd name="T51" fmla="*/ 2147483647 h 1584"/>
                <a:gd name="T52" fmla="*/ 2147483647 w 1252"/>
                <a:gd name="T53" fmla="*/ 2147483647 h 1584"/>
                <a:gd name="T54" fmla="*/ 2147483647 w 1252"/>
                <a:gd name="T55" fmla="*/ 2147483647 h 1584"/>
                <a:gd name="T56" fmla="*/ 2147483647 w 1252"/>
                <a:gd name="T57" fmla="*/ 2147483647 h 1584"/>
                <a:gd name="T58" fmla="*/ 2147483647 w 1252"/>
                <a:gd name="T59" fmla="*/ 2147483647 h 1584"/>
                <a:gd name="T60" fmla="*/ 2147483647 w 1252"/>
                <a:gd name="T61" fmla="*/ 2147483647 h 1584"/>
                <a:gd name="T62" fmla="*/ 2147483647 w 1252"/>
                <a:gd name="T63" fmla="*/ 2147483647 h 1584"/>
                <a:gd name="T64" fmla="*/ 2147483647 w 1252"/>
                <a:gd name="T65" fmla="*/ 2147483647 h 1584"/>
                <a:gd name="T66" fmla="*/ 2147483647 w 1252"/>
                <a:gd name="T67" fmla="*/ 2147483647 h 1584"/>
                <a:gd name="T68" fmla="*/ 2147483647 w 1252"/>
                <a:gd name="T69" fmla="*/ 2147483647 h 1584"/>
                <a:gd name="T70" fmla="*/ 2147483647 w 1252"/>
                <a:gd name="T71" fmla="*/ 2147483647 h 1584"/>
                <a:gd name="T72" fmla="*/ 2147483647 w 1252"/>
                <a:gd name="T73" fmla="*/ 2147483647 h 1584"/>
                <a:gd name="T74" fmla="*/ 2147483647 w 1252"/>
                <a:gd name="T75" fmla="*/ 2147483647 h 1584"/>
                <a:gd name="T76" fmla="*/ 2147483647 w 1252"/>
                <a:gd name="T77" fmla="*/ 2147483647 h 1584"/>
                <a:gd name="T78" fmla="*/ 2147483647 w 1252"/>
                <a:gd name="T79" fmla="*/ 2147483647 h 1584"/>
                <a:gd name="T80" fmla="*/ 2147483647 w 1252"/>
                <a:gd name="T81" fmla="*/ 2147483647 h 1584"/>
                <a:gd name="T82" fmla="*/ 2147483647 w 1252"/>
                <a:gd name="T83" fmla="*/ 0 h 1584"/>
                <a:gd name="T84" fmla="*/ 2147483647 w 1252"/>
                <a:gd name="T85" fmla="*/ 2147483647 h 1584"/>
                <a:gd name="T86" fmla="*/ 2147483647 w 1252"/>
                <a:gd name="T87" fmla="*/ 2147483647 h 1584"/>
                <a:gd name="T88" fmla="*/ 2147483647 w 1252"/>
                <a:gd name="T89" fmla="*/ 2147483647 h 1584"/>
                <a:gd name="T90" fmla="*/ 2147483647 w 1252"/>
                <a:gd name="T91" fmla="*/ 2147483647 h 1584"/>
                <a:gd name="T92" fmla="*/ 2147483647 w 1252"/>
                <a:gd name="T93" fmla="*/ 2147483647 h 158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52"/>
                <a:gd name="T142" fmla="*/ 0 h 1584"/>
                <a:gd name="T143" fmla="*/ 1252 w 1252"/>
                <a:gd name="T144" fmla="*/ 1584 h 158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52" h="1584">
                  <a:moveTo>
                    <a:pt x="1191" y="216"/>
                  </a:moveTo>
                  <a:lnTo>
                    <a:pt x="1057" y="300"/>
                  </a:lnTo>
                  <a:lnTo>
                    <a:pt x="883" y="391"/>
                  </a:lnTo>
                  <a:lnTo>
                    <a:pt x="797" y="460"/>
                  </a:lnTo>
                  <a:lnTo>
                    <a:pt x="683" y="511"/>
                  </a:lnTo>
                  <a:lnTo>
                    <a:pt x="655" y="634"/>
                  </a:lnTo>
                  <a:lnTo>
                    <a:pt x="569" y="666"/>
                  </a:lnTo>
                  <a:lnTo>
                    <a:pt x="491" y="818"/>
                  </a:lnTo>
                  <a:lnTo>
                    <a:pt x="448" y="944"/>
                  </a:lnTo>
                  <a:lnTo>
                    <a:pt x="370" y="1039"/>
                  </a:lnTo>
                  <a:lnTo>
                    <a:pt x="327" y="1164"/>
                  </a:lnTo>
                  <a:lnTo>
                    <a:pt x="341" y="1341"/>
                  </a:lnTo>
                  <a:lnTo>
                    <a:pt x="391" y="1429"/>
                  </a:lnTo>
                  <a:lnTo>
                    <a:pt x="491" y="1503"/>
                  </a:lnTo>
                  <a:lnTo>
                    <a:pt x="427" y="1584"/>
                  </a:lnTo>
                  <a:lnTo>
                    <a:pt x="334" y="1540"/>
                  </a:lnTo>
                  <a:lnTo>
                    <a:pt x="220" y="1540"/>
                  </a:lnTo>
                  <a:lnTo>
                    <a:pt x="156" y="1451"/>
                  </a:lnTo>
                  <a:lnTo>
                    <a:pt x="99" y="1378"/>
                  </a:lnTo>
                  <a:lnTo>
                    <a:pt x="0" y="1301"/>
                  </a:lnTo>
                  <a:lnTo>
                    <a:pt x="93" y="1243"/>
                  </a:lnTo>
                  <a:lnTo>
                    <a:pt x="135" y="1224"/>
                  </a:lnTo>
                  <a:lnTo>
                    <a:pt x="154" y="1150"/>
                  </a:lnTo>
                  <a:lnTo>
                    <a:pt x="121" y="1080"/>
                  </a:lnTo>
                  <a:lnTo>
                    <a:pt x="171" y="1045"/>
                  </a:lnTo>
                  <a:lnTo>
                    <a:pt x="192" y="967"/>
                  </a:lnTo>
                  <a:lnTo>
                    <a:pt x="263" y="909"/>
                  </a:lnTo>
                  <a:lnTo>
                    <a:pt x="216" y="864"/>
                  </a:lnTo>
                  <a:lnTo>
                    <a:pt x="241" y="798"/>
                  </a:lnTo>
                  <a:lnTo>
                    <a:pt x="306" y="739"/>
                  </a:lnTo>
                  <a:lnTo>
                    <a:pt x="342" y="660"/>
                  </a:lnTo>
                  <a:lnTo>
                    <a:pt x="334" y="577"/>
                  </a:lnTo>
                  <a:lnTo>
                    <a:pt x="327" y="518"/>
                  </a:lnTo>
                  <a:lnTo>
                    <a:pt x="412" y="430"/>
                  </a:lnTo>
                  <a:lnTo>
                    <a:pt x="499" y="397"/>
                  </a:lnTo>
                  <a:lnTo>
                    <a:pt x="568" y="319"/>
                  </a:lnTo>
                  <a:lnTo>
                    <a:pt x="705" y="234"/>
                  </a:lnTo>
                  <a:lnTo>
                    <a:pt x="747" y="186"/>
                  </a:lnTo>
                  <a:lnTo>
                    <a:pt x="808" y="234"/>
                  </a:lnTo>
                  <a:lnTo>
                    <a:pt x="933" y="172"/>
                  </a:lnTo>
                  <a:lnTo>
                    <a:pt x="1018" y="127"/>
                  </a:lnTo>
                  <a:lnTo>
                    <a:pt x="1131" y="0"/>
                  </a:lnTo>
                  <a:lnTo>
                    <a:pt x="1211" y="3"/>
                  </a:lnTo>
                  <a:lnTo>
                    <a:pt x="1252" y="48"/>
                  </a:lnTo>
                  <a:lnTo>
                    <a:pt x="1248" y="108"/>
                  </a:lnTo>
                  <a:lnTo>
                    <a:pt x="1228" y="159"/>
                  </a:lnTo>
                  <a:lnTo>
                    <a:pt x="1191" y="21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7" name="Freeform 101"/>
            <p:cNvSpPr>
              <a:spLocks/>
            </p:cNvSpPr>
            <p:nvPr/>
          </p:nvSpPr>
          <p:spPr bwMode="auto">
            <a:xfrm>
              <a:off x="4649764" y="3060718"/>
              <a:ext cx="184150" cy="442913"/>
            </a:xfrm>
            <a:custGeom>
              <a:avLst/>
              <a:gdLst>
                <a:gd name="T0" fmla="*/ 2147483647 w 681"/>
                <a:gd name="T1" fmla="*/ 2147483647 h 1634"/>
                <a:gd name="T2" fmla="*/ 2147483647 w 681"/>
                <a:gd name="T3" fmla="*/ 2147483647 h 1634"/>
                <a:gd name="T4" fmla="*/ 2147483647 w 681"/>
                <a:gd name="T5" fmla="*/ 2147483647 h 1634"/>
                <a:gd name="T6" fmla="*/ 2147483647 w 681"/>
                <a:gd name="T7" fmla="*/ 2147483647 h 1634"/>
                <a:gd name="T8" fmla="*/ 2147483647 w 681"/>
                <a:gd name="T9" fmla="*/ 2147483647 h 1634"/>
                <a:gd name="T10" fmla="*/ 2147483647 w 681"/>
                <a:gd name="T11" fmla="*/ 2147483647 h 1634"/>
                <a:gd name="T12" fmla="*/ 2147483647 w 681"/>
                <a:gd name="T13" fmla="*/ 2147483647 h 1634"/>
                <a:gd name="T14" fmla="*/ 2147483647 w 681"/>
                <a:gd name="T15" fmla="*/ 2147483647 h 1634"/>
                <a:gd name="T16" fmla="*/ 2147483647 w 681"/>
                <a:gd name="T17" fmla="*/ 2147483647 h 1634"/>
                <a:gd name="T18" fmla="*/ 2147483647 w 681"/>
                <a:gd name="T19" fmla="*/ 2147483647 h 1634"/>
                <a:gd name="T20" fmla="*/ 2147483647 w 681"/>
                <a:gd name="T21" fmla="*/ 2147483647 h 1634"/>
                <a:gd name="T22" fmla="*/ 2147483647 w 681"/>
                <a:gd name="T23" fmla="*/ 2147483647 h 1634"/>
                <a:gd name="T24" fmla="*/ 2147483647 w 681"/>
                <a:gd name="T25" fmla="*/ 2147483647 h 1634"/>
                <a:gd name="T26" fmla="*/ 2147483647 w 681"/>
                <a:gd name="T27" fmla="*/ 2147483647 h 1634"/>
                <a:gd name="T28" fmla="*/ 2147483647 w 681"/>
                <a:gd name="T29" fmla="*/ 2147483647 h 1634"/>
                <a:gd name="T30" fmla="*/ 2147483647 w 681"/>
                <a:gd name="T31" fmla="*/ 2147483647 h 1634"/>
                <a:gd name="T32" fmla="*/ 2147483647 w 681"/>
                <a:gd name="T33" fmla="*/ 2147483647 h 1634"/>
                <a:gd name="T34" fmla="*/ 2147483647 w 681"/>
                <a:gd name="T35" fmla="*/ 2147483647 h 1634"/>
                <a:gd name="T36" fmla="*/ 2147483647 w 681"/>
                <a:gd name="T37" fmla="*/ 2147483647 h 1634"/>
                <a:gd name="T38" fmla="*/ 2147483647 w 681"/>
                <a:gd name="T39" fmla="*/ 2147483647 h 1634"/>
                <a:gd name="T40" fmla="*/ 2147483647 w 681"/>
                <a:gd name="T41" fmla="*/ 2147483647 h 1634"/>
                <a:gd name="T42" fmla="*/ 2147483647 w 681"/>
                <a:gd name="T43" fmla="*/ 2147483647 h 1634"/>
                <a:gd name="T44" fmla="*/ 2147483647 w 681"/>
                <a:gd name="T45" fmla="*/ 2147483647 h 1634"/>
                <a:gd name="T46" fmla="*/ 2147483647 w 681"/>
                <a:gd name="T47" fmla="*/ 2147483647 h 1634"/>
                <a:gd name="T48" fmla="*/ 2147483647 w 681"/>
                <a:gd name="T49" fmla="*/ 2147483647 h 1634"/>
                <a:gd name="T50" fmla="*/ 2147483647 w 681"/>
                <a:gd name="T51" fmla="*/ 2147483647 h 1634"/>
                <a:gd name="T52" fmla="*/ 2147483647 w 681"/>
                <a:gd name="T53" fmla="*/ 2147483647 h 1634"/>
                <a:gd name="T54" fmla="*/ 2147483647 w 681"/>
                <a:gd name="T55" fmla="*/ 2147483647 h 1634"/>
                <a:gd name="T56" fmla="*/ 2147483647 w 681"/>
                <a:gd name="T57" fmla="*/ 2147483647 h 1634"/>
                <a:gd name="T58" fmla="*/ 2147483647 w 681"/>
                <a:gd name="T59" fmla="*/ 2147483647 h 1634"/>
                <a:gd name="T60" fmla="*/ 2147483647 w 681"/>
                <a:gd name="T61" fmla="*/ 2147483647 h 1634"/>
                <a:gd name="T62" fmla="*/ 2147483647 w 681"/>
                <a:gd name="T63" fmla="*/ 2147483647 h 1634"/>
                <a:gd name="T64" fmla="*/ 2147483647 w 681"/>
                <a:gd name="T65" fmla="*/ 2147483647 h 1634"/>
                <a:gd name="T66" fmla="*/ 2147483647 w 681"/>
                <a:gd name="T67" fmla="*/ 2147483647 h 1634"/>
                <a:gd name="T68" fmla="*/ 2147483647 w 681"/>
                <a:gd name="T69" fmla="*/ 2147483647 h 1634"/>
                <a:gd name="T70" fmla="*/ 2147483647 w 681"/>
                <a:gd name="T71" fmla="*/ 0 h 1634"/>
                <a:gd name="T72" fmla="*/ 2147483647 w 681"/>
                <a:gd name="T73" fmla="*/ 2147483647 h 1634"/>
                <a:gd name="T74" fmla="*/ 2147483647 w 681"/>
                <a:gd name="T75" fmla="*/ 2147483647 h 1634"/>
                <a:gd name="T76" fmla="*/ 2147483647 w 681"/>
                <a:gd name="T77" fmla="*/ 2147483647 h 1634"/>
                <a:gd name="T78" fmla="*/ 2147483647 w 681"/>
                <a:gd name="T79" fmla="*/ 2147483647 h 1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81"/>
                <a:gd name="T121" fmla="*/ 0 h 1634"/>
                <a:gd name="T122" fmla="*/ 681 w 681"/>
                <a:gd name="T123" fmla="*/ 1634 h 16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81" h="1634">
                  <a:moveTo>
                    <a:pt x="248" y="280"/>
                  </a:moveTo>
                  <a:lnTo>
                    <a:pt x="210" y="245"/>
                  </a:lnTo>
                  <a:lnTo>
                    <a:pt x="179" y="238"/>
                  </a:lnTo>
                  <a:lnTo>
                    <a:pt x="138" y="260"/>
                  </a:lnTo>
                  <a:lnTo>
                    <a:pt x="95" y="316"/>
                  </a:lnTo>
                  <a:lnTo>
                    <a:pt x="138" y="356"/>
                  </a:lnTo>
                  <a:lnTo>
                    <a:pt x="179" y="404"/>
                  </a:lnTo>
                  <a:lnTo>
                    <a:pt x="183" y="437"/>
                  </a:lnTo>
                  <a:lnTo>
                    <a:pt x="186" y="475"/>
                  </a:lnTo>
                  <a:lnTo>
                    <a:pt x="198" y="521"/>
                  </a:lnTo>
                  <a:lnTo>
                    <a:pt x="218" y="575"/>
                  </a:lnTo>
                  <a:lnTo>
                    <a:pt x="221" y="622"/>
                  </a:lnTo>
                  <a:lnTo>
                    <a:pt x="216" y="656"/>
                  </a:lnTo>
                  <a:lnTo>
                    <a:pt x="194" y="677"/>
                  </a:lnTo>
                  <a:lnTo>
                    <a:pt x="192" y="715"/>
                  </a:lnTo>
                  <a:lnTo>
                    <a:pt x="194" y="779"/>
                  </a:lnTo>
                  <a:lnTo>
                    <a:pt x="225" y="791"/>
                  </a:lnTo>
                  <a:lnTo>
                    <a:pt x="264" y="812"/>
                  </a:lnTo>
                  <a:lnTo>
                    <a:pt x="288" y="851"/>
                  </a:lnTo>
                  <a:lnTo>
                    <a:pt x="301" y="881"/>
                  </a:lnTo>
                  <a:lnTo>
                    <a:pt x="261" y="909"/>
                  </a:lnTo>
                  <a:lnTo>
                    <a:pt x="251" y="949"/>
                  </a:lnTo>
                  <a:lnTo>
                    <a:pt x="219" y="979"/>
                  </a:lnTo>
                  <a:lnTo>
                    <a:pt x="170" y="1040"/>
                  </a:lnTo>
                  <a:lnTo>
                    <a:pt x="134" y="1099"/>
                  </a:lnTo>
                  <a:lnTo>
                    <a:pt x="104" y="1093"/>
                  </a:lnTo>
                  <a:lnTo>
                    <a:pt x="80" y="1115"/>
                  </a:lnTo>
                  <a:lnTo>
                    <a:pt x="83" y="1148"/>
                  </a:lnTo>
                  <a:lnTo>
                    <a:pt x="39" y="1175"/>
                  </a:lnTo>
                  <a:lnTo>
                    <a:pt x="9" y="1226"/>
                  </a:lnTo>
                  <a:lnTo>
                    <a:pt x="0" y="1301"/>
                  </a:lnTo>
                  <a:lnTo>
                    <a:pt x="24" y="1361"/>
                  </a:lnTo>
                  <a:lnTo>
                    <a:pt x="21" y="1397"/>
                  </a:lnTo>
                  <a:lnTo>
                    <a:pt x="15" y="1445"/>
                  </a:lnTo>
                  <a:lnTo>
                    <a:pt x="12" y="1484"/>
                  </a:lnTo>
                  <a:lnTo>
                    <a:pt x="18" y="1535"/>
                  </a:lnTo>
                  <a:lnTo>
                    <a:pt x="33" y="1565"/>
                  </a:lnTo>
                  <a:lnTo>
                    <a:pt x="63" y="1571"/>
                  </a:lnTo>
                  <a:lnTo>
                    <a:pt x="78" y="1598"/>
                  </a:lnTo>
                  <a:lnTo>
                    <a:pt x="105" y="1613"/>
                  </a:lnTo>
                  <a:lnTo>
                    <a:pt x="120" y="1628"/>
                  </a:lnTo>
                  <a:lnTo>
                    <a:pt x="150" y="1634"/>
                  </a:lnTo>
                  <a:lnTo>
                    <a:pt x="188" y="1625"/>
                  </a:lnTo>
                  <a:lnTo>
                    <a:pt x="235" y="1617"/>
                  </a:lnTo>
                  <a:lnTo>
                    <a:pt x="288" y="1617"/>
                  </a:lnTo>
                  <a:lnTo>
                    <a:pt x="329" y="1594"/>
                  </a:lnTo>
                  <a:lnTo>
                    <a:pt x="386" y="1587"/>
                  </a:lnTo>
                  <a:lnTo>
                    <a:pt x="425" y="1558"/>
                  </a:lnTo>
                  <a:lnTo>
                    <a:pt x="481" y="1558"/>
                  </a:lnTo>
                  <a:lnTo>
                    <a:pt x="507" y="1502"/>
                  </a:lnTo>
                  <a:lnTo>
                    <a:pt x="570" y="1406"/>
                  </a:lnTo>
                  <a:lnTo>
                    <a:pt x="612" y="1328"/>
                  </a:lnTo>
                  <a:lnTo>
                    <a:pt x="660" y="1274"/>
                  </a:lnTo>
                  <a:lnTo>
                    <a:pt x="681" y="1199"/>
                  </a:lnTo>
                  <a:lnTo>
                    <a:pt x="642" y="1154"/>
                  </a:lnTo>
                  <a:lnTo>
                    <a:pt x="606" y="1124"/>
                  </a:lnTo>
                  <a:lnTo>
                    <a:pt x="595" y="1092"/>
                  </a:lnTo>
                  <a:lnTo>
                    <a:pt x="624" y="1034"/>
                  </a:lnTo>
                  <a:lnTo>
                    <a:pt x="581" y="917"/>
                  </a:lnTo>
                  <a:lnTo>
                    <a:pt x="573" y="821"/>
                  </a:lnTo>
                  <a:lnTo>
                    <a:pt x="591" y="748"/>
                  </a:lnTo>
                  <a:lnTo>
                    <a:pt x="538" y="640"/>
                  </a:lnTo>
                  <a:lnTo>
                    <a:pt x="578" y="457"/>
                  </a:lnTo>
                  <a:lnTo>
                    <a:pt x="507" y="367"/>
                  </a:lnTo>
                  <a:lnTo>
                    <a:pt x="510" y="305"/>
                  </a:lnTo>
                  <a:lnTo>
                    <a:pt x="527" y="188"/>
                  </a:lnTo>
                  <a:lnTo>
                    <a:pt x="548" y="139"/>
                  </a:lnTo>
                  <a:lnTo>
                    <a:pt x="521" y="89"/>
                  </a:lnTo>
                  <a:lnTo>
                    <a:pt x="501" y="46"/>
                  </a:lnTo>
                  <a:lnTo>
                    <a:pt x="455" y="14"/>
                  </a:lnTo>
                  <a:lnTo>
                    <a:pt x="422" y="2"/>
                  </a:lnTo>
                  <a:lnTo>
                    <a:pt x="401" y="0"/>
                  </a:lnTo>
                  <a:lnTo>
                    <a:pt x="354" y="19"/>
                  </a:lnTo>
                  <a:lnTo>
                    <a:pt x="333" y="65"/>
                  </a:lnTo>
                  <a:lnTo>
                    <a:pt x="333" y="109"/>
                  </a:lnTo>
                  <a:lnTo>
                    <a:pt x="323" y="136"/>
                  </a:lnTo>
                  <a:lnTo>
                    <a:pt x="309" y="170"/>
                  </a:lnTo>
                  <a:lnTo>
                    <a:pt x="308" y="191"/>
                  </a:lnTo>
                  <a:lnTo>
                    <a:pt x="279" y="235"/>
                  </a:lnTo>
                  <a:lnTo>
                    <a:pt x="248" y="2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8" name="Freeform 102"/>
            <p:cNvSpPr>
              <a:spLocks/>
            </p:cNvSpPr>
            <p:nvPr/>
          </p:nvSpPr>
          <p:spPr bwMode="auto">
            <a:xfrm>
              <a:off x="4465614" y="3101993"/>
              <a:ext cx="244475" cy="561975"/>
            </a:xfrm>
            <a:custGeom>
              <a:avLst/>
              <a:gdLst>
                <a:gd name="T0" fmla="*/ 2147483647 w 899"/>
                <a:gd name="T1" fmla="*/ 2147483647 h 2074"/>
                <a:gd name="T2" fmla="*/ 2147483647 w 899"/>
                <a:gd name="T3" fmla="*/ 2147483647 h 2074"/>
                <a:gd name="T4" fmla="*/ 2147483647 w 899"/>
                <a:gd name="T5" fmla="*/ 2147483647 h 2074"/>
                <a:gd name="T6" fmla="*/ 2147483647 w 899"/>
                <a:gd name="T7" fmla="*/ 2147483647 h 2074"/>
                <a:gd name="T8" fmla="*/ 2147483647 w 899"/>
                <a:gd name="T9" fmla="*/ 2147483647 h 2074"/>
                <a:gd name="T10" fmla="*/ 2147483647 w 899"/>
                <a:gd name="T11" fmla="*/ 2147483647 h 2074"/>
                <a:gd name="T12" fmla="*/ 2147483647 w 899"/>
                <a:gd name="T13" fmla="*/ 2147483647 h 2074"/>
                <a:gd name="T14" fmla="*/ 2147483647 w 899"/>
                <a:gd name="T15" fmla="*/ 2147483647 h 2074"/>
                <a:gd name="T16" fmla="*/ 2147483647 w 899"/>
                <a:gd name="T17" fmla="*/ 2147483647 h 2074"/>
                <a:gd name="T18" fmla="*/ 2147483647 w 899"/>
                <a:gd name="T19" fmla="*/ 2147483647 h 2074"/>
                <a:gd name="T20" fmla="*/ 2147483647 w 899"/>
                <a:gd name="T21" fmla="*/ 2147483647 h 2074"/>
                <a:gd name="T22" fmla="*/ 2147483647 w 899"/>
                <a:gd name="T23" fmla="*/ 2147483647 h 2074"/>
                <a:gd name="T24" fmla="*/ 2147483647 w 899"/>
                <a:gd name="T25" fmla="*/ 2147483647 h 2074"/>
                <a:gd name="T26" fmla="*/ 2147483647 w 899"/>
                <a:gd name="T27" fmla="*/ 2147483647 h 2074"/>
                <a:gd name="T28" fmla="*/ 2147483647 w 899"/>
                <a:gd name="T29" fmla="*/ 2147483647 h 2074"/>
                <a:gd name="T30" fmla="*/ 2147483647 w 899"/>
                <a:gd name="T31" fmla="*/ 2147483647 h 2074"/>
                <a:gd name="T32" fmla="*/ 2147483647 w 899"/>
                <a:gd name="T33" fmla="*/ 2147483647 h 2074"/>
                <a:gd name="T34" fmla="*/ 2147483647 w 899"/>
                <a:gd name="T35" fmla="*/ 2147483647 h 2074"/>
                <a:gd name="T36" fmla="*/ 2147483647 w 899"/>
                <a:gd name="T37" fmla="*/ 2147483647 h 2074"/>
                <a:gd name="T38" fmla="*/ 2147483647 w 899"/>
                <a:gd name="T39" fmla="*/ 2147483647 h 2074"/>
                <a:gd name="T40" fmla="*/ 2147483647 w 899"/>
                <a:gd name="T41" fmla="*/ 2147483647 h 2074"/>
                <a:gd name="T42" fmla="*/ 2147483647 w 899"/>
                <a:gd name="T43" fmla="*/ 2147483647 h 2074"/>
                <a:gd name="T44" fmla="*/ 2147483647 w 899"/>
                <a:gd name="T45" fmla="*/ 2147483647 h 2074"/>
                <a:gd name="T46" fmla="*/ 2147483647 w 899"/>
                <a:gd name="T47" fmla="*/ 2147483647 h 2074"/>
                <a:gd name="T48" fmla="*/ 2147483647 w 899"/>
                <a:gd name="T49" fmla="*/ 2147483647 h 2074"/>
                <a:gd name="T50" fmla="*/ 2147483647 w 899"/>
                <a:gd name="T51" fmla="*/ 2147483647 h 2074"/>
                <a:gd name="T52" fmla="*/ 2147483647 w 899"/>
                <a:gd name="T53" fmla="*/ 2147483647 h 2074"/>
                <a:gd name="T54" fmla="*/ 2147483647 w 899"/>
                <a:gd name="T55" fmla="*/ 2147483647 h 2074"/>
                <a:gd name="T56" fmla="*/ 2147483647 w 899"/>
                <a:gd name="T57" fmla="*/ 2147483647 h 2074"/>
                <a:gd name="T58" fmla="*/ 2147483647 w 899"/>
                <a:gd name="T59" fmla="*/ 2147483647 h 2074"/>
                <a:gd name="T60" fmla="*/ 2147483647 w 899"/>
                <a:gd name="T61" fmla="*/ 2147483647 h 2074"/>
                <a:gd name="T62" fmla="*/ 2147483647 w 899"/>
                <a:gd name="T63" fmla="*/ 2147483647 h 2074"/>
                <a:gd name="T64" fmla="*/ 2147483647 w 899"/>
                <a:gd name="T65" fmla="*/ 2147483647 h 2074"/>
                <a:gd name="T66" fmla="*/ 2147483647 w 899"/>
                <a:gd name="T67" fmla="*/ 2147483647 h 2074"/>
                <a:gd name="T68" fmla="*/ 2147483647 w 899"/>
                <a:gd name="T69" fmla="*/ 2147483647 h 2074"/>
                <a:gd name="T70" fmla="*/ 2147483647 w 899"/>
                <a:gd name="T71" fmla="*/ 2147483647 h 2074"/>
                <a:gd name="T72" fmla="*/ 2147483647 w 899"/>
                <a:gd name="T73" fmla="*/ 2147483647 h 2074"/>
                <a:gd name="T74" fmla="*/ 2147483647 w 899"/>
                <a:gd name="T75" fmla="*/ 2147483647 h 2074"/>
                <a:gd name="T76" fmla="*/ 2147483647 w 899"/>
                <a:gd name="T77" fmla="*/ 2147483647 h 2074"/>
                <a:gd name="T78" fmla="*/ 2147483647 w 899"/>
                <a:gd name="T79" fmla="*/ 2147483647 h 2074"/>
                <a:gd name="T80" fmla="*/ 2147483647 w 899"/>
                <a:gd name="T81" fmla="*/ 2147483647 h 2074"/>
                <a:gd name="T82" fmla="*/ 2147483647 w 899"/>
                <a:gd name="T83" fmla="*/ 2147483647 h 2074"/>
                <a:gd name="T84" fmla="*/ 2147483647 w 899"/>
                <a:gd name="T85" fmla="*/ 2147483647 h 2074"/>
                <a:gd name="T86" fmla="*/ 2147483647 w 899"/>
                <a:gd name="T87" fmla="*/ 2147483647 h 2074"/>
                <a:gd name="T88" fmla="*/ 2147483647 w 899"/>
                <a:gd name="T89" fmla="*/ 2147483647 h 2074"/>
                <a:gd name="T90" fmla="*/ 2147483647 w 899"/>
                <a:gd name="T91" fmla="*/ 2147483647 h 2074"/>
                <a:gd name="T92" fmla="*/ 2147483647 w 899"/>
                <a:gd name="T93" fmla="*/ 2147483647 h 207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9"/>
                <a:gd name="T142" fmla="*/ 0 h 2074"/>
                <a:gd name="T143" fmla="*/ 899 w 899"/>
                <a:gd name="T144" fmla="*/ 2074 h 207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9" h="2074">
                  <a:moveTo>
                    <a:pt x="746" y="59"/>
                  </a:moveTo>
                  <a:lnTo>
                    <a:pt x="770" y="101"/>
                  </a:lnTo>
                  <a:lnTo>
                    <a:pt x="818" y="107"/>
                  </a:lnTo>
                  <a:lnTo>
                    <a:pt x="769" y="163"/>
                  </a:lnTo>
                  <a:lnTo>
                    <a:pt x="808" y="197"/>
                  </a:lnTo>
                  <a:lnTo>
                    <a:pt x="835" y="229"/>
                  </a:lnTo>
                  <a:lnTo>
                    <a:pt x="854" y="251"/>
                  </a:lnTo>
                  <a:lnTo>
                    <a:pt x="860" y="283"/>
                  </a:lnTo>
                  <a:lnTo>
                    <a:pt x="860" y="298"/>
                  </a:lnTo>
                  <a:lnTo>
                    <a:pt x="863" y="322"/>
                  </a:lnTo>
                  <a:lnTo>
                    <a:pt x="872" y="358"/>
                  </a:lnTo>
                  <a:lnTo>
                    <a:pt x="883" y="392"/>
                  </a:lnTo>
                  <a:lnTo>
                    <a:pt x="896" y="428"/>
                  </a:lnTo>
                  <a:lnTo>
                    <a:pt x="899" y="464"/>
                  </a:lnTo>
                  <a:lnTo>
                    <a:pt x="892" y="503"/>
                  </a:lnTo>
                  <a:lnTo>
                    <a:pt x="871" y="523"/>
                  </a:lnTo>
                  <a:lnTo>
                    <a:pt x="869" y="559"/>
                  </a:lnTo>
                  <a:lnTo>
                    <a:pt x="871" y="587"/>
                  </a:lnTo>
                  <a:lnTo>
                    <a:pt x="872" y="622"/>
                  </a:lnTo>
                  <a:lnTo>
                    <a:pt x="844" y="626"/>
                  </a:lnTo>
                  <a:lnTo>
                    <a:pt x="808" y="631"/>
                  </a:lnTo>
                  <a:lnTo>
                    <a:pt x="779" y="635"/>
                  </a:lnTo>
                  <a:lnTo>
                    <a:pt x="757" y="651"/>
                  </a:lnTo>
                  <a:lnTo>
                    <a:pt x="722" y="692"/>
                  </a:lnTo>
                  <a:lnTo>
                    <a:pt x="701" y="740"/>
                  </a:lnTo>
                  <a:lnTo>
                    <a:pt x="682" y="790"/>
                  </a:lnTo>
                  <a:lnTo>
                    <a:pt x="717" y="825"/>
                  </a:lnTo>
                  <a:lnTo>
                    <a:pt x="694" y="861"/>
                  </a:lnTo>
                  <a:lnTo>
                    <a:pt x="650" y="885"/>
                  </a:lnTo>
                  <a:lnTo>
                    <a:pt x="615" y="907"/>
                  </a:lnTo>
                  <a:lnTo>
                    <a:pt x="573" y="930"/>
                  </a:lnTo>
                  <a:lnTo>
                    <a:pt x="565" y="963"/>
                  </a:lnTo>
                  <a:lnTo>
                    <a:pt x="532" y="983"/>
                  </a:lnTo>
                  <a:lnTo>
                    <a:pt x="516" y="1018"/>
                  </a:lnTo>
                  <a:lnTo>
                    <a:pt x="483" y="1044"/>
                  </a:lnTo>
                  <a:lnTo>
                    <a:pt x="478" y="1088"/>
                  </a:lnTo>
                  <a:lnTo>
                    <a:pt x="472" y="1130"/>
                  </a:lnTo>
                  <a:lnTo>
                    <a:pt x="456" y="1173"/>
                  </a:lnTo>
                  <a:lnTo>
                    <a:pt x="452" y="1224"/>
                  </a:lnTo>
                  <a:lnTo>
                    <a:pt x="416" y="1233"/>
                  </a:lnTo>
                  <a:lnTo>
                    <a:pt x="424" y="1277"/>
                  </a:lnTo>
                  <a:lnTo>
                    <a:pt x="424" y="1317"/>
                  </a:lnTo>
                  <a:lnTo>
                    <a:pt x="432" y="1369"/>
                  </a:lnTo>
                  <a:lnTo>
                    <a:pt x="468" y="1373"/>
                  </a:lnTo>
                  <a:lnTo>
                    <a:pt x="492" y="1397"/>
                  </a:lnTo>
                  <a:lnTo>
                    <a:pt x="512" y="1429"/>
                  </a:lnTo>
                  <a:lnTo>
                    <a:pt x="540" y="1457"/>
                  </a:lnTo>
                  <a:lnTo>
                    <a:pt x="539" y="1482"/>
                  </a:lnTo>
                  <a:lnTo>
                    <a:pt x="524" y="1507"/>
                  </a:lnTo>
                  <a:lnTo>
                    <a:pt x="504" y="1559"/>
                  </a:lnTo>
                  <a:lnTo>
                    <a:pt x="503" y="1600"/>
                  </a:lnTo>
                  <a:lnTo>
                    <a:pt x="475" y="1603"/>
                  </a:lnTo>
                  <a:lnTo>
                    <a:pt x="455" y="1606"/>
                  </a:lnTo>
                  <a:lnTo>
                    <a:pt x="422" y="1627"/>
                  </a:lnTo>
                  <a:lnTo>
                    <a:pt x="403" y="1648"/>
                  </a:lnTo>
                  <a:lnTo>
                    <a:pt x="393" y="1687"/>
                  </a:lnTo>
                  <a:lnTo>
                    <a:pt x="383" y="1722"/>
                  </a:lnTo>
                  <a:lnTo>
                    <a:pt x="374" y="1746"/>
                  </a:lnTo>
                  <a:lnTo>
                    <a:pt x="389" y="1779"/>
                  </a:lnTo>
                  <a:lnTo>
                    <a:pt x="382" y="1810"/>
                  </a:lnTo>
                  <a:lnTo>
                    <a:pt x="368" y="1863"/>
                  </a:lnTo>
                  <a:lnTo>
                    <a:pt x="356" y="1898"/>
                  </a:lnTo>
                  <a:lnTo>
                    <a:pt x="348" y="1941"/>
                  </a:lnTo>
                  <a:lnTo>
                    <a:pt x="328" y="1979"/>
                  </a:lnTo>
                  <a:lnTo>
                    <a:pt x="289" y="1972"/>
                  </a:lnTo>
                  <a:lnTo>
                    <a:pt x="251" y="1981"/>
                  </a:lnTo>
                  <a:lnTo>
                    <a:pt x="222" y="1992"/>
                  </a:lnTo>
                  <a:lnTo>
                    <a:pt x="193" y="2017"/>
                  </a:lnTo>
                  <a:lnTo>
                    <a:pt x="197" y="2046"/>
                  </a:lnTo>
                  <a:lnTo>
                    <a:pt x="192" y="2067"/>
                  </a:lnTo>
                  <a:lnTo>
                    <a:pt x="158" y="2074"/>
                  </a:lnTo>
                  <a:lnTo>
                    <a:pt x="108" y="2069"/>
                  </a:lnTo>
                  <a:lnTo>
                    <a:pt x="113" y="2025"/>
                  </a:lnTo>
                  <a:lnTo>
                    <a:pt x="99" y="1987"/>
                  </a:lnTo>
                  <a:lnTo>
                    <a:pt x="75" y="1959"/>
                  </a:lnTo>
                  <a:lnTo>
                    <a:pt x="92" y="1935"/>
                  </a:lnTo>
                  <a:lnTo>
                    <a:pt x="107" y="1905"/>
                  </a:lnTo>
                  <a:lnTo>
                    <a:pt x="86" y="1871"/>
                  </a:lnTo>
                  <a:lnTo>
                    <a:pt x="69" y="1832"/>
                  </a:lnTo>
                  <a:lnTo>
                    <a:pt x="41" y="1760"/>
                  </a:lnTo>
                  <a:lnTo>
                    <a:pt x="37" y="1702"/>
                  </a:lnTo>
                  <a:lnTo>
                    <a:pt x="44" y="1676"/>
                  </a:lnTo>
                  <a:lnTo>
                    <a:pt x="21" y="1642"/>
                  </a:lnTo>
                  <a:lnTo>
                    <a:pt x="13" y="1605"/>
                  </a:lnTo>
                  <a:lnTo>
                    <a:pt x="0" y="1534"/>
                  </a:lnTo>
                  <a:lnTo>
                    <a:pt x="21" y="1525"/>
                  </a:lnTo>
                  <a:lnTo>
                    <a:pt x="30" y="1570"/>
                  </a:lnTo>
                  <a:lnTo>
                    <a:pt x="49" y="1548"/>
                  </a:lnTo>
                  <a:lnTo>
                    <a:pt x="54" y="1511"/>
                  </a:lnTo>
                  <a:lnTo>
                    <a:pt x="67" y="1484"/>
                  </a:lnTo>
                  <a:lnTo>
                    <a:pt x="51" y="1458"/>
                  </a:lnTo>
                  <a:lnTo>
                    <a:pt x="71" y="1427"/>
                  </a:lnTo>
                  <a:lnTo>
                    <a:pt x="94" y="1400"/>
                  </a:lnTo>
                  <a:lnTo>
                    <a:pt x="111" y="1371"/>
                  </a:lnTo>
                  <a:lnTo>
                    <a:pt x="113" y="1345"/>
                  </a:lnTo>
                  <a:lnTo>
                    <a:pt x="129" y="1320"/>
                  </a:lnTo>
                  <a:lnTo>
                    <a:pt x="111" y="1290"/>
                  </a:lnTo>
                  <a:lnTo>
                    <a:pt x="109" y="1243"/>
                  </a:lnTo>
                  <a:lnTo>
                    <a:pt x="131" y="1237"/>
                  </a:lnTo>
                  <a:lnTo>
                    <a:pt x="153" y="1195"/>
                  </a:lnTo>
                  <a:lnTo>
                    <a:pt x="133" y="1157"/>
                  </a:lnTo>
                  <a:lnTo>
                    <a:pt x="112" y="1126"/>
                  </a:lnTo>
                  <a:lnTo>
                    <a:pt x="107" y="1092"/>
                  </a:lnTo>
                  <a:lnTo>
                    <a:pt x="109" y="1048"/>
                  </a:lnTo>
                  <a:lnTo>
                    <a:pt x="108" y="1008"/>
                  </a:lnTo>
                  <a:lnTo>
                    <a:pt x="110" y="971"/>
                  </a:lnTo>
                  <a:lnTo>
                    <a:pt x="123" y="928"/>
                  </a:lnTo>
                  <a:lnTo>
                    <a:pt x="114" y="886"/>
                  </a:lnTo>
                  <a:lnTo>
                    <a:pt x="128" y="829"/>
                  </a:lnTo>
                  <a:lnTo>
                    <a:pt x="155" y="788"/>
                  </a:lnTo>
                  <a:lnTo>
                    <a:pt x="185" y="754"/>
                  </a:lnTo>
                  <a:lnTo>
                    <a:pt x="222" y="747"/>
                  </a:lnTo>
                  <a:lnTo>
                    <a:pt x="249" y="756"/>
                  </a:lnTo>
                  <a:lnTo>
                    <a:pt x="265" y="744"/>
                  </a:lnTo>
                  <a:lnTo>
                    <a:pt x="274" y="718"/>
                  </a:lnTo>
                  <a:lnTo>
                    <a:pt x="267" y="690"/>
                  </a:lnTo>
                  <a:lnTo>
                    <a:pt x="254" y="671"/>
                  </a:lnTo>
                  <a:lnTo>
                    <a:pt x="258" y="637"/>
                  </a:lnTo>
                  <a:lnTo>
                    <a:pt x="291" y="587"/>
                  </a:lnTo>
                  <a:lnTo>
                    <a:pt x="310" y="535"/>
                  </a:lnTo>
                  <a:lnTo>
                    <a:pt x="319" y="479"/>
                  </a:lnTo>
                  <a:lnTo>
                    <a:pt x="316" y="419"/>
                  </a:lnTo>
                  <a:lnTo>
                    <a:pt x="358" y="410"/>
                  </a:lnTo>
                  <a:lnTo>
                    <a:pt x="380" y="352"/>
                  </a:lnTo>
                  <a:lnTo>
                    <a:pt x="411" y="322"/>
                  </a:lnTo>
                  <a:lnTo>
                    <a:pt x="424" y="287"/>
                  </a:lnTo>
                  <a:lnTo>
                    <a:pt x="452" y="248"/>
                  </a:lnTo>
                  <a:lnTo>
                    <a:pt x="433" y="191"/>
                  </a:lnTo>
                  <a:lnTo>
                    <a:pt x="459" y="152"/>
                  </a:lnTo>
                  <a:lnTo>
                    <a:pt x="485" y="106"/>
                  </a:lnTo>
                  <a:lnTo>
                    <a:pt x="519" y="83"/>
                  </a:lnTo>
                  <a:lnTo>
                    <a:pt x="538" y="101"/>
                  </a:lnTo>
                  <a:lnTo>
                    <a:pt x="563" y="106"/>
                  </a:lnTo>
                  <a:lnTo>
                    <a:pt x="571" y="64"/>
                  </a:lnTo>
                  <a:lnTo>
                    <a:pt x="575" y="36"/>
                  </a:lnTo>
                  <a:lnTo>
                    <a:pt x="575" y="7"/>
                  </a:lnTo>
                  <a:lnTo>
                    <a:pt x="609" y="0"/>
                  </a:lnTo>
                  <a:lnTo>
                    <a:pt x="638" y="17"/>
                  </a:lnTo>
                  <a:lnTo>
                    <a:pt x="661" y="25"/>
                  </a:lnTo>
                  <a:lnTo>
                    <a:pt x="684" y="50"/>
                  </a:lnTo>
                  <a:lnTo>
                    <a:pt x="711" y="37"/>
                  </a:lnTo>
                  <a:lnTo>
                    <a:pt x="746" y="5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9" name="Freeform 103"/>
            <p:cNvSpPr>
              <a:spLocks/>
            </p:cNvSpPr>
            <p:nvPr/>
          </p:nvSpPr>
          <p:spPr bwMode="auto">
            <a:xfrm>
              <a:off x="4354489" y="2997218"/>
              <a:ext cx="471487" cy="568325"/>
            </a:xfrm>
            <a:custGeom>
              <a:avLst/>
              <a:gdLst>
                <a:gd name="T0" fmla="*/ 327 w 2762250"/>
                <a:gd name="T1" fmla="*/ 70 h 3324225"/>
                <a:gd name="T2" fmla="*/ 307 w 2762250"/>
                <a:gd name="T3" fmla="*/ 119 h 3324225"/>
                <a:gd name="T4" fmla="*/ 266 w 2762250"/>
                <a:gd name="T5" fmla="*/ 102 h 3324225"/>
                <a:gd name="T6" fmla="*/ 234 w 2762250"/>
                <a:gd name="T7" fmla="*/ 89 h 3324225"/>
                <a:gd name="T8" fmla="*/ 214 w 2762250"/>
                <a:gd name="T9" fmla="*/ 109 h 3324225"/>
                <a:gd name="T10" fmla="*/ 193 w 2762250"/>
                <a:gd name="T11" fmla="*/ 156 h 3324225"/>
                <a:gd name="T12" fmla="*/ 168 w 2762250"/>
                <a:gd name="T13" fmla="*/ 200 h 3324225"/>
                <a:gd name="T14" fmla="*/ 157 w 2762250"/>
                <a:gd name="T15" fmla="*/ 249 h 3324225"/>
                <a:gd name="T16" fmla="*/ 138 w 2762250"/>
                <a:gd name="T17" fmla="*/ 264 h 3324225"/>
                <a:gd name="T18" fmla="*/ 121 w 2762250"/>
                <a:gd name="T19" fmla="*/ 314 h 3324225"/>
                <a:gd name="T20" fmla="*/ 125 w 2762250"/>
                <a:gd name="T21" fmla="*/ 357 h 3324225"/>
                <a:gd name="T22" fmla="*/ 124 w 2762250"/>
                <a:gd name="T23" fmla="*/ 394 h 3324225"/>
                <a:gd name="T24" fmla="*/ 107 w 2762250"/>
                <a:gd name="T25" fmla="*/ 427 h 3324225"/>
                <a:gd name="T26" fmla="*/ 99 w 2762250"/>
                <a:gd name="T27" fmla="*/ 443 h 3324225"/>
                <a:gd name="T28" fmla="*/ 65 w 2762250"/>
                <a:gd name="T29" fmla="*/ 467 h 3324225"/>
                <a:gd name="T30" fmla="*/ 23 w 2762250"/>
                <a:gd name="T31" fmla="*/ 480 h 3324225"/>
                <a:gd name="T32" fmla="*/ 1 w 2762250"/>
                <a:gd name="T33" fmla="*/ 436 h 3324225"/>
                <a:gd name="T34" fmla="*/ 20 w 2762250"/>
                <a:gd name="T35" fmla="*/ 422 h 3324225"/>
                <a:gd name="T36" fmla="*/ 0 w 2762250"/>
                <a:gd name="T37" fmla="*/ 413 h 3324225"/>
                <a:gd name="T38" fmla="*/ 16 w 2762250"/>
                <a:gd name="T39" fmla="*/ 402 h 3324225"/>
                <a:gd name="T40" fmla="*/ 10 w 2762250"/>
                <a:gd name="T41" fmla="*/ 398 h 3324225"/>
                <a:gd name="T42" fmla="*/ 1 w 2762250"/>
                <a:gd name="T43" fmla="*/ 369 h 3324225"/>
                <a:gd name="T44" fmla="*/ 32 w 2762250"/>
                <a:gd name="T45" fmla="*/ 367 h 3324225"/>
                <a:gd name="T46" fmla="*/ 6 w 2762250"/>
                <a:gd name="T47" fmla="*/ 350 h 3324225"/>
                <a:gd name="T48" fmla="*/ 16 w 2762250"/>
                <a:gd name="T49" fmla="*/ 335 h 3324225"/>
                <a:gd name="T50" fmla="*/ 34 w 2762250"/>
                <a:gd name="T51" fmla="*/ 316 h 3324225"/>
                <a:gd name="T52" fmla="*/ 40 w 2762250"/>
                <a:gd name="T53" fmla="*/ 307 h 3324225"/>
                <a:gd name="T54" fmla="*/ 63 w 2762250"/>
                <a:gd name="T55" fmla="*/ 306 h 3324225"/>
                <a:gd name="T56" fmla="*/ 80 w 2762250"/>
                <a:gd name="T57" fmla="*/ 279 h 3324225"/>
                <a:gd name="T58" fmla="*/ 107 w 2762250"/>
                <a:gd name="T59" fmla="*/ 276 h 3324225"/>
                <a:gd name="T60" fmla="*/ 98 w 2762250"/>
                <a:gd name="T61" fmla="*/ 276 h 3324225"/>
                <a:gd name="T62" fmla="*/ 97 w 2762250"/>
                <a:gd name="T63" fmla="*/ 253 h 3324225"/>
                <a:gd name="T64" fmla="*/ 115 w 2762250"/>
                <a:gd name="T65" fmla="*/ 240 h 3324225"/>
                <a:gd name="T66" fmla="*/ 137 w 2762250"/>
                <a:gd name="T67" fmla="*/ 219 h 3324225"/>
                <a:gd name="T68" fmla="*/ 137 w 2762250"/>
                <a:gd name="T69" fmla="*/ 194 h 3324225"/>
                <a:gd name="T70" fmla="*/ 154 w 2762250"/>
                <a:gd name="T71" fmla="*/ 156 h 3324225"/>
                <a:gd name="T72" fmla="*/ 178 w 2762250"/>
                <a:gd name="T73" fmla="*/ 124 h 3324225"/>
                <a:gd name="T74" fmla="*/ 187 w 2762250"/>
                <a:gd name="T75" fmla="*/ 104 h 3324225"/>
                <a:gd name="T76" fmla="*/ 190 w 2762250"/>
                <a:gd name="T77" fmla="*/ 89 h 3324225"/>
                <a:gd name="T78" fmla="*/ 220 w 2762250"/>
                <a:gd name="T79" fmla="*/ 77 h 3324225"/>
                <a:gd name="T80" fmla="*/ 226 w 2762250"/>
                <a:gd name="T81" fmla="*/ 64 h 3324225"/>
                <a:gd name="T82" fmla="*/ 263 w 2762250"/>
                <a:gd name="T83" fmla="*/ 63 h 3324225"/>
                <a:gd name="T84" fmla="*/ 275 w 2762250"/>
                <a:gd name="T85" fmla="*/ 44 h 3324225"/>
                <a:gd name="T86" fmla="*/ 272 w 2762250"/>
                <a:gd name="T87" fmla="*/ 34 h 3324225"/>
                <a:gd name="T88" fmla="*/ 302 w 2762250"/>
                <a:gd name="T89" fmla="*/ 34 h 3324225"/>
                <a:gd name="T90" fmla="*/ 313 w 2762250"/>
                <a:gd name="T91" fmla="*/ 11 h 3324225"/>
                <a:gd name="T92" fmla="*/ 316 w 2762250"/>
                <a:gd name="T93" fmla="*/ 31 h 3324225"/>
                <a:gd name="T94" fmla="*/ 335 w 2762250"/>
                <a:gd name="T95" fmla="*/ 17 h 3324225"/>
                <a:gd name="T96" fmla="*/ 345 w 2762250"/>
                <a:gd name="T97" fmla="*/ 11 h 3324225"/>
                <a:gd name="T98" fmla="*/ 364 w 2762250"/>
                <a:gd name="T99" fmla="*/ 13 h 3324225"/>
                <a:gd name="T100" fmla="*/ 365 w 2762250"/>
                <a:gd name="T101" fmla="*/ 23 h 3324225"/>
                <a:gd name="T102" fmla="*/ 385 w 2762250"/>
                <a:gd name="T103" fmla="*/ 25 h 3324225"/>
                <a:gd name="T104" fmla="*/ 399 w 2762250"/>
                <a:gd name="T105" fmla="*/ 47 h 3324225"/>
                <a:gd name="T106" fmla="*/ 377 w 2762250"/>
                <a:gd name="T107" fmla="*/ 51 h 3324225"/>
                <a:gd name="T108" fmla="*/ 366 w 2762250"/>
                <a:gd name="T109" fmla="*/ 65 h 332422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62250"/>
                <a:gd name="T166" fmla="*/ 0 h 3324225"/>
                <a:gd name="T167" fmla="*/ 2762250 w 2762250"/>
                <a:gd name="T168" fmla="*/ 3324225 h 332422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62250" h="3324225">
                  <a:moveTo>
                    <a:pt x="2462213" y="395288"/>
                  </a:moveTo>
                  <a:lnTo>
                    <a:pt x="2401888" y="369888"/>
                  </a:lnTo>
                  <a:lnTo>
                    <a:pt x="2365375" y="369888"/>
                  </a:lnTo>
                  <a:lnTo>
                    <a:pt x="2295525" y="395288"/>
                  </a:lnTo>
                  <a:lnTo>
                    <a:pt x="2259013" y="476250"/>
                  </a:lnTo>
                  <a:lnTo>
                    <a:pt x="2257425" y="547688"/>
                  </a:lnTo>
                  <a:lnTo>
                    <a:pt x="2219325" y="636588"/>
                  </a:lnTo>
                  <a:lnTo>
                    <a:pt x="2220913" y="674688"/>
                  </a:lnTo>
                  <a:lnTo>
                    <a:pt x="2178050" y="728663"/>
                  </a:lnTo>
                  <a:lnTo>
                    <a:pt x="2120900" y="812800"/>
                  </a:lnTo>
                  <a:lnTo>
                    <a:pt x="2068513" y="757238"/>
                  </a:lnTo>
                  <a:lnTo>
                    <a:pt x="2014538" y="742950"/>
                  </a:lnTo>
                  <a:lnTo>
                    <a:pt x="1943100" y="781050"/>
                  </a:lnTo>
                  <a:lnTo>
                    <a:pt x="1873250" y="771525"/>
                  </a:lnTo>
                  <a:lnTo>
                    <a:pt x="1835150" y="700088"/>
                  </a:lnTo>
                  <a:lnTo>
                    <a:pt x="1784350" y="669925"/>
                  </a:lnTo>
                  <a:lnTo>
                    <a:pt x="1739900" y="688975"/>
                  </a:lnTo>
                  <a:lnTo>
                    <a:pt x="1704975" y="649288"/>
                  </a:lnTo>
                  <a:lnTo>
                    <a:pt x="1668463" y="638175"/>
                  </a:lnTo>
                  <a:lnTo>
                    <a:pt x="1617663" y="611188"/>
                  </a:lnTo>
                  <a:lnTo>
                    <a:pt x="1570038" y="622300"/>
                  </a:lnTo>
                  <a:lnTo>
                    <a:pt x="1570038" y="668338"/>
                  </a:lnTo>
                  <a:lnTo>
                    <a:pt x="1547813" y="779463"/>
                  </a:lnTo>
                  <a:lnTo>
                    <a:pt x="1509713" y="769938"/>
                  </a:lnTo>
                  <a:lnTo>
                    <a:pt x="1479550" y="742950"/>
                  </a:lnTo>
                  <a:lnTo>
                    <a:pt x="1423988" y="779463"/>
                  </a:lnTo>
                  <a:lnTo>
                    <a:pt x="1385888" y="849313"/>
                  </a:lnTo>
                  <a:lnTo>
                    <a:pt x="1344613" y="917575"/>
                  </a:lnTo>
                  <a:lnTo>
                    <a:pt x="1373188" y="1003300"/>
                  </a:lnTo>
                  <a:lnTo>
                    <a:pt x="1330325" y="1066800"/>
                  </a:lnTo>
                  <a:lnTo>
                    <a:pt x="1308100" y="1120775"/>
                  </a:lnTo>
                  <a:lnTo>
                    <a:pt x="1260475" y="1173163"/>
                  </a:lnTo>
                  <a:lnTo>
                    <a:pt x="1225550" y="1263650"/>
                  </a:lnTo>
                  <a:lnTo>
                    <a:pt x="1158875" y="1276350"/>
                  </a:lnTo>
                  <a:lnTo>
                    <a:pt x="1162050" y="1370013"/>
                  </a:lnTo>
                  <a:lnTo>
                    <a:pt x="1149350" y="1457325"/>
                  </a:lnTo>
                  <a:lnTo>
                    <a:pt x="1114425" y="1547813"/>
                  </a:lnTo>
                  <a:lnTo>
                    <a:pt x="1066800" y="1622425"/>
                  </a:lnTo>
                  <a:lnTo>
                    <a:pt x="1058863" y="1676400"/>
                  </a:lnTo>
                  <a:lnTo>
                    <a:pt x="1082675" y="1708150"/>
                  </a:lnTo>
                  <a:lnTo>
                    <a:pt x="1092200" y="1751013"/>
                  </a:lnTo>
                  <a:lnTo>
                    <a:pt x="1077913" y="1792288"/>
                  </a:lnTo>
                  <a:lnTo>
                    <a:pt x="1052513" y="1809750"/>
                  </a:lnTo>
                  <a:lnTo>
                    <a:pt x="1008063" y="1793875"/>
                  </a:lnTo>
                  <a:lnTo>
                    <a:pt x="950913" y="1806575"/>
                  </a:lnTo>
                  <a:lnTo>
                    <a:pt x="901700" y="1860550"/>
                  </a:lnTo>
                  <a:lnTo>
                    <a:pt x="858838" y="1925638"/>
                  </a:lnTo>
                  <a:lnTo>
                    <a:pt x="838200" y="2016125"/>
                  </a:lnTo>
                  <a:lnTo>
                    <a:pt x="850900" y="2084388"/>
                  </a:lnTo>
                  <a:lnTo>
                    <a:pt x="833438" y="2151063"/>
                  </a:lnTo>
                  <a:lnTo>
                    <a:pt x="828675" y="2216150"/>
                  </a:lnTo>
                  <a:lnTo>
                    <a:pt x="830263" y="2274888"/>
                  </a:lnTo>
                  <a:lnTo>
                    <a:pt x="828675" y="2344738"/>
                  </a:lnTo>
                  <a:lnTo>
                    <a:pt x="835025" y="2400300"/>
                  </a:lnTo>
                  <a:lnTo>
                    <a:pt x="865188" y="2446338"/>
                  </a:lnTo>
                  <a:lnTo>
                    <a:pt x="900113" y="2508250"/>
                  </a:lnTo>
                  <a:lnTo>
                    <a:pt x="865188" y="2573338"/>
                  </a:lnTo>
                  <a:lnTo>
                    <a:pt x="828675" y="2582863"/>
                  </a:lnTo>
                  <a:lnTo>
                    <a:pt x="836613" y="2660650"/>
                  </a:lnTo>
                  <a:lnTo>
                    <a:pt x="858838" y="2700338"/>
                  </a:lnTo>
                  <a:lnTo>
                    <a:pt x="838200" y="2746375"/>
                  </a:lnTo>
                  <a:lnTo>
                    <a:pt x="835025" y="2787650"/>
                  </a:lnTo>
                  <a:lnTo>
                    <a:pt x="804863" y="2833688"/>
                  </a:lnTo>
                  <a:lnTo>
                    <a:pt x="768350" y="2876550"/>
                  </a:lnTo>
                  <a:lnTo>
                    <a:pt x="738188" y="2925763"/>
                  </a:lnTo>
                  <a:lnTo>
                    <a:pt x="759954" y="2960937"/>
                  </a:lnTo>
                  <a:lnTo>
                    <a:pt x="742950" y="3008313"/>
                  </a:lnTo>
                  <a:lnTo>
                    <a:pt x="733425" y="3068638"/>
                  </a:lnTo>
                  <a:lnTo>
                    <a:pt x="706438" y="3103563"/>
                  </a:lnTo>
                  <a:lnTo>
                    <a:pt x="686135" y="3032375"/>
                  </a:lnTo>
                  <a:lnTo>
                    <a:pt x="652798" y="3049043"/>
                  </a:lnTo>
                  <a:lnTo>
                    <a:pt x="636588" y="3070225"/>
                  </a:lnTo>
                  <a:lnTo>
                    <a:pt x="585788" y="3114675"/>
                  </a:lnTo>
                  <a:lnTo>
                    <a:pt x="515938" y="3152775"/>
                  </a:lnTo>
                  <a:lnTo>
                    <a:pt x="446088" y="3197225"/>
                  </a:lnTo>
                  <a:lnTo>
                    <a:pt x="407988" y="3228975"/>
                  </a:lnTo>
                  <a:lnTo>
                    <a:pt x="382588" y="3279775"/>
                  </a:lnTo>
                  <a:lnTo>
                    <a:pt x="325438" y="3317875"/>
                  </a:lnTo>
                  <a:lnTo>
                    <a:pt x="242888" y="3324225"/>
                  </a:lnTo>
                  <a:lnTo>
                    <a:pt x="160338" y="3286125"/>
                  </a:lnTo>
                  <a:lnTo>
                    <a:pt x="109538" y="3241675"/>
                  </a:lnTo>
                  <a:lnTo>
                    <a:pt x="79375" y="3163888"/>
                  </a:lnTo>
                  <a:lnTo>
                    <a:pt x="11113" y="3087688"/>
                  </a:lnTo>
                  <a:lnTo>
                    <a:pt x="7938" y="3033713"/>
                  </a:lnTo>
                  <a:lnTo>
                    <a:pt x="9525" y="2984500"/>
                  </a:lnTo>
                  <a:lnTo>
                    <a:pt x="47625" y="2979738"/>
                  </a:lnTo>
                  <a:lnTo>
                    <a:pt x="77788" y="3024188"/>
                  </a:lnTo>
                  <a:lnTo>
                    <a:pt x="76200" y="2959100"/>
                  </a:lnTo>
                  <a:lnTo>
                    <a:pt x="104775" y="2925763"/>
                  </a:lnTo>
                  <a:lnTo>
                    <a:pt x="134938" y="2889250"/>
                  </a:lnTo>
                  <a:lnTo>
                    <a:pt x="123825" y="2854325"/>
                  </a:lnTo>
                  <a:lnTo>
                    <a:pt x="93663" y="2879725"/>
                  </a:lnTo>
                  <a:lnTo>
                    <a:pt x="60325" y="2886075"/>
                  </a:lnTo>
                  <a:lnTo>
                    <a:pt x="9525" y="2898775"/>
                  </a:lnTo>
                  <a:lnTo>
                    <a:pt x="0" y="2825750"/>
                  </a:lnTo>
                  <a:lnTo>
                    <a:pt x="26988" y="2820988"/>
                  </a:lnTo>
                  <a:lnTo>
                    <a:pt x="61913" y="2832100"/>
                  </a:lnTo>
                  <a:lnTo>
                    <a:pt x="93663" y="2817813"/>
                  </a:lnTo>
                  <a:lnTo>
                    <a:pt x="65088" y="2782888"/>
                  </a:lnTo>
                  <a:lnTo>
                    <a:pt x="111125" y="2752725"/>
                  </a:lnTo>
                  <a:lnTo>
                    <a:pt x="141288" y="2711450"/>
                  </a:lnTo>
                  <a:lnTo>
                    <a:pt x="203200" y="2665413"/>
                  </a:lnTo>
                  <a:lnTo>
                    <a:pt x="161925" y="2652713"/>
                  </a:lnTo>
                  <a:lnTo>
                    <a:pt x="112713" y="2679700"/>
                  </a:lnTo>
                  <a:lnTo>
                    <a:pt x="69850" y="2722563"/>
                  </a:lnTo>
                  <a:lnTo>
                    <a:pt x="47625" y="2690813"/>
                  </a:lnTo>
                  <a:lnTo>
                    <a:pt x="7938" y="2671763"/>
                  </a:lnTo>
                  <a:lnTo>
                    <a:pt x="23813" y="2620963"/>
                  </a:lnTo>
                  <a:lnTo>
                    <a:pt x="36513" y="2573338"/>
                  </a:lnTo>
                  <a:lnTo>
                    <a:pt x="4763" y="2528888"/>
                  </a:lnTo>
                  <a:lnTo>
                    <a:pt x="11113" y="2489200"/>
                  </a:lnTo>
                  <a:lnTo>
                    <a:pt x="68263" y="2506663"/>
                  </a:lnTo>
                  <a:lnTo>
                    <a:pt x="117475" y="2505075"/>
                  </a:lnTo>
                  <a:lnTo>
                    <a:pt x="171450" y="2524125"/>
                  </a:lnTo>
                  <a:lnTo>
                    <a:pt x="220663" y="2513013"/>
                  </a:lnTo>
                  <a:lnTo>
                    <a:pt x="249238" y="2516188"/>
                  </a:lnTo>
                  <a:lnTo>
                    <a:pt x="295275" y="2451100"/>
                  </a:lnTo>
                  <a:lnTo>
                    <a:pt x="104775" y="2463800"/>
                  </a:lnTo>
                  <a:lnTo>
                    <a:pt x="22225" y="2433638"/>
                  </a:lnTo>
                  <a:lnTo>
                    <a:pt x="41275" y="2397125"/>
                  </a:lnTo>
                  <a:lnTo>
                    <a:pt x="55563" y="2352675"/>
                  </a:lnTo>
                  <a:lnTo>
                    <a:pt x="38100" y="2263775"/>
                  </a:lnTo>
                  <a:lnTo>
                    <a:pt x="60325" y="2249488"/>
                  </a:lnTo>
                  <a:lnTo>
                    <a:pt x="85725" y="2306638"/>
                  </a:lnTo>
                  <a:lnTo>
                    <a:pt x="109538" y="2295525"/>
                  </a:lnTo>
                  <a:lnTo>
                    <a:pt x="87313" y="2236788"/>
                  </a:lnTo>
                  <a:lnTo>
                    <a:pt x="111125" y="2212975"/>
                  </a:lnTo>
                  <a:lnTo>
                    <a:pt x="165100" y="2244725"/>
                  </a:lnTo>
                  <a:lnTo>
                    <a:pt x="201613" y="2193925"/>
                  </a:lnTo>
                  <a:lnTo>
                    <a:pt x="236538" y="2162175"/>
                  </a:lnTo>
                  <a:lnTo>
                    <a:pt x="246063" y="2116138"/>
                  </a:lnTo>
                  <a:lnTo>
                    <a:pt x="293688" y="2151063"/>
                  </a:lnTo>
                  <a:lnTo>
                    <a:pt x="328613" y="2152650"/>
                  </a:lnTo>
                  <a:lnTo>
                    <a:pt x="341313" y="2117725"/>
                  </a:lnTo>
                  <a:lnTo>
                    <a:pt x="279400" y="2098675"/>
                  </a:lnTo>
                  <a:lnTo>
                    <a:pt x="263525" y="2035175"/>
                  </a:lnTo>
                  <a:lnTo>
                    <a:pt x="306388" y="2063750"/>
                  </a:lnTo>
                  <a:lnTo>
                    <a:pt x="387350" y="2051050"/>
                  </a:lnTo>
                  <a:lnTo>
                    <a:pt x="393700" y="2097088"/>
                  </a:lnTo>
                  <a:lnTo>
                    <a:pt x="433388" y="2093913"/>
                  </a:lnTo>
                  <a:lnTo>
                    <a:pt x="434975" y="2024063"/>
                  </a:lnTo>
                  <a:lnTo>
                    <a:pt x="442913" y="1965325"/>
                  </a:lnTo>
                  <a:lnTo>
                    <a:pt x="490538" y="1920875"/>
                  </a:lnTo>
                  <a:lnTo>
                    <a:pt x="538163" y="1958975"/>
                  </a:lnTo>
                  <a:lnTo>
                    <a:pt x="554038" y="1911350"/>
                  </a:lnTo>
                  <a:lnTo>
                    <a:pt x="588963" y="1919288"/>
                  </a:lnTo>
                  <a:lnTo>
                    <a:pt x="609600" y="1957388"/>
                  </a:lnTo>
                  <a:lnTo>
                    <a:pt x="654050" y="1931988"/>
                  </a:lnTo>
                  <a:lnTo>
                    <a:pt x="706438" y="1930400"/>
                  </a:lnTo>
                  <a:lnTo>
                    <a:pt x="735013" y="1890713"/>
                  </a:lnTo>
                  <a:lnTo>
                    <a:pt x="769938" y="1878013"/>
                  </a:lnTo>
                  <a:lnTo>
                    <a:pt x="763588" y="1808163"/>
                  </a:lnTo>
                  <a:lnTo>
                    <a:pt x="735013" y="1828800"/>
                  </a:lnTo>
                  <a:lnTo>
                    <a:pt x="714375" y="1860550"/>
                  </a:lnTo>
                  <a:lnTo>
                    <a:pt x="674688" y="1889125"/>
                  </a:lnTo>
                  <a:lnTo>
                    <a:pt x="650875" y="1914525"/>
                  </a:lnTo>
                  <a:lnTo>
                    <a:pt x="604838" y="1889125"/>
                  </a:lnTo>
                  <a:lnTo>
                    <a:pt x="596900" y="1849438"/>
                  </a:lnTo>
                  <a:lnTo>
                    <a:pt x="625475" y="1797050"/>
                  </a:lnTo>
                  <a:lnTo>
                    <a:pt x="671513" y="1730375"/>
                  </a:lnTo>
                  <a:lnTo>
                    <a:pt x="719138" y="1711325"/>
                  </a:lnTo>
                  <a:lnTo>
                    <a:pt x="736600" y="1673225"/>
                  </a:lnTo>
                  <a:lnTo>
                    <a:pt x="774700" y="1709738"/>
                  </a:lnTo>
                  <a:lnTo>
                    <a:pt x="830263" y="1662113"/>
                  </a:lnTo>
                  <a:lnTo>
                    <a:pt x="790575" y="1641475"/>
                  </a:lnTo>
                  <a:lnTo>
                    <a:pt x="838200" y="1604963"/>
                  </a:lnTo>
                  <a:lnTo>
                    <a:pt x="828675" y="1535113"/>
                  </a:lnTo>
                  <a:lnTo>
                    <a:pt x="874713" y="1512888"/>
                  </a:lnTo>
                  <a:lnTo>
                    <a:pt x="903288" y="1524000"/>
                  </a:lnTo>
                  <a:lnTo>
                    <a:pt x="947738" y="1500188"/>
                  </a:lnTo>
                  <a:lnTo>
                    <a:pt x="890588" y="1462088"/>
                  </a:lnTo>
                  <a:lnTo>
                    <a:pt x="955675" y="1433513"/>
                  </a:lnTo>
                  <a:lnTo>
                    <a:pt x="901700" y="1384300"/>
                  </a:lnTo>
                  <a:lnTo>
                    <a:pt x="942975" y="1377950"/>
                  </a:lnTo>
                  <a:lnTo>
                    <a:pt x="942975" y="1328738"/>
                  </a:lnTo>
                  <a:lnTo>
                    <a:pt x="966788" y="1274763"/>
                  </a:lnTo>
                  <a:lnTo>
                    <a:pt x="998538" y="1270000"/>
                  </a:lnTo>
                  <a:lnTo>
                    <a:pt x="1011238" y="1195388"/>
                  </a:lnTo>
                  <a:lnTo>
                    <a:pt x="1044575" y="1117600"/>
                  </a:lnTo>
                  <a:lnTo>
                    <a:pt x="1065213" y="1069975"/>
                  </a:lnTo>
                  <a:lnTo>
                    <a:pt x="1092200" y="1025525"/>
                  </a:lnTo>
                  <a:lnTo>
                    <a:pt x="1139825" y="1011238"/>
                  </a:lnTo>
                  <a:lnTo>
                    <a:pt x="1152525" y="950913"/>
                  </a:lnTo>
                  <a:lnTo>
                    <a:pt x="1181100" y="890588"/>
                  </a:lnTo>
                  <a:lnTo>
                    <a:pt x="1227138" y="850900"/>
                  </a:lnTo>
                  <a:lnTo>
                    <a:pt x="1198563" y="822325"/>
                  </a:lnTo>
                  <a:lnTo>
                    <a:pt x="1212850" y="779463"/>
                  </a:lnTo>
                  <a:lnTo>
                    <a:pt x="1257300" y="768350"/>
                  </a:lnTo>
                  <a:lnTo>
                    <a:pt x="1322388" y="766763"/>
                  </a:lnTo>
                  <a:lnTo>
                    <a:pt x="1293813" y="714375"/>
                  </a:lnTo>
                  <a:lnTo>
                    <a:pt x="1347788" y="695325"/>
                  </a:lnTo>
                  <a:lnTo>
                    <a:pt x="1373188" y="681038"/>
                  </a:lnTo>
                  <a:lnTo>
                    <a:pt x="1395413" y="650875"/>
                  </a:lnTo>
                  <a:lnTo>
                    <a:pt x="1323975" y="641350"/>
                  </a:lnTo>
                  <a:lnTo>
                    <a:pt x="1309688" y="609600"/>
                  </a:lnTo>
                  <a:lnTo>
                    <a:pt x="1339850" y="561975"/>
                  </a:lnTo>
                  <a:lnTo>
                    <a:pt x="1387475" y="552450"/>
                  </a:lnTo>
                  <a:lnTo>
                    <a:pt x="1430338" y="569913"/>
                  </a:lnTo>
                  <a:lnTo>
                    <a:pt x="1474788" y="563563"/>
                  </a:lnTo>
                  <a:lnTo>
                    <a:pt x="1519238" y="525463"/>
                  </a:lnTo>
                  <a:lnTo>
                    <a:pt x="1508125" y="471488"/>
                  </a:lnTo>
                  <a:lnTo>
                    <a:pt x="1471613" y="384175"/>
                  </a:lnTo>
                  <a:lnTo>
                    <a:pt x="1516063" y="338138"/>
                  </a:lnTo>
                  <a:lnTo>
                    <a:pt x="1566863" y="371475"/>
                  </a:lnTo>
                  <a:lnTo>
                    <a:pt x="1562100" y="436563"/>
                  </a:lnTo>
                  <a:lnTo>
                    <a:pt x="1624013" y="471488"/>
                  </a:lnTo>
                  <a:lnTo>
                    <a:pt x="1701800" y="457200"/>
                  </a:lnTo>
                  <a:lnTo>
                    <a:pt x="1738313" y="400050"/>
                  </a:lnTo>
                  <a:lnTo>
                    <a:pt x="1776413" y="436563"/>
                  </a:lnTo>
                  <a:lnTo>
                    <a:pt x="1811338" y="433388"/>
                  </a:lnTo>
                  <a:lnTo>
                    <a:pt x="1811338" y="393700"/>
                  </a:lnTo>
                  <a:lnTo>
                    <a:pt x="1776413" y="333375"/>
                  </a:lnTo>
                  <a:lnTo>
                    <a:pt x="1795463" y="293688"/>
                  </a:lnTo>
                  <a:lnTo>
                    <a:pt x="1838325" y="303213"/>
                  </a:lnTo>
                  <a:lnTo>
                    <a:pt x="1895475" y="304800"/>
                  </a:lnTo>
                  <a:lnTo>
                    <a:pt x="1901825" y="374650"/>
                  </a:lnTo>
                  <a:lnTo>
                    <a:pt x="1924050" y="404813"/>
                  </a:lnTo>
                  <a:lnTo>
                    <a:pt x="1971675" y="388938"/>
                  </a:lnTo>
                  <a:lnTo>
                    <a:pt x="1954213" y="307975"/>
                  </a:lnTo>
                  <a:lnTo>
                    <a:pt x="1876425" y="231775"/>
                  </a:lnTo>
                  <a:lnTo>
                    <a:pt x="1897063" y="190500"/>
                  </a:lnTo>
                  <a:lnTo>
                    <a:pt x="1979613" y="204788"/>
                  </a:lnTo>
                  <a:lnTo>
                    <a:pt x="2020888" y="207963"/>
                  </a:lnTo>
                  <a:lnTo>
                    <a:pt x="2068513" y="149225"/>
                  </a:lnTo>
                  <a:lnTo>
                    <a:pt x="2081213" y="233363"/>
                  </a:lnTo>
                  <a:lnTo>
                    <a:pt x="2128838" y="219075"/>
                  </a:lnTo>
                  <a:lnTo>
                    <a:pt x="2111375" y="185738"/>
                  </a:lnTo>
                  <a:lnTo>
                    <a:pt x="2114550" y="138113"/>
                  </a:lnTo>
                  <a:lnTo>
                    <a:pt x="2128838" y="98425"/>
                  </a:lnTo>
                  <a:lnTo>
                    <a:pt x="2157413" y="73025"/>
                  </a:lnTo>
                  <a:lnTo>
                    <a:pt x="2187575" y="57150"/>
                  </a:lnTo>
                  <a:lnTo>
                    <a:pt x="2198688" y="15875"/>
                  </a:lnTo>
                  <a:lnTo>
                    <a:pt x="2230438" y="0"/>
                  </a:lnTo>
                  <a:lnTo>
                    <a:pt x="2209800" y="147638"/>
                  </a:lnTo>
                  <a:lnTo>
                    <a:pt x="2181225" y="212725"/>
                  </a:lnTo>
                  <a:lnTo>
                    <a:pt x="2143125" y="304800"/>
                  </a:lnTo>
                  <a:lnTo>
                    <a:pt x="2128838" y="376238"/>
                  </a:lnTo>
                  <a:lnTo>
                    <a:pt x="2173288" y="331788"/>
                  </a:lnTo>
                  <a:lnTo>
                    <a:pt x="2287588" y="90488"/>
                  </a:lnTo>
                  <a:lnTo>
                    <a:pt x="2311400" y="117475"/>
                  </a:lnTo>
                  <a:lnTo>
                    <a:pt x="2292350" y="261938"/>
                  </a:lnTo>
                  <a:lnTo>
                    <a:pt x="2343150" y="255588"/>
                  </a:lnTo>
                  <a:lnTo>
                    <a:pt x="2371725" y="200025"/>
                  </a:lnTo>
                  <a:lnTo>
                    <a:pt x="2378075" y="147638"/>
                  </a:lnTo>
                  <a:lnTo>
                    <a:pt x="2378075" y="74613"/>
                  </a:lnTo>
                  <a:lnTo>
                    <a:pt x="2395538" y="41275"/>
                  </a:lnTo>
                  <a:lnTo>
                    <a:pt x="2424113" y="20638"/>
                  </a:lnTo>
                  <a:lnTo>
                    <a:pt x="2449513" y="47625"/>
                  </a:lnTo>
                  <a:lnTo>
                    <a:pt x="2479675" y="76200"/>
                  </a:lnTo>
                  <a:lnTo>
                    <a:pt x="2509838" y="88900"/>
                  </a:lnTo>
                  <a:lnTo>
                    <a:pt x="2471738" y="150813"/>
                  </a:lnTo>
                  <a:lnTo>
                    <a:pt x="2452688" y="195263"/>
                  </a:lnTo>
                  <a:lnTo>
                    <a:pt x="2462213" y="227013"/>
                  </a:lnTo>
                  <a:lnTo>
                    <a:pt x="2501900" y="209550"/>
                  </a:lnTo>
                  <a:lnTo>
                    <a:pt x="2516188" y="155575"/>
                  </a:lnTo>
                  <a:lnTo>
                    <a:pt x="2552700" y="114300"/>
                  </a:lnTo>
                  <a:lnTo>
                    <a:pt x="2581275" y="119063"/>
                  </a:lnTo>
                  <a:lnTo>
                    <a:pt x="2592388" y="142875"/>
                  </a:lnTo>
                  <a:lnTo>
                    <a:pt x="2619375" y="160338"/>
                  </a:lnTo>
                  <a:lnTo>
                    <a:pt x="2655888" y="174625"/>
                  </a:lnTo>
                  <a:lnTo>
                    <a:pt x="2716213" y="217488"/>
                  </a:lnTo>
                  <a:lnTo>
                    <a:pt x="2740025" y="233363"/>
                  </a:lnTo>
                  <a:lnTo>
                    <a:pt x="2762250" y="261938"/>
                  </a:lnTo>
                  <a:lnTo>
                    <a:pt x="2749550" y="290513"/>
                  </a:lnTo>
                  <a:lnTo>
                    <a:pt x="2752725" y="320675"/>
                  </a:lnTo>
                  <a:lnTo>
                    <a:pt x="2746375" y="352425"/>
                  </a:lnTo>
                  <a:lnTo>
                    <a:pt x="2705100" y="365125"/>
                  </a:lnTo>
                  <a:lnTo>
                    <a:pt x="2681288" y="374650"/>
                  </a:lnTo>
                  <a:lnTo>
                    <a:pt x="2638425" y="366713"/>
                  </a:lnTo>
                  <a:lnTo>
                    <a:pt x="2601913" y="352425"/>
                  </a:lnTo>
                  <a:lnTo>
                    <a:pt x="2566988" y="357188"/>
                  </a:lnTo>
                  <a:lnTo>
                    <a:pt x="2667000" y="450850"/>
                  </a:lnTo>
                  <a:lnTo>
                    <a:pt x="2663825" y="517525"/>
                  </a:lnTo>
                  <a:lnTo>
                    <a:pt x="2600325" y="585788"/>
                  </a:lnTo>
                  <a:lnTo>
                    <a:pt x="2525713" y="442913"/>
                  </a:lnTo>
                  <a:lnTo>
                    <a:pt x="2462213" y="39528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0" name="Freeform 104"/>
            <p:cNvSpPr>
              <a:spLocks/>
            </p:cNvSpPr>
            <p:nvPr/>
          </p:nvSpPr>
          <p:spPr bwMode="auto">
            <a:xfrm>
              <a:off x="5841976" y="3760806"/>
              <a:ext cx="590550" cy="273050"/>
            </a:xfrm>
            <a:custGeom>
              <a:avLst/>
              <a:gdLst>
                <a:gd name="T0" fmla="*/ 0 w 2171"/>
                <a:gd name="T1" fmla="*/ 2147483647 h 1006"/>
                <a:gd name="T2" fmla="*/ 2147483647 w 2171"/>
                <a:gd name="T3" fmla="*/ 2147483647 h 1006"/>
                <a:gd name="T4" fmla="*/ 2147483647 w 2171"/>
                <a:gd name="T5" fmla="*/ 2147483647 h 1006"/>
                <a:gd name="T6" fmla="*/ 2147483647 w 2171"/>
                <a:gd name="T7" fmla="*/ 2147483647 h 1006"/>
                <a:gd name="T8" fmla="*/ 2147483647 w 2171"/>
                <a:gd name="T9" fmla="*/ 2147483647 h 1006"/>
                <a:gd name="T10" fmla="*/ 2147483647 w 2171"/>
                <a:gd name="T11" fmla="*/ 2147483647 h 1006"/>
                <a:gd name="T12" fmla="*/ 2147483647 w 2171"/>
                <a:gd name="T13" fmla="*/ 2147483647 h 1006"/>
                <a:gd name="T14" fmla="*/ 2147483647 w 2171"/>
                <a:gd name="T15" fmla="*/ 2147483647 h 1006"/>
                <a:gd name="T16" fmla="*/ 2147483647 w 2171"/>
                <a:gd name="T17" fmla="*/ 2147483647 h 1006"/>
                <a:gd name="T18" fmla="*/ 2147483647 w 2171"/>
                <a:gd name="T19" fmla="*/ 2147483647 h 1006"/>
                <a:gd name="T20" fmla="*/ 2147483647 w 2171"/>
                <a:gd name="T21" fmla="*/ 2147483647 h 1006"/>
                <a:gd name="T22" fmla="*/ 2147483647 w 2171"/>
                <a:gd name="T23" fmla="*/ 2147483647 h 1006"/>
                <a:gd name="T24" fmla="*/ 2147483647 w 2171"/>
                <a:gd name="T25" fmla="*/ 2147483647 h 1006"/>
                <a:gd name="T26" fmla="*/ 2147483647 w 2171"/>
                <a:gd name="T27" fmla="*/ 2147483647 h 1006"/>
                <a:gd name="T28" fmla="*/ 2147483647 w 2171"/>
                <a:gd name="T29" fmla="*/ 2147483647 h 1006"/>
                <a:gd name="T30" fmla="*/ 2147483647 w 2171"/>
                <a:gd name="T31" fmla="*/ 2147483647 h 1006"/>
                <a:gd name="T32" fmla="*/ 2147483647 w 2171"/>
                <a:gd name="T33" fmla="*/ 2147483647 h 1006"/>
                <a:gd name="T34" fmla="*/ 2147483647 w 2171"/>
                <a:gd name="T35" fmla="*/ 2147483647 h 1006"/>
                <a:gd name="T36" fmla="*/ 2147483647 w 2171"/>
                <a:gd name="T37" fmla="*/ 2147483647 h 1006"/>
                <a:gd name="T38" fmla="*/ 2147483647 w 2171"/>
                <a:gd name="T39" fmla="*/ 2147483647 h 1006"/>
                <a:gd name="T40" fmla="*/ 2147483647 w 2171"/>
                <a:gd name="T41" fmla="*/ 2147483647 h 1006"/>
                <a:gd name="T42" fmla="*/ 2147483647 w 2171"/>
                <a:gd name="T43" fmla="*/ 2147483647 h 1006"/>
                <a:gd name="T44" fmla="*/ 2147483647 w 2171"/>
                <a:gd name="T45" fmla="*/ 2147483647 h 1006"/>
                <a:gd name="T46" fmla="*/ 2147483647 w 2171"/>
                <a:gd name="T47" fmla="*/ 2147483647 h 1006"/>
                <a:gd name="T48" fmla="*/ 2147483647 w 2171"/>
                <a:gd name="T49" fmla="*/ 2147483647 h 1006"/>
                <a:gd name="T50" fmla="*/ 2147483647 w 2171"/>
                <a:gd name="T51" fmla="*/ 2147483647 h 1006"/>
                <a:gd name="T52" fmla="*/ 2147483647 w 2171"/>
                <a:gd name="T53" fmla="*/ 2147483647 h 1006"/>
                <a:gd name="T54" fmla="*/ 2147483647 w 2171"/>
                <a:gd name="T55" fmla="*/ 2147483647 h 1006"/>
                <a:gd name="T56" fmla="*/ 2147483647 w 2171"/>
                <a:gd name="T57" fmla="*/ 2147483647 h 1006"/>
                <a:gd name="T58" fmla="*/ 2147483647 w 2171"/>
                <a:gd name="T59" fmla="*/ 2147483647 h 1006"/>
                <a:gd name="T60" fmla="*/ 2147483647 w 2171"/>
                <a:gd name="T61" fmla="*/ 2147483647 h 1006"/>
                <a:gd name="T62" fmla="*/ 2147483647 w 2171"/>
                <a:gd name="T63" fmla="*/ 2147483647 h 1006"/>
                <a:gd name="T64" fmla="*/ 2147483647 w 2171"/>
                <a:gd name="T65" fmla="*/ 0 h 1006"/>
                <a:gd name="T66" fmla="*/ 2147483647 w 2171"/>
                <a:gd name="T67" fmla="*/ 2147483647 h 1006"/>
                <a:gd name="T68" fmla="*/ 2147483647 w 2171"/>
                <a:gd name="T69" fmla="*/ 2147483647 h 1006"/>
                <a:gd name="T70" fmla="*/ 2147483647 w 2171"/>
                <a:gd name="T71" fmla="*/ 2147483647 h 1006"/>
                <a:gd name="T72" fmla="*/ 2147483647 w 2171"/>
                <a:gd name="T73" fmla="*/ 2147483647 h 1006"/>
                <a:gd name="T74" fmla="*/ 2147483647 w 2171"/>
                <a:gd name="T75" fmla="*/ 2147483647 h 1006"/>
                <a:gd name="T76" fmla="*/ 2147483647 w 2171"/>
                <a:gd name="T77" fmla="*/ 2147483647 h 1006"/>
                <a:gd name="T78" fmla="*/ 2147483647 w 2171"/>
                <a:gd name="T79" fmla="*/ 2147483647 h 10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71"/>
                <a:gd name="T121" fmla="*/ 0 h 1006"/>
                <a:gd name="T122" fmla="*/ 2171 w 2171"/>
                <a:gd name="T123" fmla="*/ 1006 h 10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71" h="1006">
                  <a:moveTo>
                    <a:pt x="63" y="279"/>
                  </a:moveTo>
                  <a:lnTo>
                    <a:pt x="0" y="295"/>
                  </a:lnTo>
                  <a:lnTo>
                    <a:pt x="72" y="313"/>
                  </a:lnTo>
                  <a:lnTo>
                    <a:pt x="80" y="354"/>
                  </a:lnTo>
                  <a:lnTo>
                    <a:pt x="146" y="366"/>
                  </a:lnTo>
                  <a:lnTo>
                    <a:pt x="255" y="471"/>
                  </a:lnTo>
                  <a:lnTo>
                    <a:pt x="273" y="558"/>
                  </a:lnTo>
                  <a:lnTo>
                    <a:pt x="252" y="637"/>
                  </a:lnTo>
                  <a:lnTo>
                    <a:pt x="281" y="684"/>
                  </a:lnTo>
                  <a:lnTo>
                    <a:pt x="362" y="706"/>
                  </a:lnTo>
                  <a:lnTo>
                    <a:pt x="395" y="687"/>
                  </a:lnTo>
                  <a:lnTo>
                    <a:pt x="464" y="720"/>
                  </a:lnTo>
                  <a:lnTo>
                    <a:pt x="494" y="756"/>
                  </a:lnTo>
                  <a:lnTo>
                    <a:pt x="552" y="762"/>
                  </a:lnTo>
                  <a:lnTo>
                    <a:pt x="615" y="868"/>
                  </a:lnTo>
                  <a:lnTo>
                    <a:pt x="636" y="925"/>
                  </a:lnTo>
                  <a:lnTo>
                    <a:pt x="713" y="916"/>
                  </a:lnTo>
                  <a:lnTo>
                    <a:pt x="819" y="922"/>
                  </a:lnTo>
                  <a:lnTo>
                    <a:pt x="894" y="936"/>
                  </a:lnTo>
                  <a:lnTo>
                    <a:pt x="969" y="922"/>
                  </a:lnTo>
                  <a:lnTo>
                    <a:pt x="1025" y="958"/>
                  </a:lnTo>
                  <a:lnTo>
                    <a:pt x="1095" y="979"/>
                  </a:lnTo>
                  <a:lnTo>
                    <a:pt x="1148" y="1000"/>
                  </a:lnTo>
                  <a:lnTo>
                    <a:pt x="1190" y="1006"/>
                  </a:lnTo>
                  <a:lnTo>
                    <a:pt x="1244" y="991"/>
                  </a:lnTo>
                  <a:lnTo>
                    <a:pt x="1266" y="951"/>
                  </a:lnTo>
                  <a:lnTo>
                    <a:pt x="1337" y="940"/>
                  </a:lnTo>
                  <a:lnTo>
                    <a:pt x="1388" y="945"/>
                  </a:lnTo>
                  <a:lnTo>
                    <a:pt x="1454" y="937"/>
                  </a:lnTo>
                  <a:lnTo>
                    <a:pt x="1532" y="924"/>
                  </a:lnTo>
                  <a:lnTo>
                    <a:pt x="1590" y="874"/>
                  </a:lnTo>
                  <a:lnTo>
                    <a:pt x="1655" y="825"/>
                  </a:lnTo>
                  <a:lnTo>
                    <a:pt x="1632" y="733"/>
                  </a:lnTo>
                  <a:lnTo>
                    <a:pt x="1661" y="709"/>
                  </a:lnTo>
                  <a:lnTo>
                    <a:pt x="1692" y="703"/>
                  </a:lnTo>
                  <a:lnTo>
                    <a:pt x="1745" y="724"/>
                  </a:lnTo>
                  <a:lnTo>
                    <a:pt x="1793" y="715"/>
                  </a:lnTo>
                  <a:lnTo>
                    <a:pt x="1826" y="691"/>
                  </a:lnTo>
                  <a:lnTo>
                    <a:pt x="1848" y="666"/>
                  </a:lnTo>
                  <a:lnTo>
                    <a:pt x="1887" y="657"/>
                  </a:lnTo>
                  <a:lnTo>
                    <a:pt x="1979" y="561"/>
                  </a:lnTo>
                  <a:lnTo>
                    <a:pt x="2034" y="547"/>
                  </a:lnTo>
                  <a:lnTo>
                    <a:pt x="2082" y="543"/>
                  </a:lnTo>
                  <a:lnTo>
                    <a:pt x="2165" y="546"/>
                  </a:lnTo>
                  <a:lnTo>
                    <a:pt x="2171" y="510"/>
                  </a:lnTo>
                  <a:lnTo>
                    <a:pt x="2156" y="477"/>
                  </a:lnTo>
                  <a:lnTo>
                    <a:pt x="2073" y="405"/>
                  </a:lnTo>
                  <a:lnTo>
                    <a:pt x="2021" y="411"/>
                  </a:lnTo>
                  <a:lnTo>
                    <a:pt x="1962" y="441"/>
                  </a:lnTo>
                  <a:lnTo>
                    <a:pt x="1904" y="424"/>
                  </a:lnTo>
                  <a:lnTo>
                    <a:pt x="1901" y="381"/>
                  </a:lnTo>
                  <a:lnTo>
                    <a:pt x="1952" y="223"/>
                  </a:lnTo>
                  <a:lnTo>
                    <a:pt x="1863" y="198"/>
                  </a:lnTo>
                  <a:lnTo>
                    <a:pt x="1791" y="204"/>
                  </a:lnTo>
                  <a:lnTo>
                    <a:pt x="1736" y="240"/>
                  </a:lnTo>
                  <a:lnTo>
                    <a:pt x="1653" y="280"/>
                  </a:lnTo>
                  <a:lnTo>
                    <a:pt x="1553" y="288"/>
                  </a:lnTo>
                  <a:lnTo>
                    <a:pt x="1457" y="288"/>
                  </a:lnTo>
                  <a:lnTo>
                    <a:pt x="1421" y="250"/>
                  </a:lnTo>
                  <a:lnTo>
                    <a:pt x="1293" y="180"/>
                  </a:lnTo>
                  <a:lnTo>
                    <a:pt x="1130" y="195"/>
                  </a:lnTo>
                  <a:lnTo>
                    <a:pt x="1067" y="193"/>
                  </a:lnTo>
                  <a:lnTo>
                    <a:pt x="995" y="123"/>
                  </a:lnTo>
                  <a:lnTo>
                    <a:pt x="983" y="60"/>
                  </a:lnTo>
                  <a:lnTo>
                    <a:pt x="916" y="20"/>
                  </a:lnTo>
                  <a:lnTo>
                    <a:pt x="865" y="0"/>
                  </a:lnTo>
                  <a:lnTo>
                    <a:pt x="769" y="0"/>
                  </a:lnTo>
                  <a:lnTo>
                    <a:pt x="714" y="36"/>
                  </a:lnTo>
                  <a:lnTo>
                    <a:pt x="722" y="165"/>
                  </a:lnTo>
                  <a:lnTo>
                    <a:pt x="689" y="213"/>
                  </a:lnTo>
                  <a:lnTo>
                    <a:pt x="633" y="219"/>
                  </a:lnTo>
                  <a:lnTo>
                    <a:pt x="524" y="222"/>
                  </a:lnTo>
                  <a:lnTo>
                    <a:pt x="482" y="153"/>
                  </a:lnTo>
                  <a:lnTo>
                    <a:pt x="423" y="144"/>
                  </a:lnTo>
                  <a:lnTo>
                    <a:pt x="351" y="130"/>
                  </a:lnTo>
                  <a:lnTo>
                    <a:pt x="285" y="133"/>
                  </a:lnTo>
                  <a:lnTo>
                    <a:pt x="257" y="171"/>
                  </a:lnTo>
                  <a:lnTo>
                    <a:pt x="212" y="205"/>
                  </a:lnTo>
                  <a:lnTo>
                    <a:pt x="143" y="220"/>
                  </a:lnTo>
                  <a:lnTo>
                    <a:pt x="63" y="27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1" name="Freeform 105"/>
            <p:cNvSpPr>
              <a:spLocks noChangeAspect="1"/>
            </p:cNvSpPr>
            <p:nvPr/>
          </p:nvSpPr>
          <p:spPr bwMode="auto">
            <a:xfrm>
              <a:off x="5199039" y="4398981"/>
              <a:ext cx="4762" cy="11112"/>
            </a:xfrm>
            <a:custGeom>
              <a:avLst/>
              <a:gdLst>
                <a:gd name="T0" fmla="*/ 2147483647 w 38"/>
                <a:gd name="T1" fmla="*/ 0 h 85"/>
                <a:gd name="T2" fmla="*/ 2147483647 w 38"/>
                <a:gd name="T3" fmla="*/ 2147483647 h 85"/>
                <a:gd name="T4" fmla="*/ 2147483647 w 38"/>
                <a:gd name="T5" fmla="*/ 2147483647 h 85"/>
                <a:gd name="T6" fmla="*/ 2147483647 w 38"/>
                <a:gd name="T7" fmla="*/ 2147483647 h 85"/>
                <a:gd name="T8" fmla="*/ 2147483647 w 38"/>
                <a:gd name="T9" fmla="*/ 2147483647 h 85"/>
                <a:gd name="T10" fmla="*/ 0 w 38"/>
                <a:gd name="T11" fmla="*/ 2147483647 h 85"/>
                <a:gd name="T12" fmla="*/ 2147483647 w 38"/>
                <a:gd name="T13" fmla="*/ 2147483647 h 85"/>
                <a:gd name="T14" fmla="*/ 2147483647 w 38"/>
                <a:gd name="T15" fmla="*/ 0 h 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85"/>
                <a:gd name="T26" fmla="*/ 38 w 38"/>
                <a:gd name="T27" fmla="*/ 85 h 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85">
                  <a:moveTo>
                    <a:pt x="38" y="0"/>
                  </a:moveTo>
                  <a:lnTo>
                    <a:pt x="33" y="30"/>
                  </a:lnTo>
                  <a:lnTo>
                    <a:pt x="36" y="61"/>
                  </a:lnTo>
                  <a:lnTo>
                    <a:pt x="38" y="85"/>
                  </a:lnTo>
                  <a:lnTo>
                    <a:pt x="6" y="84"/>
                  </a:lnTo>
                  <a:lnTo>
                    <a:pt x="0" y="46"/>
                  </a:lnTo>
                  <a:lnTo>
                    <a:pt x="14" y="6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2" name="Freeform 106"/>
            <p:cNvSpPr>
              <a:spLocks/>
            </p:cNvSpPr>
            <p:nvPr/>
          </p:nvSpPr>
          <p:spPr bwMode="auto">
            <a:xfrm>
              <a:off x="5378426" y="4137043"/>
              <a:ext cx="249238" cy="285750"/>
            </a:xfrm>
            <a:custGeom>
              <a:avLst/>
              <a:gdLst>
                <a:gd name="T0" fmla="*/ 2147483647 w 918"/>
                <a:gd name="T1" fmla="*/ 2147483647 h 1056"/>
                <a:gd name="T2" fmla="*/ 2147483647 w 918"/>
                <a:gd name="T3" fmla="*/ 2147483647 h 1056"/>
                <a:gd name="T4" fmla="*/ 2147483647 w 918"/>
                <a:gd name="T5" fmla="*/ 2147483647 h 1056"/>
                <a:gd name="T6" fmla="*/ 2147483647 w 918"/>
                <a:gd name="T7" fmla="*/ 2147483647 h 1056"/>
                <a:gd name="T8" fmla="*/ 2147483647 w 918"/>
                <a:gd name="T9" fmla="*/ 2147483647 h 1056"/>
                <a:gd name="T10" fmla="*/ 2147483647 w 918"/>
                <a:gd name="T11" fmla="*/ 2147483647 h 1056"/>
                <a:gd name="T12" fmla="*/ 2147483647 w 918"/>
                <a:gd name="T13" fmla="*/ 2147483647 h 1056"/>
                <a:gd name="T14" fmla="*/ 2147483647 w 918"/>
                <a:gd name="T15" fmla="*/ 2147483647 h 1056"/>
                <a:gd name="T16" fmla="*/ 2147483647 w 918"/>
                <a:gd name="T17" fmla="*/ 2147483647 h 1056"/>
                <a:gd name="T18" fmla="*/ 2147483647 w 918"/>
                <a:gd name="T19" fmla="*/ 2147483647 h 1056"/>
                <a:gd name="T20" fmla="*/ 2147483647 w 918"/>
                <a:gd name="T21" fmla="*/ 2147483647 h 1056"/>
                <a:gd name="T22" fmla="*/ 2147483647 w 918"/>
                <a:gd name="T23" fmla="*/ 2147483647 h 1056"/>
                <a:gd name="T24" fmla="*/ 2147483647 w 918"/>
                <a:gd name="T25" fmla="*/ 2147483647 h 1056"/>
                <a:gd name="T26" fmla="*/ 2147483647 w 918"/>
                <a:gd name="T27" fmla="*/ 2147483647 h 1056"/>
                <a:gd name="T28" fmla="*/ 2147483647 w 918"/>
                <a:gd name="T29" fmla="*/ 2147483647 h 1056"/>
                <a:gd name="T30" fmla="*/ 2147483647 w 918"/>
                <a:gd name="T31" fmla="*/ 2147483647 h 1056"/>
                <a:gd name="T32" fmla="*/ 2147483647 w 918"/>
                <a:gd name="T33" fmla="*/ 2147483647 h 1056"/>
                <a:gd name="T34" fmla="*/ 2147483647 w 918"/>
                <a:gd name="T35" fmla="*/ 2147483647 h 1056"/>
                <a:gd name="T36" fmla="*/ 2147483647 w 918"/>
                <a:gd name="T37" fmla="*/ 2147483647 h 1056"/>
                <a:gd name="T38" fmla="*/ 2147483647 w 918"/>
                <a:gd name="T39" fmla="*/ 2147483647 h 1056"/>
                <a:gd name="T40" fmla="*/ 2147483647 w 918"/>
                <a:gd name="T41" fmla="*/ 2147483647 h 1056"/>
                <a:gd name="T42" fmla="*/ 2147483647 w 918"/>
                <a:gd name="T43" fmla="*/ 2147483647 h 1056"/>
                <a:gd name="T44" fmla="*/ 2147483647 w 918"/>
                <a:gd name="T45" fmla="*/ 2147483647 h 1056"/>
                <a:gd name="T46" fmla="*/ 2147483647 w 918"/>
                <a:gd name="T47" fmla="*/ 2147483647 h 1056"/>
                <a:gd name="T48" fmla="*/ 2147483647 w 918"/>
                <a:gd name="T49" fmla="*/ 2147483647 h 1056"/>
                <a:gd name="T50" fmla="*/ 2147483647 w 918"/>
                <a:gd name="T51" fmla="*/ 2147483647 h 1056"/>
                <a:gd name="T52" fmla="*/ 2147483647 w 918"/>
                <a:gd name="T53" fmla="*/ 0 h 1056"/>
                <a:gd name="T54" fmla="*/ 2147483647 w 918"/>
                <a:gd name="T55" fmla="*/ 2147483647 h 1056"/>
                <a:gd name="T56" fmla="*/ 2147483647 w 918"/>
                <a:gd name="T57" fmla="*/ 2147483647 h 1056"/>
                <a:gd name="T58" fmla="*/ 2147483647 w 918"/>
                <a:gd name="T59" fmla="*/ 2147483647 h 1056"/>
                <a:gd name="T60" fmla="*/ 2147483647 w 918"/>
                <a:gd name="T61" fmla="*/ 2147483647 h 1056"/>
                <a:gd name="T62" fmla="*/ 2147483647 w 918"/>
                <a:gd name="T63" fmla="*/ 2147483647 h 1056"/>
                <a:gd name="T64" fmla="*/ 2147483647 w 918"/>
                <a:gd name="T65" fmla="*/ 2147483647 h 1056"/>
                <a:gd name="T66" fmla="*/ 2147483647 w 918"/>
                <a:gd name="T67" fmla="*/ 2147483647 h 1056"/>
                <a:gd name="T68" fmla="*/ 2147483647 w 918"/>
                <a:gd name="T69" fmla="*/ 2147483647 h 1056"/>
                <a:gd name="T70" fmla="*/ 2147483647 w 918"/>
                <a:gd name="T71" fmla="*/ 2147483647 h 1056"/>
                <a:gd name="T72" fmla="*/ 2147483647 w 918"/>
                <a:gd name="T73" fmla="*/ 2147483647 h 1056"/>
                <a:gd name="T74" fmla="*/ 2147483647 w 918"/>
                <a:gd name="T75" fmla="*/ 2147483647 h 1056"/>
                <a:gd name="T76" fmla="*/ 2147483647 w 918"/>
                <a:gd name="T77" fmla="*/ 2147483647 h 1056"/>
                <a:gd name="T78" fmla="*/ 2147483647 w 918"/>
                <a:gd name="T79" fmla="*/ 2147483647 h 1056"/>
                <a:gd name="T80" fmla="*/ 2147483647 w 918"/>
                <a:gd name="T81" fmla="*/ 2147483647 h 1056"/>
                <a:gd name="T82" fmla="*/ 2147483647 w 918"/>
                <a:gd name="T83" fmla="*/ 2147483647 h 10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18"/>
                <a:gd name="T127" fmla="*/ 0 h 1056"/>
                <a:gd name="T128" fmla="*/ 918 w 918"/>
                <a:gd name="T129" fmla="*/ 1056 h 10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18" h="1056">
                  <a:moveTo>
                    <a:pt x="18" y="687"/>
                  </a:moveTo>
                  <a:lnTo>
                    <a:pt x="49" y="720"/>
                  </a:lnTo>
                  <a:lnTo>
                    <a:pt x="81" y="749"/>
                  </a:lnTo>
                  <a:lnTo>
                    <a:pt x="106" y="782"/>
                  </a:lnTo>
                  <a:lnTo>
                    <a:pt x="120" y="810"/>
                  </a:lnTo>
                  <a:lnTo>
                    <a:pt x="84" y="827"/>
                  </a:lnTo>
                  <a:lnTo>
                    <a:pt x="72" y="851"/>
                  </a:lnTo>
                  <a:lnTo>
                    <a:pt x="34" y="867"/>
                  </a:lnTo>
                  <a:lnTo>
                    <a:pt x="9" y="898"/>
                  </a:lnTo>
                  <a:lnTo>
                    <a:pt x="2" y="933"/>
                  </a:lnTo>
                  <a:lnTo>
                    <a:pt x="43" y="963"/>
                  </a:lnTo>
                  <a:lnTo>
                    <a:pt x="85" y="929"/>
                  </a:lnTo>
                  <a:lnTo>
                    <a:pt x="130" y="946"/>
                  </a:lnTo>
                  <a:lnTo>
                    <a:pt x="180" y="933"/>
                  </a:lnTo>
                  <a:lnTo>
                    <a:pt x="213" y="920"/>
                  </a:lnTo>
                  <a:lnTo>
                    <a:pt x="267" y="933"/>
                  </a:lnTo>
                  <a:lnTo>
                    <a:pt x="308" y="933"/>
                  </a:lnTo>
                  <a:lnTo>
                    <a:pt x="354" y="956"/>
                  </a:lnTo>
                  <a:lnTo>
                    <a:pt x="386" y="967"/>
                  </a:lnTo>
                  <a:lnTo>
                    <a:pt x="399" y="1001"/>
                  </a:lnTo>
                  <a:lnTo>
                    <a:pt x="396" y="1037"/>
                  </a:lnTo>
                  <a:lnTo>
                    <a:pt x="430" y="1056"/>
                  </a:lnTo>
                  <a:lnTo>
                    <a:pt x="457" y="1052"/>
                  </a:lnTo>
                  <a:lnTo>
                    <a:pt x="486" y="1031"/>
                  </a:lnTo>
                  <a:lnTo>
                    <a:pt x="634" y="1028"/>
                  </a:lnTo>
                  <a:lnTo>
                    <a:pt x="645" y="996"/>
                  </a:lnTo>
                  <a:lnTo>
                    <a:pt x="594" y="909"/>
                  </a:lnTo>
                  <a:lnTo>
                    <a:pt x="594" y="852"/>
                  </a:lnTo>
                  <a:lnTo>
                    <a:pt x="550" y="800"/>
                  </a:lnTo>
                  <a:lnTo>
                    <a:pt x="651" y="755"/>
                  </a:lnTo>
                  <a:lnTo>
                    <a:pt x="676" y="779"/>
                  </a:lnTo>
                  <a:lnTo>
                    <a:pt x="729" y="767"/>
                  </a:lnTo>
                  <a:lnTo>
                    <a:pt x="768" y="726"/>
                  </a:lnTo>
                  <a:lnTo>
                    <a:pt x="813" y="690"/>
                  </a:lnTo>
                  <a:lnTo>
                    <a:pt x="823" y="636"/>
                  </a:lnTo>
                  <a:lnTo>
                    <a:pt x="867" y="584"/>
                  </a:lnTo>
                  <a:lnTo>
                    <a:pt x="873" y="527"/>
                  </a:lnTo>
                  <a:lnTo>
                    <a:pt x="871" y="459"/>
                  </a:lnTo>
                  <a:lnTo>
                    <a:pt x="904" y="417"/>
                  </a:lnTo>
                  <a:lnTo>
                    <a:pt x="918" y="386"/>
                  </a:lnTo>
                  <a:lnTo>
                    <a:pt x="886" y="369"/>
                  </a:lnTo>
                  <a:lnTo>
                    <a:pt x="873" y="329"/>
                  </a:lnTo>
                  <a:lnTo>
                    <a:pt x="855" y="290"/>
                  </a:lnTo>
                  <a:lnTo>
                    <a:pt x="837" y="239"/>
                  </a:lnTo>
                  <a:lnTo>
                    <a:pt x="842" y="187"/>
                  </a:lnTo>
                  <a:lnTo>
                    <a:pt x="866" y="149"/>
                  </a:lnTo>
                  <a:lnTo>
                    <a:pt x="866" y="128"/>
                  </a:lnTo>
                  <a:lnTo>
                    <a:pt x="833" y="107"/>
                  </a:lnTo>
                  <a:lnTo>
                    <a:pt x="804" y="93"/>
                  </a:lnTo>
                  <a:lnTo>
                    <a:pt x="775" y="67"/>
                  </a:lnTo>
                  <a:lnTo>
                    <a:pt x="791" y="33"/>
                  </a:lnTo>
                  <a:lnTo>
                    <a:pt x="833" y="12"/>
                  </a:lnTo>
                  <a:lnTo>
                    <a:pt x="882" y="5"/>
                  </a:lnTo>
                  <a:lnTo>
                    <a:pt x="813" y="0"/>
                  </a:lnTo>
                  <a:lnTo>
                    <a:pt x="762" y="14"/>
                  </a:lnTo>
                  <a:lnTo>
                    <a:pt x="726" y="27"/>
                  </a:lnTo>
                  <a:lnTo>
                    <a:pt x="703" y="44"/>
                  </a:lnTo>
                  <a:lnTo>
                    <a:pt x="672" y="85"/>
                  </a:lnTo>
                  <a:lnTo>
                    <a:pt x="659" y="119"/>
                  </a:lnTo>
                  <a:lnTo>
                    <a:pt x="659" y="154"/>
                  </a:lnTo>
                  <a:lnTo>
                    <a:pt x="672" y="205"/>
                  </a:lnTo>
                  <a:lnTo>
                    <a:pt x="639" y="244"/>
                  </a:lnTo>
                  <a:lnTo>
                    <a:pt x="602" y="257"/>
                  </a:lnTo>
                  <a:lnTo>
                    <a:pt x="573" y="296"/>
                  </a:lnTo>
                  <a:lnTo>
                    <a:pt x="544" y="326"/>
                  </a:lnTo>
                  <a:lnTo>
                    <a:pt x="544" y="369"/>
                  </a:lnTo>
                  <a:lnTo>
                    <a:pt x="535" y="416"/>
                  </a:lnTo>
                  <a:lnTo>
                    <a:pt x="511" y="431"/>
                  </a:lnTo>
                  <a:lnTo>
                    <a:pt x="477" y="421"/>
                  </a:lnTo>
                  <a:lnTo>
                    <a:pt x="448" y="451"/>
                  </a:lnTo>
                  <a:lnTo>
                    <a:pt x="403" y="464"/>
                  </a:lnTo>
                  <a:lnTo>
                    <a:pt x="348" y="488"/>
                  </a:lnTo>
                  <a:lnTo>
                    <a:pt x="337" y="533"/>
                  </a:lnTo>
                  <a:lnTo>
                    <a:pt x="341" y="567"/>
                  </a:lnTo>
                  <a:lnTo>
                    <a:pt x="316" y="558"/>
                  </a:lnTo>
                  <a:lnTo>
                    <a:pt x="316" y="593"/>
                  </a:lnTo>
                  <a:lnTo>
                    <a:pt x="267" y="615"/>
                  </a:lnTo>
                  <a:lnTo>
                    <a:pt x="209" y="606"/>
                  </a:lnTo>
                  <a:lnTo>
                    <a:pt x="167" y="619"/>
                  </a:lnTo>
                  <a:lnTo>
                    <a:pt x="134" y="602"/>
                  </a:lnTo>
                  <a:lnTo>
                    <a:pt x="93" y="615"/>
                  </a:lnTo>
                  <a:lnTo>
                    <a:pt x="43" y="606"/>
                  </a:lnTo>
                  <a:lnTo>
                    <a:pt x="0" y="615"/>
                  </a:lnTo>
                  <a:lnTo>
                    <a:pt x="3" y="654"/>
                  </a:lnTo>
                  <a:lnTo>
                    <a:pt x="18" y="68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3" name="Freeform 107"/>
            <p:cNvSpPr>
              <a:spLocks/>
            </p:cNvSpPr>
            <p:nvPr/>
          </p:nvSpPr>
          <p:spPr bwMode="auto">
            <a:xfrm>
              <a:off x="5589564" y="4138631"/>
              <a:ext cx="112712" cy="112712"/>
            </a:xfrm>
            <a:custGeom>
              <a:avLst/>
              <a:gdLst>
                <a:gd name="T0" fmla="*/ 114132424 w 357"/>
                <a:gd name="T1" fmla="*/ 23084370 h 355"/>
                <a:gd name="T2" fmla="*/ 80142021 w 357"/>
                <a:gd name="T3" fmla="*/ 0 h 355"/>
                <a:gd name="T4" fmla="*/ 44755820 w 357"/>
                <a:gd name="T5" fmla="*/ 6854795 h 355"/>
                <a:gd name="T6" fmla="*/ 8472659 w 357"/>
                <a:gd name="T7" fmla="*/ 23084370 h 355"/>
                <a:gd name="T8" fmla="*/ 0 w 357"/>
                <a:gd name="T9" fmla="*/ 46068093 h 355"/>
                <a:gd name="T10" fmla="*/ 23923043 w 357"/>
                <a:gd name="T11" fmla="*/ 69858263 h 355"/>
                <a:gd name="T12" fmla="*/ 49341020 w 357"/>
                <a:gd name="T13" fmla="*/ 81349807 h 355"/>
                <a:gd name="T14" fmla="*/ 68579095 w 357"/>
                <a:gd name="T15" fmla="*/ 95160360 h 355"/>
                <a:gd name="T16" fmla="*/ 68579095 w 357"/>
                <a:gd name="T17" fmla="*/ 111288971 h 355"/>
                <a:gd name="T18" fmla="*/ 50138528 w 357"/>
                <a:gd name="T19" fmla="*/ 142740382 h 355"/>
                <a:gd name="T20" fmla="*/ 47846086 w 357"/>
                <a:gd name="T21" fmla="*/ 184171408 h 355"/>
                <a:gd name="T22" fmla="*/ 59907217 w 357"/>
                <a:gd name="T23" fmla="*/ 214312184 h 355"/>
                <a:gd name="T24" fmla="*/ 75556821 w 357"/>
                <a:gd name="T25" fmla="*/ 247174876 h 355"/>
                <a:gd name="T26" fmla="*/ 85325194 w 357"/>
                <a:gd name="T27" fmla="*/ 279331768 h 355"/>
                <a:gd name="T28" fmla="*/ 109049018 w 357"/>
                <a:gd name="T29" fmla="*/ 293142005 h 355"/>
                <a:gd name="T30" fmla="*/ 138055467 w 357"/>
                <a:gd name="T31" fmla="*/ 292436205 h 355"/>
                <a:gd name="T32" fmla="*/ 182711835 w 357"/>
                <a:gd name="T33" fmla="*/ 270158282 h 355"/>
                <a:gd name="T34" fmla="*/ 216602471 w 357"/>
                <a:gd name="T35" fmla="*/ 277114041 h 355"/>
                <a:gd name="T36" fmla="*/ 250194435 w 357"/>
                <a:gd name="T37" fmla="*/ 285077540 h 355"/>
                <a:gd name="T38" fmla="*/ 281393875 w 357"/>
                <a:gd name="T39" fmla="*/ 323181816 h 355"/>
                <a:gd name="T40" fmla="*/ 324554993 w 357"/>
                <a:gd name="T41" fmla="*/ 273988902 h 355"/>
                <a:gd name="T42" fmla="*/ 306114426 w 357"/>
                <a:gd name="T43" fmla="*/ 251710978 h 355"/>
                <a:gd name="T44" fmla="*/ 295249242 w 357"/>
                <a:gd name="T45" fmla="*/ 221066014 h 355"/>
                <a:gd name="T46" fmla="*/ 297641767 w 357"/>
                <a:gd name="T47" fmla="*/ 189614921 h 355"/>
                <a:gd name="T48" fmla="*/ 304519409 w 357"/>
                <a:gd name="T49" fmla="*/ 155038690 h 355"/>
                <a:gd name="T50" fmla="*/ 323059744 w 357"/>
                <a:gd name="T51" fmla="*/ 164211859 h 355"/>
                <a:gd name="T52" fmla="*/ 355455446 w 357"/>
                <a:gd name="T53" fmla="*/ 141228453 h 355"/>
                <a:gd name="T54" fmla="*/ 359243137 w 357"/>
                <a:gd name="T55" fmla="*/ 115926038 h 355"/>
                <a:gd name="T56" fmla="*/ 350770478 w 357"/>
                <a:gd name="T57" fmla="*/ 92841668 h 355"/>
                <a:gd name="T58" fmla="*/ 331532403 w 357"/>
                <a:gd name="T59" fmla="*/ 88305566 h 355"/>
                <a:gd name="T60" fmla="*/ 299934209 w 357"/>
                <a:gd name="T61" fmla="*/ 90623940 h 355"/>
                <a:gd name="T62" fmla="*/ 276011166 w 357"/>
                <a:gd name="T63" fmla="*/ 98990981 h 355"/>
                <a:gd name="T64" fmla="*/ 244412973 w 357"/>
                <a:gd name="T65" fmla="*/ 112801217 h 355"/>
                <a:gd name="T66" fmla="*/ 205039861 w 357"/>
                <a:gd name="T67" fmla="*/ 98990981 h 355"/>
                <a:gd name="T68" fmla="*/ 168058959 w 357"/>
                <a:gd name="T69" fmla="*/ 60684776 h 355"/>
                <a:gd name="T70" fmla="*/ 114132424 w 357"/>
                <a:gd name="T71" fmla="*/ 23084370 h 3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7"/>
                <a:gd name="T109" fmla="*/ 0 h 355"/>
                <a:gd name="T110" fmla="*/ 739775 w 357"/>
                <a:gd name="T111" fmla="*/ 668338 h 35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7" h="355">
                  <a:moveTo>
                    <a:pt x="125" y="25"/>
                  </a:moveTo>
                  <a:lnTo>
                    <a:pt x="88" y="0"/>
                  </a:lnTo>
                  <a:lnTo>
                    <a:pt x="49" y="8"/>
                  </a:lnTo>
                  <a:lnTo>
                    <a:pt x="9" y="25"/>
                  </a:lnTo>
                  <a:lnTo>
                    <a:pt x="0" y="51"/>
                  </a:lnTo>
                  <a:lnTo>
                    <a:pt x="26" y="77"/>
                  </a:lnTo>
                  <a:lnTo>
                    <a:pt x="54" y="89"/>
                  </a:lnTo>
                  <a:lnTo>
                    <a:pt x="75" y="105"/>
                  </a:lnTo>
                  <a:lnTo>
                    <a:pt x="75" y="122"/>
                  </a:lnTo>
                  <a:lnTo>
                    <a:pt x="55" y="157"/>
                  </a:lnTo>
                  <a:lnTo>
                    <a:pt x="53" y="202"/>
                  </a:lnTo>
                  <a:lnTo>
                    <a:pt x="66" y="235"/>
                  </a:lnTo>
                  <a:lnTo>
                    <a:pt x="83" y="272"/>
                  </a:lnTo>
                  <a:lnTo>
                    <a:pt x="94" y="307"/>
                  </a:lnTo>
                  <a:lnTo>
                    <a:pt x="120" y="322"/>
                  </a:lnTo>
                  <a:lnTo>
                    <a:pt x="152" y="321"/>
                  </a:lnTo>
                  <a:lnTo>
                    <a:pt x="201" y="297"/>
                  </a:lnTo>
                  <a:lnTo>
                    <a:pt x="238" y="304"/>
                  </a:lnTo>
                  <a:lnTo>
                    <a:pt x="275" y="313"/>
                  </a:lnTo>
                  <a:lnTo>
                    <a:pt x="309" y="355"/>
                  </a:lnTo>
                  <a:lnTo>
                    <a:pt x="357" y="301"/>
                  </a:lnTo>
                  <a:lnTo>
                    <a:pt x="337" y="277"/>
                  </a:lnTo>
                  <a:lnTo>
                    <a:pt x="325" y="243"/>
                  </a:lnTo>
                  <a:lnTo>
                    <a:pt x="327" y="208"/>
                  </a:lnTo>
                  <a:lnTo>
                    <a:pt x="335" y="170"/>
                  </a:lnTo>
                  <a:lnTo>
                    <a:pt x="312" y="142"/>
                  </a:lnTo>
                  <a:lnTo>
                    <a:pt x="269" y="124"/>
                  </a:lnTo>
                  <a:lnTo>
                    <a:pt x="225" y="109"/>
                  </a:lnTo>
                  <a:lnTo>
                    <a:pt x="185" y="67"/>
                  </a:lnTo>
                  <a:lnTo>
                    <a:pt x="125" y="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4" name="Freeform 108"/>
            <p:cNvSpPr>
              <a:spLocks/>
            </p:cNvSpPr>
            <p:nvPr/>
          </p:nvSpPr>
          <p:spPr bwMode="auto">
            <a:xfrm>
              <a:off x="5362551" y="4113231"/>
              <a:ext cx="255588" cy="190500"/>
            </a:xfrm>
            <a:custGeom>
              <a:avLst/>
              <a:gdLst>
                <a:gd name="T0" fmla="*/ 1 w 1489076"/>
                <a:gd name="T1" fmla="*/ 75 h 1112837"/>
                <a:gd name="T2" fmla="*/ 2 w 1489076"/>
                <a:gd name="T3" fmla="*/ 105 h 1112837"/>
                <a:gd name="T4" fmla="*/ 0 w 1489076"/>
                <a:gd name="T5" fmla="*/ 121 h 1112837"/>
                <a:gd name="T6" fmla="*/ 15 w 1489076"/>
                <a:gd name="T7" fmla="*/ 139 h 1112837"/>
                <a:gd name="T8" fmla="*/ 4 w 1489076"/>
                <a:gd name="T9" fmla="*/ 160 h 1112837"/>
                <a:gd name="T10" fmla="*/ 22 w 1489076"/>
                <a:gd name="T11" fmla="*/ 161 h 1112837"/>
                <a:gd name="T12" fmla="*/ 44 w 1489076"/>
                <a:gd name="T13" fmla="*/ 160 h 1112837"/>
                <a:gd name="T14" fmla="*/ 62 w 1489076"/>
                <a:gd name="T15" fmla="*/ 162 h 1112837"/>
                <a:gd name="T16" fmla="*/ 87 w 1489076"/>
                <a:gd name="T17" fmla="*/ 159 h 1112837"/>
                <a:gd name="T18" fmla="*/ 93 w 1489076"/>
                <a:gd name="T19" fmla="*/ 151 h 1112837"/>
                <a:gd name="T20" fmla="*/ 95 w 1489076"/>
                <a:gd name="T21" fmla="*/ 134 h 1112837"/>
                <a:gd name="T22" fmla="*/ 119 w 1489076"/>
                <a:gd name="T23" fmla="*/ 125 h 1112837"/>
                <a:gd name="T24" fmla="*/ 134 w 1489076"/>
                <a:gd name="T25" fmla="*/ 120 h 1112837"/>
                <a:gd name="T26" fmla="*/ 142 w 1489076"/>
                <a:gd name="T27" fmla="*/ 108 h 1112837"/>
                <a:gd name="T28" fmla="*/ 148 w 1489076"/>
                <a:gd name="T29" fmla="*/ 90 h 1112837"/>
                <a:gd name="T30" fmla="*/ 164 w 1489076"/>
                <a:gd name="T31" fmla="*/ 77 h 1112837"/>
                <a:gd name="T32" fmla="*/ 169 w 1489076"/>
                <a:gd name="T33" fmla="*/ 55 h 1112837"/>
                <a:gd name="T34" fmla="*/ 172 w 1489076"/>
                <a:gd name="T35" fmla="*/ 39 h 1112837"/>
                <a:gd name="T36" fmla="*/ 185 w 1489076"/>
                <a:gd name="T37" fmla="*/ 26 h 1112837"/>
                <a:gd name="T38" fmla="*/ 206 w 1489076"/>
                <a:gd name="T39" fmla="*/ 20 h 1112837"/>
                <a:gd name="T40" fmla="*/ 222 w 1489076"/>
                <a:gd name="T41" fmla="*/ 14 h 1112837"/>
                <a:gd name="T42" fmla="*/ 203 w 1489076"/>
                <a:gd name="T43" fmla="*/ 11 h 1112837"/>
                <a:gd name="T44" fmla="*/ 183 w 1489076"/>
                <a:gd name="T45" fmla="*/ 22 h 1112837"/>
                <a:gd name="T46" fmla="*/ 169 w 1489076"/>
                <a:gd name="T47" fmla="*/ 16 h 1112837"/>
                <a:gd name="T48" fmla="*/ 160 w 1489076"/>
                <a:gd name="T49" fmla="*/ 0 h 1112837"/>
                <a:gd name="T50" fmla="*/ 144 w 1489076"/>
                <a:gd name="T51" fmla="*/ 15 h 1112837"/>
                <a:gd name="T52" fmla="*/ 123 w 1489076"/>
                <a:gd name="T53" fmla="*/ 25 h 1112837"/>
                <a:gd name="T54" fmla="*/ 93 w 1489076"/>
                <a:gd name="T55" fmla="*/ 18 h 1112837"/>
                <a:gd name="T56" fmla="*/ 71 w 1489076"/>
                <a:gd name="T57" fmla="*/ 22 h 1112837"/>
                <a:gd name="T58" fmla="*/ 58 w 1489076"/>
                <a:gd name="T59" fmla="*/ 43 h 1112837"/>
                <a:gd name="T60" fmla="*/ 35 w 1489076"/>
                <a:gd name="T61" fmla="*/ 53 h 1112837"/>
                <a:gd name="T62" fmla="*/ 14 w 1489076"/>
                <a:gd name="T63" fmla="*/ 55 h 11128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89076"/>
                <a:gd name="T97" fmla="*/ 0 h 1112837"/>
                <a:gd name="T98" fmla="*/ 1489076 w 1489076"/>
                <a:gd name="T99" fmla="*/ 1112837 h 111283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89076" h="1112837">
                  <a:moveTo>
                    <a:pt x="55563" y="427037"/>
                  </a:moveTo>
                  <a:lnTo>
                    <a:pt x="9525" y="512762"/>
                  </a:lnTo>
                  <a:lnTo>
                    <a:pt x="9525" y="619125"/>
                  </a:lnTo>
                  <a:lnTo>
                    <a:pt x="12700" y="712787"/>
                  </a:lnTo>
                  <a:lnTo>
                    <a:pt x="22225" y="757237"/>
                  </a:lnTo>
                  <a:lnTo>
                    <a:pt x="0" y="823912"/>
                  </a:lnTo>
                  <a:lnTo>
                    <a:pt x="58738" y="892175"/>
                  </a:lnTo>
                  <a:lnTo>
                    <a:pt x="103188" y="942975"/>
                  </a:lnTo>
                  <a:lnTo>
                    <a:pt x="98425" y="995362"/>
                  </a:lnTo>
                  <a:lnTo>
                    <a:pt x="28575" y="1085850"/>
                  </a:lnTo>
                  <a:lnTo>
                    <a:pt x="88900" y="1112837"/>
                  </a:lnTo>
                  <a:lnTo>
                    <a:pt x="146050" y="1095375"/>
                  </a:lnTo>
                  <a:lnTo>
                    <a:pt x="241300" y="1109662"/>
                  </a:lnTo>
                  <a:lnTo>
                    <a:pt x="295275" y="1090612"/>
                  </a:lnTo>
                  <a:lnTo>
                    <a:pt x="352425" y="1112837"/>
                  </a:lnTo>
                  <a:lnTo>
                    <a:pt x="417513" y="1100137"/>
                  </a:lnTo>
                  <a:lnTo>
                    <a:pt x="517525" y="1108075"/>
                  </a:lnTo>
                  <a:lnTo>
                    <a:pt x="585788" y="1079500"/>
                  </a:lnTo>
                  <a:lnTo>
                    <a:pt x="589298" y="1022599"/>
                  </a:lnTo>
                  <a:lnTo>
                    <a:pt x="627063" y="1028700"/>
                  </a:lnTo>
                  <a:lnTo>
                    <a:pt x="622300" y="984250"/>
                  </a:lnTo>
                  <a:lnTo>
                    <a:pt x="638175" y="908050"/>
                  </a:lnTo>
                  <a:lnTo>
                    <a:pt x="728663" y="871537"/>
                  </a:lnTo>
                  <a:lnTo>
                    <a:pt x="800101" y="850900"/>
                  </a:lnTo>
                  <a:lnTo>
                    <a:pt x="846138" y="803275"/>
                  </a:lnTo>
                  <a:lnTo>
                    <a:pt x="900113" y="817562"/>
                  </a:lnTo>
                  <a:lnTo>
                    <a:pt x="941388" y="793750"/>
                  </a:lnTo>
                  <a:lnTo>
                    <a:pt x="950913" y="731837"/>
                  </a:lnTo>
                  <a:lnTo>
                    <a:pt x="950913" y="652462"/>
                  </a:lnTo>
                  <a:lnTo>
                    <a:pt x="992919" y="610643"/>
                  </a:lnTo>
                  <a:lnTo>
                    <a:pt x="1042926" y="542777"/>
                  </a:lnTo>
                  <a:lnTo>
                    <a:pt x="1102457" y="522537"/>
                  </a:lnTo>
                  <a:lnTo>
                    <a:pt x="1157226" y="460624"/>
                  </a:lnTo>
                  <a:lnTo>
                    <a:pt x="1136651" y="374650"/>
                  </a:lnTo>
                  <a:lnTo>
                    <a:pt x="1131888" y="322262"/>
                  </a:lnTo>
                  <a:lnTo>
                    <a:pt x="1157288" y="266700"/>
                  </a:lnTo>
                  <a:lnTo>
                    <a:pt x="1204913" y="204787"/>
                  </a:lnTo>
                  <a:lnTo>
                    <a:pt x="1241426" y="174625"/>
                  </a:lnTo>
                  <a:lnTo>
                    <a:pt x="1303338" y="155575"/>
                  </a:lnTo>
                  <a:lnTo>
                    <a:pt x="1381126" y="133350"/>
                  </a:lnTo>
                  <a:lnTo>
                    <a:pt x="1489076" y="141287"/>
                  </a:lnTo>
                  <a:lnTo>
                    <a:pt x="1489076" y="93662"/>
                  </a:lnTo>
                  <a:lnTo>
                    <a:pt x="1417638" y="79375"/>
                  </a:lnTo>
                  <a:lnTo>
                    <a:pt x="1363663" y="77787"/>
                  </a:lnTo>
                  <a:lnTo>
                    <a:pt x="1304926" y="109537"/>
                  </a:lnTo>
                  <a:lnTo>
                    <a:pt x="1231901" y="150812"/>
                  </a:lnTo>
                  <a:lnTo>
                    <a:pt x="1166813" y="198437"/>
                  </a:lnTo>
                  <a:lnTo>
                    <a:pt x="1131888" y="107950"/>
                  </a:lnTo>
                  <a:lnTo>
                    <a:pt x="1146176" y="41275"/>
                  </a:lnTo>
                  <a:lnTo>
                    <a:pt x="1076326" y="0"/>
                  </a:lnTo>
                  <a:lnTo>
                    <a:pt x="1033463" y="38100"/>
                  </a:lnTo>
                  <a:lnTo>
                    <a:pt x="965201" y="103187"/>
                  </a:lnTo>
                  <a:lnTo>
                    <a:pt x="903288" y="174625"/>
                  </a:lnTo>
                  <a:lnTo>
                    <a:pt x="828676" y="171450"/>
                  </a:lnTo>
                  <a:lnTo>
                    <a:pt x="731838" y="146050"/>
                  </a:lnTo>
                  <a:lnTo>
                    <a:pt x="623888" y="123825"/>
                  </a:lnTo>
                  <a:lnTo>
                    <a:pt x="547688" y="109537"/>
                  </a:lnTo>
                  <a:lnTo>
                    <a:pt x="479425" y="152400"/>
                  </a:lnTo>
                  <a:lnTo>
                    <a:pt x="422275" y="209550"/>
                  </a:lnTo>
                  <a:lnTo>
                    <a:pt x="388938" y="293687"/>
                  </a:lnTo>
                  <a:lnTo>
                    <a:pt x="300038" y="307975"/>
                  </a:lnTo>
                  <a:lnTo>
                    <a:pt x="231775" y="357187"/>
                  </a:lnTo>
                  <a:lnTo>
                    <a:pt x="179388" y="382587"/>
                  </a:lnTo>
                  <a:lnTo>
                    <a:pt x="93663" y="371475"/>
                  </a:lnTo>
                  <a:lnTo>
                    <a:pt x="55563" y="42703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5" name="Freeform 109"/>
            <p:cNvSpPr>
              <a:spLocks/>
            </p:cNvSpPr>
            <p:nvPr/>
          </p:nvSpPr>
          <p:spPr bwMode="auto">
            <a:xfrm>
              <a:off x="5065689" y="4081481"/>
              <a:ext cx="346075" cy="319087"/>
            </a:xfrm>
            <a:custGeom>
              <a:avLst/>
              <a:gdLst>
                <a:gd name="T0" fmla="*/ 2147483647 w 1090"/>
                <a:gd name="T1" fmla="*/ 0 h 1006"/>
                <a:gd name="T2" fmla="*/ 0 w 1090"/>
                <a:gd name="T3" fmla="*/ 2147483647 h 1006"/>
                <a:gd name="T4" fmla="*/ 2147483647 w 1090"/>
                <a:gd name="T5" fmla="*/ 2147483647 h 1006"/>
                <a:gd name="T6" fmla="*/ 2147483647 w 1090"/>
                <a:gd name="T7" fmla="*/ 2147483647 h 1006"/>
                <a:gd name="T8" fmla="*/ 2147483647 w 1090"/>
                <a:gd name="T9" fmla="*/ 2147483647 h 1006"/>
                <a:gd name="T10" fmla="*/ 2147483647 w 1090"/>
                <a:gd name="T11" fmla="*/ 2147483647 h 1006"/>
                <a:gd name="T12" fmla="*/ 2147483647 w 1090"/>
                <a:gd name="T13" fmla="*/ 2147483647 h 1006"/>
                <a:gd name="T14" fmla="*/ 2147483647 w 1090"/>
                <a:gd name="T15" fmla="*/ 2147483647 h 1006"/>
                <a:gd name="T16" fmla="*/ 2147483647 w 1090"/>
                <a:gd name="T17" fmla="*/ 2147483647 h 1006"/>
                <a:gd name="T18" fmla="*/ 2147483647 w 1090"/>
                <a:gd name="T19" fmla="*/ 2147483647 h 1006"/>
                <a:gd name="T20" fmla="*/ 2147483647 w 1090"/>
                <a:gd name="T21" fmla="*/ 2147483647 h 1006"/>
                <a:gd name="T22" fmla="*/ 2147483647 w 1090"/>
                <a:gd name="T23" fmla="*/ 2147483647 h 1006"/>
                <a:gd name="T24" fmla="*/ 2147483647 w 1090"/>
                <a:gd name="T25" fmla="*/ 2147483647 h 1006"/>
                <a:gd name="T26" fmla="*/ 2147483647 w 1090"/>
                <a:gd name="T27" fmla="*/ 2147483647 h 1006"/>
                <a:gd name="T28" fmla="*/ 2147483647 w 1090"/>
                <a:gd name="T29" fmla="*/ 2147483647 h 1006"/>
                <a:gd name="T30" fmla="*/ 2147483647 w 1090"/>
                <a:gd name="T31" fmla="*/ 2147483647 h 1006"/>
                <a:gd name="T32" fmla="*/ 2147483647 w 1090"/>
                <a:gd name="T33" fmla="*/ 2147483647 h 1006"/>
                <a:gd name="T34" fmla="*/ 2147483647 w 1090"/>
                <a:gd name="T35" fmla="*/ 2147483647 h 1006"/>
                <a:gd name="T36" fmla="*/ 2147483647 w 1090"/>
                <a:gd name="T37" fmla="*/ 2147483647 h 1006"/>
                <a:gd name="T38" fmla="*/ 2147483647 w 1090"/>
                <a:gd name="T39" fmla="*/ 2147483647 h 1006"/>
                <a:gd name="T40" fmla="*/ 2147483647 w 1090"/>
                <a:gd name="T41" fmla="*/ 2147483647 h 1006"/>
                <a:gd name="T42" fmla="*/ 2147483647 w 1090"/>
                <a:gd name="T43" fmla="*/ 2147483647 h 1006"/>
                <a:gd name="T44" fmla="*/ 2147483647 w 1090"/>
                <a:gd name="T45" fmla="*/ 2147483647 h 1006"/>
                <a:gd name="T46" fmla="*/ 2147483647 w 1090"/>
                <a:gd name="T47" fmla="*/ 2147483647 h 1006"/>
                <a:gd name="T48" fmla="*/ 2147483647 w 1090"/>
                <a:gd name="T49" fmla="*/ 2147483647 h 1006"/>
                <a:gd name="T50" fmla="*/ 2147483647 w 1090"/>
                <a:gd name="T51" fmla="*/ 2147483647 h 1006"/>
                <a:gd name="T52" fmla="*/ 2147483647 w 1090"/>
                <a:gd name="T53" fmla="*/ 2147483647 h 1006"/>
                <a:gd name="T54" fmla="*/ 2147483647 w 1090"/>
                <a:gd name="T55" fmla="*/ 2147483647 h 1006"/>
                <a:gd name="T56" fmla="*/ 2147483647 w 1090"/>
                <a:gd name="T57" fmla="*/ 2147483647 h 1006"/>
                <a:gd name="T58" fmla="*/ 2147483647 w 1090"/>
                <a:gd name="T59" fmla="*/ 2147483647 h 1006"/>
                <a:gd name="T60" fmla="*/ 2147483647 w 1090"/>
                <a:gd name="T61" fmla="*/ 2147483647 h 1006"/>
                <a:gd name="T62" fmla="*/ 2147483647 w 1090"/>
                <a:gd name="T63" fmla="*/ 2147483647 h 1006"/>
                <a:gd name="T64" fmla="*/ 2147483647 w 1090"/>
                <a:gd name="T65" fmla="*/ 2147483647 h 1006"/>
                <a:gd name="T66" fmla="*/ 2147483647 w 1090"/>
                <a:gd name="T67" fmla="*/ 2147483647 h 1006"/>
                <a:gd name="T68" fmla="*/ 2147483647 w 1090"/>
                <a:gd name="T69" fmla="*/ 2147483647 h 1006"/>
                <a:gd name="T70" fmla="*/ 2147483647 w 1090"/>
                <a:gd name="T71" fmla="*/ 2147483647 h 1006"/>
                <a:gd name="T72" fmla="*/ 2147483647 w 1090"/>
                <a:gd name="T73" fmla="*/ 2147483647 h 1006"/>
                <a:gd name="T74" fmla="*/ 2147483647 w 1090"/>
                <a:gd name="T75" fmla="*/ 2147483647 h 1006"/>
                <a:gd name="T76" fmla="*/ 2147483647 w 1090"/>
                <a:gd name="T77" fmla="*/ 2147483647 h 1006"/>
                <a:gd name="T78" fmla="*/ 2147483647 w 1090"/>
                <a:gd name="T79" fmla="*/ 2147483647 h 1006"/>
                <a:gd name="T80" fmla="*/ 2147483647 w 1090"/>
                <a:gd name="T81" fmla="*/ 2147483647 h 1006"/>
                <a:gd name="T82" fmla="*/ 2147483647 w 1090"/>
                <a:gd name="T83" fmla="*/ 2147483647 h 1006"/>
                <a:gd name="T84" fmla="*/ 2147483647 w 1090"/>
                <a:gd name="T85" fmla="*/ 2147483647 h 1006"/>
                <a:gd name="T86" fmla="*/ 2147483647 w 1090"/>
                <a:gd name="T87" fmla="*/ 2147483647 h 1006"/>
                <a:gd name="T88" fmla="*/ 2147483647 w 1090"/>
                <a:gd name="T89" fmla="*/ 2147483647 h 1006"/>
                <a:gd name="T90" fmla="*/ 2147483647 w 1090"/>
                <a:gd name="T91" fmla="*/ 2147483647 h 1006"/>
                <a:gd name="T92" fmla="*/ 2147483647 w 1090"/>
                <a:gd name="T93" fmla="*/ 2147483647 h 1006"/>
                <a:gd name="T94" fmla="*/ 2147483647 w 1090"/>
                <a:gd name="T95" fmla="*/ 2147483647 h 1006"/>
                <a:gd name="T96" fmla="*/ 2147483647 w 1090"/>
                <a:gd name="T97" fmla="*/ 2147483647 h 1006"/>
                <a:gd name="T98" fmla="*/ 2147483647 w 1090"/>
                <a:gd name="T99" fmla="*/ 2147483647 h 1006"/>
                <a:gd name="T100" fmla="*/ 2147483647 w 1090"/>
                <a:gd name="T101" fmla="*/ 2147483647 h 1006"/>
                <a:gd name="T102" fmla="*/ 2147483647 w 1090"/>
                <a:gd name="T103" fmla="*/ 2147483647 h 1006"/>
                <a:gd name="T104" fmla="*/ 2147483647 w 1090"/>
                <a:gd name="T105" fmla="*/ 2147483647 h 1006"/>
                <a:gd name="T106" fmla="*/ 2147483647 w 1090"/>
                <a:gd name="T107" fmla="*/ 2147483647 h 1006"/>
                <a:gd name="T108" fmla="*/ 2147483647 w 1090"/>
                <a:gd name="T109" fmla="*/ 2147483647 h 1006"/>
                <a:gd name="T110" fmla="*/ 2147483647 w 1090"/>
                <a:gd name="T111" fmla="*/ 2147483647 h 1006"/>
                <a:gd name="T112" fmla="*/ 2147483647 w 1090"/>
                <a:gd name="T113" fmla="*/ 2147483647 h 1006"/>
                <a:gd name="T114" fmla="*/ 2147483647 w 1090"/>
                <a:gd name="T115" fmla="*/ 2147483647 h 10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90"/>
                <a:gd name="T175" fmla="*/ 0 h 1006"/>
                <a:gd name="T176" fmla="*/ 1090 w 1090"/>
                <a:gd name="T177" fmla="*/ 1006 h 100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90" h="1006">
                  <a:moveTo>
                    <a:pt x="73" y="20"/>
                  </a:moveTo>
                  <a:lnTo>
                    <a:pt x="49" y="0"/>
                  </a:lnTo>
                  <a:lnTo>
                    <a:pt x="23" y="11"/>
                  </a:lnTo>
                  <a:lnTo>
                    <a:pt x="0" y="26"/>
                  </a:lnTo>
                  <a:lnTo>
                    <a:pt x="3" y="61"/>
                  </a:lnTo>
                  <a:lnTo>
                    <a:pt x="7" y="93"/>
                  </a:lnTo>
                  <a:lnTo>
                    <a:pt x="26" y="142"/>
                  </a:lnTo>
                  <a:lnTo>
                    <a:pt x="28" y="190"/>
                  </a:lnTo>
                  <a:lnTo>
                    <a:pt x="44" y="226"/>
                  </a:lnTo>
                  <a:lnTo>
                    <a:pt x="56" y="254"/>
                  </a:lnTo>
                  <a:lnTo>
                    <a:pt x="74" y="279"/>
                  </a:lnTo>
                  <a:lnTo>
                    <a:pt x="108" y="283"/>
                  </a:lnTo>
                  <a:lnTo>
                    <a:pt x="132" y="289"/>
                  </a:lnTo>
                  <a:lnTo>
                    <a:pt x="115" y="318"/>
                  </a:lnTo>
                  <a:lnTo>
                    <a:pt x="103" y="341"/>
                  </a:lnTo>
                  <a:lnTo>
                    <a:pt x="118" y="373"/>
                  </a:lnTo>
                  <a:lnTo>
                    <a:pt x="116" y="397"/>
                  </a:lnTo>
                  <a:lnTo>
                    <a:pt x="117" y="411"/>
                  </a:lnTo>
                  <a:lnTo>
                    <a:pt x="129" y="450"/>
                  </a:lnTo>
                  <a:lnTo>
                    <a:pt x="146" y="478"/>
                  </a:lnTo>
                  <a:lnTo>
                    <a:pt x="177" y="503"/>
                  </a:lnTo>
                  <a:lnTo>
                    <a:pt x="207" y="521"/>
                  </a:lnTo>
                  <a:lnTo>
                    <a:pt x="227" y="528"/>
                  </a:lnTo>
                  <a:lnTo>
                    <a:pt x="233" y="569"/>
                  </a:lnTo>
                  <a:lnTo>
                    <a:pt x="220" y="601"/>
                  </a:lnTo>
                  <a:lnTo>
                    <a:pt x="236" y="632"/>
                  </a:lnTo>
                  <a:lnTo>
                    <a:pt x="239" y="675"/>
                  </a:lnTo>
                  <a:lnTo>
                    <a:pt x="261" y="652"/>
                  </a:lnTo>
                  <a:lnTo>
                    <a:pt x="290" y="673"/>
                  </a:lnTo>
                  <a:lnTo>
                    <a:pt x="326" y="667"/>
                  </a:lnTo>
                  <a:lnTo>
                    <a:pt x="338" y="684"/>
                  </a:lnTo>
                  <a:lnTo>
                    <a:pt x="355" y="718"/>
                  </a:lnTo>
                  <a:lnTo>
                    <a:pt x="377" y="742"/>
                  </a:lnTo>
                  <a:lnTo>
                    <a:pt x="391" y="783"/>
                  </a:lnTo>
                  <a:lnTo>
                    <a:pt x="409" y="805"/>
                  </a:lnTo>
                  <a:lnTo>
                    <a:pt x="428" y="806"/>
                  </a:lnTo>
                  <a:lnTo>
                    <a:pt x="452" y="834"/>
                  </a:lnTo>
                  <a:lnTo>
                    <a:pt x="493" y="844"/>
                  </a:lnTo>
                  <a:lnTo>
                    <a:pt x="515" y="883"/>
                  </a:lnTo>
                  <a:lnTo>
                    <a:pt x="533" y="909"/>
                  </a:lnTo>
                  <a:lnTo>
                    <a:pt x="579" y="912"/>
                  </a:lnTo>
                  <a:lnTo>
                    <a:pt x="615" y="915"/>
                  </a:lnTo>
                  <a:lnTo>
                    <a:pt x="650" y="918"/>
                  </a:lnTo>
                  <a:lnTo>
                    <a:pt x="671" y="892"/>
                  </a:lnTo>
                  <a:lnTo>
                    <a:pt x="689" y="873"/>
                  </a:lnTo>
                  <a:lnTo>
                    <a:pt x="727" y="878"/>
                  </a:lnTo>
                  <a:lnTo>
                    <a:pt x="737" y="913"/>
                  </a:lnTo>
                  <a:lnTo>
                    <a:pt x="752" y="960"/>
                  </a:lnTo>
                  <a:lnTo>
                    <a:pt x="765" y="979"/>
                  </a:lnTo>
                  <a:lnTo>
                    <a:pt x="807" y="976"/>
                  </a:lnTo>
                  <a:lnTo>
                    <a:pt x="841" y="992"/>
                  </a:lnTo>
                  <a:lnTo>
                    <a:pt x="845" y="980"/>
                  </a:lnTo>
                  <a:lnTo>
                    <a:pt x="878" y="980"/>
                  </a:lnTo>
                  <a:lnTo>
                    <a:pt x="909" y="1002"/>
                  </a:lnTo>
                  <a:lnTo>
                    <a:pt x="943" y="1005"/>
                  </a:lnTo>
                  <a:lnTo>
                    <a:pt x="973" y="1006"/>
                  </a:lnTo>
                  <a:lnTo>
                    <a:pt x="986" y="975"/>
                  </a:lnTo>
                  <a:lnTo>
                    <a:pt x="997" y="944"/>
                  </a:lnTo>
                  <a:lnTo>
                    <a:pt x="1015" y="921"/>
                  </a:lnTo>
                  <a:lnTo>
                    <a:pt x="1049" y="906"/>
                  </a:lnTo>
                  <a:lnTo>
                    <a:pt x="1057" y="886"/>
                  </a:lnTo>
                  <a:lnTo>
                    <a:pt x="1090" y="870"/>
                  </a:lnTo>
                  <a:lnTo>
                    <a:pt x="1074" y="841"/>
                  </a:lnTo>
                  <a:lnTo>
                    <a:pt x="1051" y="816"/>
                  </a:lnTo>
                  <a:lnTo>
                    <a:pt x="1026" y="791"/>
                  </a:lnTo>
                  <a:lnTo>
                    <a:pt x="1003" y="765"/>
                  </a:lnTo>
                  <a:lnTo>
                    <a:pt x="989" y="737"/>
                  </a:lnTo>
                  <a:lnTo>
                    <a:pt x="989" y="706"/>
                  </a:lnTo>
                  <a:lnTo>
                    <a:pt x="954" y="693"/>
                  </a:lnTo>
                  <a:lnTo>
                    <a:pt x="992" y="639"/>
                  </a:lnTo>
                  <a:lnTo>
                    <a:pt x="995" y="614"/>
                  </a:lnTo>
                  <a:lnTo>
                    <a:pt x="977" y="595"/>
                  </a:lnTo>
                  <a:lnTo>
                    <a:pt x="938" y="549"/>
                  </a:lnTo>
                  <a:lnTo>
                    <a:pt x="950" y="514"/>
                  </a:lnTo>
                  <a:lnTo>
                    <a:pt x="947" y="493"/>
                  </a:lnTo>
                  <a:lnTo>
                    <a:pt x="943" y="442"/>
                  </a:lnTo>
                  <a:lnTo>
                    <a:pt x="943" y="382"/>
                  </a:lnTo>
                  <a:lnTo>
                    <a:pt x="967" y="336"/>
                  </a:lnTo>
                  <a:lnTo>
                    <a:pt x="990" y="306"/>
                  </a:lnTo>
                  <a:lnTo>
                    <a:pt x="980" y="280"/>
                  </a:lnTo>
                  <a:lnTo>
                    <a:pt x="980" y="251"/>
                  </a:lnTo>
                  <a:lnTo>
                    <a:pt x="974" y="232"/>
                  </a:lnTo>
                  <a:lnTo>
                    <a:pt x="949" y="222"/>
                  </a:lnTo>
                  <a:lnTo>
                    <a:pt x="925" y="222"/>
                  </a:lnTo>
                  <a:lnTo>
                    <a:pt x="903" y="196"/>
                  </a:lnTo>
                  <a:lnTo>
                    <a:pt x="869" y="169"/>
                  </a:lnTo>
                  <a:lnTo>
                    <a:pt x="841" y="154"/>
                  </a:lnTo>
                  <a:lnTo>
                    <a:pt x="807" y="143"/>
                  </a:lnTo>
                  <a:lnTo>
                    <a:pt x="758" y="125"/>
                  </a:lnTo>
                  <a:lnTo>
                    <a:pt x="723" y="123"/>
                  </a:lnTo>
                  <a:lnTo>
                    <a:pt x="702" y="119"/>
                  </a:lnTo>
                  <a:lnTo>
                    <a:pt x="674" y="125"/>
                  </a:lnTo>
                  <a:lnTo>
                    <a:pt x="647" y="129"/>
                  </a:lnTo>
                  <a:lnTo>
                    <a:pt x="629" y="154"/>
                  </a:lnTo>
                  <a:lnTo>
                    <a:pt x="613" y="172"/>
                  </a:lnTo>
                  <a:lnTo>
                    <a:pt x="562" y="172"/>
                  </a:lnTo>
                  <a:lnTo>
                    <a:pt x="557" y="202"/>
                  </a:lnTo>
                  <a:lnTo>
                    <a:pt x="518" y="210"/>
                  </a:lnTo>
                  <a:lnTo>
                    <a:pt x="477" y="232"/>
                  </a:lnTo>
                  <a:lnTo>
                    <a:pt x="440" y="225"/>
                  </a:lnTo>
                  <a:lnTo>
                    <a:pt x="407" y="216"/>
                  </a:lnTo>
                  <a:lnTo>
                    <a:pt x="379" y="183"/>
                  </a:lnTo>
                  <a:lnTo>
                    <a:pt x="350" y="167"/>
                  </a:lnTo>
                  <a:lnTo>
                    <a:pt x="323" y="178"/>
                  </a:lnTo>
                  <a:lnTo>
                    <a:pt x="311" y="154"/>
                  </a:lnTo>
                  <a:lnTo>
                    <a:pt x="282" y="146"/>
                  </a:lnTo>
                  <a:lnTo>
                    <a:pt x="267" y="134"/>
                  </a:lnTo>
                  <a:lnTo>
                    <a:pt x="257" y="100"/>
                  </a:lnTo>
                  <a:lnTo>
                    <a:pt x="252" y="81"/>
                  </a:lnTo>
                  <a:lnTo>
                    <a:pt x="223" y="60"/>
                  </a:lnTo>
                  <a:lnTo>
                    <a:pt x="202" y="15"/>
                  </a:lnTo>
                  <a:lnTo>
                    <a:pt x="185" y="28"/>
                  </a:lnTo>
                  <a:lnTo>
                    <a:pt x="149" y="46"/>
                  </a:lnTo>
                  <a:lnTo>
                    <a:pt x="124" y="44"/>
                  </a:lnTo>
                  <a:lnTo>
                    <a:pt x="100" y="39"/>
                  </a:lnTo>
                  <a:lnTo>
                    <a:pt x="73" y="2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6" name="Freeform 110"/>
            <p:cNvSpPr>
              <a:spLocks/>
            </p:cNvSpPr>
            <p:nvPr/>
          </p:nvSpPr>
          <p:spPr bwMode="auto">
            <a:xfrm>
              <a:off x="5278414" y="3944956"/>
              <a:ext cx="303212" cy="193675"/>
            </a:xfrm>
            <a:custGeom>
              <a:avLst/>
              <a:gdLst>
                <a:gd name="T0" fmla="*/ 0 w 1771650"/>
                <a:gd name="T1" fmla="*/ 45 h 1135063"/>
                <a:gd name="T2" fmla="*/ 4 w 1771650"/>
                <a:gd name="T3" fmla="*/ 70 h 1135063"/>
                <a:gd name="T4" fmla="*/ 10 w 1771650"/>
                <a:gd name="T5" fmla="*/ 80 h 1135063"/>
                <a:gd name="T6" fmla="*/ 28 w 1771650"/>
                <a:gd name="T7" fmla="*/ 70 h 1135063"/>
                <a:gd name="T8" fmla="*/ 47 w 1771650"/>
                <a:gd name="T9" fmla="*/ 63 h 1135063"/>
                <a:gd name="T10" fmla="*/ 67 w 1771650"/>
                <a:gd name="T11" fmla="*/ 68 h 1135063"/>
                <a:gd name="T12" fmla="*/ 72 w 1771650"/>
                <a:gd name="T13" fmla="*/ 88 h 1135063"/>
                <a:gd name="T14" fmla="*/ 87 w 1771650"/>
                <a:gd name="T15" fmla="*/ 86 h 1135063"/>
                <a:gd name="T16" fmla="*/ 106 w 1771650"/>
                <a:gd name="T17" fmla="*/ 110 h 1135063"/>
                <a:gd name="T18" fmla="*/ 132 w 1771650"/>
                <a:gd name="T19" fmla="*/ 130 h 1135063"/>
                <a:gd name="T20" fmla="*/ 161 w 1771650"/>
                <a:gd name="T21" fmla="*/ 145 h 1135063"/>
                <a:gd name="T22" fmla="*/ 164 w 1771650"/>
                <a:gd name="T23" fmla="*/ 161 h 1135063"/>
                <a:gd name="T24" fmla="*/ 185 w 1771650"/>
                <a:gd name="T25" fmla="*/ 157 h 1135063"/>
                <a:gd name="T26" fmla="*/ 186 w 1771650"/>
                <a:gd name="T27" fmla="*/ 137 h 1135063"/>
                <a:gd name="T28" fmla="*/ 180 w 1771650"/>
                <a:gd name="T29" fmla="*/ 121 h 1135063"/>
                <a:gd name="T30" fmla="*/ 197 w 1771650"/>
                <a:gd name="T31" fmla="*/ 109 h 1135063"/>
                <a:gd name="T32" fmla="*/ 209 w 1771650"/>
                <a:gd name="T33" fmla="*/ 100 h 1135063"/>
                <a:gd name="T34" fmla="*/ 225 w 1771650"/>
                <a:gd name="T35" fmla="*/ 92 h 1135063"/>
                <a:gd name="T36" fmla="*/ 236 w 1771650"/>
                <a:gd name="T37" fmla="*/ 105 h 1135063"/>
                <a:gd name="T38" fmla="*/ 253 w 1771650"/>
                <a:gd name="T39" fmla="*/ 99 h 1135063"/>
                <a:gd name="T40" fmla="*/ 248 w 1771650"/>
                <a:gd name="T41" fmla="*/ 90 h 1135063"/>
                <a:gd name="T42" fmla="*/ 228 w 1771650"/>
                <a:gd name="T43" fmla="*/ 81 h 1135063"/>
                <a:gd name="T44" fmla="*/ 240 w 1771650"/>
                <a:gd name="T45" fmla="*/ 57 h 1135063"/>
                <a:gd name="T46" fmla="*/ 219 w 1771650"/>
                <a:gd name="T47" fmla="*/ 68 h 1135063"/>
                <a:gd name="T48" fmla="*/ 199 w 1771650"/>
                <a:gd name="T49" fmla="*/ 85 h 1135063"/>
                <a:gd name="T50" fmla="*/ 170 w 1771650"/>
                <a:gd name="T51" fmla="*/ 89 h 1135063"/>
                <a:gd name="T52" fmla="*/ 161 w 1771650"/>
                <a:gd name="T53" fmla="*/ 72 h 1135063"/>
                <a:gd name="T54" fmla="*/ 153 w 1771650"/>
                <a:gd name="T55" fmla="*/ 49 h 1135063"/>
                <a:gd name="T56" fmla="*/ 137 w 1771650"/>
                <a:gd name="T57" fmla="*/ 33 h 1135063"/>
                <a:gd name="T58" fmla="*/ 111 w 1771650"/>
                <a:gd name="T59" fmla="*/ 36 h 1135063"/>
                <a:gd name="T60" fmla="*/ 85 w 1771650"/>
                <a:gd name="T61" fmla="*/ 34 h 1135063"/>
                <a:gd name="T62" fmla="*/ 76 w 1771650"/>
                <a:gd name="T63" fmla="*/ 34 h 1135063"/>
                <a:gd name="T64" fmla="*/ 52 w 1771650"/>
                <a:gd name="T65" fmla="*/ 34 h 1135063"/>
                <a:gd name="T66" fmla="*/ 38 w 1771650"/>
                <a:gd name="T67" fmla="*/ 21 h 1135063"/>
                <a:gd name="T68" fmla="*/ 37 w 1771650"/>
                <a:gd name="T69" fmla="*/ 1 h 1135063"/>
                <a:gd name="T70" fmla="*/ 17 w 1771650"/>
                <a:gd name="T71" fmla="*/ 3 h 1135063"/>
                <a:gd name="T72" fmla="*/ 0 w 1771650"/>
                <a:gd name="T73" fmla="*/ 22 h 113506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71650"/>
                <a:gd name="T112" fmla="*/ 0 h 1135063"/>
                <a:gd name="T113" fmla="*/ 1771650 w 1771650"/>
                <a:gd name="T114" fmla="*/ 1135063 h 113506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71650" h="1135063">
                  <a:moveTo>
                    <a:pt x="23813" y="206375"/>
                  </a:moveTo>
                  <a:lnTo>
                    <a:pt x="0" y="307975"/>
                  </a:lnTo>
                  <a:lnTo>
                    <a:pt x="33338" y="393700"/>
                  </a:lnTo>
                  <a:lnTo>
                    <a:pt x="25400" y="484188"/>
                  </a:lnTo>
                  <a:lnTo>
                    <a:pt x="22225" y="561975"/>
                  </a:lnTo>
                  <a:lnTo>
                    <a:pt x="71438" y="550863"/>
                  </a:lnTo>
                  <a:lnTo>
                    <a:pt x="142875" y="533400"/>
                  </a:lnTo>
                  <a:lnTo>
                    <a:pt x="193675" y="485775"/>
                  </a:lnTo>
                  <a:lnTo>
                    <a:pt x="252413" y="444500"/>
                  </a:lnTo>
                  <a:lnTo>
                    <a:pt x="320675" y="433388"/>
                  </a:lnTo>
                  <a:lnTo>
                    <a:pt x="401638" y="420688"/>
                  </a:lnTo>
                  <a:lnTo>
                    <a:pt x="458788" y="468313"/>
                  </a:lnTo>
                  <a:lnTo>
                    <a:pt x="493713" y="533400"/>
                  </a:lnTo>
                  <a:lnTo>
                    <a:pt x="487363" y="604838"/>
                  </a:lnTo>
                  <a:lnTo>
                    <a:pt x="528638" y="593725"/>
                  </a:lnTo>
                  <a:lnTo>
                    <a:pt x="592138" y="593725"/>
                  </a:lnTo>
                  <a:lnTo>
                    <a:pt x="660400" y="681038"/>
                  </a:lnTo>
                  <a:lnTo>
                    <a:pt x="723900" y="758825"/>
                  </a:lnTo>
                  <a:lnTo>
                    <a:pt x="815975" y="830263"/>
                  </a:lnTo>
                  <a:lnTo>
                    <a:pt x="896938" y="901700"/>
                  </a:lnTo>
                  <a:lnTo>
                    <a:pt x="1017588" y="960438"/>
                  </a:lnTo>
                  <a:lnTo>
                    <a:pt x="1098550" y="1004888"/>
                  </a:lnTo>
                  <a:lnTo>
                    <a:pt x="1122363" y="1054100"/>
                  </a:lnTo>
                  <a:lnTo>
                    <a:pt x="1118728" y="1113484"/>
                  </a:lnTo>
                  <a:lnTo>
                    <a:pt x="1217613" y="1135063"/>
                  </a:lnTo>
                  <a:lnTo>
                    <a:pt x="1260475" y="1082675"/>
                  </a:lnTo>
                  <a:lnTo>
                    <a:pt x="1296988" y="1020763"/>
                  </a:lnTo>
                  <a:lnTo>
                    <a:pt x="1268413" y="944563"/>
                  </a:lnTo>
                  <a:lnTo>
                    <a:pt x="1230313" y="895350"/>
                  </a:lnTo>
                  <a:lnTo>
                    <a:pt x="1223963" y="835025"/>
                  </a:lnTo>
                  <a:lnTo>
                    <a:pt x="1287463" y="806450"/>
                  </a:lnTo>
                  <a:lnTo>
                    <a:pt x="1339850" y="752475"/>
                  </a:lnTo>
                  <a:lnTo>
                    <a:pt x="1357313" y="717550"/>
                  </a:lnTo>
                  <a:lnTo>
                    <a:pt x="1423528" y="689621"/>
                  </a:lnTo>
                  <a:lnTo>
                    <a:pt x="1471613" y="646113"/>
                  </a:lnTo>
                  <a:lnTo>
                    <a:pt x="1535113" y="635000"/>
                  </a:lnTo>
                  <a:lnTo>
                    <a:pt x="1558925" y="700088"/>
                  </a:lnTo>
                  <a:lnTo>
                    <a:pt x="1609725" y="723900"/>
                  </a:lnTo>
                  <a:lnTo>
                    <a:pt x="1679575" y="723900"/>
                  </a:lnTo>
                  <a:lnTo>
                    <a:pt x="1725613" y="687388"/>
                  </a:lnTo>
                  <a:lnTo>
                    <a:pt x="1771650" y="658813"/>
                  </a:lnTo>
                  <a:lnTo>
                    <a:pt x="1685925" y="622300"/>
                  </a:lnTo>
                  <a:lnTo>
                    <a:pt x="1604963" y="574675"/>
                  </a:lnTo>
                  <a:lnTo>
                    <a:pt x="1552575" y="557213"/>
                  </a:lnTo>
                  <a:lnTo>
                    <a:pt x="1563688" y="492125"/>
                  </a:lnTo>
                  <a:lnTo>
                    <a:pt x="1631950" y="396875"/>
                  </a:lnTo>
                  <a:lnTo>
                    <a:pt x="1574800" y="400050"/>
                  </a:lnTo>
                  <a:lnTo>
                    <a:pt x="1492250" y="466725"/>
                  </a:lnTo>
                  <a:lnTo>
                    <a:pt x="1422400" y="509588"/>
                  </a:lnTo>
                  <a:lnTo>
                    <a:pt x="1354138" y="585788"/>
                  </a:lnTo>
                  <a:lnTo>
                    <a:pt x="1250950" y="628650"/>
                  </a:lnTo>
                  <a:lnTo>
                    <a:pt x="1160463" y="615950"/>
                  </a:lnTo>
                  <a:lnTo>
                    <a:pt x="1111250" y="558800"/>
                  </a:lnTo>
                  <a:lnTo>
                    <a:pt x="1093788" y="496888"/>
                  </a:lnTo>
                  <a:lnTo>
                    <a:pt x="1041400" y="423863"/>
                  </a:lnTo>
                  <a:lnTo>
                    <a:pt x="1041400" y="338138"/>
                  </a:lnTo>
                  <a:lnTo>
                    <a:pt x="982663" y="290513"/>
                  </a:lnTo>
                  <a:lnTo>
                    <a:pt x="931863" y="225425"/>
                  </a:lnTo>
                  <a:lnTo>
                    <a:pt x="849313" y="215900"/>
                  </a:lnTo>
                  <a:lnTo>
                    <a:pt x="755650" y="247650"/>
                  </a:lnTo>
                  <a:lnTo>
                    <a:pt x="654050" y="242888"/>
                  </a:lnTo>
                  <a:lnTo>
                    <a:pt x="579438" y="238125"/>
                  </a:lnTo>
                  <a:lnTo>
                    <a:pt x="501650" y="185738"/>
                  </a:lnTo>
                  <a:lnTo>
                    <a:pt x="515938" y="238125"/>
                  </a:lnTo>
                  <a:lnTo>
                    <a:pt x="436563" y="266700"/>
                  </a:lnTo>
                  <a:lnTo>
                    <a:pt x="355600" y="238125"/>
                  </a:lnTo>
                  <a:lnTo>
                    <a:pt x="292100" y="219075"/>
                  </a:lnTo>
                  <a:lnTo>
                    <a:pt x="257175" y="149225"/>
                  </a:lnTo>
                  <a:lnTo>
                    <a:pt x="263525" y="84138"/>
                  </a:lnTo>
                  <a:lnTo>
                    <a:pt x="254000" y="9525"/>
                  </a:lnTo>
                  <a:lnTo>
                    <a:pt x="187325" y="0"/>
                  </a:lnTo>
                  <a:lnTo>
                    <a:pt x="112713" y="22225"/>
                  </a:lnTo>
                  <a:lnTo>
                    <a:pt x="19050" y="63500"/>
                  </a:lnTo>
                  <a:lnTo>
                    <a:pt x="0" y="153988"/>
                  </a:lnTo>
                  <a:lnTo>
                    <a:pt x="23813" y="20637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7" name="Freeform 111"/>
            <p:cNvSpPr>
              <a:spLocks/>
            </p:cNvSpPr>
            <p:nvPr/>
          </p:nvSpPr>
          <p:spPr bwMode="auto">
            <a:xfrm>
              <a:off x="5524476" y="3995756"/>
              <a:ext cx="188913" cy="96837"/>
            </a:xfrm>
            <a:custGeom>
              <a:avLst/>
              <a:gdLst>
                <a:gd name="T0" fmla="*/ 46 w 1112838"/>
                <a:gd name="T1" fmla="*/ 14 h 560388"/>
                <a:gd name="T2" fmla="*/ 27 w 1112838"/>
                <a:gd name="T3" fmla="*/ 15 h 560388"/>
                <a:gd name="T4" fmla="*/ 17 w 1112838"/>
                <a:gd name="T5" fmla="*/ 30 h 560388"/>
                <a:gd name="T6" fmla="*/ 17 w 1112838"/>
                <a:gd name="T7" fmla="*/ 39 h 560388"/>
                <a:gd name="T8" fmla="*/ 26 w 1112838"/>
                <a:gd name="T9" fmla="*/ 43 h 560388"/>
                <a:gd name="T10" fmla="*/ 36 w 1112838"/>
                <a:gd name="T11" fmla="*/ 50 h 560388"/>
                <a:gd name="T12" fmla="*/ 47 w 1112838"/>
                <a:gd name="T13" fmla="*/ 55 h 560388"/>
                <a:gd name="T14" fmla="*/ 41 w 1112838"/>
                <a:gd name="T15" fmla="*/ 59 h 560388"/>
                <a:gd name="T16" fmla="*/ 35 w 1112838"/>
                <a:gd name="T17" fmla="*/ 65 h 560388"/>
                <a:gd name="T18" fmla="*/ 24 w 1112838"/>
                <a:gd name="T19" fmla="*/ 65 h 560388"/>
                <a:gd name="T20" fmla="*/ 17 w 1112838"/>
                <a:gd name="T21" fmla="*/ 61 h 560388"/>
                <a:gd name="T22" fmla="*/ 2 w 1112838"/>
                <a:gd name="T23" fmla="*/ 71 h 560388"/>
                <a:gd name="T24" fmla="*/ 0 w 1112838"/>
                <a:gd name="T25" fmla="*/ 77 h 560388"/>
                <a:gd name="T26" fmla="*/ 6 w 1112838"/>
                <a:gd name="T27" fmla="*/ 82 h 560388"/>
                <a:gd name="T28" fmla="*/ 17 w 1112838"/>
                <a:gd name="T29" fmla="*/ 83 h 560388"/>
                <a:gd name="T30" fmla="*/ 24 w 1112838"/>
                <a:gd name="T31" fmla="*/ 81 h 560388"/>
                <a:gd name="T32" fmla="*/ 38 w 1112838"/>
                <a:gd name="T33" fmla="*/ 82 h 560388"/>
                <a:gd name="T34" fmla="*/ 48 w 1112838"/>
                <a:gd name="T35" fmla="*/ 86 h 560388"/>
                <a:gd name="T36" fmla="*/ 57 w 1112838"/>
                <a:gd name="T37" fmla="*/ 86 h 560388"/>
                <a:gd name="T38" fmla="*/ 61 w 1112838"/>
                <a:gd name="T39" fmla="*/ 81 h 560388"/>
                <a:gd name="T40" fmla="*/ 78 w 1112838"/>
                <a:gd name="T41" fmla="*/ 68 h 560388"/>
                <a:gd name="T42" fmla="*/ 84 w 1112838"/>
                <a:gd name="T43" fmla="*/ 58 h 560388"/>
                <a:gd name="T44" fmla="*/ 96 w 1112838"/>
                <a:gd name="T45" fmla="*/ 65 h 560388"/>
                <a:gd name="T46" fmla="*/ 107 w 1112838"/>
                <a:gd name="T47" fmla="*/ 52 h 560388"/>
                <a:gd name="T48" fmla="*/ 129 w 1112838"/>
                <a:gd name="T49" fmla="*/ 46 h 560388"/>
                <a:gd name="T50" fmla="*/ 138 w 1112838"/>
                <a:gd name="T51" fmla="*/ 44 h 560388"/>
                <a:gd name="T52" fmla="*/ 150 w 1112838"/>
                <a:gd name="T53" fmla="*/ 34 h 560388"/>
                <a:gd name="T54" fmla="*/ 157 w 1112838"/>
                <a:gd name="T55" fmla="*/ 17 h 560388"/>
                <a:gd name="T56" fmla="*/ 148 w 1112838"/>
                <a:gd name="T57" fmla="*/ 12 h 560388"/>
                <a:gd name="T58" fmla="*/ 138 w 1112838"/>
                <a:gd name="T59" fmla="*/ 16 h 560388"/>
                <a:gd name="T60" fmla="*/ 109 w 1112838"/>
                <a:gd name="T61" fmla="*/ 10 h 560388"/>
                <a:gd name="T62" fmla="*/ 93 w 1112838"/>
                <a:gd name="T63" fmla="*/ 11 h 560388"/>
                <a:gd name="T64" fmla="*/ 77 w 1112838"/>
                <a:gd name="T65" fmla="*/ 8 h 560388"/>
                <a:gd name="T66" fmla="*/ 70 w 1112838"/>
                <a:gd name="T67" fmla="*/ 0 h 560388"/>
                <a:gd name="T68" fmla="*/ 60 w 1112838"/>
                <a:gd name="T69" fmla="*/ 3 h 560388"/>
                <a:gd name="T70" fmla="*/ 46 w 1112838"/>
                <a:gd name="T71" fmla="*/ 14 h 560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12838"/>
                <a:gd name="T109" fmla="*/ 0 h 560388"/>
                <a:gd name="T110" fmla="*/ 1112838 w 1112838"/>
                <a:gd name="T111" fmla="*/ 560388 h 560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12838" h="560388">
                  <a:moveTo>
                    <a:pt x="328613" y="88900"/>
                  </a:moveTo>
                  <a:lnTo>
                    <a:pt x="193675" y="100013"/>
                  </a:lnTo>
                  <a:lnTo>
                    <a:pt x="123825" y="193675"/>
                  </a:lnTo>
                  <a:lnTo>
                    <a:pt x="117475" y="252413"/>
                  </a:lnTo>
                  <a:lnTo>
                    <a:pt x="184150" y="279400"/>
                  </a:lnTo>
                  <a:lnTo>
                    <a:pt x="257175" y="327025"/>
                  </a:lnTo>
                  <a:lnTo>
                    <a:pt x="336550" y="355600"/>
                  </a:lnTo>
                  <a:lnTo>
                    <a:pt x="290513" y="384175"/>
                  </a:lnTo>
                  <a:lnTo>
                    <a:pt x="247650" y="420688"/>
                  </a:lnTo>
                  <a:lnTo>
                    <a:pt x="172579" y="422525"/>
                  </a:lnTo>
                  <a:lnTo>
                    <a:pt x="123825" y="398463"/>
                  </a:lnTo>
                  <a:lnTo>
                    <a:pt x="14288" y="457200"/>
                  </a:lnTo>
                  <a:lnTo>
                    <a:pt x="0" y="500063"/>
                  </a:lnTo>
                  <a:lnTo>
                    <a:pt x="41275" y="530225"/>
                  </a:lnTo>
                  <a:lnTo>
                    <a:pt x="117475" y="538163"/>
                  </a:lnTo>
                  <a:lnTo>
                    <a:pt x="171450" y="528638"/>
                  </a:lnTo>
                  <a:lnTo>
                    <a:pt x="269875" y="533400"/>
                  </a:lnTo>
                  <a:lnTo>
                    <a:pt x="341313" y="560388"/>
                  </a:lnTo>
                  <a:lnTo>
                    <a:pt x="406400" y="560388"/>
                  </a:lnTo>
                  <a:lnTo>
                    <a:pt x="433388" y="528638"/>
                  </a:lnTo>
                  <a:lnTo>
                    <a:pt x="550863" y="442913"/>
                  </a:lnTo>
                  <a:lnTo>
                    <a:pt x="593725" y="376238"/>
                  </a:lnTo>
                  <a:lnTo>
                    <a:pt x="684213" y="419100"/>
                  </a:lnTo>
                  <a:lnTo>
                    <a:pt x="762000" y="336550"/>
                  </a:lnTo>
                  <a:lnTo>
                    <a:pt x="912813" y="296863"/>
                  </a:lnTo>
                  <a:lnTo>
                    <a:pt x="979488" y="285750"/>
                  </a:lnTo>
                  <a:lnTo>
                    <a:pt x="1066800" y="219075"/>
                  </a:lnTo>
                  <a:lnTo>
                    <a:pt x="1112838" y="112713"/>
                  </a:lnTo>
                  <a:lnTo>
                    <a:pt x="1047750" y="74613"/>
                  </a:lnTo>
                  <a:lnTo>
                    <a:pt x="979488" y="103188"/>
                  </a:lnTo>
                  <a:lnTo>
                    <a:pt x="776288" y="61913"/>
                  </a:lnTo>
                  <a:lnTo>
                    <a:pt x="661988" y="71438"/>
                  </a:lnTo>
                  <a:lnTo>
                    <a:pt x="542925" y="52388"/>
                  </a:lnTo>
                  <a:lnTo>
                    <a:pt x="498475" y="0"/>
                  </a:lnTo>
                  <a:lnTo>
                    <a:pt x="422275" y="17463"/>
                  </a:lnTo>
                  <a:lnTo>
                    <a:pt x="328613" y="889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8" name="Freeform 112"/>
            <p:cNvSpPr>
              <a:spLocks/>
            </p:cNvSpPr>
            <p:nvPr/>
          </p:nvSpPr>
          <p:spPr bwMode="auto">
            <a:xfrm>
              <a:off x="5486376" y="4054493"/>
              <a:ext cx="131763" cy="93663"/>
            </a:xfrm>
            <a:custGeom>
              <a:avLst/>
              <a:gdLst>
                <a:gd name="T0" fmla="*/ 97 w 768351"/>
                <a:gd name="T1" fmla="*/ 27 h 552700"/>
                <a:gd name="T2" fmla="*/ 94 w 768351"/>
                <a:gd name="T3" fmla="*/ 32 h 552700"/>
                <a:gd name="T4" fmla="*/ 83 w 768351"/>
                <a:gd name="T5" fmla="*/ 31 h 552700"/>
                <a:gd name="T6" fmla="*/ 73 w 768351"/>
                <a:gd name="T7" fmla="*/ 27 h 552700"/>
                <a:gd name="T8" fmla="*/ 59 w 768351"/>
                <a:gd name="T9" fmla="*/ 27 h 552700"/>
                <a:gd name="T10" fmla="*/ 50 w 768351"/>
                <a:gd name="T11" fmla="*/ 28 h 552700"/>
                <a:gd name="T12" fmla="*/ 39 w 768351"/>
                <a:gd name="T13" fmla="*/ 27 h 552700"/>
                <a:gd name="T14" fmla="*/ 33 w 768351"/>
                <a:gd name="T15" fmla="*/ 23 h 552700"/>
                <a:gd name="T16" fmla="*/ 35 w 768351"/>
                <a:gd name="T17" fmla="*/ 17 h 552700"/>
                <a:gd name="T18" fmla="*/ 51 w 768351"/>
                <a:gd name="T19" fmla="*/ 9 h 552700"/>
                <a:gd name="T20" fmla="*/ 48 w 768351"/>
                <a:gd name="T21" fmla="*/ 0 h 552700"/>
                <a:gd name="T22" fmla="*/ 38 w 768351"/>
                <a:gd name="T23" fmla="*/ 1 h 552700"/>
                <a:gd name="T24" fmla="*/ 31 w 768351"/>
                <a:gd name="T25" fmla="*/ 7 h 552700"/>
                <a:gd name="T26" fmla="*/ 21 w 768351"/>
                <a:gd name="T27" fmla="*/ 11 h 552700"/>
                <a:gd name="T28" fmla="*/ 18 w 768351"/>
                <a:gd name="T29" fmla="*/ 17 h 552700"/>
                <a:gd name="T30" fmla="*/ 11 w 768351"/>
                <a:gd name="T31" fmla="*/ 24 h 552700"/>
                <a:gd name="T32" fmla="*/ 2 w 768351"/>
                <a:gd name="T33" fmla="*/ 27 h 552700"/>
                <a:gd name="T34" fmla="*/ 3 w 768351"/>
                <a:gd name="T35" fmla="*/ 37 h 552700"/>
                <a:gd name="T36" fmla="*/ 8 w 768351"/>
                <a:gd name="T37" fmla="*/ 44 h 552700"/>
                <a:gd name="T38" fmla="*/ 12 w 768351"/>
                <a:gd name="T39" fmla="*/ 53 h 552700"/>
                <a:gd name="T40" fmla="*/ 7 w 768351"/>
                <a:gd name="T41" fmla="*/ 63 h 552700"/>
                <a:gd name="T42" fmla="*/ 0 w 768351"/>
                <a:gd name="T43" fmla="*/ 70 h 552700"/>
                <a:gd name="T44" fmla="*/ 16 w 768351"/>
                <a:gd name="T45" fmla="*/ 73 h 552700"/>
                <a:gd name="T46" fmla="*/ 27 w 768351"/>
                <a:gd name="T47" fmla="*/ 74 h 552700"/>
                <a:gd name="T48" fmla="*/ 34 w 768351"/>
                <a:gd name="T49" fmla="*/ 66 h 552700"/>
                <a:gd name="T50" fmla="*/ 45 w 768351"/>
                <a:gd name="T51" fmla="*/ 56 h 552700"/>
                <a:gd name="T52" fmla="*/ 52 w 768351"/>
                <a:gd name="T53" fmla="*/ 50 h 552700"/>
                <a:gd name="T54" fmla="*/ 63 w 768351"/>
                <a:gd name="T55" fmla="*/ 55 h 552700"/>
                <a:gd name="T56" fmla="*/ 61 w 768351"/>
                <a:gd name="T57" fmla="*/ 65 h 552700"/>
                <a:gd name="T58" fmla="*/ 66 w 768351"/>
                <a:gd name="T59" fmla="*/ 77 h 552700"/>
                <a:gd name="T60" fmla="*/ 78 w 768351"/>
                <a:gd name="T61" fmla="*/ 69 h 552700"/>
                <a:gd name="T62" fmla="*/ 96 w 768351"/>
                <a:gd name="T63" fmla="*/ 60 h 552700"/>
                <a:gd name="T64" fmla="*/ 104 w 768351"/>
                <a:gd name="T65" fmla="*/ 61 h 552700"/>
                <a:gd name="T66" fmla="*/ 114 w 768351"/>
                <a:gd name="T67" fmla="*/ 62 h 552700"/>
                <a:gd name="T68" fmla="*/ 113 w 768351"/>
                <a:gd name="T69" fmla="*/ 55 h 552700"/>
                <a:gd name="T70" fmla="*/ 103 w 768351"/>
                <a:gd name="T71" fmla="*/ 41 h 552700"/>
                <a:gd name="T72" fmla="*/ 97 w 768351"/>
                <a:gd name="T73" fmla="*/ 27 h 5527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68351"/>
                <a:gd name="T112" fmla="*/ 0 h 552700"/>
                <a:gd name="T113" fmla="*/ 768351 w 768351"/>
                <a:gd name="T114" fmla="*/ 552700 h 55270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68351" h="552700">
                  <a:moveTo>
                    <a:pt x="650876" y="196850"/>
                  </a:moveTo>
                  <a:lnTo>
                    <a:pt x="631763" y="226468"/>
                  </a:lnTo>
                  <a:lnTo>
                    <a:pt x="560388" y="222250"/>
                  </a:lnTo>
                  <a:lnTo>
                    <a:pt x="492126" y="196850"/>
                  </a:lnTo>
                  <a:lnTo>
                    <a:pt x="397210" y="191940"/>
                  </a:lnTo>
                  <a:lnTo>
                    <a:pt x="337679" y="202656"/>
                  </a:lnTo>
                  <a:lnTo>
                    <a:pt x="266241" y="196703"/>
                  </a:lnTo>
                  <a:lnTo>
                    <a:pt x="223379" y="165746"/>
                  </a:lnTo>
                  <a:lnTo>
                    <a:pt x="236538" y="119063"/>
                  </a:lnTo>
                  <a:lnTo>
                    <a:pt x="344488" y="61913"/>
                  </a:lnTo>
                  <a:lnTo>
                    <a:pt x="320675" y="0"/>
                  </a:lnTo>
                  <a:lnTo>
                    <a:pt x="258763" y="6350"/>
                  </a:lnTo>
                  <a:lnTo>
                    <a:pt x="211138" y="49213"/>
                  </a:lnTo>
                  <a:lnTo>
                    <a:pt x="144463" y="80963"/>
                  </a:lnTo>
                  <a:lnTo>
                    <a:pt x="120650" y="120650"/>
                  </a:lnTo>
                  <a:lnTo>
                    <a:pt x="74613" y="168275"/>
                  </a:lnTo>
                  <a:lnTo>
                    <a:pt x="12700" y="195263"/>
                  </a:lnTo>
                  <a:lnTo>
                    <a:pt x="17463" y="261938"/>
                  </a:lnTo>
                  <a:lnTo>
                    <a:pt x="57150" y="314325"/>
                  </a:lnTo>
                  <a:lnTo>
                    <a:pt x="82885" y="381250"/>
                  </a:lnTo>
                  <a:lnTo>
                    <a:pt x="43594" y="447925"/>
                  </a:lnTo>
                  <a:lnTo>
                    <a:pt x="0" y="500063"/>
                  </a:lnTo>
                  <a:lnTo>
                    <a:pt x="109079" y="525315"/>
                  </a:lnTo>
                  <a:lnTo>
                    <a:pt x="184150" y="528638"/>
                  </a:lnTo>
                  <a:lnTo>
                    <a:pt x="230188" y="471488"/>
                  </a:lnTo>
                  <a:lnTo>
                    <a:pt x="303213" y="400050"/>
                  </a:lnTo>
                  <a:lnTo>
                    <a:pt x="354013" y="357188"/>
                  </a:lnTo>
                  <a:lnTo>
                    <a:pt x="427038" y="395288"/>
                  </a:lnTo>
                  <a:lnTo>
                    <a:pt x="411163" y="468313"/>
                  </a:lnTo>
                  <a:lnTo>
                    <a:pt x="446026" y="552700"/>
                  </a:lnTo>
                  <a:lnTo>
                    <a:pt x="522288" y="495300"/>
                  </a:lnTo>
                  <a:lnTo>
                    <a:pt x="643669" y="431256"/>
                  </a:lnTo>
                  <a:lnTo>
                    <a:pt x="701676" y="434975"/>
                  </a:lnTo>
                  <a:lnTo>
                    <a:pt x="768351" y="444500"/>
                  </a:lnTo>
                  <a:lnTo>
                    <a:pt x="760413" y="395288"/>
                  </a:lnTo>
                  <a:lnTo>
                    <a:pt x="692151" y="292100"/>
                  </a:lnTo>
                  <a:lnTo>
                    <a:pt x="650876" y="1968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9" name="Freeform 113"/>
            <p:cNvSpPr>
              <a:spLocks/>
            </p:cNvSpPr>
            <p:nvPr/>
          </p:nvSpPr>
          <p:spPr bwMode="auto">
            <a:xfrm>
              <a:off x="5221264" y="4016393"/>
              <a:ext cx="250825" cy="163513"/>
            </a:xfrm>
            <a:custGeom>
              <a:avLst/>
              <a:gdLst>
                <a:gd name="T0" fmla="*/ 2147483647 w 927"/>
                <a:gd name="T1" fmla="*/ 2147483647 h 601"/>
                <a:gd name="T2" fmla="*/ 2147483647 w 927"/>
                <a:gd name="T3" fmla="*/ 2147483647 h 601"/>
                <a:gd name="T4" fmla="*/ 2147483647 w 927"/>
                <a:gd name="T5" fmla="*/ 2147483647 h 601"/>
                <a:gd name="T6" fmla="*/ 2147483647 w 927"/>
                <a:gd name="T7" fmla="*/ 2147483647 h 601"/>
                <a:gd name="T8" fmla="*/ 2147483647 w 927"/>
                <a:gd name="T9" fmla="*/ 2147483647 h 601"/>
                <a:gd name="T10" fmla="*/ 2147483647 w 927"/>
                <a:gd name="T11" fmla="*/ 2147483647 h 601"/>
                <a:gd name="T12" fmla="*/ 2147483647 w 927"/>
                <a:gd name="T13" fmla="*/ 2147483647 h 601"/>
                <a:gd name="T14" fmla="*/ 2147483647 w 927"/>
                <a:gd name="T15" fmla="*/ 2147483647 h 601"/>
                <a:gd name="T16" fmla="*/ 2147483647 w 927"/>
                <a:gd name="T17" fmla="*/ 2147483647 h 601"/>
                <a:gd name="T18" fmla="*/ 2147483647 w 927"/>
                <a:gd name="T19" fmla="*/ 2147483647 h 601"/>
                <a:gd name="T20" fmla="*/ 2147483647 w 927"/>
                <a:gd name="T21" fmla="*/ 2147483647 h 601"/>
                <a:gd name="T22" fmla="*/ 2147483647 w 927"/>
                <a:gd name="T23" fmla="*/ 2147483647 h 601"/>
                <a:gd name="T24" fmla="*/ 2147483647 w 927"/>
                <a:gd name="T25" fmla="*/ 2147483647 h 601"/>
                <a:gd name="T26" fmla="*/ 2147483647 w 927"/>
                <a:gd name="T27" fmla="*/ 2147483647 h 601"/>
                <a:gd name="T28" fmla="*/ 2147483647 w 927"/>
                <a:gd name="T29" fmla="*/ 2147483647 h 601"/>
                <a:gd name="T30" fmla="*/ 2147483647 w 927"/>
                <a:gd name="T31" fmla="*/ 2147483647 h 601"/>
                <a:gd name="T32" fmla="*/ 2147483647 w 927"/>
                <a:gd name="T33" fmla="*/ 2147483647 h 601"/>
                <a:gd name="T34" fmla="*/ 2147483647 w 927"/>
                <a:gd name="T35" fmla="*/ 2147483647 h 601"/>
                <a:gd name="T36" fmla="*/ 2147483647 w 927"/>
                <a:gd name="T37" fmla="*/ 2147483647 h 601"/>
                <a:gd name="T38" fmla="*/ 2147483647 w 927"/>
                <a:gd name="T39" fmla="*/ 2147483647 h 601"/>
                <a:gd name="T40" fmla="*/ 2147483647 w 927"/>
                <a:gd name="T41" fmla="*/ 2147483647 h 601"/>
                <a:gd name="T42" fmla="*/ 2147483647 w 927"/>
                <a:gd name="T43" fmla="*/ 2147483647 h 601"/>
                <a:gd name="T44" fmla="*/ 2147483647 w 927"/>
                <a:gd name="T45" fmla="*/ 2147483647 h 601"/>
                <a:gd name="T46" fmla="*/ 2147483647 w 927"/>
                <a:gd name="T47" fmla="*/ 2147483647 h 601"/>
                <a:gd name="T48" fmla="*/ 2147483647 w 927"/>
                <a:gd name="T49" fmla="*/ 2147483647 h 601"/>
                <a:gd name="T50" fmla="*/ 2147483647 w 927"/>
                <a:gd name="T51" fmla="*/ 2147483647 h 601"/>
                <a:gd name="T52" fmla="*/ 2147483647 w 927"/>
                <a:gd name="T53" fmla="*/ 2147483647 h 601"/>
                <a:gd name="T54" fmla="*/ 2147483647 w 927"/>
                <a:gd name="T55" fmla="*/ 2147483647 h 601"/>
                <a:gd name="T56" fmla="*/ 2147483647 w 927"/>
                <a:gd name="T57" fmla="*/ 2147483647 h 601"/>
                <a:gd name="T58" fmla="*/ 2147483647 w 927"/>
                <a:gd name="T59" fmla="*/ 2147483647 h 601"/>
                <a:gd name="T60" fmla="*/ 2147483647 w 927"/>
                <a:gd name="T61" fmla="*/ 2147483647 h 601"/>
                <a:gd name="T62" fmla="*/ 2147483647 w 927"/>
                <a:gd name="T63" fmla="*/ 2147483647 h 601"/>
                <a:gd name="T64" fmla="*/ 2147483647 w 927"/>
                <a:gd name="T65" fmla="*/ 2147483647 h 601"/>
                <a:gd name="T66" fmla="*/ 2147483647 w 927"/>
                <a:gd name="T67" fmla="*/ 2147483647 h 601"/>
                <a:gd name="T68" fmla="*/ 2147483647 w 927"/>
                <a:gd name="T69" fmla="*/ 2147483647 h 601"/>
                <a:gd name="T70" fmla="*/ 2147483647 w 927"/>
                <a:gd name="T71" fmla="*/ 2147483647 h 601"/>
                <a:gd name="T72" fmla="*/ 2147483647 w 927"/>
                <a:gd name="T73" fmla="*/ 2147483647 h 601"/>
                <a:gd name="T74" fmla="*/ 2147483647 w 927"/>
                <a:gd name="T75" fmla="*/ 2147483647 h 601"/>
                <a:gd name="T76" fmla="*/ 2147483647 w 927"/>
                <a:gd name="T77" fmla="*/ 0 h 601"/>
                <a:gd name="T78" fmla="*/ 2147483647 w 927"/>
                <a:gd name="T79" fmla="*/ 2147483647 h 601"/>
                <a:gd name="T80" fmla="*/ 2147483647 w 927"/>
                <a:gd name="T81" fmla="*/ 2147483647 h 601"/>
                <a:gd name="T82" fmla="*/ 2147483647 w 927"/>
                <a:gd name="T83" fmla="*/ 2147483647 h 601"/>
                <a:gd name="T84" fmla="*/ 2147483647 w 927"/>
                <a:gd name="T85" fmla="*/ 2147483647 h 601"/>
                <a:gd name="T86" fmla="*/ 2147483647 w 927"/>
                <a:gd name="T87" fmla="*/ 2147483647 h 601"/>
                <a:gd name="T88" fmla="*/ 2147483647 w 927"/>
                <a:gd name="T89" fmla="*/ 2147483647 h 601"/>
                <a:gd name="T90" fmla="*/ 2147483647 w 927"/>
                <a:gd name="T91" fmla="*/ 2147483647 h 601"/>
                <a:gd name="T92" fmla="*/ 2147483647 w 927"/>
                <a:gd name="T93" fmla="*/ 2147483647 h 601"/>
                <a:gd name="T94" fmla="*/ 2147483647 w 927"/>
                <a:gd name="T95" fmla="*/ 2147483647 h 601"/>
                <a:gd name="T96" fmla="*/ 2147483647 w 927"/>
                <a:gd name="T97" fmla="*/ 2147483647 h 601"/>
                <a:gd name="T98" fmla="*/ 2147483647 w 927"/>
                <a:gd name="T99" fmla="*/ 2147483647 h 601"/>
                <a:gd name="T100" fmla="*/ 2147483647 w 927"/>
                <a:gd name="T101" fmla="*/ 2147483647 h 601"/>
                <a:gd name="T102" fmla="*/ 2147483647 w 927"/>
                <a:gd name="T103" fmla="*/ 2147483647 h 601"/>
                <a:gd name="T104" fmla="*/ 2147483647 w 927"/>
                <a:gd name="T105" fmla="*/ 2147483647 h 601"/>
                <a:gd name="T106" fmla="*/ 0 w 927"/>
                <a:gd name="T107" fmla="*/ 2147483647 h 601"/>
                <a:gd name="T108" fmla="*/ 2147483647 w 927"/>
                <a:gd name="T109" fmla="*/ 2147483647 h 601"/>
                <a:gd name="T110" fmla="*/ 2147483647 w 927"/>
                <a:gd name="T111" fmla="*/ 2147483647 h 601"/>
                <a:gd name="T112" fmla="*/ 2147483647 w 927"/>
                <a:gd name="T113" fmla="*/ 2147483647 h 601"/>
                <a:gd name="T114" fmla="*/ 2147483647 w 927"/>
                <a:gd name="T115" fmla="*/ 2147483647 h 601"/>
                <a:gd name="T116" fmla="*/ 2147483647 w 927"/>
                <a:gd name="T117" fmla="*/ 2147483647 h 601"/>
                <a:gd name="T118" fmla="*/ 2147483647 w 927"/>
                <a:gd name="T119" fmla="*/ 2147483647 h 601"/>
                <a:gd name="T120" fmla="*/ 2147483647 w 927"/>
                <a:gd name="T121" fmla="*/ 2147483647 h 6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7"/>
                <a:gd name="T184" fmla="*/ 0 h 601"/>
                <a:gd name="T185" fmla="*/ 927 w 927"/>
                <a:gd name="T186" fmla="*/ 601 h 60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7" h="601">
                  <a:moveTo>
                    <a:pt x="72" y="407"/>
                  </a:moveTo>
                  <a:lnTo>
                    <a:pt x="91" y="436"/>
                  </a:lnTo>
                  <a:lnTo>
                    <a:pt x="148" y="437"/>
                  </a:lnTo>
                  <a:lnTo>
                    <a:pt x="169" y="416"/>
                  </a:lnTo>
                  <a:lnTo>
                    <a:pt x="186" y="389"/>
                  </a:lnTo>
                  <a:lnTo>
                    <a:pt x="214" y="382"/>
                  </a:lnTo>
                  <a:lnTo>
                    <a:pt x="250" y="373"/>
                  </a:lnTo>
                  <a:lnTo>
                    <a:pt x="273" y="378"/>
                  </a:lnTo>
                  <a:lnTo>
                    <a:pt x="316" y="382"/>
                  </a:lnTo>
                  <a:lnTo>
                    <a:pt x="371" y="399"/>
                  </a:lnTo>
                  <a:lnTo>
                    <a:pt x="413" y="416"/>
                  </a:lnTo>
                  <a:lnTo>
                    <a:pt x="446" y="432"/>
                  </a:lnTo>
                  <a:lnTo>
                    <a:pt x="484" y="463"/>
                  </a:lnTo>
                  <a:lnTo>
                    <a:pt x="511" y="493"/>
                  </a:lnTo>
                  <a:lnTo>
                    <a:pt x="538" y="493"/>
                  </a:lnTo>
                  <a:lnTo>
                    <a:pt x="568" y="505"/>
                  </a:lnTo>
                  <a:lnTo>
                    <a:pt x="577" y="533"/>
                  </a:lnTo>
                  <a:lnTo>
                    <a:pt x="576" y="565"/>
                  </a:lnTo>
                  <a:lnTo>
                    <a:pt x="587" y="592"/>
                  </a:lnTo>
                  <a:lnTo>
                    <a:pt x="637" y="601"/>
                  </a:lnTo>
                  <a:lnTo>
                    <a:pt x="675" y="586"/>
                  </a:lnTo>
                  <a:lnTo>
                    <a:pt x="715" y="554"/>
                  </a:lnTo>
                  <a:lnTo>
                    <a:pt x="774" y="544"/>
                  </a:lnTo>
                  <a:lnTo>
                    <a:pt x="795" y="494"/>
                  </a:lnTo>
                  <a:lnTo>
                    <a:pt x="828" y="460"/>
                  </a:lnTo>
                  <a:lnTo>
                    <a:pt x="873" y="428"/>
                  </a:lnTo>
                  <a:lnTo>
                    <a:pt x="924" y="437"/>
                  </a:lnTo>
                  <a:lnTo>
                    <a:pt x="927" y="401"/>
                  </a:lnTo>
                  <a:lnTo>
                    <a:pt x="912" y="367"/>
                  </a:lnTo>
                  <a:lnTo>
                    <a:pt x="863" y="341"/>
                  </a:lnTo>
                  <a:lnTo>
                    <a:pt x="787" y="303"/>
                  </a:lnTo>
                  <a:lnTo>
                    <a:pt x="734" y="257"/>
                  </a:lnTo>
                  <a:lnTo>
                    <a:pt x="675" y="213"/>
                  </a:lnTo>
                  <a:lnTo>
                    <a:pt x="594" y="108"/>
                  </a:lnTo>
                  <a:lnTo>
                    <a:pt x="554" y="108"/>
                  </a:lnTo>
                  <a:lnTo>
                    <a:pt x="527" y="115"/>
                  </a:lnTo>
                  <a:lnTo>
                    <a:pt x="528" y="71"/>
                  </a:lnTo>
                  <a:lnTo>
                    <a:pt x="505" y="29"/>
                  </a:lnTo>
                  <a:lnTo>
                    <a:pt x="475" y="0"/>
                  </a:lnTo>
                  <a:lnTo>
                    <a:pt x="416" y="8"/>
                  </a:lnTo>
                  <a:lnTo>
                    <a:pt x="380" y="14"/>
                  </a:lnTo>
                  <a:lnTo>
                    <a:pt x="343" y="39"/>
                  </a:lnTo>
                  <a:lnTo>
                    <a:pt x="312" y="70"/>
                  </a:lnTo>
                  <a:lnTo>
                    <a:pt x="232" y="89"/>
                  </a:lnTo>
                  <a:lnTo>
                    <a:pt x="180" y="101"/>
                  </a:lnTo>
                  <a:lnTo>
                    <a:pt x="136" y="53"/>
                  </a:lnTo>
                  <a:lnTo>
                    <a:pt x="114" y="13"/>
                  </a:lnTo>
                  <a:lnTo>
                    <a:pt x="63" y="10"/>
                  </a:lnTo>
                  <a:lnTo>
                    <a:pt x="24" y="34"/>
                  </a:lnTo>
                  <a:lnTo>
                    <a:pt x="124" y="130"/>
                  </a:lnTo>
                  <a:lnTo>
                    <a:pt x="91" y="140"/>
                  </a:lnTo>
                  <a:lnTo>
                    <a:pt x="54" y="158"/>
                  </a:lnTo>
                  <a:lnTo>
                    <a:pt x="22" y="131"/>
                  </a:lnTo>
                  <a:lnTo>
                    <a:pt x="0" y="161"/>
                  </a:lnTo>
                  <a:lnTo>
                    <a:pt x="3" y="206"/>
                  </a:lnTo>
                  <a:lnTo>
                    <a:pt x="48" y="221"/>
                  </a:lnTo>
                  <a:lnTo>
                    <a:pt x="45" y="248"/>
                  </a:lnTo>
                  <a:lnTo>
                    <a:pt x="54" y="287"/>
                  </a:lnTo>
                  <a:lnTo>
                    <a:pt x="82" y="322"/>
                  </a:lnTo>
                  <a:lnTo>
                    <a:pt x="63" y="371"/>
                  </a:lnTo>
                  <a:lnTo>
                    <a:pt x="72" y="40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0" name="Freeform 114"/>
            <p:cNvSpPr>
              <a:spLocks/>
            </p:cNvSpPr>
            <p:nvPr/>
          </p:nvSpPr>
          <p:spPr bwMode="auto">
            <a:xfrm>
              <a:off x="5713389" y="4287856"/>
              <a:ext cx="149225" cy="84137"/>
            </a:xfrm>
            <a:custGeom>
              <a:avLst/>
              <a:gdLst>
                <a:gd name="T0" fmla="*/ 2147483647 w 470"/>
                <a:gd name="T1" fmla="*/ 2147483647 h 266"/>
                <a:gd name="T2" fmla="*/ 0 w 470"/>
                <a:gd name="T3" fmla="*/ 2147483647 h 266"/>
                <a:gd name="T4" fmla="*/ 2147483647 w 470"/>
                <a:gd name="T5" fmla="*/ 2147483647 h 266"/>
                <a:gd name="T6" fmla="*/ 2147483647 w 470"/>
                <a:gd name="T7" fmla="*/ 2147483647 h 266"/>
                <a:gd name="T8" fmla="*/ 2147483647 w 470"/>
                <a:gd name="T9" fmla="*/ 2147483647 h 266"/>
                <a:gd name="T10" fmla="*/ 2147483647 w 470"/>
                <a:gd name="T11" fmla="*/ 2147483647 h 266"/>
                <a:gd name="T12" fmla="*/ 2147483647 w 470"/>
                <a:gd name="T13" fmla="*/ 2147483647 h 266"/>
                <a:gd name="T14" fmla="*/ 2147483647 w 470"/>
                <a:gd name="T15" fmla="*/ 2147483647 h 266"/>
                <a:gd name="T16" fmla="*/ 2147483647 w 470"/>
                <a:gd name="T17" fmla="*/ 2147483647 h 266"/>
                <a:gd name="T18" fmla="*/ 2147483647 w 470"/>
                <a:gd name="T19" fmla="*/ 2147483647 h 266"/>
                <a:gd name="T20" fmla="*/ 2147483647 w 470"/>
                <a:gd name="T21" fmla="*/ 2147483647 h 266"/>
                <a:gd name="T22" fmla="*/ 2147483647 w 470"/>
                <a:gd name="T23" fmla="*/ 2147483647 h 266"/>
                <a:gd name="T24" fmla="*/ 2147483647 w 470"/>
                <a:gd name="T25" fmla="*/ 2147483647 h 266"/>
                <a:gd name="T26" fmla="*/ 2147483647 w 470"/>
                <a:gd name="T27" fmla="*/ 2147483647 h 266"/>
                <a:gd name="T28" fmla="*/ 2147483647 w 470"/>
                <a:gd name="T29" fmla="*/ 2147483647 h 266"/>
                <a:gd name="T30" fmla="*/ 2147483647 w 470"/>
                <a:gd name="T31" fmla="*/ 2147483647 h 266"/>
                <a:gd name="T32" fmla="*/ 2147483647 w 470"/>
                <a:gd name="T33" fmla="*/ 2147483647 h 266"/>
                <a:gd name="T34" fmla="*/ 2147483647 w 470"/>
                <a:gd name="T35" fmla="*/ 2147483647 h 266"/>
                <a:gd name="T36" fmla="*/ 2147483647 w 470"/>
                <a:gd name="T37" fmla="*/ 0 h 266"/>
                <a:gd name="T38" fmla="*/ 2147483647 w 470"/>
                <a:gd name="T39" fmla="*/ 2147483647 h 2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70"/>
                <a:gd name="T61" fmla="*/ 0 h 266"/>
                <a:gd name="T62" fmla="*/ 470 w 470"/>
                <a:gd name="T63" fmla="*/ 266 h 2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70" h="266">
                  <a:moveTo>
                    <a:pt x="27" y="13"/>
                  </a:moveTo>
                  <a:lnTo>
                    <a:pt x="0" y="58"/>
                  </a:lnTo>
                  <a:lnTo>
                    <a:pt x="3" y="108"/>
                  </a:lnTo>
                  <a:lnTo>
                    <a:pt x="46" y="136"/>
                  </a:lnTo>
                  <a:lnTo>
                    <a:pt x="94" y="154"/>
                  </a:lnTo>
                  <a:lnTo>
                    <a:pt x="168" y="185"/>
                  </a:lnTo>
                  <a:lnTo>
                    <a:pt x="231" y="185"/>
                  </a:lnTo>
                  <a:lnTo>
                    <a:pt x="285" y="230"/>
                  </a:lnTo>
                  <a:lnTo>
                    <a:pt x="373" y="248"/>
                  </a:lnTo>
                  <a:lnTo>
                    <a:pt x="444" y="266"/>
                  </a:lnTo>
                  <a:lnTo>
                    <a:pt x="462" y="234"/>
                  </a:lnTo>
                  <a:lnTo>
                    <a:pt x="470" y="200"/>
                  </a:lnTo>
                  <a:lnTo>
                    <a:pt x="458" y="157"/>
                  </a:lnTo>
                  <a:lnTo>
                    <a:pt x="420" y="158"/>
                  </a:lnTo>
                  <a:lnTo>
                    <a:pt x="347" y="159"/>
                  </a:lnTo>
                  <a:lnTo>
                    <a:pt x="297" y="127"/>
                  </a:lnTo>
                  <a:lnTo>
                    <a:pt x="223" y="63"/>
                  </a:lnTo>
                  <a:lnTo>
                    <a:pt x="130" y="10"/>
                  </a:lnTo>
                  <a:lnTo>
                    <a:pt x="73" y="0"/>
                  </a:lnTo>
                  <a:lnTo>
                    <a:pt x="27" y="1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1" name="Freeform 115"/>
            <p:cNvSpPr>
              <a:spLocks/>
            </p:cNvSpPr>
            <p:nvPr/>
          </p:nvSpPr>
          <p:spPr bwMode="auto">
            <a:xfrm>
              <a:off x="5878489" y="4333893"/>
              <a:ext cx="58737" cy="31750"/>
            </a:xfrm>
            <a:custGeom>
              <a:avLst/>
              <a:gdLst>
                <a:gd name="T0" fmla="*/ 2147483647 w 185"/>
                <a:gd name="T1" fmla="*/ 2147483647 h 101"/>
                <a:gd name="T2" fmla="*/ 0 w 185"/>
                <a:gd name="T3" fmla="*/ 2147483647 h 101"/>
                <a:gd name="T4" fmla="*/ 2147483647 w 185"/>
                <a:gd name="T5" fmla="*/ 2147483647 h 101"/>
                <a:gd name="T6" fmla="*/ 2147483647 w 185"/>
                <a:gd name="T7" fmla="*/ 2147483647 h 101"/>
                <a:gd name="T8" fmla="*/ 2147483647 w 185"/>
                <a:gd name="T9" fmla="*/ 2147483647 h 101"/>
                <a:gd name="T10" fmla="*/ 2147483647 w 185"/>
                <a:gd name="T11" fmla="*/ 2147483647 h 101"/>
                <a:gd name="T12" fmla="*/ 2147483647 w 185"/>
                <a:gd name="T13" fmla="*/ 2147483647 h 101"/>
                <a:gd name="T14" fmla="*/ 2147483647 w 185"/>
                <a:gd name="T15" fmla="*/ 2147483647 h 101"/>
                <a:gd name="T16" fmla="*/ 2147483647 w 185"/>
                <a:gd name="T17" fmla="*/ 0 h 101"/>
                <a:gd name="T18" fmla="*/ 2147483647 w 185"/>
                <a:gd name="T19" fmla="*/ 2147483647 h 101"/>
                <a:gd name="T20" fmla="*/ 2147483647 w 185"/>
                <a:gd name="T21" fmla="*/ 2147483647 h 1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5"/>
                <a:gd name="T34" fmla="*/ 0 h 101"/>
                <a:gd name="T35" fmla="*/ 185 w 185"/>
                <a:gd name="T36" fmla="*/ 101 h 1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5" h="101">
                  <a:moveTo>
                    <a:pt x="1" y="22"/>
                  </a:moveTo>
                  <a:lnTo>
                    <a:pt x="0" y="84"/>
                  </a:lnTo>
                  <a:lnTo>
                    <a:pt x="40" y="88"/>
                  </a:lnTo>
                  <a:lnTo>
                    <a:pt x="92" y="99"/>
                  </a:lnTo>
                  <a:lnTo>
                    <a:pt x="139" y="101"/>
                  </a:lnTo>
                  <a:lnTo>
                    <a:pt x="184" y="98"/>
                  </a:lnTo>
                  <a:lnTo>
                    <a:pt x="185" y="63"/>
                  </a:lnTo>
                  <a:lnTo>
                    <a:pt x="156" y="45"/>
                  </a:lnTo>
                  <a:lnTo>
                    <a:pt x="112" y="0"/>
                  </a:lnTo>
                  <a:lnTo>
                    <a:pt x="62" y="11"/>
                  </a:lnTo>
                  <a:lnTo>
                    <a:pt x="1" y="2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2" name="Freeform 116"/>
            <p:cNvSpPr>
              <a:spLocks/>
            </p:cNvSpPr>
            <p:nvPr/>
          </p:nvSpPr>
          <p:spPr bwMode="auto">
            <a:xfrm>
              <a:off x="4102076" y="3984643"/>
              <a:ext cx="223838" cy="185738"/>
            </a:xfrm>
            <a:custGeom>
              <a:avLst/>
              <a:gdLst>
                <a:gd name="T0" fmla="*/ 2147483647 w 832"/>
                <a:gd name="T1" fmla="*/ 0 h 685"/>
                <a:gd name="T2" fmla="*/ 2147483647 w 832"/>
                <a:gd name="T3" fmla="*/ 2147483647 h 685"/>
                <a:gd name="T4" fmla="*/ 2147483647 w 832"/>
                <a:gd name="T5" fmla="*/ 2147483647 h 685"/>
                <a:gd name="T6" fmla="*/ 0 w 832"/>
                <a:gd name="T7" fmla="*/ 2147483647 h 685"/>
                <a:gd name="T8" fmla="*/ 2147483647 w 832"/>
                <a:gd name="T9" fmla="*/ 2147483647 h 685"/>
                <a:gd name="T10" fmla="*/ 2147483647 w 832"/>
                <a:gd name="T11" fmla="*/ 2147483647 h 685"/>
                <a:gd name="T12" fmla="*/ 2147483647 w 832"/>
                <a:gd name="T13" fmla="*/ 2147483647 h 685"/>
                <a:gd name="T14" fmla="*/ 2147483647 w 832"/>
                <a:gd name="T15" fmla="*/ 2147483647 h 685"/>
                <a:gd name="T16" fmla="*/ 2147483647 w 832"/>
                <a:gd name="T17" fmla="*/ 2147483647 h 685"/>
                <a:gd name="T18" fmla="*/ 2147483647 w 832"/>
                <a:gd name="T19" fmla="*/ 2147483647 h 685"/>
                <a:gd name="T20" fmla="*/ 2147483647 w 832"/>
                <a:gd name="T21" fmla="*/ 2147483647 h 685"/>
                <a:gd name="T22" fmla="*/ 2147483647 w 832"/>
                <a:gd name="T23" fmla="*/ 2147483647 h 685"/>
                <a:gd name="T24" fmla="*/ 2147483647 w 832"/>
                <a:gd name="T25" fmla="*/ 2147483647 h 685"/>
                <a:gd name="T26" fmla="*/ 2147483647 w 832"/>
                <a:gd name="T27" fmla="*/ 2147483647 h 685"/>
                <a:gd name="T28" fmla="*/ 2147483647 w 832"/>
                <a:gd name="T29" fmla="*/ 2147483647 h 685"/>
                <a:gd name="T30" fmla="*/ 2147483647 w 832"/>
                <a:gd name="T31" fmla="*/ 2147483647 h 685"/>
                <a:gd name="T32" fmla="*/ 2147483647 w 832"/>
                <a:gd name="T33" fmla="*/ 2147483647 h 685"/>
                <a:gd name="T34" fmla="*/ 2147483647 w 832"/>
                <a:gd name="T35" fmla="*/ 2147483647 h 685"/>
                <a:gd name="T36" fmla="*/ 2147483647 w 832"/>
                <a:gd name="T37" fmla="*/ 2147483647 h 685"/>
                <a:gd name="T38" fmla="*/ 2147483647 w 832"/>
                <a:gd name="T39" fmla="*/ 2147483647 h 685"/>
                <a:gd name="T40" fmla="*/ 2147483647 w 832"/>
                <a:gd name="T41" fmla="*/ 2147483647 h 685"/>
                <a:gd name="T42" fmla="*/ 2147483647 w 832"/>
                <a:gd name="T43" fmla="*/ 2147483647 h 685"/>
                <a:gd name="T44" fmla="*/ 2147483647 w 832"/>
                <a:gd name="T45" fmla="*/ 2147483647 h 685"/>
                <a:gd name="T46" fmla="*/ 2147483647 w 832"/>
                <a:gd name="T47" fmla="*/ 2147483647 h 685"/>
                <a:gd name="T48" fmla="*/ 2147483647 w 832"/>
                <a:gd name="T49" fmla="*/ 2147483647 h 685"/>
                <a:gd name="T50" fmla="*/ 2147483647 w 832"/>
                <a:gd name="T51" fmla="*/ 2147483647 h 685"/>
                <a:gd name="T52" fmla="*/ 2147483647 w 832"/>
                <a:gd name="T53" fmla="*/ 2147483647 h 685"/>
                <a:gd name="T54" fmla="*/ 2147483647 w 832"/>
                <a:gd name="T55" fmla="*/ 2147483647 h 685"/>
                <a:gd name="T56" fmla="*/ 2147483647 w 832"/>
                <a:gd name="T57" fmla="*/ 2147483647 h 685"/>
                <a:gd name="T58" fmla="*/ 2147483647 w 832"/>
                <a:gd name="T59" fmla="*/ 2147483647 h 685"/>
                <a:gd name="T60" fmla="*/ 2147483647 w 832"/>
                <a:gd name="T61" fmla="*/ 2147483647 h 685"/>
                <a:gd name="T62" fmla="*/ 2147483647 w 832"/>
                <a:gd name="T63" fmla="*/ 2147483647 h 685"/>
                <a:gd name="T64" fmla="*/ 2147483647 w 832"/>
                <a:gd name="T65" fmla="*/ 2147483647 h 685"/>
                <a:gd name="T66" fmla="*/ 2147483647 w 832"/>
                <a:gd name="T67" fmla="*/ 2147483647 h 685"/>
                <a:gd name="T68" fmla="*/ 2147483647 w 832"/>
                <a:gd name="T69" fmla="*/ 2147483647 h 685"/>
                <a:gd name="T70" fmla="*/ 2147483647 w 832"/>
                <a:gd name="T71" fmla="*/ 2147483647 h 685"/>
                <a:gd name="T72" fmla="*/ 2147483647 w 832"/>
                <a:gd name="T73" fmla="*/ 2147483647 h 685"/>
                <a:gd name="T74" fmla="*/ 2147483647 w 832"/>
                <a:gd name="T75" fmla="*/ 2147483647 h 685"/>
                <a:gd name="T76" fmla="*/ 2147483647 w 832"/>
                <a:gd name="T77" fmla="*/ 2147483647 h 685"/>
                <a:gd name="T78" fmla="*/ 2147483647 w 832"/>
                <a:gd name="T79" fmla="*/ 2147483647 h 685"/>
                <a:gd name="T80" fmla="*/ 2147483647 w 832"/>
                <a:gd name="T81" fmla="*/ 2147483647 h 685"/>
                <a:gd name="T82" fmla="*/ 2147483647 w 832"/>
                <a:gd name="T83" fmla="*/ 2147483647 h 685"/>
                <a:gd name="T84" fmla="*/ 2147483647 w 832"/>
                <a:gd name="T85" fmla="*/ 2147483647 h 685"/>
                <a:gd name="T86" fmla="*/ 2147483647 w 832"/>
                <a:gd name="T87" fmla="*/ 2147483647 h 685"/>
                <a:gd name="T88" fmla="*/ 2147483647 w 832"/>
                <a:gd name="T89" fmla="*/ 2147483647 h 685"/>
                <a:gd name="T90" fmla="*/ 2147483647 w 832"/>
                <a:gd name="T91" fmla="*/ 2147483647 h 685"/>
                <a:gd name="T92" fmla="*/ 2147483647 w 832"/>
                <a:gd name="T93" fmla="*/ 2147483647 h 685"/>
                <a:gd name="T94" fmla="*/ 2147483647 w 832"/>
                <a:gd name="T95" fmla="*/ 2147483647 h 68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32"/>
                <a:gd name="T145" fmla="*/ 0 h 685"/>
                <a:gd name="T146" fmla="*/ 832 w 832"/>
                <a:gd name="T147" fmla="*/ 685 h 6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32" h="685">
                  <a:moveTo>
                    <a:pt x="117" y="0"/>
                  </a:moveTo>
                  <a:lnTo>
                    <a:pt x="82" y="0"/>
                  </a:lnTo>
                  <a:lnTo>
                    <a:pt x="57" y="3"/>
                  </a:lnTo>
                  <a:lnTo>
                    <a:pt x="67" y="24"/>
                  </a:lnTo>
                  <a:lnTo>
                    <a:pt x="25" y="34"/>
                  </a:lnTo>
                  <a:lnTo>
                    <a:pt x="6" y="51"/>
                  </a:lnTo>
                  <a:lnTo>
                    <a:pt x="1" y="69"/>
                  </a:lnTo>
                  <a:lnTo>
                    <a:pt x="0" y="90"/>
                  </a:lnTo>
                  <a:lnTo>
                    <a:pt x="21" y="102"/>
                  </a:lnTo>
                  <a:lnTo>
                    <a:pt x="61" y="84"/>
                  </a:lnTo>
                  <a:lnTo>
                    <a:pt x="96" y="43"/>
                  </a:lnTo>
                  <a:lnTo>
                    <a:pt x="102" y="68"/>
                  </a:lnTo>
                  <a:lnTo>
                    <a:pt x="139" y="70"/>
                  </a:lnTo>
                  <a:lnTo>
                    <a:pt x="171" y="71"/>
                  </a:lnTo>
                  <a:lnTo>
                    <a:pt x="200" y="69"/>
                  </a:lnTo>
                  <a:lnTo>
                    <a:pt x="226" y="96"/>
                  </a:lnTo>
                  <a:lnTo>
                    <a:pt x="222" y="121"/>
                  </a:lnTo>
                  <a:lnTo>
                    <a:pt x="203" y="140"/>
                  </a:lnTo>
                  <a:lnTo>
                    <a:pt x="182" y="151"/>
                  </a:lnTo>
                  <a:lnTo>
                    <a:pt x="170" y="168"/>
                  </a:lnTo>
                  <a:lnTo>
                    <a:pt x="171" y="196"/>
                  </a:lnTo>
                  <a:lnTo>
                    <a:pt x="174" y="224"/>
                  </a:lnTo>
                  <a:lnTo>
                    <a:pt x="156" y="254"/>
                  </a:lnTo>
                  <a:lnTo>
                    <a:pt x="160" y="283"/>
                  </a:lnTo>
                  <a:lnTo>
                    <a:pt x="131" y="291"/>
                  </a:lnTo>
                  <a:lnTo>
                    <a:pt x="130" y="328"/>
                  </a:lnTo>
                  <a:lnTo>
                    <a:pt x="147" y="340"/>
                  </a:lnTo>
                  <a:lnTo>
                    <a:pt x="119" y="380"/>
                  </a:lnTo>
                  <a:lnTo>
                    <a:pt x="139" y="399"/>
                  </a:lnTo>
                  <a:lnTo>
                    <a:pt x="159" y="429"/>
                  </a:lnTo>
                  <a:lnTo>
                    <a:pt x="145" y="462"/>
                  </a:lnTo>
                  <a:lnTo>
                    <a:pt x="126" y="489"/>
                  </a:lnTo>
                  <a:lnTo>
                    <a:pt x="120" y="516"/>
                  </a:lnTo>
                  <a:lnTo>
                    <a:pt x="126" y="547"/>
                  </a:lnTo>
                  <a:lnTo>
                    <a:pt x="151" y="559"/>
                  </a:lnTo>
                  <a:lnTo>
                    <a:pt x="162" y="571"/>
                  </a:lnTo>
                  <a:lnTo>
                    <a:pt x="171" y="585"/>
                  </a:lnTo>
                  <a:lnTo>
                    <a:pt x="179" y="603"/>
                  </a:lnTo>
                  <a:lnTo>
                    <a:pt x="192" y="635"/>
                  </a:lnTo>
                  <a:lnTo>
                    <a:pt x="180" y="663"/>
                  </a:lnTo>
                  <a:lnTo>
                    <a:pt x="202" y="669"/>
                  </a:lnTo>
                  <a:lnTo>
                    <a:pt x="237" y="685"/>
                  </a:lnTo>
                  <a:lnTo>
                    <a:pt x="241" y="666"/>
                  </a:lnTo>
                  <a:lnTo>
                    <a:pt x="227" y="646"/>
                  </a:lnTo>
                  <a:lnTo>
                    <a:pt x="241" y="633"/>
                  </a:lnTo>
                  <a:lnTo>
                    <a:pt x="259" y="619"/>
                  </a:lnTo>
                  <a:lnTo>
                    <a:pt x="282" y="616"/>
                  </a:lnTo>
                  <a:lnTo>
                    <a:pt x="304" y="612"/>
                  </a:lnTo>
                  <a:lnTo>
                    <a:pt x="334" y="604"/>
                  </a:lnTo>
                  <a:lnTo>
                    <a:pt x="381" y="603"/>
                  </a:lnTo>
                  <a:lnTo>
                    <a:pt x="415" y="609"/>
                  </a:lnTo>
                  <a:lnTo>
                    <a:pt x="466" y="598"/>
                  </a:lnTo>
                  <a:lnTo>
                    <a:pt x="477" y="570"/>
                  </a:lnTo>
                  <a:lnTo>
                    <a:pt x="499" y="541"/>
                  </a:lnTo>
                  <a:lnTo>
                    <a:pt x="534" y="525"/>
                  </a:lnTo>
                  <a:lnTo>
                    <a:pt x="564" y="528"/>
                  </a:lnTo>
                  <a:lnTo>
                    <a:pt x="560" y="503"/>
                  </a:lnTo>
                  <a:lnTo>
                    <a:pt x="573" y="478"/>
                  </a:lnTo>
                  <a:lnTo>
                    <a:pt x="591" y="471"/>
                  </a:lnTo>
                  <a:lnTo>
                    <a:pt x="625" y="450"/>
                  </a:lnTo>
                  <a:lnTo>
                    <a:pt x="604" y="420"/>
                  </a:lnTo>
                  <a:lnTo>
                    <a:pt x="583" y="379"/>
                  </a:lnTo>
                  <a:lnTo>
                    <a:pt x="595" y="346"/>
                  </a:lnTo>
                  <a:lnTo>
                    <a:pt x="623" y="330"/>
                  </a:lnTo>
                  <a:lnTo>
                    <a:pt x="652" y="296"/>
                  </a:lnTo>
                  <a:lnTo>
                    <a:pt x="682" y="253"/>
                  </a:lnTo>
                  <a:lnTo>
                    <a:pt x="714" y="237"/>
                  </a:lnTo>
                  <a:lnTo>
                    <a:pt x="764" y="203"/>
                  </a:lnTo>
                  <a:lnTo>
                    <a:pt x="807" y="194"/>
                  </a:lnTo>
                  <a:lnTo>
                    <a:pt x="832" y="174"/>
                  </a:lnTo>
                  <a:lnTo>
                    <a:pt x="823" y="144"/>
                  </a:lnTo>
                  <a:lnTo>
                    <a:pt x="817" y="114"/>
                  </a:lnTo>
                  <a:lnTo>
                    <a:pt x="832" y="96"/>
                  </a:lnTo>
                  <a:lnTo>
                    <a:pt x="801" y="84"/>
                  </a:lnTo>
                  <a:lnTo>
                    <a:pt x="773" y="55"/>
                  </a:lnTo>
                  <a:lnTo>
                    <a:pt x="769" y="62"/>
                  </a:lnTo>
                  <a:lnTo>
                    <a:pt x="757" y="65"/>
                  </a:lnTo>
                  <a:lnTo>
                    <a:pt x="754" y="59"/>
                  </a:lnTo>
                  <a:lnTo>
                    <a:pt x="754" y="53"/>
                  </a:lnTo>
                  <a:lnTo>
                    <a:pt x="724" y="39"/>
                  </a:lnTo>
                  <a:lnTo>
                    <a:pt x="701" y="51"/>
                  </a:lnTo>
                  <a:lnTo>
                    <a:pt x="663" y="43"/>
                  </a:lnTo>
                  <a:lnTo>
                    <a:pt x="631" y="40"/>
                  </a:lnTo>
                  <a:lnTo>
                    <a:pt x="606" y="33"/>
                  </a:lnTo>
                  <a:lnTo>
                    <a:pt x="576" y="36"/>
                  </a:lnTo>
                  <a:lnTo>
                    <a:pt x="541" y="37"/>
                  </a:lnTo>
                  <a:lnTo>
                    <a:pt x="507" y="31"/>
                  </a:lnTo>
                  <a:lnTo>
                    <a:pt x="484" y="28"/>
                  </a:lnTo>
                  <a:lnTo>
                    <a:pt x="459" y="31"/>
                  </a:lnTo>
                  <a:lnTo>
                    <a:pt x="423" y="25"/>
                  </a:lnTo>
                  <a:lnTo>
                    <a:pt x="388" y="22"/>
                  </a:lnTo>
                  <a:lnTo>
                    <a:pt x="349" y="25"/>
                  </a:lnTo>
                  <a:lnTo>
                    <a:pt x="306" y="24"/>
                  </a:lnTo>
                  <a:lnTo>
                    <a:pt x="258" y="15"/>
                  </a:lnTo>
                  <a:lnTo>
                    <a:pt x="195" y="9"/>
                  </a:lnTo>
                  <a:lnTo>
                    <a:pt x="144" y="1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3" name="Freeform 117"/>
            <p:cNvSpPr>
              <a:spLocks/>
            </p:cNvSpPr>
            <p:nvPr/>
          </p:nvSpPr>
          <p:spPr bwMode="auto">
            <a:xfrm>
              <a:off x="4090964" y="3995756"/>
              <a:ext cx="71437" cy="147637"/>
            </a:xfrm>
            <a:custGeom>
              <a:avLst/>
              <a:gdLst>
                <a:gd name="T0" fmla="*/ 2147483647 w 263"/>
                <a:gd name="T1" fmla="*/ 2147483647 h 544"/>
                <a:gd name="T2" fmla="*/ 2147483647 w 263"/>
                <a:gd name="T3" fmla="*/ 0 h 544"/>
                <a:gd name="T4" fmla="*/ 2147483647 w 263"/>
                <a:gd name="T5" fmla="*/ 2147483647 h 544"/>
                <a:gd name="T6" fmla="*/ 2147483647 w 263"/>
                <a:gd name="T7" fmla="*/ 2147483647 h 544"/>
                <a:gd name="T8" fmla="*/ 2147483647 w 263"/>
                <a:gd name="T9" fmla="*/ 2147483647 h 544"/>
                <a:gd name="T10" fmla="*/ 2147483647 w 263"/>
                <a:gd name="T11" fmla="*/ 2147483647 h 544"/>
                <a:gd name="T12" fmla="*/ 2147483647 w 263"/>
                <a:gd name="T13" fmla="*/ 2147483647 h 544"/>
                <a:gd name="T14" fmla="*/ 2147483647 w 263"/>
                <a:gd name="T15" fmla="*/ 2147483647 h 544"/>
                <a:gd name="T16" fmla="*/ 2147483647 w 263"/>
                <a:gd name="T17" fmla="*/ 2147483647 h 544"/>
                <a:gd name="T18" fmla="*/ 2147483647 w 263"/>
                <a:gd name="T19" fmla="*/ 2147483647 h 544"/>
                <a:gd name="T20" fmla="*/ 2147483647 w 263"/>
                <a:gd name="T21" fmla="*/ 2147483647 h 544"/>
                <a:gd name="T22" fmla="*/ 2147483647 w 263"/>
                <a:gd name="T23" fmla="*/ 2147483647 h 544"/>
                <a:gd name="T24" fmla="*/ 2147483647 w 263"/>
                <a:gd name="T25" fmla="*/ 2147483647 h 544"/>
                <a:gd name="T26" fmla="*/ 2147483647 w 263"/>
                <a:gd name="T27" fmla="*/ 2147483647 h 544"/>
                <a:gd name="T28" fmla="*/ 2147483647 w 263"/>
                <a:gd name="T29" fmla="*/ 2147483647 h 544"/>
                <a:gd name="T30" fmla="*/ 2147483647 w 263"/>
                <a:gd name="T31" fmla="*/ 2147483647 h 544"/>
                <a:gd name="T32" fmla="*/ 2147483647 w 263"/>
                <a:gd name="T33" fmla="*/ 2147483647 h 544"/>
                <a:gd name="T34" fmla="*/ 2147483647 w 263"/>
                <a:gd name="T35" fmla="*/ 2147483647 h 544"/>
                <a:gd name="T36" fmla="*/ 2147483647 w 263"/>
                <a:gd name="T37" fmla="*/ 2147483647 h 544"/>
                <a:gd name="T38" fmla="*/ 2147483647 w 263"/>
                <a:gd name="T39" fmla="*/ 2147483647 h 544"/>
                <a:gd name="T40" fmla="*/ 2147483647 w 263"/>
                <a:gd name="T41" fmla="*/ 2147483647 h 544"/>
                <a:gd name="T42" fmla="*/ 2147483647 w 263"/>
                <a:gd name="T43" fmla="*/ 2147483647 h 544"/>
                <a:gd name="T44" fmla="*/ 2147483647 w 263"/>
                <a:gd name="T45" fmla="*/ 2147483647 h 544"/>
                <a:gd name="T46" fmla="*/ 2147483647 w 263"/>
                <a:gd name="T47" fmla="*/ 2147483647 h 544"/>
                <a:gd name="T48" fmla="*/ 2147483647 w 263"/>
                <a:gd name="T49" fmla="*/ 2147483647 h 544"/>
                <a:gd name="T50" fmla="*/ 2147483647 w 263"/>
                <a:gd name="T51" fmla="*/ 2147483647 h 544"/>
                <a:gd name="T52" fmla="*/ 2147483647 w 263"/>
                <a:gd name="T53" fmla="*/ 2147483647 h 544"/>
                <a:gd name="T54" fmla="*/ 2147483647 w 263"/>
                <a:gd name="T55" fmla="*/ 2147483647 h 544"/>
                <a:gd name="T56" fmla="*/ 2147483647 w 263"/>
                <a:gd name="T57" fmla="*/ 2147483647 h 544"/>
                <a:gd name="T58" fmla="*/ 2147483647 w 263"/>
                <a:gd name="T59" fmla="*/ 2147483647 h 544"/>
                <a:gd name="T60" fmla="*/ 2147483647 w 263"/>
                <a:gd name="T61" fmla="*/ 2147483647 h 544"/>
                <a:gd name="T62" fmla="*/ 2147483647 w 263"/>
                <a:gd name="T63" fmla="*/ 2147483647 h 544"/>
                <a:gd name="T64" fmla="*/ 2147483647 w 263"/>
                <a:gd name="T65" fmla="*/ 2147483647 h 544"/>
                <a:gd name="T66" fmla="*/ 2147483647 w 263"/>
                <a:gd name="T67" fmla="*/ 2147483647 h 544"/>
                <a:gd name="T68" fmla="*/ 0 w 263"/>
                <a:gd name="T69" fmla="*/ 2147483647 h 544"/>
                <a:gd name="T70" fmla="*/ 2147483647 w 263"/>
                <a:gd name="T71" fmla="*/ 2147483647 h 544"/>
                <a:gd name="T72" fmla="*/ 2147483647 w 263"/>
                <a:gd name="T73" fmla="*/ 2147483647 h 544"/>
                <a:gd name="T74" fmla="*/ 2147483647 w 263"/>
                <a:gd name="T75" fmla="*/ 2147483647 h 544"/>
                <a:gd name="T76" fmla="*/ 2147483647 w 263"/>
                <a:gd name="T77" fmla="*/ 2147483647 h 544"/>
                <a:gd name="T78" fmla="*/ 2147483647 w 263"/>
                <a:gd name="T79" fmla="*/ 2147483647 h 544"/>
                <a:gd name="T80" fmla="*/ 2147483647 w 263"/>
                <a:gd name="T81" fmla="*/ 2147483647 h 544"/>
                <a:gd name="T82" fmla="*/ 2147483647 w 263"/>
                <a:gd name="T83" fmla="*/ 2147483647 h 544"/>
                <a:gd name="T84" fmla="*/ 2147483647 w 263"/>
                <a:gd name="T85" fmla="*/ 2147483647 h 544"/>
                <a:gd name="T86" fmla="*/ 2147483647 w 263"/>
                <a:gd name="T87" fmla="*/ 2147483647 h 544"/>
                <a:gd name="T88" fmla="*/ 2147483647 w 263"/>
                <a:gd name="T89" fmla="*/ 2147483647 h 544"/>
                <a:gd name="T90" fmla="*/ 2147483647 w 263"/>
                <a:gd name="T91" fmla="*/ 2147483647 h 544"/>
                <a:gd name="T92" fmla="*/ 2147483647 w 263"/>
                <a:gd name="T93" fmla="*/ 2147483647 h 544"/>
                <a:gd name="T94" fmla="*/ 2147483647 w 263"/>
                <a:gd name="T95" fmla="*/ 2147483647 h 544"/>
                <a:gd name="T96" fmla="*/ 2147483647 w 263"/>
                <a:gd name="T97" fmla="*/ 2147483647 h 544"/>
                <a:gd name="T98" fmla="*/ 2147483647 w 263"/>
                <a:gd name="T99" fmla="*/ 2147483647 h 5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3"/>
                <a:gd name="T151" fmla="*/ 0 h 544"/>
                <a:gd name="T152" fmla="*/ 263 w 263"/>
                <a:gd name="T153" fmla="*/ 544 h 5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3" h="544">
                  <a:moveTo>
                    <a:pt x="101" y="39"/>
                  </a:moveTo>
                  <a:lnTo>
                    <a:pt x="134" y="0"/>
                  </a:lnTo>
                  <a:lnTo>
                    <a:pt x="139" y="24"/>
                  </a:lnTo>
                  <a:lnTo>
                    <a:pt x="185" y="28"/>
                  </a:lnTo>
                  <a:lnTo>
                    <a:pt x="216" y="28"/>
                  </a:lnTo>
                  <a:lnTo>
                    <a:pt x="236" y="25"/>
                  </a:lnTo>
                  <a:lnTo>
                    <a:pt x="263" y="52"/>
                  </a:lnTo>
                  <a:lnTo>
                    <a:pt x="258" y="77"/>
                  </a:lnTo>
                  <a:lnTo>
                    <a:pt x="239" y="97"/>
                  </a:lnTo>
                  <a:lnTo>
                    <a:pt x="218" y="107"/>
                  </a:lnTo>
                  <a:lnTo>
                    <a:pt x="206" y="125"/>
                  </a:lnTo>
                  <a:lnTo>
                    <a:pt x="210" y="180"/>
                  </a:lnTo>
                  <a:lnTo>
                    <a:pt x="198" y="207"/>
                  </a:lnTo>
                  <a:lnTo>
                    <a:pt x="196" y="239"/>
                  </a:lnTo>
                  <a:lnTo>
                    <a:pt x="168" y="252"/>
                  </a:lnTo>
                  <a:lnTo>
                    <a:pt x="166" y="285"/>
                  </a:lnTo>
                  <a:lnTo>
                    <a:pt x="186" y="300"/>
                  </a:lnTo>
                  <a:lnTo>
                    <a:pt x="158" y="336"/>
                  </a:lnTo>
                  <a:lnTo>
                    <a:pt x="179" y="357"/>
                  </a:lnTo>
                  <a:lnTo>
                    <a:pt x="198" y="391"/>
                  </a:lnTo>
                  <a:lnTo>
                    <a:pt x="180" y="421"/>
                  </a:lnTo>
                  <a:lnTo>
                    <a:pt x="165" y="450"/>
                  </a:lnTo>
                  <a:lnTo>
                    <a:pt x="158" y="480"/>
                  </a:lnTo>
                  <a:lnTo>
                    <a:pt x="164" y="508"/>
                  </a:lnTo>
                  <a:lnTo>
                    <a:pt x="135" y="525"/>
                  </a:lnTo>
                  <a:lnTo>
                    <a:pt x="102" y="543"/>
                  </a:lnTo>
                  <a:lnTo>
                    <a:pt x="68" y="544"/>
                  </a:lnTo>
                  <a:lnTo>
                    <a:pt x="56" y="508"/>
                  </a:lnTo>
                  <a:lnTo>
                    <a:pt x="53" y="484"/>
                  </a:lnTo>
                  <a:lnTo>
                    <a:pt x="59" y="456"/>
                  </a:lnTo>
                  <a:lnTo>
                    <a:pt x="60" y="430"/>
                  </a:lnTo>
                  <a:lnTo>
                    <a:pt x="41" y="416"/>
                  </a:lnTo>
                  <a:lnTo>
                    <a:pt x="9" y="411"/>
                  </a:lnTo>
                  <a:lnTo>
                    <a:pt x="3" y="390"/>
                  </a:lnTo>
                  <a:lnTo>
                    <a:pt x="0" y="363"/>
                  </a:lnTo>
                  <a:lnTo>
                    <a:pt x="21" y="339"/>
                  </a:lnTo>
                  <a:lnTo>
                    <a:pt x="36" y="323"/>
                  </a:lnTo>
                  <a:lnTo>
                    <a:pt x="42" y="300"/>
                  </a:lnTo>
                  <a:lnTo>
                    <a:pt x="51" y="283"/>
                  </a:lnTo>
                  <a:lnTo>
                    <a:pt x="56" y="262"/>
                  </a:lnTo>
                  <a:lnTo>
                    <a:pt x="63" y="240"/>
                  </a:lnTo>
                  <a:lnTo>
                    <a:pt x="68" y="223"/>
                  </a:lnTo>
                  <a:lnTo>
                    <a:pt x="71" y="193"/>
                  </a:lnTo>
                  <a:lnTo>
                    <a:pt x="66" y="163"/>
                  </a:lnTo>
                  <a:lnTo>
                    <a:pt x="60" y="144"/>
                  </a:lnTo>
                  <a:lnTo>
                    <a:pt x="71" y="127"/>
                  </a:lnTo>
                  <a:lnTo>
                    <a:pt x="68" y="109"/>
                  </a:lnTo>
                  <a:lnTo>
                    <a:pt x="59" y="87"/>
                  </a:lnTo>
                  <a:lnTo>
                    <a:pt x="56" y="63"/>
                  </a:lnTo>
                  <a:lnTo>
                    <a:pt x="101" y="3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4" name="Freeform 118"/>
            <p:cNvSpPr>
              <a:spLocks/>
            </p:cNvSpPr>
            <p:nvPr/>
          </p:nvSpPr>
          <p:spPr bwMode="auto">
            <a:xfrm>
              <a:off x="4732314" y="4024331"/>
              <a:ext cx="349250" cy="144462"/>
            </a:xfrm>
            <a:custGeom>
              <a:avLst/>
              <a:gdLst>
                <a:gd name="T0" fmla="*/ 2147483647 w 1101"/>
                <a:gd name="T1" fmla="*/ 2147483647 h 456"/>
                <a:gd name="T2" fmla="*/ 2147483647 w 1101"/>
                <a:gd name="T3" fmla="*/ 2147483647 h 456"/>
                <a:gd name="T4" fmla="*/ 2147483647 w 1101"/>
                <a:gd name="T5" fmla="*/ 2147483647 h 456"/>
                <a:gd name="T6" fmla="*/ 2147483647 w 1101"/>
                <a:gd name="T7" fmla="*/ 2147483647 h 456"/>
                <a:gd name="T8" fmla="*/ 2147483647 w 1101"/>
                <a:gd name="T9" fmla="*/ 2147483647 h 456"/>
                <a:gd name="T10" fmla="*/ 2147483647 w 1101"/>
                <a:gd name="T11" fmla="*/ 2147483647 h 456"/>
                <a:gd name="T12" fmla="*/ 2147483647 w 1101"/>
                <a:gd name="T13" fmla="*/ 2147483647 h 456"/>
                <a:gd name="T14" fmla="*/ 2147483647 w 1101"/>
                <a:gd name="T15" fmla="*/ 2147483647 h 456"/>
                <a:gd name="T16" fmla="*/ 2147483647 w 1101"/>
                <a:gd name="T17" fmla="*/ 2147483647 h 456"/>
                <a:gd name="T18" fmla="*/ 2147483647 w 1101"/>
                <a:gd name="T19" fmla="*/ 2147483647 h 456"/>
                <a:gd name="T20" fmla="*/ 2147483647 w 1101"/>
                <a:gd name="T21" fmla="*/ 2147483647 h 456"/>
                <a:gd name="T22" fmla="*/ 2147483647 w 1101"/>
                <a:gd name="T23" fmla="*/ 2147483647 h 456"/>
                <a:gd name="T24" fmla="*/ 2147483647 w 1101"/>
                <a:gd name="T25" fmla="*/ 2147483647 h 456"/>
                <a:gd name="T26" fmla="*/ 2147483647 w 1101"/>
                <a:gd name="T27" fmla="*/ 2147483647 h 456"/>
                <a:gd name="T28" fmla="*/ 2147483647 w 1101"/>
                <a:gd name="T29" fmla="*/ 2147483647 h 456"/>
                <a:gd name="T30" fmla="*/ 2147483647 w 1101"/>
                <a:gd name="T31" fmla="*/ 2147483647 h 456"/>
                <a:gd name="T32" fmla="*/ 2147483647 w 1101"/>
                <a:gd name="T33" fmla="*/ 2147483647 h 456"/>
                <a:gd name="T34" fmla="*/ 2147483647 w 1101"/>
                <a:gd name="T35" fmla="*/ 2147483647 h 456"/>
                <a:gd name="T36" fmla="*/ 2147483647 w 1101"/>
                <a:gd name="T37" fmla="*/ 2147483647 h 456"/>
                <a:gd name="T38" fmla="*/ 2147483647 w 1101"/>
                <a:gd name="T39" fmla="*/ 2147483647 h 456"/>
                <a:gd name="T40" fmla="*/ 2147483647 w 1101"/>
                <a:gd name="T41" fmla="*/ 2147483647 h 456"/>
                <a:gd name="T42" fmla="*/ 2147483647 w 1101"/>
                <a:gd name="T43" fmla="*/ 2147483647 h 456"/>
                <a:gd name="T44" fmla="*/ 2147483647 w 1101"/>
                <a:gd name="T45" fmla="*/ 2147483647 h 456"/>
                <a:gd name="T46" fmla="*/ 2147483647 w 1101"/>
                <a:gd name="T47" fmla="*/ 2147483647 h 456"/>
                <a:gd name="T48" fmla="*/ 2147483647 w 1101"/>
                <a:gd name="T49" fmla="*/ 2147483647 h 456"/>
                <a:gd name="T50" fmla="*/ 2147483647 w 1101"/>
                <a:gd name="T51" fmla="*/ 2147483647 h 456"/>
                <a:gd name="T52" fmla="*/ 2147483647 w 1101"/>
                <a:gd name="T53" fmla="*/ 2147483647 h 456"/>
                <a:gd name="T54" fmla="*/ 2147483647 w 1101"/>
                <a:gd name="T55" fmla="*/ 2147483647 h 456"/>
                <a:gd name="T56" fmla="*/ 2147483647 w 1101"/>
                <a:gd name="T57" fmla="*/ 2147483647 h 456"/>
                <a:gd name="T58" fmla="*/ 2147483647 w 1101"/>
                <a:gd name="T59" fmla="*/ 2147483647 h 456"/>
                <a:gd name="T60" fmla="*/ 2147483647 w 1101"/>
                <a:gd name="T61" fmla="*/ 2147483647 h 456"/>
                <a:gd name="T62" fmla="*/ 2147483647 w 1101"/>
                <a:gd name="T63" fmla="*/ 2147483647 h 456"/>
                <a:gd name="T64" fmla="*/ 2147483647 w 1101"/>
                <a:gd name="T65" fmla="*/ 2147483647 h 456"/>
                <a:gd name="T66" fmla="*/ 2147483647 w 1101"/>
                <a:gd name="T67" fmla="*/ 2147483647 h 456"/>
                <a:gd name="T68" fmla="*/ 2147483647 w 1101"/>
                <a:gd name="T69" fmla="*/ 2147483647 h 456"/>
                <a:gd name="T70" fmla="*/ 2147483647 w 1101"/>
                <a:gd name="T71" fmla="*/ 2147483647 h 456"/>
                <a:gd name="T72" fmla="*/ 2147483647 w 1101"/>
                <a:gd name="T73" fmla="*/ 2147483647 h 456"/>
                <a:gd name="T74" fmla="*/ 2147483647 w 1101"/>
                <a:gd name="T75" fmla="*/ 2147483647 h 456"/>
                <a:gd name="T76" fmla="*/ 2147483647 w 1101"/>
                <a:gd name="T77" fmla="*/ 2147483647 h 456"/>
                <a:gd name="T78" fmla="*/ 2147483647 w 1101"/>
                <a:gd name="T79" fmla="*/ 2147483647 h 456"/>
                <a:gd name="T80" fmla="*/ 2147483647 w 1101"/>
                <a:gd name="T81" fmla="*/ 2147483647 h 456"/>
                <a:gd name="T82" fmla="*/ 2147483647 w 1101"/>
                <a:gd name="T83" fmla="*/ 2147483647 h 456"/>
                <a:gd name="T84" fmla="*/ 2147483647 w 1101"/>
                <a:gd name="T85" fmla="*/ 2147483647 h 456"/>
                <a:gd name="T86" fmla="*/ 2147483647 w 1101"/>
                <a:gd name="T87" fmla="*/ 2147483647 h 456"/>
                <a:gd name="T88" fmla="*/ 2147483647 w 1101"/>
                <a:gd name="T89" fmla="*/ 2147483647 h 456"/>
                <a:gd name="T90" fmla="*/ 2147483647 w 1101"/>
                <a:gd name="T91" fmla="*/ 2147483647 h 456"/>
                <a:gd name="T92" fmla="*/ 2147483647 w 1101"/>
                <a:gd name="T93" fmla="*/ 2147483647 h 456"/>
                <a:gd name="T94" fmla="*/ 0 w 1101"/>
                <a:gd name="T95" fmla="*/ 2147483647 h 456"/>
                <a:gd name="T96" fmla="*/ 2147483647 w 1101"/>
                <a:gd name="T97" fmla="*/ 2147483647 h 4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01"/>
                <a:gd name="T148" fmla="*/ 0 h 456"/>
                <a:gd name="T149" fmla="*/ 1101 w 1101"/>
                <a:gd name="T150" fmla="*/ 456 h 45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01" h="456">
                  <a:moveTo>
                    <a:pt x="53" y="226"/>
                  </a:moveTo>
                  <a:lnTo>
                    <a:pt x="52" y="285"/>
                  </a:lnTo>
                  <a:lnTo>
                    <a:pt x="68" y="334"/>
                  </a:lnTo>
                  <a:lnTo>
                    <a:pt x="102" y="384"/>
                  </a:lnTo>
                  <a:lnTo>
                    <a:pt x="162" y="420"/>
                  </a:lnTo>
                  <a:lnTo>
                    <a:pt x="187" y="448"/>
                  </a:lnTo>
                  <a:lnTo>
                    <a:pt x="241" y="456"/>
                  </a:lnTo>
                  <a:lnTo>
                    <a:pt x="272" y="445"/>
                  </a:lnTo>
                  <a:lnTo>
                    <a:pt x="272" y="411"/>
                  </a:lnTo>
                  <a:lnTo>
                    <a:pt x="311" y="395"/>
                  </a:lnTo>
                  <a:lnTo>
                    <a:pt x="335" y="430"/>
                  </a:lnTo>
                  <a:lnTo>
                    <a:pt x="392" y="456"/>
                  </a:lnTo>
                  <a:lnTo>
                    <a:pt x="435" y="448"/>
                  </a:lnTo>
                  <a:lnTo>
                    <a:pt x="468" y="430"/>
                  </a:lnTo>
                  <a:lnTo>
                    <a:pt x="496" y="404"/>
                  </a:lnTo>
                  <a:lnTo>
                    <a:pt x="523" y="419"/>
                  </a:lnTo>
                  <a:lnTo>
                    <a:pt x="555" y="400"/>
                  </a:lnTo>
                  <a:lnTo>
                    <a:pt x="585" y="393"/>
                  </a:lnTo>
                  <a:lnTo>
                    <a:pt x="583" y="430"/>
                  </a:lnTo>
                  <a:lnTo>
                    <a:pt x="621" y="443"/>
                  </a:lnTo>
                  <a:lnTo>
                    <a:pt x="623" y="403"/>
                  </a:lnTo>
                  <a:lnTo>
                    <a:pt x="657" y="391"/>
                  </a:lnTo>
                  <a:lnTo>
                    <a:pt x="683" y="393"/>
                  </a:lnTo>
                  <a:lnTo>
                    <a:pt x="734" y="394"/>
                  </a:lnTo>
                  <a:lnTo>
                    <a:pt x="779" y="386"/>
                  </a:lnTo>
                  <a:lnTo>
                    <a:pt x="816" y="385"/>
                  </a:lnTo>
                  <a:lnTo>
                    <a:pt x="849" y="374"/>
                  </a:lnTo>
                  <a:lnTo>
                    <a:pt x="911" y="372"/>
                  </a:lnTo>
                  <a:lnTo>
                    <a:pt x="931" y="377"/>
                  </a:lnTo>
                  <a:lnTo>
                    <a:pt x="951" y="349"/>
                  </a:lnTo>
                  <a:lnTo>
                    <a:pt x="992" y="355"/>
                  </a:lnTo>
                  <a:lnTo>
                    <a:pt x="1032" y="366"/>
                  </a:lnTo>
                  <a:lnTo>
                    <a:pt x="1054" y="361"/>
                  </a:lnTo>
                  <a:lnTo>
                    <a:pt x="1080" y="372"/>
                  </a:lnTo>
                  <a:lnTo>
                    <a:pt x="1077" y="322"/>
                  </a:lnTo>
                  <a:lnTo>
                    <a:pt x="1054" y="269"/>
                  </a:lnTo>
                  <a:lnTo>
                    <a:pt x="1050" y="209"/>
                  </a:lnTo>
                  <a:lnTo>
                    <a:pt x="1072" y="192"/>
                  </a:lnTo>
                  <a:lnTo>
                    <a:pt x="1101" y="177"/>
                  </a:lnTo>
                  <a:lnTo>
                    <a:pt x="1087" y="168"/>
                  </a:lnTo>
                  <a:lnTo>
                    <a:pt x="1068" y="162"/>
                  </a:lnTo>
                  <a:lnTo>
                    <a:pt x="1050" y="164"/>
                  </a:lnTo>
                  <a:lnTo>
                    <a:pt x="1033" y="158"/>
                  </a:lnTo>
                  <a:lnTo>
                    <a:pt x="1027" y="146"/>
                  </a:lnTo>
                  <a:lnTo>
                    <a:pt x="1020" y="132"/>
                  </a:lnTo>
                  <a:lnTo>
                    <a:pt x="1027" y="125"/>
                  </a:lnTo>
                  <a:lnTo>
                    <a:pt x="1023" y="110"/>
                  </a:lnTo>
                  <a:lnTo>
                    <a:pt x="1014" y="104"/>
                  </a:lnTo>
                  <a:lnTo>
                    <a:pt x="1009" y="89"/>
                  </a:lnTo>
                  <a:lnTo>
                    <a:pt x="1000" y="59"/>
                  </a:lnTo>
                  <a:lnTo>
                    <a:pt x="958" y="33"/>
                  </a:lnTo>
                  <a:lnTo>
                    <a:pt x="927" y="38"/>
                  </a:lnTo>
                  <a:lnTo>
                    <a:pt x="897" y="28"/>
                  </a:lnTo>
                  <a:lnTo>
                    <a:pt x="873" y="59"/>
                  </a:lnTo>
                  <a:lnTo>
                    <a:pt x="849" y="88"/>
                  </a:lnTo>
                  <a:lnTo>
                    <a:pt x="808" y="90"/>
                  </a:lnTo>
                  <a:lnTo>
                    <a:pt x="789" y="75"/>
                  </a:lnTo>
                  <a:lnTo>
                    <a:pt x="753" y="72"/>
                  </a:lnTo>
                  <a:lnTo>
                    <a:pt x="729" y="90"/>
                  </a:lnTo>
                  <a:lnTo>
                    <a:pt x="674" y="78"/>
                  </a:lnTo>
                  <a:lnTo>
                    <a:pt x="632" y="78"/>
                  </a:lnTo>
                  <a:lnTo>
                    <a:pt x="594" y="56"/>
                  </a:lnTo>
                  <a:lnTo>
                    <a:pt x="556" y="41"/>
                  </a:lnTo>
                  <a:lnTo>
                    <a:pt x="520" y="3"/>
                  </a:lnTo>
                  <a:lnTo>
                    <a:pt x="460" y="0"/>
                  </a:lnTo>
                  <a:lnTo>
                    <a:pt x="418" y="9"/>
                  </a:lnTo>
                  <a:lnTo>
                    <a:pt x="385" y="25"/>
                  </a:lnTo>
                  <a:lnTo>
                    <a:pt x="364" y="43"/>
                  </a:lnTo>
                  <a:lnTo>
                    <a:pt x="339" y="51"/>
                  </a:lnTo>
                  <a:lnTo>
                    <a:pt x="298" y="69"/>
                  </a:lnTo>
                  <a:lnTo>
                    <a:pt x="261" y="81"/>
                  </a:lnTo>
                  <a:lnTo>
                    <a:pt x="208" y="69"/>
                  </a:lnTo>
                  <a:lnTo>
                    <a:pt x="198" y="96"/>
                  </a:lnTo>
                  <a:lnTo>
                    <a:pt x="180" y="122"/>
                  </a:lnTo>
                  <a:lnTo>
                    <a:pt x="160" y="154"/>
                  </a:lnTo>
                  <a:lnTo>
                    <a:pt x="110" y="147"/>
                  </a:lnTo>
                  <a:lnTo>
                    <a:pt x="67" y="140"/>
                  </a:lnTo>
                  <a:lnTo>
                    <a:pt x="71" y="115"/>
                  </a:lnTo>
                  <a:lnTo>
                    <a:pt x="110" y="96"/>
                  </a:lnTo>
                  <a:lnTo>
                    <a:pt x="145" y="96"/>
                  </a:lnTo>
                  <a:lnTo>
                    <a:pt x="173" y="84"/>
                  </a:lnTo>
                  <a:lnTo>
                    <a:pt x="160" y="62"/>
                  </a:lnTo>
                  <a:lnTo>
                    <a:pt x="131" y="47"/>
                  </a:lnTo>
                  <a:lnTo>
                    <a:pt x="116" y="13"/>
                  </a:lnTo>
                  <a:lnTo>
                    <a:pt x="99" y="23"/>
                  </a:lnTo>
                  <a:lnTo>
                    <a:pt x="82" y="7"/>
                  </a:lnTo>
                  <a:lnTo>
                    <a:pt x="61" y="5"/>
                  </a:lnTo>
                  <a:lnTo>
                    <a:pt x="22" y="24"/>
                  </a:lnTo>
                  <a:lnTo>
                    <a:pt x="42" y="59"/>
                  </a:lnTo>
                  <a:lnTo>
                    <a:pt x="23" y="69"/>
                  </a:lnTo>
                  <a:lnTo>
                    <a:pt x="16" y="84"/>
                  </a:lnTo>
                  <a:lnTo>
                    <a:pt x="25" y="101"/>
                  </a:lnTo>
                  <a:lnTo>
                    <a:pt x="35" y="122"/>
                  </a:lnTo>
                  <a:lnTo>
                    <a:pt x="53" y="136"/>
                  </a:lnTo>
                  <a:lnTo>
                    <a:pt x="28" y="154"/>
                  </a:lnTo>
                  <a:lnTo>
                    <a:pt x="0" y="178"/>
                  </a:lnTo>
                  <a:lnTo>
                    <a:pt x="18" y="203"/>
                  </a:lnTo>
                  <a:lnTo>
                    <a:pt x="53" y="22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5" name="Freeform 119"/>
            <p:cNvSpPr>
              <a:spLocks/>
            </p:cNvSpPr>
            <p:nvPr/>
          </p:nvSpPr>
          <p:spPr bwMode="auto">
            <a:xfrm>
              <a:off x="4951389" y="4135456"/>
              <a:ext cx="190500" cy="179387"/>
            </a:xfrm>
            <a:custGeom>
              <a:avLst/>
              <a:gdLst>
                <a:gd name="T0" fmla="*/ 2147483647 w 600"/>
                <a:gd name="T1" fmla="*/ 0 h 565"/>
                <a:gd name="T2" fmla="*/ 2147483647 w 600"/>
                <a:gd name="T3" fmla="*/ 2147483647 h 565"/>
                <a:gd name="T4" fmla="*/ 2147483647 w 600"/>
                <a:gd name="T5" fmla="*/ 2147483647 h 565"/>
                <a:gd name="T6" fmla="*/ 2147483647 w 600"/>
                <a:gd name="T7" fmla="*/ 2147483647 h 565"/>
                <a:gd name="T8" fmla="*/ 2147483647 w 600"/>
                <a:gd name="T9" fmla="*/ 2147483647 h 565"/>
                <a:gd name="T10" fmla="*/ 2147483647 w 600"/>
                <a:gd name="T11" fmla="*/ 2147483647 h 565"/>
                <a:gd name="T12" fmla="*/ 2147483647 w 600"/>
                <a:gd name="T13" fmla="*/ 2147483647 h 565"/>
                <a:gd name="T14" fmla="*/ 2147483647 w 600"/>
                <a:gd name="T15" fmla="*/ 2147483647 h 565"/>
                <a:gd name="T16" fmla="*/ 2147483647 w 600"/>
                <a:gd name="T17" fmla="*/ 2147483647 h 565"/>
                <a:gd name="T18" fmla="*/ 2147483647 w 600"/>
                <a:gd name="T19" fmla="*/ 2147483647 h 565"/>
                <a:gd name="T20" fmla="*/ 2147483647 w 600"/>
                <a:gd name="T21" fmla="*/ 2147483647 h 565"/>
                <a:gd name="T22" fmla="*/ 2147483647 w 600"/>
                <a:gd name="T23" fmla="*/ 2147483647 h 565"/>
                <a:gd name="T24" fmla="*/ 0 w 600"/>
                <a:gd name="T25" fmla="*/ 2147483647 h 565"/>
                <a:gd name="T26" fmla="*/ 2147483647 w 600"/>
                <a:gd name="T27" fmla="*/ 2147483647 h 565"/>
                <a:gd name="T28" fmla="*/ 2147483647 w 600"/>
                <a:gd name="T29" fmla="*/ 2147483647 h 565"/>
                <a:gd name="T30" fmla="*/ 2147483647 w 600"/>
                <a:gd name="T31" fmla="*/ 2147483647 h 565"/>
                <a:gd name="T32" fmla="*/ 2147483647 w 600"/>
                <a:gd name="T33" fmla="*/ 2147483647 h 565"/>
                <a:gd name="T34" fmla="*/ 2147483647 w 600"/>
                <a:gd name="T35" fmla="*/ 2147483647 h 565"/>
                <a:gd name="T36" fmla="*/ 2147483647 w 600"/>
                <a:gd name="T37" fmla="*/ 2147483647 h 565"/>
                <a:gd name="T38" fmla="*/ 2147483647 w 600"/>
                <a:gd name="T39" fmla="*/ 2147483647 h 565"/>
                <a:gd name="T40" fmla="*/ 2147483647 w 600"/>
                <a:gd name="T41" fmla="*/ 2147483647 h 565"/>
                <a:gd name="T42" fmla="*/ 2147483647 w 600"/>
                <a:gd name="T43" fmla="*/ 2147483647 h 565"/>
                <a:gd name="T44" fmla="*/ 2147483647 w 600"/>
                <a:gd name="T45" fmla="*/ 2147483647 h 565"/>
                <a:gd name="T46" fmla="*/ 2147483647 w 600"/>
                <a:gd name="T47" fmla="*/ 2147483647 h 565"/>
                <a:gd name="T48" fmla="*/ 2147483647 w 600"/>
                <a:gd name="T49" fmla="*/ 2147483647 h 565"/>
                <a:gd name="T50" fmla="*/ 2147483647 w 600"/>
                <a:gd name="T51" fmla="*/ 2147483647 h 565"/>
                <a:gd name="T52" fmla="*/ 2147483647 w 600"/>
                <a:gd name="T53" fmla="*/ 2147483647 h 565"/>
                <a:gd name="T54" fmla="*/ 2147483647 w 600"/>
                <a:gd name="T55" fmla="*/ 2147483647 h 565"/>
                <a:gd name="T56" fmla="*/ 2147483647 w 600"/>
                <a:gd name="T57" fmla="*/ 2147483647 h 565"/>
                <a:gd name="T58" fmla="*/ 2147483647 w 600"/>
                <a:gd name="T59" fmla="*/ 2147483647 h 565"/>
                <a:gd name="T60" fmla="*/ 2147483647 w 600"/>
                <a:gd name="T61" fmla="*/ 2147483647 h 565"/>
                <a:gd name="T62" fmla="*/ 2147483647 w 600"/>
                <a:gd name="T63" fmla="*/ 2147483647 h 565"/>
                <a:gd name="T64" fmla="*/ 2147483647 w 600"/>
                <a:gd name="T65" fmla="*/ 2147483647 h 565"/>
                <a:gd name="T66" fmla="*/ 2147483647 w 600"/>
                <a:gd name="T67" fmla="*/ 2147483647 h 565"/>
                <a:gd name="T68" fmla="*/ 2147483647 w 600"/>
                <a:gd name="T69" fmla="*/ 2147483647 h 565"/>
                <a:gd name="T70" fmla="*/ 2147483647 w 600"/>
                <a:gd name="T71" fmla="*/ 2147483647 h 565"/>
                <a:gd name="T72" fmla="*/ 2147483647 w 600"/>
                <a:gd name="T73" fmla="*/ 2147483647 h 565"/>
                <a:gd name="T74" fmla="*/ 2147483647 w 600"/>
                <a:gd name="T75" fmla="*/ 2147483647 h 565"/>
                <a:gd name="T76" fmla="*/ 2147483647 w 600"/>
                <a:gd name="T77" fmla="*/ 2147483647 h 565"/>
                <a:gd name="T78" fmla="*/ 2147483647 w 600"/>
                <a:gd name="T79" fmla="*/ 2147483647 h 565"/>
                <a:gd name="T80" fmla="*/ 2147483647 w 600"/>
                <a:gd name="T81" fmla="*/ 2147483647 h 565"/>
                <a:gd name="T82" fmla="*/ 2147483647 w 600"/>
                <a:gd name="T83" fmla="*/ 2147483647 h 565"/>
                <a:gd name="T84" fmla="*/ 2147483647 w 600"/>
                <a:gd name="T85" fmla="*/ 2147483647 h 565"/>
                <a:gd name="T86" fmla="*/ 2147483647 w 600"/>
                <a:gd name="T87" fmla="*/ 2147483647 h 565"/>
                <a:gd name="T88" fmla="*/ 2147483647 w 600"/>
                <a:gd name="T89" fmla="*/ 2147483647 h 565"/>
                <a:gd name="T90" fmla="*/ 2147483647 w 600"/>
                <a:gd name="T91" fmla="*/ 2147483647 h 565"/>
                <a:gd name="T92" fmla="*/ 2147483647 w 600"/>
                <a:gd name="T93" fmla="*/ 2147483647 h 565"/>
                <a:gd name="T94" fmla="*/ 2147483647 w 600"/>
                <a:gd name="T95" fmla="*/ 2147483647 h 565"/>
                <a:gd name="T96" fmla="*/ 2147483647 w 600"/>
                <a:gd name="T97" fmla="*/ 2147483647 h 565"/>
                <a:gd name="T98" fmla="*/ 2147483647 w 600"/>
                <a:gd name="T99" fmla="*/ 2147483647 h 565"/>
                <a:gd name="T100" fmla="*/ 2147483647 w 600"/>
                <a:gd name="T101" fmla="*/ 2147483647 h 565"/>
                <a:gd name="T102" fmla="*/ 2147483647 w 600"/>
                <a:gd name="T103" fmla="*/ 2147483647 h 565"/>
                <a:gd name="T104" fmla="*/ 2147483647 w 600"/>
                <a:gd name="T105" fmla="*/ 2147483647 h 565"/>
                <a:gd name="T106" fmla="*/ 2147483647 w 600"/>
                <a:gd name="T107" fmla="*/ 0 h 565"/>
                <a:gd name="T108" fmla="*/ 2147483647 w 600"/>
                <a:gd name="T109" fmla="*/ 0 h 5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0"/>
                <a:gd name="T166" fmla="*/ 0 h 565"/>
                <a:gd name="T167" fmla="*/ 600 w 600"/>
                <a:gd name="T168" fmla="*/ 565 h 56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0" h="565">
                  <a:moveTo>
                    <a:pt x="260" y="0"/>
                  </a:moveTo>
                  <a:lnTo>
                    <a:pt x="243" y="26"/>
                  </a:lnTo>
                  <a:lnTo>
                    <a:pt x="218" y="44"/>
                  </a:lnTo>
                  <a:lnTo>
                    <a:pt x="202" y="58"/>
                  </a:lnTo>
                  <a:lnTo>
                    <a:pt x="190" y="106"/>
                  </a:lnTo>
                  <a:lnTo>
                    <a:pt x="168" y="135"/>
                  </a:lnTo>
                  <a:lnTo>
                    <a:pt x="183" y="164"/>
                  </a:lnTo>
                  <a:lnTo>
                    <a:pt x="189" y="202"/>
                  </a:lnTo>
                  <a:lnTo>
                    <a:pt x="146" y="206"/>
                  </a:lnTo>
                  <a:lnTo>
                    <a:pt x="114" y="225"/>
                  </a:lnTo>
                  <a:lnTo>
                    <a:pt x="71" y="243"/>
                  </a:lnTo>
                  <a:lnTo>
                    <a:pt x="21" y="279"/>
                  </a:lnTo>
                  <a:lnTo>
                    <a:pt x="0" y="314"/>
                  </a:lnTo>
                  <a:lnTo>
                    <a:pt x="15" y="348"/>
                  </a:lnTo>
                  <a:lnTo>
                    <a:pt x="21" y="379"/>
                  </a:lnTo>
                  <a:lnTo>
                    <a:pt x="49" y="367"/>
                  </a:lnTo>
                  <a:lnTo>
                    <a:pt x="95" y="371"/>
                  </a:lnTo>
                  <a:lnTo>
                    <a:pt x="143" y="395"/>
                  </a:lnTo>
                  <a:lnTo>
                    <a:pt x="190" y="423"/>
                  </a:lnTo>
                  <a:lnTo>
                    <a:pt x="254" y="453"/>
                  </a:lnTo>
                  <a:lnTo>
                    <a:pt x="283" y="472"/>
                  </a:lnTo>
                  <a:lnTo>
                    <a:pt x="310" y="500"/>
                  </a:lnTo>
                  <a:lnTo>
                    <a:pt x="335" y="529"/>
                  </a:lnTo>
                  <a:lnTo>
                    <a:pt x="378" y="551"/>
                  </a:lnTo>
                  <a:lnTo>
                    <a:pt x="411" y="564"/>
                  </a:lnTo>
                  <a:lnTo>
                    <a:pt x="462" y="557"/>
                  </a:lnTo>
                  <a:lnTo>
                    <a:pt x="498" y="565"/>
                  </a:lnTo>
                  <a:lnTo>
                    <a:pt x="507" y="508"/>
                  </a:lnTo>
                  <a:lnTo>
                    <a:pt x="545" y="515"/>
                  </a:lnTo>
                  <a:lnTo>
                    <a:pt x="573" y="516"/>
                  </a:lnTo>
                  <a:lnTo>
                    <a:pt x="600" y="503"/>
                  </a:lnTo>
                  <a:lnTo>
                    <a:pt x="597" y="465"/>
                  </a:lnTo>
                  <a:lnTo>
                    <a:pt x="583" y="428"/>
                  </a:lnTo>
                  <a:lnTo>
                    <a:pt x="596" y="397"/>
                  </a:lnTo>
                  <a:lnTo>
                    <a:pt x="590" y="356"/>
                  </a:lnTo>
                  <a:lnTo>
                    <a:pt x="569" y="348"/>
                  </a:lnTo>
                  <a:lnTo>
                    <a:pt x="540" y="331"/>
                  </a:lnTo>
                  <a:lnTo>
                    <a:pt x="510" y="308"/>
                  </a:lnTo>
                  <a:lnTo>
                    <a:pt x="499" y="293"/>
                  </a:lnTo>
                  <a:lnTo>
                    <a:pt x="489" y="272"/>
                  </a:lnTo>
                  <a:lnTo>
                    <a:pt x="480" y="241"/>
                  </a:lnTo>
                  <a:lnTo>
                    <a:pt x="478" y="220"/>
                  </a:lnTo>
                  <a:lnTo>
                    <a:pt x="483" y="202"/>
                  </a:lnTo>
                  <a:lnTo>
                    <a:pt x="466" y="170"/>
                  </a:lnTo>
                  <a:lnTo>
                    <a:pt x="495" y="116"/>
                  </a:lnTo>
                  <a:lnTo>
                    <a:pt x="466" y="110"/>
                  </a:lnTo>
                  <a:lnTo>
                    <a:pt x="435" y="108"/>
                  </a:lnTo>
                  <a:lnTo>
                    <a:pt x="419" y="85"/>
                  </a:lnTo>
                  <a:lnTo>
                    <a:pt x="407" y="59"/>
                  </a:lnTo>
                  <a:lnTo>
                    <a:pt x="401" y="39"/>
                  </a:lnTo>
                  <a:lnTo>
                    <a:pt x="391" y="19"/>
                  </a:lnTo>
                  <a:lnTo>
                    <a:pt x="368" y="11"/>
                  </a:lnTo>
                  <a:lnTo>
                    <a:pt x="346" y="13"/>
                  </a:lnTo>
                  <a:lnTo>
                    <a:pt x="289" y="0"/>
                  </a:lnTo>
                  <a:lnTo>
                    <a:pt x="26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6" name="Freeform 120"/>
            <p:cNvSpPr>
              <a:spLocks/>
            </p:cNvSpPr>
            <p:nvPr/>
          </p:nvSpPr>
          <p:spPr bwMode="auto">
            <a:xfrm>
              <a:off x="4997426" y="3995756"/>
              <a:ext cx="112713" cy="57150"/>
            </a:xfrm>
            <a:custGeom>
              <a:avLst/>
              <a:gdLst>
                <a:gd name="T0" fmla="*/ 2147483647 w 355"/>
                <a:gd name="T1" fmla="*/ 2147483647 h 179"/>
                <a:gd name="T2" fmla="*/ 2147483647 w 355"/>
                <a:gd name="T3" fmla="*/ 2147483647 h 179"/>
                <a:gd name="T4" fmla="*/ 2147483647 w 355"/>
                <a:gd name="T5" fmla="*/ 2147483647 h 179"/>
                <a:gd name="T6" fmla="*/ 2147483647 w 355"/>
                <a:gd name="T7" fmla="*/ 2147483647 h 179"/>
                <a:gd name="T8" fmla="*/ 2147483647 w 355"/>
                <a:gd name="T9" fmla="*/ 2147483647 h 179"/>
                <a:gd name="T10" fmla="*/ 2147483647 w 355"/>
                <a:gd name="T11" fmla="*/ 2147483647 h 179"/>
                <a:gd name="T12" fmla="*/ 2147483647 w 355"/>
                <a:gd name="T13" fmla="*/ 2147483647 h 179"/>
                <a:gd name="T14" fmla="*/ 2147483647 w 355"/>
                <a:gd name="T15" fmla="*/ 2147483647 h 179"/>
                <a:gd name="T16" fmla="*/ 2147483647 w 355"/>
                <a:gd name="T17" fmla="*/ 2147483647 h 179"/>
                <a:gd name="T18" fmla="*/ 2147483647 w 355"/>
                <a:gd name="T19" fmla="*/ 2147483647 h 179"/>
                <a:gd name="T20" fmla="*/ 2147483647 w 355"/>
                <a:gd name="T21" fmla="*/ 2147483647 h 179"/>
                <a:gd name="T22" fmla="*/ 2147483647 w 355"/>
                <a:gd name="T23" fmla="*/ 2147483647 h 179"/>
                <a:gd name="T24" fmla="*/ 2147483647 w 355"/>
                <a:gd name="T25" fmla="*/ 2147483647 h 179"/>
                <a:gd name="T26" fmla="*/ 2147483647 w 355"/>
                <a:gd name="T27" fmla="*/ 2147483647 h 179"/>
                <a:gd name="T28" fmla="*/ 2147483647 w 355"/>
                <a:gd name="T29" fmla="*/ 2147483647 h 179"/>
                <a:gd name="T30" fmla="*/ 2147483647 w 355"/>
                <a:gd name="T31" fmla="*/ 2147483647 h 179"/>
                <a:gd name="T32" fmla="*/ 2147483647 w 355"/>
                <a:gd name="T33" fmla="*/ 2147483647 h 179"/>
                <a:gd name="T34" fmla="*/ 2147483647 w 355"/>
                <a:gd name="T35" fmla="*/ 2147483647 h 179"/>
                <a:gd name="T36" fmla="*/ 0 w 355"/>
                <a:gd name="T37" fmla="*/ 0 h 179"/>
                <a:gd name="T38" fmla="*/ 2147483647 w 355"/>
                <a:gd name="T39" fmla="*/ 2147483647 h 179"/>
                <a:gd name="T40" fmla="*/ 2147483647 w 355"/>
                <a:gd name="T41" fmla="*/ 2147483647 h 179"/>
                <a:gd name="T42" fmla="*/ 2147483647 w 355"/>
                <a:gd name="T43" fmla="*/ 2147483647 h 179"/>
                <a:gd name="T44" fmla="*/ 2147483647 w 355"/>
                <a:gd name="T45" fmla="*/ 2147483647 h 179"/>
                <a:gd name="T46" fmla="*/ 2147483647 w 355"/>
                <a:gd name="T47" fmla="*/ 2147483647 h 179"/>
                <a:gd name="T48" fmla="*/ 2147483647 w 355"/>
                <a:gd name="T49" fmla="*/ 2147483647 h 179"/>
                <a:gd name="T50" fmla="*/ 2147483647 w 355"/>
                <a:gd name="T51" fmla="*/ 2147483647 h 179"/>
                <a:gd name="T52" fmla="*/ 2147483647 w 355"/>
                <a:gd name="T53" fmla="*/ 2147483647 h 17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5"/>
                <a:gd name="T82" fmla="*/ 0 h 179"/>
                <a:gd name="T83" fmla="*/ 355 w 355"/>
                <a:gd name="T84" fmla="*/ 179 h 17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5" h="179">
                  <a:moveTo>
                    <a:pt x="355" y="135"/>
                  </a:moveTo>
                  <a:lnTo>
                    <a:pt x="324" y="149"/>
                  </a:lnTo>
                  <a:lnTo>
                    <a:pt x="294" y="158"/>
                  </a:lnTo>
                  <a:lnTo>
                    <a:pt x="276" y="170"/>
                  </a:lnTo>
                  <a:lnTo>
                    <a:pt x="270" y="161"/>
                  </a:lnTo>
                  <a:lnTo>
                    <a:pt x="257" y="161"/>
                  </a:lnTo>
                  <a:lnTo>
                    <a:pt x="254" y="170"/>
                  </a:lnTo>
                  <a:lnTo>
                    <a:pt x="221" y="167"/>
                  </a:lnTo>
                  <a:lnTo>
                    <a:pt x="189" y="176"/>
                  </a:lnTo>
                  <a:lnTo>
                    <a:pt x="176" y="179"/>
                  </a:lnTo>
                  <a:lnTo>
                    <a:pt x="164" y="148"/>
                  </a:lnTo>
                  <a:lnTo>
                    <a:pt x="121" y="121"/>
                  </a:lnTo>
                  <a:lnTo>
                    <a:pt x="89" y="128"/>
                  </a:lnTo>
                  <a:lnTo>
                    <a:pt x="64" y="118"/>
                  </a:lnTo>
                  <a:lnTo>
                    <a:pt x="70" y="82"/>
                  </a:lnTo>
                  <a:lnTo>
                    <a:pt x="67" y="57"/>
                  </a:lnTo>
                  <a:lnTo>
                    <a:pt x="42" y="32"/>
                  </a:lnTo>
                  <a:lnTo>
                    <a:pt x="8" y="19"/>
                  </a:lnTo>
                  <a:lnTo>
                    <a:pt x="0" y="0"/>
                  </a:lnTo>
                  <a:lnTo>
                    <a:pt x="49" y="7"/>
                  </a:lnTo>
                  <a:lnTo>
                    <a:pt x="84" y="12"/>
                  </a:lnTo>
                  <a:lnTo>
                    <a:pt x="138" y="4"/>
                  </a:lnTo>
                  <a:lnTo>
                    <a:pt x="178" y="55"/>
                  </a:lnTo>
                  <a:lnTo>
                    <a:pt x="245" y="49"/>
                  </a:lnTo>
                  <a:lnTo>
                    <a:pt x="305" y="77"/>
                  </a:lnTo>
                  <a:lnTo>
                    <a:pt x="324" y="100"/>
                  </a:lnTo>
                  <a:lnTo>
                    <a:pt x="355" y="13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7" name="Freeform 121"/>
            <p:cNvSpPr>
              <a:spLocks/>
            </p:cNvSpPr>
            <p:nvPr/>
          </p:nvSpPr>
          <p:spPr bwMode="auto">
            <a:xfrm>
              <a:off x="5084739" y="4033856"/>
              <a:ext cx="82550" cy="74612"/>
            </a:xfrm>
            <a:custGeom>
              <a:avLst/>
              <a:gdLst>
                <a:gd name="T0" fmla="*/ 2147483647 w 260"/>
                <a:gd name="T1" fmla="*/ 2147483647 h 236"/>
                <a:gd name="T2" fmla="*/ 2147483647 w 260"/>
                <a:gd name="T3" fmla="*/ 0 h 236"/>
                <a:gd name="T4" fmla="*/ 2147483647 w 260"/>
                <a:gd name="T5" fmla="*/ 2147483647 h 236"/>
                <a:gd name="T6" fmla="*/ 2147483647 w 260"/>
                <a:gd name="T7" fmla="*/ 2147483647 h 236"/>
                <a:gd name="T8" fmla="*/ 2147483647 w 260"/>
                <a:gd name="T9" fmla="*/ 2147483647 h 236"/>
                <a:gd name="T10" fmla="*/ 2147483647 w 260"/>
                <a:gd name="T11" fmla="*/ 2147483647 h 236"/>
                <a:gd name="T12" fmla="*/ 2147483647 w 260"/>
                <a:gd name="T13" fmla="*/ 2147483647 h 236"/>
                <a:gd name="T14" fmla="*/ 2147483647 w 260"/>
                <a:gd name="T15" fmla="*/ 2147483647 h 236"/>
                <a:gd name="T16" fmla="*/ 2147483647 w 260"/>
                <a:gd name="T17" fmla="*/ 2147483647 h 236"/>
                <a:gd name="T18" fmla="*/ 2147483647 w 260"/>
                <a:gd name="T19" fmla="*/ 2147483647 h 236"/>
                <a:gd name="T20" fmla="*/ 2147483647 w 260"/>
                <a:gd name="T21" fmla="*/ 2147483647 h 236"/>
                <a:gd name="T22" fmla="*/ 2147483647 w 260"/>
                <a:gd name="T23" fmla="*/ 2147483647 h 236"/>
                <a:gd name="T24" fmla="*/ 2147483647 w 260"/>
                <a:gd name="T25" fmla="*/ 2147483647 h 236"/>
                <a:gd name="T26" fmla="*/ 2147483647 w 260"/>
                <a:gd name="T27" fmla="*/ 2147483647 h 236"/>
                <a:gd name="T28" fmla="*/ 2147483647 w 260"/>
                <a:gd name="T29" fmla="*/ 2147483647 h 236"/>
                <a:gd name="T30" fmla="*/ 2147483647 w 260"/>
                <a:gd name="T31" fmla="*/ 2147483647 h 236"/>
                <a:gd name="T32" fmla="*/ 2147483647 w 260"/>
                <a:gd name="T33" fmla="*/ 2147483647 h 236"/>
                <a:gd name="T34" fmla="*/ 2147483647 w 260"/>
                <a:gd name="T35" fmla="*/ 2147483647 h 236"/>
                <a:gd name="T36" fmla="*/ 2147483647 w 260"/>
                <a:gd name="T37" fmla="*/ 2147483647 h 236"/>
                <a:gd name="T38" fmla="*/ 2147483647 w 260"/>
                <a:gd name="T39" fmla="*/ 2147483647 h 236"/>
                <a:gd name="T40" fmla="*/ 2147483647 w 260"/>
                <a:gd name="T41" fmla="*/ 2147483647 h 236"/>
                <a:gd name="T42" fmla="*/ 2147483647 w 260"/>
                <a:gd name="T43" fmla="*/ 2147483647 h 236"/>
                <a:gd name="T44" fmla="*/ 2147483647 w 260"/>
                <a:gd name="T45" fmla="*/ 2147483647 h 236"/>
                <a:gd name="T46" fmla="*/ 2147483647 w 260"/>
                <a:gd name="T47" fmla="*/ 2147483647 h 236"/>
                <a:gd name="T48" fmla="*/ 2147483647 w 260"/>
                <a:gd name="T49" fmla="*/ 2147483647 h 236"/>
                <a:gd name="T50" fmla="*/ 2147483647 w 260"/>
                <a:gd name="T51" fmla="*/ 2147483647 h 236"/>
                <a:gd name="T52" fmla="*/ 2147483647 w 260"/>
                <a:gd name="T53" fmla="*/ 2147483647 h 236"/>
                <a:gd name="T54" fmla="*/ 2147483647 w 260"/>
                <a:gd name="T55" fmla="*/ 2147483647 h 236"/>
                <a:gd name="T56" fmla="*/ 2147483647 w 260"/>
                <a:gd name="T57" fmla="*/ 2147483647 h 236"/>
                <a:gd name="T58" fmla="*/ 0 w 260"/>
                <a:gd name="T59" fmla="*/ 2147483647 h 236"/>
                <a:gd name="T60" fmla="*/ 2147483647 w 260"/>
                <a:gd name="T61" fmla="*/ 2147483647 h 236"/>
                <a:gd name="T62" fmla="*/ 2147483647 w 260"/>
                <a:gd name="T63" fmla="*/ 2147483647 h 236"/>
                <a:gd name="T64" fmla="*/ 2147483647 w 260"/>
                <a:gd name="T65" fmla="*/ 2147483647 h 236"/>
                <a:gd name="T66" fmla="*/ 2147483647 w 260"/>
                <a:gd name="T67" fmla="*/ 2147483647 h 2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0"/>
                <a:gd name="T103" fmla="*/ 0 h 236"/>
                <a:gd name="T104" fmla="*/ 260 w 260"/>
                <a:gd name="T105" fmla="*/ 236 h 2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0" h="236">
                  <a:moveTo>
                    <a:pt x="124" y="43"/>
                  </a:moveTo>
                  <a:lnTo>
                    <a:pt x="184" y="0"/>
                  </a:lnTo>
                  <a:lnTo>
                    <a:pt x="209" y="13"/>
                  </a:lnTo>
                  <a:lnTo>
                    <a:pt x="229" y="45"/>
                  </a:lnTo>
                  <a:lnTo>
                    <a:pt x="248" y="72"/>
                  </a:lnTo>
                  <a:lnTo>
                    <a:pt x="260" y="96"/>
                  </a:lnTo>
                  <a:lnTo>
                    <a:pt x="238" y="134"/>
                  </a:lnTo>
                  <a:lnTo>
                    <a:pt x="227" y="165"/>
                  </a:lnTo>
                  <a:lnTo>
                    <a:pt x="206" y="198"/>
                  </a:lnTo>
                  <a:lnTo>
                    <a:pt x="193" y="236"/>
                  </a:lnTo>
                  <a:lnTo>
                    <a:pt x="183" y="224"/>
                  </a:lnTo>
                  <a:lnTo>
                    <a:pt x="163" y="212"/>
                  </a:lnTo>
                  <a:lnTo>
                    <a:pt x="144" y="163"/>
                  </a:lnTo>
                  <a:lnTo>
                    <a:pt x="128" y="173"/>
                  </a:lnTo>
                  <a:lnTo>
                    <a:pt x="108" y="188"/>
                  </a:lnTo>
                  <a:lnTo>
                    <a:pt x="103" y="174"/>
                  </a:lnTo>
                  <a:lnTo>
                    <a:pt x="105" y="164"/>
                  </a:lnTo>
                  <a:lnTo>
                    <a:pt x="96" y="158"/>
                  </a:lnTo>
                  <a:lnTo>
                    <a:pt x="103" y="144"/>
                  </a:lnTo>
                  <a:lnTo>
                    <a:pt x="85" y="144"/>
                  </a:lnTo>
                  <a:lnTo>
                    <a:pt x="76" y="137"/>
                  </a:lnTo>
                  <a:lnTo>
                    <a:pt x="51" y="128"/>
                  </a:lnTo>
                  <a:lnTo>
                    <a:pt x="45" y="117"/>
                  </a:lnTo>
                  <a:lnTo>
                    <a:pt x="61" y="113"/>
                  </a:lnTo>
                  <a:lnTo>
                    <a:pt x="54" y="101"/>
                  </a:lnTo>
                  <a:lnTo>
                    <a:pt x="40" y="99"/>
                  </a:lnTo>
                  <a:lnTo>
                    <a:pt x="19" y="81"/>
                  </a:lnTo>
                  <a:lnTo>
                    <a:pt x="28" y="65"/>
                  </a:lnTo>
                  <a:lnTo>
                    <a:pt x="15" y="57"/>
                  </a:lnTo>
                  <a:lnTo>
                    <a:pt x="0" y="53"/>
                  </a:lnTo>
                  <a:lnTo>
                    <a:pt x="18" y="36"/>
                  </a:lnTo>
                  <a:lnTo>
                    <a:pt x="54" y="27"/>
                  </a:lnTo>
                  <a:lnTo>
                    <a:pt x="79" y="16"/>
                  </a:lnTo>
                  <a:lnTo>
                    <a:pt x="124" y="4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8" name="Freeform 122"/>
            <p:cNvSpPr>
              <a:spLocks/>
            </p:cNvSpPr>
            <p:nvPr/>
          </p:nvSpPr>
          <p:spPr bwMode="auto">
            <a:xfrm>
              <a:off x="4914876" y="4140218"/>
              <a:ext cx="115888" cy="103188"/>
            </a:xfrm>
            <a:custGeom>
              <a:avLst/>
              <a:gdLst>
                <a:gd name="T0" fmla="*/ 0 w 364"/>
                <a:gd name="T1" fmla="*/ 2147483647 h 326"/>
                <a:gd name="T2" fmla="*/ 0 w 364"/>
                <a:gd name="T3" fmla="*/ 2147483647 h 326"/>
                <a:gd name="T4" fmla="*/ 2147483647 w 364"/>
                <a:gd name="T5" fmla="*/ 2147483647 h 326"/>
                <a:gd name="T6" fmla="*/ 2147483647 w 364"/>
                <a:gd name="T7" fmla="*/ 2147483647 h 326"/>
                <a:gd name="T8" fmla="*/ 2147483647 w 364"/>
                <a:gd name="T9" fmla="*/ 2147483647 h 326"/>
                <a:gd name="T10" fmla="*/ 2147483647 w 364"/>
                <a:gd name="T11" fmla="*/ 2147483647 h 326"/>
                <a:gd name="T12" fmla="*/ 2147483647 w 364"/>
                <a:gd name="T13" fmla="*/ 2147483647 h 326"/>
                <a:gd name="T14" fmla="*/ 0 w 364"/>
                <a:gd name="T15" fmla="*/ 2147483647 h 326"/>
                <a:gd name="T16" fmla="*/ 2147483647 w 364"/>
                <a:gd name="T17" fmla="*/ 2147483647 h 326"/>
                <a:gd name="T18" fmla="*/ 2147483647 w 364"/>
                <a:gd name="T19" fmla="*/ 2147483647 h 326"/>
                <a:gd name="T20" fmla="*/ 2147483647 w 364"/>
                <a:gd name="T21" fmla="*/ 2147483647 h 326"/>
                <a:gd name="T22" fmla="*/ 2147483647 w 364"/>
                <a:gd name="T23" fmla="*/ 2147483647 h 326"/>
                <a:gd name="T24" fmla="*/ 2147483647 w 364"/>
                <a:gd name="T25" fmla="*/ 2147483647 h 326"/>
                <a:gd name="T26" fmla="*/ 2147483647 w 364"/>
                <a:gd name="T27" fmla="*/ 2147483647 h 326"/>
                <a:gd name="T28" fmla="*/ 2147483647 w 364"/>
                <a:gd name="T29" fmla="*/ 2147483647 h 326"/>
                <a:gd name="T30" fmla="*/ 2147483647 w 364"/>
                <a:gd name="T31" fmla="*/ 2147483647 h 326"/>
                <a:gd name="T32" fmla="*/ 2147483647 w 364"/>
                <a:gd name="T33" fmla="*/ 2147483647 h 326"/>
                <a:gd name="T34" fmla="*/ 2147483647 w 364"/>
                <a:gd name="T35" fmla="*/ 2147483647 h 326"/>
                <a:gd name="T36" fmla="*/ 2147483647 w 364"/>
                <a:gd name="T37" fmla="*/ 2147483647 h 326"/>
                <a:gd name="T38" fmla="*/ 2147483647 w 364"/>
                <a:gd name="T39" fmla="*/ 2147483647 h 326"/>
                <a:gd name="T40" fmla="*/ 2147483647 w 364"/>
                <a:gd name="T41" fmla="*/ 2147483647 h 326"/>
                <a:gd name="T42" fmla="*/ 2147483647 w 364"/>
                <a:gd name="T43" fmla="*/ 2147483647 h 326"/>
                <a:gd name="T44" fmla="*/ 2147483647 w 364"/>
                <a:gd name="T45" fmla="*/ 2147483647 h 326"/>
                <a:gd name="T46" fmla="*/ 2147483647 w 364"/>
                <a:gd name="T47" fmla="*/ 0 h 326"/>
                <a:gd name="T48" fmla="*/ 2147483647 w 364"/>
                <a:gd name="T49" fmla="*/ 2147483647 h 326"/>
                <a:gd name="T50" fmla="*/ 2147483647 w 364"/>
                <a:gd name="T51" fmla="*/ 2147483647 h 326"/>
                <a:gd name="T52" fmla="*/ 2147483647 w 364"/>
                <a:gd name="T53" fmla="*/ 2147483647 h 326"/>
                <a:gd name="T54" fmla="*/ 2147483647 w 364"/>
                <a:gd name="T55" fmla="*/ 2147483647 h 326"/>
                <a:gd name="T56" fmla="*/ 2147483647 w 364"/>
                <a:gd name="T57" fmla="*/ 2147483647 h 326"/>
                <a:gd name="T58" fmla="*/ 2147483647 w 364"/>
                <a:gd name="T59" fmla="*/ 2147483647 h 326"/>
                <a:gd name="T60" fmla="*/ 2147483647 w 364"/>
                <a:gd name="T61" fmla="*/ 2147483647 h 326"/>
                <a:gd name="T62" fmla="*/ 0 w 364"/>
                <a:gd name="T63" fmla="*/ 2147483647 h 32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4"/>
                <a:gd name="T97" fmla="*/ 0 h 326"/>
                <a:gd name="T98" fmla="*/ 364 w 364"/>
                <a:gd name="T99" fmla="*/ 326 h 32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4" h="326">
                  <a:moveTo>
                    <a:pt x="0" y="94"/>
                  </a:moveTo>
                  <a:lnTo>
                    <a:pt x="0" y="139"/>
                  </a:lnTo>
                  <a:lnTo>
                    <a:pt x="10" y="174"/>
                  </a:lnTo>
                  <a:lnTo>
                    <a:pt x="18" y="189"/>
                  </a:lnTo>
                  <a:lnTo>
                    <a:pt x="31" y="204"/>
                  </a:lnTo>
                  <a:lnTo>
                    <a:pt x="28" y="228"/>
                  </a:lnTo>
                  <a:lnTo>
                    <a:pt x="3" y="261"/>
                  </a:lnTo>
                  <a:lnTo>
                    <a:pt x="0" y="299"/>
                  </a:lnTo>
                  <a:lnTo>
                    <a:pt x="21" y="315"/>
                  </a:lnTo>
                  <a:lnTo>
                    <a:pt x="53" y="326"/>
                  </a:lnTo>
                  <a:lnTo>
                    <a:pt x="80" y="300"/>
                  </a:lnTo>
                  <a:lnTo>
                    <a:pt x="114" y="297"/>
                  </a:lnTo>
                  <a:lnTo>
                    <a:pt x="135" y="264"/>
                  </a:lnTo>
                  <a:lnTo>
                    <a:pt x="184" y="229"/>
                  </a:lnTo>
                  <a:lnTo>
                    <a:pt x="228" y="207"/>
                  </a:lnTo>
                  <a:lnTo>
                    <a:pt x="266" y="189"/>
                  </a:lnTo>
                  <a:lnTo>
                    <a:pt x="304" y="185"/>
                  </a:lnTo>
                  <a:lnTo>
                    <a:pt x="298" y="148"/>
                  </a:lnTo>
                  <a:lnTo>
                    <a:pt x="284" y="115"/>
                  </a:lnTo>
                  <a:lnTo>
                    <a:pt x="308" y="95"/>
                  </a:lnTo>
                  <a:lnTo>
                    <a:pt x="316" y="43"/>
                  </a:lnTo>
                  <a:lnTo>
                    <a:pt x="364" y="5"/>
                  </a:lnTo>
                  <a:lnTo>
                    <a:pt x="334" y="3"/>
                  </a:lnTo>
                  <a:lnTo>
                    <a:pt x="273" y="0"/>
                  </a:lnTo>
                  <a:lnTo>
                    <a:pt x="238" y="13"/>
                  </a:lnTo>
                  <a:lnTo>
                    <a:pt x="202" y="15"/>
                  </a:lnTo>
                  <a:lnTo>
                    <a:pt x="150" y="24"/>
                  </a:lnTo>
                  <a:lnTo>
                    <a:pt x="84" y="17"/>
                  </a:lnTo>
                  <a:lnTo>
                    <a:pt x="50" y="32"/>
                  </a:lnTo>
                  <a:lnTo>
                    <a:pt x="43" y="68"/>
                  </a:lnTo>
                  <a:lnTo>
                    <a:pt x="8" y="58"/>
                  </a:lnTo>
                  <a:lnTo>
                    <a:pt x="0" y="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9" name="Freeform 123"/>
            <p:cNvSpPr>
              <a:spLocks/>
            </p:cNvSpPr>
            <p:nvPr/>
          </p:nvSpPr>
          <p:spPr bwMode="auto">
            <a:xfrm>
              <a:off x="5110139" y="4297381"/>
              <a:ext cx="28575" cy="30162"/>
            </a:xfrm>
            <a:custGeom>
              <a:avLst/>
              <a:gdLst>
                <a:gd name="T0" fmla="*/ 18 w 176213"/>
                <a:gd name="T1" fmla="*/ 9 h 184150"/>
                <a:gd name="T2" fmla="*/ 16 w 176213"/>
                <a:gd name="T3" fmla="*/ 11 h 184150"/>
                <a:gd name="T4" fmla="*/ 19 w 176213"/>
                <a:gd name="T5" fmla="*/ 13 h 184150"/>
                <a:gd name="T6" fmla="*/ 20 w 176213"/>
                <a:gd name="T7" fmla="*/ 21 h 184150"/>
                <a:gd name="T8" fmla="*/ 16 w 176213"/>
                <a:gd name="T9" fmla="*/ 22 h 184150"/>
                <a:gd name="T10" fmla="*/ 9 w 176213"/>
                <a:gd name="T11" fmla="*/ 16 h 184150"/>
                <a:gd name="T12" fmla="*/ 0 w 176213"/>
                <a:gd name="T13" fmla="*/ 12 h 184150"/>
                <a:gd name="T14" fmla="*/ 1 w 176213"/>
                <a:gd name="T15" fmla="*/ 0 h 184150"/>
                <a:gd name="T16" fmla="*/ 10 w 176213"/>
                <a:gd name="T17" fmla="*/ 1 h 184150"/>
                <a:gd name="T18" fmla="*/ 16 w 176213"/>
                <a:gd name="T19" fmla="*/ 2 h 184150"/>
                <a:gd name="T20" fmla="*/ 18 w 176213"/>
                <a:gd name="T21" fmla="*/ 9 h 184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6213"/>
                <a:gd name="T34" fmla="*/ 0 h 184150"/>
                <a:gd name="T35" fmla="*/ 176213 w 176213"/>
                <a:gd name="T36" fmla="*/ 184150 h 184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6213" h="184150">
                  <a:moveTo>
                    <a:pt x="157163" y="74613"/>
                  </a:moveTo>
                  <a:lnTo>
                    <a:pt x="142875" y="96838"/>
                  </a:lnTo>
                  <a:lnTo>
                    <a:pt x="171450" y="114300"/>
                  </a:lnTo>
                  <a:lnTo>
                    <a:pt x="176213" y="176213"/>
                  </a:lnTo>
                  <a:lnTo>
                    <a:pt x="138113" y="184150"/>
                  </a:lnTo>
                  <a:lnTo>
                    <a:pt x="84138" y="131763"/>
                  </a:lnTo>
                  <a:lnTo>
                    <a:pt x="0" y="103188"/>
                  </a:lnTo>
                  <a:lnTo>
                    <a:pt x="12700" y="0"/>
                  </a:lnTo>
                  <a:lnTo>
                    <a:pt x="88044" y="12949"/>
                  </a:lnTo>
                  <a:lnTo>
                    <a:pt x="146050" y="14288"/>
                  </a:lnTo>
                  <a:lnTo>
                    <a:pt x="157163" y="7461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0" name="Freeform 124"/>
            <p:cNvSpPr>
              <a:spLocks/>
            </p:cNvSpPr>
            <p:nvPr/>
          </p:nvSpPr>
          <p:spPr bwMode="auto">
            <a:xfrm>
              <a:off x="4849789" y="4178318"/>
              <a:ext cx="31750" cy="20638"/>
            </a:xfrm>
            <a:custGeom>
              <a:avLst/>
              <a:gdLst>
                <a:gd name="T0" fmla="*/ 2147483647 w 122"/>
                <a:gd name="T1" fmla="*/ 0 h 78"/>
                <a:gd name="T2" fmla="*/ 2147483647 w 122"/>
                <a:gd name="T3" fmla="*/ 2147483647 h 78"/>
                <a:gd name="T4" fmla="*/ 2147483647 w 122"/>
                <a:gd name="T5" fmla="*/ 2147483647 h 78"/>
                <a:gd name="T6" fmla="*/ 0 w 122"/>
                <a:gd name="T7" fmla="*/ 2147483647 h 78"/>
                <a:gd name="T8" fmla="*/ 2147483647 w 122"/>
                <a:gd name="T9" fmla="*/ 2147483647 h 78"/>
                <a:gd name="T10" fmla="*/ 2147483647 w 122"/>
                <a:gd name="T11" fmla="*/ 2147483647 h 78"/>
                <a:gd name="T12" fmla="*/ 2147483647 w 122"/>
                <a:gd name="T13" fmla="*/ 2147483647 h 78"/>
                <a:gd name="T14" fmla="*/ 2147483647 w 122"/>
                <a:gd name="T15" fmla="*/ 2147483647 h 78"/>
                <a:gd name="T16" fmla="*/ 2147483647 w 122"/>
                <a:gd name="T17" fmla="*/ 2147483647 h 78"/>
                <a:gd name="T18" fmla="*/ 2147483647 w 122"/>
                <a:gd name="T19" fmla="*/ 2147483647 h 78"/>
                <a:gd name="T20" fmla="*/ 2147483647 w 122"/>
                <a:gd name="T21" fmla="*/ 0 h 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"/>
                <a:gd name="T34" fmla="*/ 0 h 78"/>
                <a:gd name="T35" fmla="*/ 122 w 122"/>
                <a:gd name="T36" fmla="*/ 78 h 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" h="78">
                  <a:moveTo>
                    <a:pt x="92" y="0"/>
                  </a:moveTo>
                  <a:lnTo>
                    <a:pt x="50" y="1"/>
                  </a:lnTo>
                  <a:lnTo>
                    <a:pt x="20" y="7"/>
                  </a:lnTo>
                  <a:lnTo>
                    <a:pt x="0" y="50"/>
                  </a:lnTo>
                  <a:lnTo>
                    <a:pt x="29" y="78"/>
                  </a:lnTo>
                  <a:lnTo>
                    <a:pt x="51" y="78"/>
                  </a:lnTo>
                  <a:lnTo>
                    <a:pt x="76" y="67"/>
                  </a:lnTo>
                  <a:lnTo>
                    <a:pt x="101" y="50"/>
                  </a:lnTo>
                  <a:lnTo>
                    <a:pt x="121" y="29"/>
                  </a:lnTo>
                  <a:lnTo>
                    <a:pt x="122" y="7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1" name="Freeform 125"/>
            <p:cNvSpPr>
              <a:spLocks/>
            </p:cNvSpPr>
            <p:nvPr/>
          </p:nvSpPr>
          <p:spPr bwMode="auto">
            <a:xfrm>
              <a:off x="4902176" y="4233881"/>
              <a:ext cx="55563" cy="79375"/>
            </a:xfrm>
            <a:custGeom>
              <a:avLst/>
              <a:gdLst>
                <a:gd name="T0" fmla="*/ 2147483647 w 175"/>
                <a:gd name="T1" fmla="*/ 2147483647 h 248"/>
                <a:gd name="T2" fmla="*/ 2147483647 w 175"/>
                <a:gd name="T3" fmla="*/ 2147483647 h 248"/>
                <a:gd name="T4" fmla="*/ 2147483647 w 175"/>
                <a:gd name="T5" fmla="*/ 2147483647 h 248"/>
                <a:gd name="T6" fmla="*/ 2147483647 w 175"/>
                <a:gd name="T7" fmla="*/ 2147483647 h 248"/>
                <a:gd name="T8" fmla="*/ 2147483647 w 175"/>
                <a:gd name="T9" fmla="*/ 2147483647 h 248"/>
                <a:gd name="T10" fmla="*/ 2147483647 w 175"/>
                <a:gd name="T11" fmla="*/ 2147483647 h 248"/>
                <a:gd name="T12" fmla="*/ 2147483647 w 175"/>
                <a:gd name="T13" fmla="*/ 2147483647 h 248"/>
                <a:gd name="T14" fmla="*/ 2147483647 w 175"/>
                <a:gd name="T15" fmla="*/ 2147483647 h 248"/>
                <a:gd name="T16" fmla="*/ 0 w 175"/>
                <a:gd name="T17" fmla="*/ 2147483647 h 248"/>
                <a:gd name="T18" fmla="*/ 2147483647 w 175"/>
                <a:gd name="T19" fmla="*/ 2147483647 h 248"/>
                <a:gd name="T20" fmla="*/ 2147483647 w 175"/>
                <a:gd name="T21" fmla="*/ 2147483647 h 248"/>
                <a:gd name="T22" fmla="*/ 2147483647 w 175"/>
                <a:gd name="T23" fmla="*/ 2147483647 h 248"/>
                <a:gd name="T24" fmla="*/ 2147483647 w 175"/>
                <a:gd name="T25" fmla="*/ 2147483647 h 248"/>
                <a:gd name="T26" fmla="*/ 2147483647 w 175"/>
                <a:gd name="T27" fmla="*/ 2147483647 h 248"/>
                <a:gd name="T28" fmla="*/ 2147483647 w 175"/>
                <a:gd name="T29" fmla="*/ 2147483647 h 248"/>
                <a:gd name="T30" fmla="*/ 2147483647 w 175"/>
                <a:gd name="T31" fmla="*/ 2147483647 h 248"/>
                <a:gd name="T32" fmla="*/ 2147483647 w 175"/>
                <a:gd name="T33" fmla="*/ 2147483647 h 248"/>
                <a:gd name="T34" fmla="*/ 2147483647 w 175"/>
                <a:gd name="T35" fmla="*/ 2147483647 h 248"/>
                <a:gd name="T36" fmla="*/ 2147483647 w 175"/>
                <a:gd name="T37" fmla="*/ 2147483647 h 248"/>
                <a:gd name="T38" fmla="*/ 2147483647 w 175"/>
                <a:gd name="T39" fmla="*/ 2147483647 h 248"/>
                <a:gd name="T40" fmla="*/ 2147483647 w 175"/>
                <a:gd name="T41" fmla="*/ 0 h 248"/>
                <a:gd name="T42" fmla="*/ 2147483647 w 175"/>
                <a:gd name="T43" fmla="*/ 2147483647 h 248"/>
                <a:gd name="T44" fmla="*/ 2147483647 w 175"/>
                <a:gd name="T45" fmla="*/ 2147483647 h 248"/>
                <a:gd name="T46" fmla="*/ 2147483647 w 175"/>
                <a:gd name="T47" fmla="*/ 2147483647 h 248"/>
                <a:gd name="T48" fmla="*/ 2147483647 w 175"/>
                <a:gd name="T49" fmla="*/ 2147483647 h 2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75"/>
                <a:gd name="T76" fmla="*/ 0 h 248"/>
                <a:gd name="T77" fmla="*/ 175 w 175"/>
                <a:gd name="T78" fmla="*/ 248 h 24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75" h="248">
                  <a:moveTo>
                    <a:pt x="39" y="3"/>
                  </a:moveTo>
                  <a:lnTo>
                    <a:pt x="20" y="30"/>
                  </a:lnTo>
                  <a:lnTo>
                    <a:pt x="22" y="45"/>
                  </a:lnTo>
                  <a:lnTo>
                    <a:pt x="20" y="61"/>
                  </a:lnTo>
                  <a:lnTo>
                    <a:pt x="13" y="78"/>
                  </a:lnTo>
                  <a:lnTo>
                    <a:pt x="8" y="101"/>
                  </a:lnTo>
                  <a:lnTo>
                    <a:pt x="5" y="126"/>
                  </a:lnTo>
                  <a:lnTo>
                    <a:pt x="8" y="175"/>
                  </a:lnTo>
                  <a:lnTo>
                    <a:pt x="0" y="209"/>
                  </a:lnTo>
                  <a:lnTo>
                    <a:pt x="2" y="240"/>
                  </a:lnTo>
                  <a:lnTo>
                    <a:pt x="49" y="248"/>
                  </a:lnTo>
                  <a:lnTo>
                    <a:pt x="75" y="232"/>
                  </a:lnTo>
                  <a:lnTo>
                    <a:pt x="105" y="222"/>
                  </a:lnTo>
                  <a:lnTo>
                    <a:pt x="129" y="192"/>
                  </a:lnTo>
                  <a:lnTo>
                    <a:pt x="145" y="168"/>
                  </a:lnTo>
                  <a:lnTo>
                    <a:pt x="112" y="112"/>
                  </a:lnTo>
                  <a:lnTo>
                    <a:pt x="110" y="86"/>
                  </a:lnTo>
                  <a:lnTo>
                    <a:pt x="158" y="75"/>
                  </a:lnTo>
                  <a:lnTo>
                    <a:pt x="175" y="66"/>
                  </a:lnTo>
                  <a:lnTo>
                    <a:pt x="171" y="37"/>
                  </a:lnTo>
                  <a:lnTo>
                    <a:pt x="158" y="0"/>
                  </a:lnTo>
                  <a:lnTo>
                    <a:pt x="122" y="1"/>
                  </a:lnTo>
                  <a:lnTo>
                    <a:pt x="96" y="27"/>
                  </a:lnTo>
                  <a:lnTo>
                    <a:pt x="65" y="21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2" name="Freeform 126"/>
            <p:cNvSpPr>
              <a:spLocks/>
            </p:cNvSpPr>
            <p:nvPr/>
          </p:nvSpPr>
          <p:spPr bwMode="gray">
            <a:xfrm>
              <a:off x="4905351" y="4200543"/>
              <a:ext cx="19050" cy="28575"/>
            </a:xfrm>
            <a:custGeom>
              <a:avLst/>
              <a:gdLst>
                <a:gd name="T0" fmla="*/ 2147483647 w 61"/>
                <a:gd name="T1" fmla="*/ 2147483647 h 92"/>
                <a:gd name="T2" fmla="*/ 2147483647 w 61"/>
                <a:gd name="T3" fmla="*/ 2147483647 h 92"/>
                <a:gd name="T4" fmla="*/ 2147483647 w 61"/>
                <a:gd name="T5" fmla="*/ 2147483647 h 92"/>
                <a:gd name="T6" fmla="*/ 0 w 61"/>
                <a:gd name="T7" fmla="*/ 2147483647 h 92"/>
                <a:gd name="T8" fmla="*/ 2147483647 w 61"/>
                <a:gd name="T9" fmla="*/ 2147483647 h 92"/>
                <a:gd name="T10" fmla="*/ 2147483647 w 61"/>
                <a:gd name="T11" fmla="*/ 2147483647 h 92"/>
                <a:gd name="T12" fmla="*/ 2147483647 w 61"/>
                <a:gd name="T13" fmla="*/ 2147483647 h 92"/>
                <a:gd name="T14" fmla="*/ 2147483647 w 61"/>
                <a:gd name="T15" fmla="*/ 2147483647 h 92"/>
                <a:gd name="T16" fmla="*/ 2147483647 w 61"/>
                <a:gd name="T17" fmla="*/ 2147483647 h 92"/>
                <a:gd name="T18" fmla="*/ 2147483647 w 61"/>
                <a:gd name="T19" fmla="*/ 2147483647 h 92"/>
                <a:gd name="T20" fmla="*/ 2147483647 w 61"/>
                <a:gd name="T21" fmla="*/ 0 h 92"/>
                <a:gd name="T22" fmla="*/ 2147483647 w 61"/>
                <a:gd name="T23" fmla="*/ 2147483647 h 92"/>
                <a:gd name="T24" fmla="*/ 2147483647 w 61"/>
                <a:gd name="T25" fmla="*/ 2147483647 h 92"/>
                <a:gd name="T26" fmla="*/ 2147483647 w 61"/>
                <a:gd name="T27" fmla="*/ 2147483647 h 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92"/>
                <a:gd name="T44" fmla="*/ 61 w 61"/>
                <a:gd name="T45" fmla="*/ 92 h 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92">
                  <a:moveTo>
                    <a:pt x="33" y="78"/>
                  </a:moveTo>
                  <a:lnTo>
                    <a:pt x="12" y="73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5" y="58"/>
                  </a:lnTo>
                  <a:lnTo>
                    <a:pt x="11" y="46"/>
                  </a:lnTo>
                  <a:lnTo>
                    <a:pt x="17" y="35"/>
                  </a:lnTo>
                  <a:lnTo>
                    <a:pt x="22" y="24"/>
                  </a:lnTo>
                  <a:lnTo>
                    <a:pt x="25" y="14"/>
                  </a:lnTo>
                  <a:lnTo>
                    <a:pt x="42" y="5"/>
                  </a:lnTo>
                  <a:lnTo>
                    <a:pt x="47" y="0"/>
                  </a:lnTo>
                  <a:lnTo>
                    <a:pt x="61" y="13"/>
                  </a:lnTo>
                  <a:lnTo>
                    <a:pt x="58" y="39"/>
                  </a:lnTo>
                  <a:lnTo>
                    <a:pt x="33" y="7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3" name="Freeform 127"/>
            <p:cNvSpPr>
              <a:spLocks/>
            </p:cNvSpPr>
            <p:nvPr/>
          </p:nvSpPr>
          <p:spPr bwMode="auto">
            <a:xfrm>
              <a:off x="4886301" y="4224356"/>
              <a:ext cx="28575" cy="77787"/>
            </a:xfrm>
            <a:custGeom>
              <a:avLst/>
              <a:gdLst>
                <a:gd name="T0" fmla="*/ 2147483647 w 89"/>
                <a:gd name="T1" fmla="*/ 2147483647 h 245"/>
                <a:gd name="T2" fmla="*/ 2147483647 w 89"/>
                <a:gd name="T3" fmla="*/ 2147483647 h 245"/>
                <a:gd name="T4" fmla="*/ 2147483647 w 89"/>
                <a:gd name="T5" fmla="*/ 2147483647 h 245"/>
                <a:gd name="T6" fmla="*/ 2147483647 w 89"/>
                <a:gd name="T7" fmla="*/ 0 h 245"/>
                <a:gd name="T8" fmla="*/ 2147483647 w 89"/>
                <a:gd name="T9" fmla="*/ 2147483647 h 245"/>
                <a:gd name="T10" fmla="*/ 2147483647 w 89"/>
                <a:gd name="T11" fmla="*/ 2147483647 h 245"/>
                <a:gd name="T12" fmla="*/ 2147483647 w 89"/>
                <a:gd name="T13" fmla="*/ 2147483647 h 245"/>
                <a:gd name="T14" fmla="*/ 2147483647 w 89"/>
                <a:gd name="T15" fmla="*/ 2147483647 h 245"/>
                <a:gd name="T16" fmla="*/ 2147483647 w 89"/>
                <a:gd name="T17" fmla="*/ 2147483647 h 245"/>
                <a:gd name="T18" fmla="*/ 2147483647 w 89"/>
                <a:gd name="T19" fmla="*/ 2147483647 h 245"/>
                <a:gd name="T20" fmla="*/ 2147483647 w 89"/>
                <a:gd name="T21" fmla="*/ 2147483647 h 245"/>
                <a:gd name="T22" fmla="*/ 2147483647 w 89"/>
                <a:gd name="T23" fmla="*/ 2147483647 h 245"/>
                <a:gd name="T24" fmla="*/ 2147483647 w 89"/>
                <a:gd name="T25" fmla="*/ 2147483647 h 245"/>
                <a:gd name="T26" fmla="*/ 2147483647 w 89"/>
                <a:gd name="T27" fmla="*/ 2147483647 h 245"/>
                <a:gd name="T28" fmla="*/ 2147483647 w 89"/>
                <a:gd name="T29" fmla="*/ 2147483647 h 245"/>
                <a:gd name="T30" fmla="*/ 2147483647 w 89"/>
                <a:gd name="T31" fmla="*/ 2147483647 h 245"/>
                <a:gd name="T32" fmla="*/ 2147483647 w 89"/>
                <a:gd name="T33" fmla="*/ 2147483647 h 245"/>
                <a:gd name="T34" fmla="*/ 0 w 89"/>
                <a:gd name="T35" fmla="*/ 2147483647 h 245"/>
                <a:gd name="T36" fmla="*/ 2147483647 w 89"/>
                <a:gd name="T37" fmla="*/ 2147483647 h 245"/>
                <a:gd name="T38" fmla="*/ 2147483647 w 89"/>
                <a:gd name="T39" fmla="*/ 2147483647 h 245"/>
                <a:gd name="T40" fmla="*/ 2147483647 w 89"/>
                <a:gd name="T41" fmla="*/ 2147483647 h 245"/>
                <a:gd name="T42" fmla="*/ 2147483647 w 89"/>
                <a:gd name="T43" fmla="*/ 2147483647 h 245"/>
                <a:gd name="T44" fmla="*/ 2147483647 w 89"/>
                <a:gd name="T45" fmla="*/ 2147483647 h 245"/>
                <a:gd name="T46" fmla="*/ 2147483647 w 89"/>
                <a:gd name="T47" fmla="*/ 2147483647 h 245"/>
                <a:gd name="T48" fmla="*/ 2147483647 w 89"/>
                <a:gd name="T49" fmla="*/ 2147483647 h 245"/>
                <a:gd name="T50" fmla="*/ 2147483647 w 89"/>
                <a:gd name="T51" fmla="*/ 2147483647 h 245"/>
                <a:gd name="T52" fmla="*/ 2147483647 w 89"/>
                <a:gd name="T53" fmla="*/ 2147483647 h 245"/>
                <a:gd name="T54" fmla="*/ 2147483647 w 89"/>
                <a:gd name="T55" fmla="*/ 2147483647 h 245"/>
                <a:gd name="T56" fmla="*/ 2147483647 w 89"/>
                <a:gd name="T57" fmla="*/ 2147483647 h 245"/>
                <a:gd name="T58" fmla="*/ 2147483647 w 89"/>
                <a:gd name="T59" fmla="*/ 2147483647 h 245"/>
                <a:gd name="T60" fmla="*/ 2147483647 w 89"/>
                <a:gd name="T61" fmla="*/ 2147483647 h 245"/>
                <a:gd name="T62" fmla="*/ 2147483647 w 89"/>
                <a:gd name="T63" fmla="*/ 2147483647 h 245"/>
                <a:gd name="T64" fmla="*/ 2147483647 w 89"/>
                <a:gd name="T65" fmla="*/ 2147483647 h 245"/>
                <a:gd name="T66" fmla="*/ 2147483647 w 89"/>
                <a:gd name="T67" fmla="*/ 2147483647 h 245"/>
                <a:gd name="T68" fmla="*/ 2147483647 w 89"/>
                <a:gd name="T69" fmla="*/ 2147483647 h 245"/>
                <a:gd name="T70" fmla="*/ 2147483647 w 89"/>
                <a:gd name="T71" fmla="*/ 2147483647 h 245"/>
                <a:gd name="T72" fmla="*/ 2147483647 w 89"/>
                <a:gd name="T73" fmla="*/ 2147483647 h 245"/>
                <a:gd name="T74" fmla="*/ 2147483647 w 89"/>
                <a:gd name="T75" fmla="*/ 2147483647 h 245"/>
                <a:gd name="T76" fmla="*/ 2147483647 w 89"/>
                <a:gd name="T77" fmla="*/ 2147483647 h 245"/>
                <a:gd name="T78" fmla="*/ 2147483647 w 89"/>
                <a:gd name="T79" fmla="*/ 2147483647 h 245"/>
                <a:gd name="T80" fmla="*/ 2147483647 w 89"/>
                <a:gd name="T81" fmla="*/ 2147483647 h 245"/>
                <a:gd name="T82" fmla="*/ 2147483647 w 89"/>
                <a:gd name="T83" fmla="*/ 2147483647 h 245"/>
                <a:gd name="T84" fmla="*/ 2147483647 w 89"/>
                <a:gd name="T85" fmla="*/ 2147483647 h 245"/>
                <a:gd name="T86" fmla="*/ 2147483647 w 89"/>
                <a:gd name="T87" fmla="*/ 2147483647 h 245"/>
                <a:gd name="T88" fmla="*/ 2147483647 w 89"/>
                <a:gd name="T89" fmla="*/ 2147483647 h 245"/>
                <a:gd name="T90" fmla="*/ 2147483647 w 89"/>
                <a:gd name="T91" fmla="*/ 2147483647 h 245"/>
                <a:gd name="T92" fmla="*/ 2147483647 w 89"/>
                <a:gd name="T93" fmla="*/ 2147483647 h 245"/>
                <a:gd name="T94" fmla="*/ 2147483647 w 89"/>
                <a:gd name="T95" fmla="*/ 2147483647 h 245"/>
                <a:gd name="T96" fmla="*/ 2147483647 w 89"/>
                <a:gd name="T97" fmla="*/ 2147483647 h 245"/>
                <a:gd name="T98" fmla="*/ 2147483647 w 89"/>
                <a:gd name="T99" fmla="*/ 2147483647 h 245"/>
                <a:gd name="T100" fmla="*/ 2147483647 w 89"/>
                <a:gd name="T101" fmla="*/ 2147483647 h 245"/>
                <a:gd name="T102" fmla="*/ 2147483647 w 89"/>
                <a:gd name="T103" fmla="*/ 2147483647 h 2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245"/>
                <a:gd name="T158" fmla="*/ 89 w 89"/>
                <a:gd name="T159" fmla="*/ 245 h 2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245">
                  <a:moveTo>
                    <a:pt x="80" y="49"/>
                  </a:moveTo>
                  <a:lnTo>
                    <a:pt x="88" y="40"/>
                  </a:lnTo>
                  <a:lnTo>
                    <a:pt x="89" y="4"/>
                  </a:lnTo>
                  <a:lnTo>
                    <a:pt x="72" y="0"/>
                  </a:lnTo>
                  <a:lnTo>
                    <a:pt x="61" y="12"/>
                  </a:lnTo>
                  <a:lnTo>
                    <a:pt x="56" y="25"/>
                  </a:lnTo>
                  <a:lnTo>
                    <a:pt x="52" y="35"/>
                  </a:lnTo>
                  <a:lnTo>
                    <a:pt x="50" y="46"/>
                  </a:lnTo>
                  <a:lnTo>
                    <a:pt x="46" y="61"/>
                  </a:lnTo>
                  <a:lnTo>
                    <a:pt x="40" y="73"/>
                  </a:lnTo>
                  <a:lnTo>
                    <a:pt x="35" y="83"/>
                  </a:lnTo>
                  <a:lnTo>
                    <a:pt x="30" y="94"/>
                  </a:lnTo>
                  <a:lnTo>
                    <a:pt x="24" y="99"/>
                  </a:lnTo>
                  <a:lnTo>
                    <a:pt x="19" y="105"/>
                  </a:lnTo>
                  <a:lnTo>
                    <a:pt x="16" y="111"/>
                  </a:lnTo>
                  <a:lnTo>
                    <a:pt x="27" y="120"/>
                  </a:lnTo>
                  <a:lnTo>
                    <a:pt x="10" y="135"/>
                  </a:lnTo>
                  <a:lnTo>
                    <a:pt x="0" y="153"/>
                  </a:lnTo>
                  <a:lnTo>
                    <a:pt x="48" y="245"/>
                  </a:lnTo>
                  <a:lnTo>
                    <a:pt x="50" y="227"/>
                  </a:lnTo>
                  <a:lnTo>
                    <a:pt x="55" y="202"/>
                  </a:lnTo>
                  <a:lnTo>
                    <a:pt x="51" y="156"/>
                  </a:lnTo>
                  <a:lnTo>
                    <a:pt x="57" y="124"/>
                  </a:lnTo>
                  <a:lnTo>
                    <a:pt x="63" y="106"/>
                  </a:lnTo>
                  <a:lnTo>
                    <a:pt x="59" y="110"/>
                  </a:lnTo>
                  <a:lnTo>
                    <a:pt x="57" y="112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48" y="114"/>
                  </a:lnTo>
                  <a:lnTo>
                    <a:pt x="46" y="111"/>
                  </a:lnTo>
                  <a:lnTo>
                    <a:pt x="49" y="105"/>
                  </a:lnTo>
                  <a:lnTo>
                    <a:pt x="49" y="102"/>
                  </a:lnTo>
                  <a:lnTo>
                    <a:pt x="50" y="99"/>
                  </a:lnTo>
                  <a:lnTo>
                    <a:pt x="53" y="95"/>
                  </a:lnTo>
                  <a:lnTo>
                    <a:pt x="55" y="94"/>
                  </a:lnTo>
                  <a:lnTo>
                    <a:pt x="57" y="94"/>
                  </a:lnTo>
                  <a:lnTo>
                    <a:pt x="58" y="92"/>
                  </a:lnTo>
                  <a:lnTo>
                    <a:pt x="52" y="90"/>
                  </a:lnTo>
                  <a:lnTo>
                    <a:pt x="50" y="91"/>
                  </a:lnTo>
                  <a:lnTo>
                    <a:pt x="48" y="89"/>
                  </a:lnTo>
                  <a:lnTo>
                    <a:pt x="51" y="87"/>
                  </a:lnTo>
                  <a:lnTo>
                    <a:pt x="50" y="84"/>
                  </a:lnTo>
                  <a:lnTo>
                    <a:pt x="49" y="74"/>
                  </a:lnTo>
                  <a:lnTo>
                    <a:pt x="51" y="70"/>
                  </a:lnTo>
                  <a:lnTo>
                    <a:pt x="50" y="68"/>
                  </a:lnTo>
                  <a:lnTo>
                    <a:pt x="50" y="66"/>
                  </a:lnTo>
                  <a:lnTo>
                    <a:pt x="52" y="61"/>
                  </a:lnTo>
                  <a:lnTo>
                    <a:pt x="56" y="57"/>
                  </a:lnTo>
                  <a:lnTo>
                    <a:pt x="58" y="58"/>
                  </a:lnTo>
                  <a:lnTo>
                    <a:pt x="63" y="59"/>
                  </a:lnTo>
                  <a:lnTo>
                    <a:pt x="64" y="63"/>
                  </a:lnTo>
                  <a:lnTo>
                    <a:pt x="80" y="4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4" name="Freeform 128"/>
            <p:cNvSpPr>
              <a:spLocks/>
            </p:cNvSpPr>
            <p:nvPr/>
          </p:nvSpPr>
          <p:spPr bwMode="auto">
            <a:xfrm>
              <a:off x="4900589" y="4241818"/>
              <a:ext cx="6350" cy="19050"/>
            </a:xfrm>
            <a:custGeom>
              <a:avLst/>
              <a:gdLst>
                <a:gd name="T0" fmla="*/ 2147483647 w 26"/>
                <a:gd name="T1" fmla="*/ 2147483647 h 68"/>
                <a:gd name="T2" fmla="*/ 2147483647 w 26"/>
                <a:gd name="T3" fmla="*/ 2147483647 h 68"/>
                <a:gd name="T4" fmla="*/ 2147483647 w 26"/>
                <a:gd name="T5" fmla="*/ 2147483647 h 68"/>
                <a:gd name="T6" fmla="*/ 2147483647 w 26"/>
                <a:gd name="T7" fmla="*/ 2147483647 h 68"/>
                <a:gd name="T8" fmla="*/ 2147483647 w 26"/>
                <a:gd name="T9" fmla="*/ 2147483647 h 68"/>
                <a:gd name="T10" fmla="*/ 2147483647 w 26"/>
                <a:gd name="T11" fmla="*/ 0 h 68"/>
                <a:gd name="T12" fmla="*/ 2147483647 w 26"/>
                <a:gd name="T13" fmla="*/ 2147483647 h 68"/>
                <a:gd name="T14" fmla="*/ 2147483647 w 26"/>
                <a:gd name="T15" fmla="*/ 2147483647 h 68"/>
                <a:gd name="T16" fmla="*/ 2147483647 w 26"/>
                <a:gd name="T17" fmla="*/ 2147483647 h 68"/>
                <a:gd name="T18" fmla="*/ 2147483647 w 26"/>
                <a:gd name="T19" fmla="*/ 2147483647 h 68"/>
                <a:gd name="T20" fmla="*/ 2147483647 w 26"/>
                <a:gd name="T21" fmla="*/ 2147483647 h 68"/>
                <a:gd name="T22" fmla="*/ 2147483647 w 26"/>
                <a:gd name="T23" fmla="*/ 2147483647 h 68"/>
                <a:gd name="T24" fmla="*/ 2147483647 w 26"/>
                <a:gd name="T25" fmla="*/ 2147483647 h 68"/>
                <a:gd name="T26" fmla="*/ 2147483647 w 26"/>
                <a:gd name="T27" fmla="*/ 2147483647 h 68"/>
                <a:gd name="T28" fmla="*/ 2147483647 w 26"/>
                <a:gd name="T29" fmla="*/ 2147483647 h 68"/>
                <a:gd name="T30" fmla="*/ 2147483647 w 26"/>
                <a:gd name="T31" fmla="*/ 2147483647 h 68"/>
                <a:gd name="T32" fmla="*/ 2147483647 w 26"/>
                <a:gd name="T33" fmla="*/ 2147483647 h 68"/>
                <a:gd name="T34" fmla="*/ 2147483647 w 26"/>
                <a:gd name="T35" fmla="*/ 2147483647 h 68"/>
                <a:gd name="T36" fmla="*/ 2147483647 w 26"/>
                <a:gd name="T37" fmla="*/ 2147483647 h 68"/>
                <a:gd name="T38" fmla="*/ 2147483647 w 26"/>
                <a:gd name="T39" fmla="*/ 2147483647 h 68"/>
                <a:gd name="T40" fmla="*/ 2147483647 w 26"/>
                <a:gd name="T41" fmla="*/ 2147483647 h 68"/>
                <a:gd name="T42" fmla="*/ 2147483647 w 26"/>
                <a:gd name="T43" fmla="*/ 2147483647 h 68"/>
                <a:gd name="T44" fmla="*/ 2147483647 w 26"/>
                <a:gd name="T45" fmla="*/ 2147483647 h 68"/>
                <a:gd name="T46" fmla="*/ 2147483647 w 26"/>
                <a:gd name="T47" fmla="*/ 2147483647 h 68"/>
                <a:gd name="T48" fmla="*/ 2147483647 w 26"/>
                <a:gd name="T49" fmla="*/ 2147483647 h 68"/>
                <a:gd name="T50" fmla="*/ 2147483647 w 26"/>
                <a:gd name="T51" fmla="*/ 2147483647 h 68"/>
                <a:gd name="T52" fmla="*/ 2147483647 w 26"/>
                <a:gd name="T53" fmla="*/ 2147483647 h 68"/>
                <a:gd name="T54" fmla="*/ 0 w 26"/>
                <a:gd name="T55" fmla="*/ 2147483647 h 68"/>
                <a:gd name="T56" fmla="*/ 2147483647 w 26"/>
                <a:gd name="T57" fmla="*/ 2147483647 h 68"/>
                <a:gd name="T58" fmla="*/ 2147483647 w 26"/>
                <a:gd name="T59" fmla="*/ 2147483647 h 68"/>
                <a:gd name="T60" fmla="*/ 2147483647 w 26"/>
                <a:gd name="T61" fmla="*/ 2147483647 h 68"/>
                <a:gd name="T62" fmla="*/ 2147483647 w 26"/>
                <a:gd name="T63" fmla="*/ 2147483647 h 68"/>
                <a:gd name="T64" fmla="*/ 2147483647 w 26"/>
                <a:gd name="T65" fmla="*/ 2147483647 h 68"/>
                <a:gd name="T66" fmla="*/ 2147483647 w 26"/>
                <a:gd name="T67" fmla="*/ 2147483647 h 68"/>
                <a:gd name="T68" fmla="*/ 2147483647 w 26"/>
                <a:gd name="T69" fmla="*/ 2147483647 h 68"/>
                <a:gd name="T70" fmla="*/ 2147483647 w 26"/>
                <a:gd name="T71" fmla="*/ 2147483647 h 68"/>
                <a:gd name="T72" fmla="*/ 2147483647 w 26"/>
                <a:gd name="T73" fmla="*/ 2147483647 h 68"/>
                <a:gd name="T74" fmla="*/ 2147483647 w 26"/>
                <a:gd name="T75" fmla="*/ 2147483647 h 68"/>
                <a:gd name="T76" fmla="*/ 2147483647 w 26"/>
                <a:gd name="T77" fmla="*/ 2147483647 h 68"/>
                <a:gd name="T78" fmla="*/ 2147483647 w 26"/>
                <a:gd name="T79" fmla="*/ 2147483647 h 68"/>
                <a:gd name="T80" fmla="*/ 2147483647 w 26"/>
                <a:gd name="T81" fmla="*/ 2147483647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6"/>
                <a:gd name="T124" fmla="*/ 0 h 68"/>
                <a:gd name="T125" fmla="*/ 26 w 26"/>
                <a:gd name="T126" fmla="*/ 68 h 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6" h="68">
                  <a:moveTo>
                    <a:pt x="24" y="9"/>
                  </a:moveTo>
                  <a:lnTo>
                    <a:pt x="21" y="7"/>
                  </a:lnTo>
                  <a:lnTo>
                    <a:pt x="20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5"/>
                  </a:lnTo>
                  <a:lnTo>
                    <a:pt x="5" y="10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3" y="28"/>
                  </a:lnTo>
                  <a:lnTo>
                    <a:pt x="4" y="33"/>
                  </a:lnTo>
                  <a:lnTo>
                    <a:pt x="6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7" y="39"/>
                  </a:lnTo>
                  <a:lnTo>
                    <a:pt x="11" y="41"/>
                  </a:lnTo>
                  <a:lnTo>
                    <a:pt x="14" y="42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8" y="47"/>
                  </a:lnTo>
                  <a:lnTo>
                    <a:pt x="4" y="51"/>
                  </a:lnTo>
                  <a:lnTo>
                    <a:pt x="2" y="54"/>
                  </a:lnTo>
                  <a:lnTo>
                    <a:pt x="3" y="58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2" y="68"/>
                  </a:lnTo>
                  <a:lnTo>
                    <a:pt x="6" y="67"/>
                  </a:lnTo>
                  <a:lnTo>
                    <a:pt x="10" y="68"/>
                  </a:lnTo>
                  <a:lnTo>
                    <a:pt x="14" y="66"/>
                  </a:lnTo>
                  <a:lnTo>
                    <a:pt x="20" y="59"/>
                  </a:lnTo>
                  <a:lnTo>
                    <a:pt x="21" y="51"/>
                  </a:lnTo>
                  <a:lnTo>
                    <a:pt x="24" y="46"/>
                  </a:lnTo>
                  <a:lnTo>
                    <a:pt x="26" y="42"/>
                  </a:lnTo>
                  <a:lnTo>
                    <a:pt x="26" y="32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5" name="Freeform 129"/>
            <p:cNvSpPr>
              <a:spLocks/>
            </p:cNvSpPr>
            <p:nvPr/>
          </p:nvSpPr>
          <p:spPr bwMode="auto">
            <a:xfrm>
              <a:off x="4163989" y="3530618"/>
              <a:ext cx="139700" cy="287338"/>
            </a:xfrm>
            <a:custGeom>
              <a:avLst/>
              <a:gdLst>
                <a:gd name="T0" fmla="*/ 2147483647 w 514"/>
                <a:gd name="T1" fmla="*/ 2147483647 h 1066"/>
                <a:gd name="T2" fmla="*/ 2147483647 w 514"/>
                <a:gd name="T3" fmla="*/ 2147483647 h 1066"/>
                <a:gd name="T4" fmla="*/ 2147483647 w 514"/>
                <a:gd name="T5" fmla="*/ 2147483647 h 1066"/>
                <a:gd name="T6" fmla="*/ 2147483647 w 514"/>
                <a:gd name="T7" fmla="*/ 2147483647 h 1066"/>
                <a:gd name="T8" fmla="*/ 2147483647 w 514"/>
                <a:gd name="T9" fmla="*/ 2147483647 h 1066"/>
                <a:gd name="T10" fmla="*/ 2147483647 w 514"/>
                <a:gd name="T11" fmla="*/ 2147483647 h 1066"/>
                <a:gd name="T12" fmla="*/ 2147483647 w 514"/>
                <a:gd name="T13" fmla="*/ 2147483647 h 1066"/>
                <a:gd name="T14" fmla="*/ 2147483647 w 514"/>
                <a:gd name="T15" fmla="*/ 2147483647 h 1066"/>
                <a:gd name="T16" fmla="*/ 2147483647 w 514"/>
                <a:gd name="T17" fmla="*/ 2147483647 h 1066"/>
                <a:gd name="T18" fmla="*/ 2147483647 w 514"/>
                <a:gd name="T19" fmla="*/ 2147483647 h 1066"/>
                <a:gd name="T20" fmla="*/ 2147483647 w 514"/>
                <a:gd name="T21" fmla="*/ 2147483647 h 1066"/>
                <a:gd name="T22" fmla="*/ 2147483647 w 514"/>
                <a:gd name="T23" fmla="*/ 2147483647 h 1066"/>
                <a:gd name="T24" fmla="*/ 2147483647 w 514"/>
                <a:gd name="T25" fmla="*/ 2147483647 h 1066"/>
                <a:gd name="T26" fmla="*/ 2147483647 w 514"/>
                <a:gd name="T27" fmla="*/ 2147483647 h 1066"/>
                <a:gd name="T28" fmla="*/ 2147483647 w 514"/>
                <a:gd name="T29" fmla="*/ 2147483647 h 1066"/>
                <a:gd name="T30" fmla="*/ 2147483647 w 514"/>
                <a:gd name="T31" fmla="*/ 2147483647 h 1066"/>
                <a:gd name="T32" fmla="*/ 2147483647 w 514"/>
                <a:gd name="T33" fmla="*/ 2147483647 h 1066"/>
                <a:gd name="T34" fmla="*/ 2147483647 w 514"/>
                <a:gd name="T35" fmla="*/ 2147483647 h 1066"/>
                <a:gd name="T36" fmla="*/ 2147483647 w 514"/>
                <a:gd name="T37" fmla="*/ 2147483647 h 1066"/>
                <a:gd name="T38" fmla="*/ 2147483647 w 514"/>
                <a:gd name="T39" fmla="*/ 2147483647 h 1066"/>
                <a:gd name="T40" fmla="*/ 2147483647 w 514"/>
                <a:gd name="T41" fmla="*/ 2147483647 h 1066"/>
                <a:gd name="T42" fmla="*/ 2147483647 w 514"/>
                <a:gd name="T43" fmla="*/ 2147483647 h 1066"/>
                <a:gd name="T44" fmla="*/ 2147483647 w 514"/>
                <a:gd name="T45" fmla="*/ 2147483647 h 1066"/>
                <a:gd name="T46" fmla="*/ 2147483647 w 514"/>
                <a:gd name="T47" fmla="*/ 2147483647 h 1066"/>
                <a:gd name="T48" fmla="*/ 2147483647 w 514"/>
                <a:gd name="T49" fmla="*/ 2147483647 h 1066"/>
                <a:gd name="T50" fmla="*/ 2147483647 w 514"/>
                <a:gd name="T51" fmla="*/ 2147483647 h 1066"/>
                <a:gd name="T52" fmla="*/ 2147483647 w 514"/>
                <a:gd name="T53" fmla="*/ 2147483647 h 1066"/>
                <a:gd name="T54" fmla="*/ 2147483647 w 514"/>
                <a:gd name="T55" fmla="*/ 2147483647 h 1066"/>
                <a:gd name="T56" fmla="*/ 2147483647 w 514"/>
                <a:gd name="T57" fmla="*/ 2147483647 h 1066"/>
                <a:gd name="T58" fmla="*/ 0 w 514"/>
                <a:gd name="T59" fmla="*/ 2147483647 h 1066"/>
                <a:gd name="T60" fmla="*/ 2147483647 w 514"/>
                <a:gd name="T61" fmla="*/ 2147483647 h 1066"/>
                <a:gd name="T62" fmla="*/ 2147483647 w 514"/>
                <a:gd name="T63" fmla="*/ 2147483647 h 1066"/>
                <a:gd name="T64" fmla="*/ 2147483647 w 514"/>
                <a:gd name="T65" fmla="*/ 2147483647 h 1066"/>
                <a:gd name="T66" fmla="*/ 2147483647 w 514"/>
                <a:gd name="T67" fmla="*/ 2147483647 h 1066"/>
                <a:gd name="T68" fmla="*/ 2147483647 w 514"/>
                <a:gd name="T69" fmla="*/ 2147483647 h 1066"/>
                <a:gd name="T70" fmla="*/ 2147483647 w 514"/>
                <a:gd name="T71" fmla="*/ 2147483647 h 1066"/>
                <a:gd name="T72" fmla="*/ 2147483647 w 514"/>
                <a:gd name="T73" fmla="*/ 2147483647 h 1066"/>
                <a:gd name="T74" fmla="*/ 2147483647 w 514"/>
                <a:gd name="T75" fmla="*/ 2147483647 h 1066"/>
                <a:gd name="T76" fmla="*/ 2147483647 w 514"/>
                <a:gd name="T77" fmla="*/ 2147483647 h 1066"/>
                <a:gd name="T78" fmla="*/ 2147483647 w 514"/>
                <a:gd name="T79" fmla="*/ 2147483647 h 1066"/>
                <a:gd name="T80" fmla="*/ 2147483647 w 514"/>
                <a:gd name="T81" fmla="*/ 2147483647 h 1066"/>
                <a:gd name="T82" fmla="*/ 2147483647 w 514"/>
                <a:gd name="T83" fmla="*/ 2147483647 h 1066"/>
                <a:gd name="T84" fmla="*/ 2147483647 w 514"/>
                <a:gd name="T85" fmla="*/ 2147483647 h 1066"/>
                <a:gd name="T86" fmla="*/ 2147483647 w 514"/>
                <a:gd name="T87" fmla="*/ 2147483647 h 1066"/>
                <a:gd name="T88" fmla="*/ 2147483647 w 514"/>
                <a:gd name="T89" fmla="*/ 2147483647 h 1066"/>
                <a:gd name="T90" fmla="*/ 2147483647 w 514"/>
                <a:gd name="T91" fmla="*/ 2147483647 h 1066"/>
                <a:gd name="T92" fmla="*/ 2147483647 w 514"/>
                <a:gd name="T93" fmla="*/ 2147483647 h 1066"/>
                <a:gd name="T94" fmla="*/ 2147483647 w 514"/>
                <a:gd name="T95" fmla="*/ 2147483647 h 1066"/>
                <a:gd name="T96" fmla="*/ 2147483647 w 514"/>
                <a:gd name="T97" fmla="*/ 2147483647 h 1066"/>
                <a:gd name="T98" fmla="*/ 2147483647 w 514"/>
                <a:gd name="T99" fmla="*/ 2147483647 h 1066"/>
                <a:gd name="T100" fmla="*/ 2147483647 w 514"/>
                <a:gd name="T101" fmla="*/ 2147483647 h 1066"/>
                <a:gd name="T102" fmla="*/ 2147483647 w 514"/>
                <a:gd name="T103" fmla="*/ 2147483647 h 1066"/>
                <a:gd name="T104" fmla="*/ 2147483647 w 514"/>
                <a:gd name="T105" fmla="*/ 2147483647 h 1066"/>
                <a:gd name="T106" fmla="*/ 2147483647 w 514"/>
                <a:gd name="T107" fmla="*/ 2147483647 h 1066"/>
                <a:gd name="T108" fmla="*/ 2147483647 w 514"/>
                <a:gd name="T109" fmla="*/ 2147483647 h 1066"/>
                <a:gd name="T110" fmla="*/ 2147483647 w 514"/>
                <a:gd name="T111" fmla="*/ 2147483647 h 1066"/>
                <a:gd name="T112" fmla="*/ 2147483647 w 514"/>
                <a:gd name="T113" fmla="*/ 2147483647 h 10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4"/>
                <a:gd name="T172" fmla="*/ 0 h 1066"/>
                <a:gd name="T173" fmla="*/ 514 w 514"/>
                <a:gd name="T174" fmla="*/ 1066 h 10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4" h="1066">
                  <a:moveTo>
                    <a:pt x="169" y="0"/>
                  </a:moveTo>
                  <a:lnTo>
                    <a:pt x="204" y="11"/>
                  </a:lnTo>
                  <a:lnTo>
                    <a:pt x="234" y="8"/>
                  </a:lnTo>
                  <a:lnTo>
                    <a:pt x="285" y="4"/>
                  </a:lnTo>
                  <a:lnTo>
                    <a:pt x="285" y="31"/>
                  </a:lnTo>
                  <a:lnTo>
                    <a:pt x="260" y="49"/>
                  </a:lnTo>
                  <a:lnTo>
                    <a:pt x="230" y="77"/>
                  </a:lnTo>
                  <a:lnTo>
                    <a:pt x="161" y="103"/>
                  </a:lnTo>
                  <a:lnTo>
                    <a:pt x="182" y="147"/>
                  </a:lnTo>
                  <a:lnTo>
                    <a:pt x="210" y="131"/>
                  </a:lnTo>
                  <a:lnTo>
                    <a:pt x="257" y="123"/>
                  </a:lnTo>
                  <a:lnTo>
                    <a:pt x="314" y="136"/>
                  </a:lnTo>
                  <a:lnTo>
                    <a:pt x="347" y="137"/>
                  </a:lnTo>
                  <a:lnTo>
                    <a:pt x="366" y="160"/>
                  </a:lnTo>
                  <a:lnTo>
                    <a:pt x="349" y="182"/>
                  </a:lnTo>
                  <a:lnTo>
                    <a:pt x="331" y="212"/>
                  </a:lnTo>
                  <a:lnTo>
                    <a:pt x="313" y="243"/>
                  </a:lnTo>
                  <a:lnTo>
                    <a:pt x="264" y="295"/>
                  </a:lnTo>
                  <a:lnTo>
                    <a:pt x="251" y="323"/>
                  </a:lnTo>
                  <a:lnTo>
                    <a:pt x="222" y="339"/>
                  </a:lnTo>
                  <a:lnTo>
                    <a:pt x="262" y="351"/>
                  </a:lnTo>
                  <a:lnTo>
                    <a:pt x="287" y="355"/>
                  </a:lnTo>
                  <a:lnTo>
                    <a:pt x="316" y="378"/>
                  </a:lnTo>
                  <a:lnTo>
                    <a:pt x="335" y="412"/>
                  </a:lnTo>
                  <a:lnTo>
                    <a:pt x="347" y="453"/>
                  </a:lnTo>
                  <a:lnTo>
                    <a:pt x="366" y="500"/>
                  </a:lnTo>
                  <a:lnTo>
                    <a:pt x="378" y="538"/>
                  </a:lnTo>
                  <a:lnTo>
                    <a:pt x="413" y="575"/>
                  </a:lnTo>
                  <a:lnTo>
                    <a:pt x="396" y="619"/>
                  </a:lnTo>
                  <a:lnTo>
                    <a:pt x="385" y="652"/>
                  </a:lnTo>
                  <a:lnTo>
                    <a:pt x="394" y="681"/>
                  </a:lnTo>
                  <a:lnTo>
                    <a:pt x="412" y="705"/>
                  </a:lnTo>
                  <a:lnTo>
                    <a:pt x="440" y="736"/>
                  </a:lnTo>
                  <a:lnTo>
                    <a:pt x="440" y="763"/>
                  </a:lnTo>
                  <a:lnTo>
                    <a:pt x="472" y="745"/>
                  </a:lnTo>
                  <a:lnTo>
                    <a:pt x="514" y="759"/>
                  </a:lnTo>
                  <a:lnTo>
                    <a:pt x="504" y="778"/>
                  </a:lnTo>
                  <a:lnTo>
                    <a:pt x="507" y="817"/>
                  </a:lnTo>
                  <a:lnTo>
                    <a:pt x="481" y="850"/>
                  </a:lnTo>
                  <a:lnTo>
                    <a:pt x="451" y="876"/>
                  </a:lnTo>
                  <a:lnTo>
                    <a:pt x="433" y="909"/>
                  </a:lnTo>
                  <a:lnTo>
                    <a:pt x="474" y="907"/>
                  </a:lnTo>
                  <a:lnTo>
                    <a:pt x="478" y="936"/>
                  </a:lnTo>
                  <a:lnTo>
                    <a:pt x="456" y="966"/>
                  </a:lnTo>
                  <a:lnTo>
                    <a:pt x="434" y="998"/>
                  </a:lnTo>
                  <a:lnTo>
                    <a:pt x="394" y="1002"/>
                  </a:lnTo>
                  <a:lnTo>
                    <a:pt x="349" y="987"/>
                  </a:lnTo>
                  <a:lnTo>
                    <a:pt x="309" y="984"/>
                  </a:lnTo>
                  <a:lnTo>
                    <a:pt x="285" y="996"/>
                  </a:lnTo>
                  <a:lnTo>
                    <a:pt x="250" y="993"/>
                  </a:lnTo>
                  <a:lnTo>
                    <a:pt x="235" y="1010"/>
                  </a:lnTo>
                  <a:lnTo>
                    <a:pt x="204" y="994"/>
                  </a:lnTo>
                  <a:lnTo>
                    <a:pt x="171" y="986"/>
                  </a:lnTo>
                  <a:lnTo>
                    <a:pt x="131" y="985"/>
                  </a:lnTo>
                  <a:lnTo>
                    <a:pt x="119" y="1008"/>
                  </a:lnTo>
                  <a:lnTo>
                    <a:pt x="107" y="1036"/>
                  </a:lnTo>
                  <a:lnTo>
                    <a:pt x="71" y="1028"/>
                  </a:lnTo>
                  <a:lnTo>
                    <a:pt x="57" y="1047"/>
                  </a:lnTo>
                  <a:lnTo>
                    <a:pt x="13" y="1066"/>
                  </a:lnTo>
                  <a:lnTo>
                    <a:pt x="0" y="1047"/>
                  </a:lnTo>
                  <a:lnTo>
                    <a:pt x="15" y="1024"/>
                  </a:lnTo>
                  <a:lnTo>
                    <a:pt x="37" y="996"/>
                  </a:lnTo>
                  <a:lnTo>
                    <a:pt x="66" y="975"/>
                  </a:lnTo>
                  <a:lnTo>
                    <a:pt x="82" y="939"/>
                  </a:lnTo>
                  <a:lnTo>
                    <a:pt x="99" y="928"/>
                  </a:lnTo>
                  <a:lnTo>
                    <a:pt x="137" y="926"/>
                  </a:lnTo>
                  <a:lnTo>
                    <a:pt x="170" y="931"/>
                  </a:lnTo>
                  <a:lnTo>
                    <a:pt x="196" y="915"/>
                  </a:lnTo>
                  <a:lnTo>
                    <a:pt x="210" y="890"/>
                  </a:lnTo>
                  <a:lnTo>
                    <a:pt x="188" y="890"/>
                  </a:lnTo>
                  <a:lnTo>
                    <a:pt x="160" y="896"/>
                  </a:lnTo>
                  <a:lnTo>
                    <a:pt x="126" y="898"/>
                  </a:lnTo>
                  <a:lnTo>
                    <a:pt x="92" y="873"/>
                  </a:lnTo>
                  <a:lnTo>
                    <a:pt x="66" y="889"/>
                  </a:lnTo>
                  <a:lnTo>
                    <a:pt x="34" y="894"/>
                  </a:lnTo>
                  <a:lnTo>
                    <a:pt x="9" y="864"/>
                  </a:lnTo>
                  <a:lnTo>
                    <a:pt x="60" y="829"/>
                  </a:lnTo>
                  <a:lnTo>
                    <a:pt x="89" y="796"/>
                  </a:lnTo>
                  <a:lnTo>
                    <a:pt x="119" y="761"/>
                  </a:lnTo>
                  <a:lnTo>
                    <a:pt x="96" y="747"/>
                  </a:lnTo>
                  <a:lnTo>
                    <a:pt x="69" y="739"/>
                  </a:lnTo>
                  <a:lnTo>
                    <a:pt x="75" y="697"/>
                  </a:lnTo>
                  <a:lnTo>
                    <a:pt x="99" y="703"/>
                  </a:lnTo>
                  <a:lnTo>
                    <a:pt x="124" y="709"/>
                  </a:lnTo>
                  <a:lnTo>
                    <a:pt x="153" y="703"/>
                  </a:lnTo>
                  <a:lnTo>
                    <a:pt x="180" y="666"/>
                  </a:lnTo>
                  <a:lnTo>
                    <a:pt x="192" y="686"/>
                  </a:lnTo>
                  <a:lnTo>
                    <a:pt x="223" y="686"/>
                  </a:lnTo>
                  <a:lnTo>
                    <a:pt x="227" y="662"/>
                  </a:lnTo>
                  <a:lnTo>
                    <a:pt x="208" y="647"/>
                  </a:lnTo>
                  <a:lnTo>
                    <a:pt x="211" y="613"/>
                  </a:lnTo>
                  <a:lnTo>
                    <a:pt x="201" y="569"/>
                  </a:lnTo>
                  <a:lnTo>
                    <a:pt x="179" y="533"/>
                  </a:lnTo>
                  <a:lnTo>
                    <a:pt x="179" y="479"/>
                  </a:lnTo>
                  <a:lnTo>
                    <a:pt x="133" y="474"/>
                  </a:lnTo>
                  <a:lnTo>
                    <a:pt x="84" y="485"/>
                  </a:lnTo>
                  <a:lnTo>
                    <a:pt x="76" y="440"/>
                  </a:lnTo>
                  <a:lnTo>
                    <a:pt x="101" y="420"/>
                  </a:lnTo>
                  <a:lnTo>
                    <a:pt x="123" y="393"/>
                  </a:lnTo>
                  <a:lnTo>
                    <a:pt x="108" y="355"/>
                  </a:lnTo>
                  <a:lnTo>
                    <a:pt x="130" y="331"/>
                  </a:lnTo>
                  <a:lnTo>
                    <a:pt x="100" y="328"/>
                  </a:lnTo>
                  <a:lnTo>
                    <a:pt x="69" y="333"/>
                  </a:lnTo>
                  <a:lnTo>
                    <a:pt x="60" y="312"/>
                  </a:lnTo>
                  <a:lnTo>
                    <a:pt x="64" y="261"/>
                  </a:lnTo>
                  <a:lnTo>
                    <a:pt x="33" y="224"/>
                  </a:lnTo>
                  <a:lnTo>
                    <a:pt x="60" y="197"/>
                  </a:lnTo>
                  <a:lnTo>
                    <a:pt x="91" y="168"/>
                  </a:lnTo>
                  <a:lnTo>
                    <a:pt x="88" y="139"/>
                  </a:lnTo>
                  <a:lnTo>
                    <a:pt x="72" y="98"/>
                  </a:lnTo>
                  <a:lnTo>
                    <a:pt x="96" y="81"/>
                  </a:lnTo>
                  <a:lnTo>
                    <a:pt x="123" y="57"/>
                  </a:lnTo>
                  <a:lnTo>
                    <a:pt x="142" y="37"/>
                  </a:lnTo>
                  <a:lnTo>
                    <a:pt x="140" y="2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6" name="Freeform 130"/>
            <p:cNvSpPr>
              <a:spLocks/>
            </p:cNvSpPr>
            <p:nvPr/>
          </p:nvSpPr>
          <p:spPr bwMode="auto">
            <a:xfrm rot="290201">
              <a:off x="4071914" y="3652856"/>
              <a:ext cx="87312" cy="127000"/>
            </a:xfrm>
            <a:custGeom>
              <a:avLst/>
              <a:gdLst>
                <a:gd name="T0" fmla="*/ 2147483647 w 1176"/>
                <a:gd name="T1" fmla="*/ 2147483647 h 1616"/>
                <a:gd name="T2" fmla="*/ 2147483647 w 1176"/>
                <a:gd name="T3" fmla="*/ 2147483647 h 1616"/>
                <a:gd name="T4" fmla="*/ 2147483647 w 1176"/>
                <a:gd name="T5" fmla="*/ 2147483647 h 1616"/>
                <a:gd name="T6" fmla="*/ 2147483647 w 1176"/>
                <a:gd name="T7" fmla="*/ 2147483647 h 1616"/>
                <a:gd name="T8" fmla="*/ 2147483647 w 1176"/>
                <a:gd name="T9" fmla="*/ 2147483647 h 1616"/>
                <a:gd name="T10" fmla="*/ 2147483647 w 1176"/>
                <a:gd name="T11" fmla="*/ 2147483647 h 1616"/>
                <a:gd name="T12" fmla="*/ 2147483647 w 1176"/>
                <a:gd name="T13" fmla="*/ 2147483647 h 1616"/>
                <a:gd name="T14" fmla="*/ 2147483647 w 1176"/>
                <a:gd name="T15" fmla="*/ 0 h 1616"/>
                <a:gd name="T16" fmla="*/ 2147483647 w 1176"/>
                <a:gd name="T17" fmla="*/ 2147483647 h 1616"/>
                <a:gd name="T18" fmla="*/ 2147483647 w 1176"/>
                <a:gd name="T19" fmla="*/ 2147483647 h 1616"/>
                <a:gd name="T20" fmla="*/ 2147483647 w 1176"/>
                <a:gd name="T21" fmla="*/ 2147483647 h 1616"/>
                <a:gd name="T22" fmla="*/ 2147483647 w 1176"/>
                <a:gd name="T23" fmla="*/ 2147483647 h 1616"/>
                <a:gd name="T24" fmla="*/ 2147483647 w 1176"/>
                <a:gd name="T25" fmla="*/ 2147483647 h 1616"/>
                <a:gd name="T26" fmla="*/ 2147483647 w 1176"/>
                <a:gd name="T27" fmla="*/ 2147483647 h 1616"/>
                <a:gd name="T28" fmla="*/ 2147483647 w 1176"/>
                <a:gd name="T29" fmla="*/ 2147483647 h 1616"/>
                <a:gd name="T30" fmla="*/ 2147483647 w 1176"/>
                <a:gd name="T31" fmla="*/ 2147483647 h 1616"/>
                <a:gd name="T32" fmla="*/ 2147483647 w 1176"/>
                <a:gd name="T33" fmla="*/ 2147483647 h 1616"/>
                <a:gd name="T34" fmla="*/ 2147483647 w 1176"/>
                <a:gd name="T35" fmla="*/ 2147483647 h 1616"/>
                <a:gd name="T36" fmla="*/ 2147483647 w 1176"/>
                <a:gd name="T37" fmla="*/ 2147483647 h 1616"/>
                <a:gd name="T38" fmla="*/ 2147483647 w 1176"/>
                <a:gd name="T39" fmla="*/ 2147483647 h 1616"/>
                <a:gd name="T40" fmla="*/ 2147483647 w 1176"/>
                <a:gd name="T41" fmla="*/ 2147483647 h 1616"/>
                <a:gd name="T42" fmla="*/ 2147483647 w 1176"/>
                <a:gd name="T43" fmla="*/ 2147483647 h 1616"/>
                <a:gd name="T44" fmla="*/ 2147483647 w 1176"/>
                <a:gd name="T45" fmla="*/ 2147483647 h 1616"/>
                <a:gd name="T46" fmla="*/ 2147483647 w 1176"/>
                <a:gd name="T47" fmla="*/ 2147483647 h 1616"/>
                <a:gd name="T48" fmla="*/ 2147483647 w 1176"/>
                <a:gd name="T49" fmla="*/ 2147483647 h 1616"/>
                <a:gd name="T50" fmla="*/ 2147483647 w 1176"/>
                <a:gd name="T51" fmla="*/ 2147483647 h 1616"/>
                <a:gd name="T52" fmla="*/ 2147483647 w 1176"/>
                <a:gd name="T53" fmla="*/ 2147483647 h 1616"/>
                <a:gd name="T54" fmla="*/ 2147483647 w 1176"/>
                <a:gd name="T55" fmla="*/ 2147483647 h 1616"/>
                <a:gd name="T56" fmla="*/ 2147483647 w 1176"/>
                <a:gd name="T57" fmla="*/ 2147483647 h 1616"/>
                <a:gd name="T58" fmla="*/ 2147483647 w 1176"/>
                <a:gd name="T59" fmla="*/ 2147483647 h 1616"/>
                <a:gd name="T60" fmla="*/ 2147483647 w 1176"/>
                <a:gd name="T61" fmla="*/ 2147483647 h 1616"/>
                <a:gd name="T62" fmla="*/ 2147483647 w 1176"/>
                <a:gd name="T63" fmla="*/ 2147483647 h 1616"/>
                <a:gd name="T64" fmla="*/ 2147483647 w 1176"/>
                <a:gd name="T65" fmla="*/ 2147483647 h 1616"/>
                <a:gd name="T66" fmla="*/ 2147483647 w 1176"/>
                <a:gd name="T67" fmla="*/ 2147483647 h 1616"/>
                <a:gd name="T68" fmla="*/ 0 w 1176"/>
                <a:gd name="T69" fmla="*/ 2147483647 h 1616"/>
                <a:gd name="T70" fmla="*/ 2147483647 w 1176"/>
                <a:gd name="T71" fmla="*/ 2147483647 h 1616"/>
                <a:gd name="T72" fmla="*/ 2147483647 w 1176"/>
                <a:gd name="T73" fmla="*/ 2147483647 h 1616"/>
                <a:gd name="T74" fmla="*/ 2147483647 w 1176"/>
                <a:gd name="T75" fmla="*/ 2147483647 h 1616"/>
                <a:gd name="T76" fmla="*/ 2147483647 w 1176"/>
                <a:gd name="T77" fmla="*/ 2147483647 h 1616"/>
                <a:gd name="T78" fmla="*/ 2147483647 w 1176"/>
                <a:gd name="T79" fmla="*/ 2147483647 h 1616"/>
                <a:gd name="T80" fmla="*/ 2147483647 w 1176"/>
                <a:gd name="T81" fmla="*/ 2147483647 h 1616"/>
                <a:gd name="T82" fmla="*/ 2147483647 w 1176"/>
                <a:gd name="T83" fmla="*/ 2147483647 h 1616"/>
                <a:gd name="T84" fmla="*/ 2147483647 w 1176"/>
                <a:gd name="T85" fmla="*/ 2147483647 h 1616"/>
                <a:gd name="T86" fmla="*/ 2147483647 w 1176"/>
                <a:gd name="T87" fmla="*/ 2147483647 h 1616"/>
                <a:gd name="T88" fmla="*/ 2147483647 w 1176"/>
                <a:gd name="T89" fmla="*/ 2147483647 h 1616"/>
                <a:gd name="T90" fmla="*/ 2147483647 w 1176"/>
                <a:gd name="T91" fmla="*/ 2147483647 h 1616"/>
                <a:gd name="T92" fmla="*/ 2147483647 w 1176"/>
                <a:gd name="T93" fmla="*/ 2147483647 h 1616"/>
                <a:gd name="T94" fmla="*/ 2147483647 w 1176"/>
                <a:gd name="T95" fmla="*/ 2147483647 h 1616"/>
                <a:gd name="T96" fmla="*/ 2147483647 w 1176"/>
                <a:gd name="T97" fmla="*/ 2147483647 h 1616"/>
                <a:gd name="T98" fmla="*/ 2147483647 w 1176"/>
                <a:gd name="T99" fmla="*/ 2147483647 h 1616"/>
                <a:gd name="T100" fmla="*/ 2147483647 w 1176"/>
                <a:gd name="T101" fmla="*/ 2147483647 h 1616"/>
                <a:gd name="T102" fmla="*/ 2147483647 w 1176"/>
                <a:gd name="T103" fmla="*/ 2147483647 h 1616"/>
                <a:gd name="T104" fmla="*/ 2147483647 w 1176"/>
                <a:gd name="T105" fmla="*/ 2147483647 h 1616"/>
                <a:gd name="T106" fmla="*/ 2147483647 w 1176"/>
                <a:gd name="T107" fmla="*/ 2147483647 h 1616"/>
                <a:gd name="T108" fmla="*/ 2147483647 w 1176"/>
                <a:gd name="T109" fmla="*/ 2147483647 h 1616"/>
                <a:gd name="T110" fmla="*/ 2147483647 w 1176"/>
                <a:gd name="T111" fmla="*/ 2147483647 h 1616"/>
                <a:gd name="T112" fmla="*/ 2147483647 w 1176"/>
                <a:gd name="T113" fmla="*/ 2147483647 h 16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76"/>
                <a:gd name="T172" fmla="*/ 0 h 1616"/>
                <a:gd name="T173" fmla="*/ 1176 w 1176"/>
                <a:gd name="T174" fmla="*/ 1616 h 161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76" h="1616">
                  <a:moveTo>
                    <a:pt x="664" y="464"/>
                  </a:moveTo>
                  <a:lnTo>
                    <a:pt x="608" y="320"/>
                  </a:lnTo>
                  <a:lnTo>
                    <a:pt x="664" y="256"/>
                  </a:lnTo>
                  <a:lnTo>
                    <a:pt x="744" y="264"/>
                  </a:lnTo>
                  <a:lnTo>
                    <a:pt x="792" y="168"/>
                  </a:lnTo>
                  <a:lnTo>
                    <a:pt x="928" y="112"/>
                  </a:lnTo>
                  <a:lnTo>
                    <a:pt x="952" y="32"/>
                  </a:lnTo>
                  <a:lnTo>
                    <a:pt x="904" y="0"/>
                  </a:lnTo>
                  <a:lnTo>
                    <a:pt x="856" y="64"/>
                  </a:lnTo>
                  <a:lnTo>
                    <a:pt x="813" y="147"/>
                  </a:lnTo>
                  <a:lnTo>
                    <a:pt x="768" y="160"/>
                  </a:lnTo>
                  <a:lnTo>
                    <a:pt x="760" y="48"/>
                  </a:lnTo>
                  <a:lnTo>
                    <a:pt x="632" y="48"/>
                  </a:lnTo>
                  <a:lnTo>
                    <a:pt x="584" y="104"/>
                  </a:lnTo>
                  <a:lnTo>
                    <a:pt x="584" y="184"/>
                  </a:lnTo>
                  <a:lnTo>
                    <a:pt x="480" y="256"/>
                  </a:lnTo>
                  <a:lnTo>
                    <a:pt x="560" y="280"/>
                  </a:lnTo>
                  <a:lnTo>
                    <a:pt x="584" y="336"/>
                  </a:lnTo>
                  <a:lnTo>
                    <a:pt x="544" y="424"/>
                  </a:lnTo>
                  <a:lnTo>
                    <a:pt x="504" y="496"/>
                  </a:lnTo>
                  <a:lnTo>
                    <a:pt x="432" y="432"/>
                  </a:lnTo>
                  <a:lnTo>
                    <a:pt x="384" y="496"/>
                  </a:lnTo>
                  <a:lnTo>
                    <a:pt x="280" y="432"/>
                  </a:lnTo>
                  <a:lnTo>
                    <a:pt x="195" y="457"/>
                  </a:lnTo>
                  <a:lnTo>
                    <a:pt x="152" y="552"/>
                  </a:lnTo>
                  <a:lnTo>
                    <a:pt x="184" y="632"/>
                  </a:lnTo>
                  <a:lnTo>
                    <a:pt x="120" y="680"/>
                  </a:lnTo>
                  <a:lnTo>
                    <a:pt x="144" y="856"/>
                  </a:lnTo>
                  <a:lnTo>
                    <a:pt x="192" y="896"/>
                  </a:lnTo>
                  <a:lnTo>
                    <a:pt x="240" y="976"/>
                  </a:lnTo>
                  <a:lnTo>
                    <a:pt x="216" y="1080"/>
                  </a:lnTo>
                  <a:lnTo>
                    <a:pt x="216" y="1168"/>
                  </a:lnTo>
                  <a:lnTo>
                    <a:pt x="88" y="1200"/>
                  </a:lnTo>
                  <a:lnTo>
                    <a:pt x="40" y="1288"/>
                  </a:lnTo>
                  <a:lnTo>
                    <a:pt x="0" y="1448"/>
                  </a:lnTo>
                  <a:lnTo>
                    <a:pt x="40" y="1552"/>
                  </a:lnTo>
                  <a:lnTo>
                    <a:pt x="120" y="1528"/>
                  </a:lnTo>
                  <a:lnTo>
                    <a:pt x="160" y="1616"/>
                  </a:lnTo>
                  <a:lnTo>
                    <a:pt x="288" y="1616"/>
                  </a:lnTo>
                  <a:lnTo>
                    <a:pt x="424" y="1552"/>
                  </a:lnTo>
                  <a:lnTo>
                    <a:pt x="520" y="1456"/>
                  </a:lnTo>
                  <a:lnTo>
                    <a:pt x="624" y="1448"/>
                  </a:lnTo>
                  <a:lnTo>
                    <a:pt x="728" y="1376"/>
                  </a:lnTo>
                  <a:lnTo>
                    <a:pt x="1006" y="1327"/>
                  </a:lnTo>
                  <a:lnTo>
                    <a:pt x="1048" y="1224"/>
                  </a:lnTo>
                  <a:lnTo>
                    <a:pt x="1112" y="1112"/>
                  </a:lnTo>
                  <a:lnTo>
                    <a:pt x="1160" y="1000"/>
                  </a:lnTo>
                  <a:lnTo>
                    <a:pt x="1144" y="888"/>
                  </a:lnTo>
                  <a:lnTo>
                    <a:pt x="1176" y="768"/>
                  </a:lnTo>
                  <a:lnTo>
                    <a:pt x="1136" y="664"/>
                  </a:lnTo>
                  <a:lnTo>
                    <a:pt x="1088" y="568"/>
                  </a:lnTo>
                  <a:lnTo>
                    <a:pt x="1024" y="528"/>
                  </a:lnTo>
                  <a:lnTo>
                    <a:pt x="984" y="456"/>
                  </a:lnTo>
                  <a:lnTo>
                    <a:pt x="912" y="440"/>
                  </a:lnTo>
                  <a:lnTo>
                    <a:pt x="848" y="496"/>
                  </a:lnTo>
                  <a:lnTo>
                    <a:pt x="776" y="528"/>
                  </a:lnTo>
                  <a:lnTo>
                    <a:pt x="664" y="46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7" name="Freeform 131"/>
            <p:cNvSpPr>
              <a:spLocks/>
            </p:cNvSpPr>
            <p:nvPr/>
          </p:nvSpPr>
          <p:spPr bwMode="auto">
            <a:xfrm>
              <a:off x="4119539" y="3659206"/>
              <a:ext cx="50800" cy="41275"/>
            </a:xfrm>
            <a:custGeom>
              <a:avLst/>
              <a:gdLst>
                <a:gd name="T0" fmla="*/ 2147483647 w 161"/>
                <a:gd name="T1" fmla="*/ 0 h 130"/>
                <a:gd name="T2" fmla="*/ 2147483647 w 161"/>
                <a:gd name="T3" fmla="*/ 2147483647 h 130"/>
                <a:gd name="T4" fmla="*/ 2147483647 w 161"/>
                <a:gd name="T5" fmla="*/ 2147483647 h 130"/>
                <a:gd name="T6" fmla="*/ 2147483647 w 161"/>
                <a:gd name="T7" fmla="*/ 2147483647 h 130"/>
                <a:gd name="T8" fmla="*/ 2147483647 w 161"/>
                <a:gd name="T9" fmla="*/ 2147483647 h 130"/>
                <a:gd name="T10" fmla="*/ 2147483647 w 161"/>
                <a:gd name="T11" fmla="*/ 2147483647 h 130"/>
                <a:gd name="T12" fmla="*/ 2147483647 w 161"/>
                <a:gd name="T13" fmla="*/ 2147483647 h 130"/>
                <a:gd name="T14" fmla="*/ 0 w 161"/>
                <a:gd name="T15" fmla="*/ 2147483647 h 130"/>
                <a:gd name="T16" fmla="*/ 2147483647 w 161"/>
                <a:gd name="T17" fmla="*/ 2147483647 h 130"/>
                <a:gd name="T18" fmla="*/ 2147483647 w 161"/>
                <a:gd name="T19" fmla="*/ 2147483647 h 130"/>
                <a:gd name="T20" fmla="*/ 2147483647 w 161"/>
                <a:gd name="T21" fmla="*/ 2147483647 h 130"/>
                <a:gd name="T22" fmla="*/ 2147483647 w 161"/>
                <a:gd name="T23" fmla="*/ 2147483647 h 130"/>
                <a:gd name="T24" fmla="*/ 2147483647 w 161"/>
                <a:gd name="T25" fmla="*/ 2147483647 h 130"/>
                <a:gd name="T26" fmla="*/ 2147483647 w 161"/>
                <a:gd name="T27" fmla="*/ 2147483647 h 130"/>
                <a:gd name="T28" fmla="*/ 2147483647 w 161"/>
                <a:gd name="T29" fmla="*/ 2147483647 h 130"/>
                <a:gd name="T30" fmla="*/ 2147483647 w 161"/>
                <a:gd name="T31" fmla="*/ 2147483647 h 130"/>
                <a:gd name="T32" fmla="*/ 2147483647 w 161"/>
                <a:gd name="T33" fmla="*/ 2147483647 h 130"/>
                <a:gd name="T34" fmla="*/ 2147483647 w 161"/>
                <a:gd name="T35" fmla="*/ 2147483647 h 130"/>
                <a:gd name="T36" fmla="*/ 2147483647 w 161"/>
                <a:gd name="T37" fmla="*/ 2147483647 h 130"/>
                <a:gd name="T38" fmla="*/ 2147483647 w 161"/>
                <a:gd name="T39" fmla="*/ 2147483647 h 130"/>
                <a:gd name="T40" fmla="*/ 2147483647 w 161"/>
                <a:gd name="T41" fmla="*/ 2147483647 h 130"/>
                <a:gd name="T42" fmla="*/ 2147483647 w 161"/>
                <a:gd name="T43" fmla="*/ 2147483647 h 130"/>
                <a:gd name="T44" fmla="*/ 2147483647 w 161"/>
                <a:gd name="T45" fmla="*/ 2147483647 h 130"/>
                <a:gd name="T46" fmla="*/ 2147483647 w 161"/>
                <a:gd name="T47" fmla="*/ 2147483647 h 130"/>
                <a:gd name="T48" fmla="*/ 2147483647 w 161"/>
                <a:gd name="T49" fmla="*/ 2147483647 h 130"/>
                <a:gd name="T50" fmla="*/ 2147483647 w 161"/>
                <a:gd name="T51" fmla="*/ 0 h 1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1"/>
                <a:gd name="T79" fmla="*/ 0 h 130"/>
                <a:gd name="T80" fmla="*/ 161 w 161"/>
                <a:gd name="T81" fmla="*/ 130 h 1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1" h="130">
                  <a:moveTo>
                    <a:pt x="138" y="0"/>
                  </a:moveTo>
                  <a:lnTo>
                    <a:pt x="124" y="9"/>
                  </a:lnTo>
                  <a:lnTo>
                    <a:pt x="106" y="8"/>
                  </a:lnTo>
                  <a:lnTo>
                    <a:pt x="77" y="14"/>
                  </a:lnTo>
                  <a:lnTo>
                    <a:pt x="45" y="26"/>
                  </a:lnTo>
                  <a:lnTo>
                    <a:pt x="32" y="48"/>
                  </a:lnTo>
                  <a:lnTo>
                    <a:pt x="13" y="45"/>
                  </a:lnTo>
                  <a:lnTo>
                    <a:pt x="0" y="58"/>
                  </a:lnTo>
                  <a:lnTo>
                    <a:pt x="9" y="96"/>
                  </a:lnTo>
                  <a:lnTo>
                    <a:pt x="32" y="114"/>
                  </a:lnTo>
                  <a:lnTo>
                    <a:pt x="53" y="111"/>
                  </a:lnTo>
                  <a:lnTo>
                    <a:pt x="69" y="97"/>
                  </a:lnTo>
                  <a:lnTo>
                    <a:pt x="84" y="101"/>
                  </a:lnTo>
                  <a:lnTo>
                    <a:pt x="91" y="118"/>
                  </a:lnTo>
                  <a:lnTo>
                    <a:pt x="105" y="130"/>
                  </a:lnTo>
                  <a:lnTo>
                    <a:pt x="117" y="124"/>
                  </a:lnTo>
                  <a:lnTo>
                    <a:pt x="128" y="123"/>
                  </a:lnTo>
                  <a:lnTo>
                    <a:pt x="142" y="116"/>
                  </a:lnTo>
                  <a:lnTo>
                    <a:pt x="158" y="103"/>
                  </a:lnTo>
                  <a:lnTo>
                    <a:pt x="161" y="93"/>
                  </a:lnTo>
                  <a:lnTo>
                    <a:pt x="160" y="79"/>
                  </a:lnTo>
                  <a:lnTo>
                    <a:pt x="149" y="68"/>
                  </a:lnTo>
                  <a:lnTo>
                    <a:pt x="154" y="58"/>
                  </a:lnTo>
                  <a:lnTo>
                    <a:pt x="157" y="40"/>
                  </a:lnTo>
                  <a:lnTo>
                    <a:pt x="146" y="23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8" name="Freeform 132"/>
            <p:cNvSpPr>
              <a:spLocks/>
            </p:cNvSpPr>
            <p:nvPr/>
          </p:nvSpPr>
          <p:spPr bwMode="auto">
            <a:xfrm>
              <a:off x="4665639" y="3751281"/>
              <a:ext cx="320675" cy="220662"/>
            </a:xfrm>
            <a:custGeom>
              <a:avLst/>
              <a:gdLst>
                <a:gd name="T0" fmla="*/ 35 w 1879600"/>
                <a:gd name="T1" fmla="*/ 11 h 1290637"/>
                <a:gd name="T2" fmla="*/ 25 w 1879600"/>
                <a:gd name="T3" fmla="*/ 31 h 1290637"/>
                <a:gd name="T4" fmla="*/ 16 w 1879600"/>
                <a:gd name="T5" fmla="*/ 53 h 1290637"/>
                <a:gd name="T6" fmla="*/ 6 w 1879600"/>
                <a:gd name="T7" fmla="*/ 76 h 1290637"/>
                <a:gd name="T8" fmla="*/ 5 w 1879600"/>
                <a:gd name="T9" fmla="*/ 99 h 1290637"/>
                <a:gd name="T10" fmla="*/ 32 w 1879600"/>
                <a:gd name="T11" fmla="*/ 107 h 1290637"/>
                <a:gd name="T12" fmla="*/ 59 w 1879600"/>
                <a:gd name="T13" fmla="*/ 99 h 1290637"/>
                <a:gd name="T14" fmla="*/ 84 w 1879600"/>
                <a:gd name="T15" fmla="*/ 95 h 1290637"/>
                <a:gd name="T16" fmla="*/ 108 w 1879600"/>
                <a:gd name="T17" fmla="*/ 105 h 1290637"/>
                <a:gd name="T18" fmla="*/ 122 w 1879600"/>
                <a:gd name="T19" fmla="*/ 132 h 1290637"/>
                <a:gd name="T20" fmla="*/ 115 w 1879600"/>
                <a:gd name="T21" fmla="*/ 143 h 1290637"/>
                <a:gd name="T22" fmla="*/ 102 w 1879600"/>
                <a:gd name="T23" fmla="*/ 152 h 1290637"/>
                <a:gd name="T24" fmla="*/ 95 w 1879600"/>
                <a:gd name="T25" fmla="*/ 163 h 1290637"/>
                <a:gd name="T26" fmla="*/ 114 w 1879600"/>
                <a:gd name="T27" fmla="*/ 166 h 1290637"/>
                <a:gd name="T28" fmla="*/ 128 w 1879600"/>
                <a:gd name="T29" fmla="*/ 148 h 1290637"/>
                <a:gd name="T30" fmla="*/ 143 w 1879600"/>
                <a:gd name="T31" fmla="*/ 136 h 1290637"/>
                <a:gd name="T32" fmla="*/ 153 w 1879600"/>
                <a:gd name="T33" fmla="*/ 143 h 1290637"/>
                <a:gd name="T34" fmla="*/ 170 w 1879600"/>
                <a:gd name="T35" fmla="*/ 145 h 1290637"/>
                <a:gd name="T36" fmla="*/ 173 w 1879600"/>
                <a:gd name="T37" fmla="*/ 156 h 1290637"/>
                <a:gd name="T38" fmla="*/ 167 w 1879600"/>
                <a:gd name="T39" fmla="*/ 165 h 1290637"/>
                <a:gd name="T40" fmla="*/ 175 w 1879600"/>
                <a:gd name="T41" fmla="*/ 176 h 1290637"/>
                <a:gd name="T42" fmla="*/ 185 w 1879600"/>
                <a:gd name="T43" fmla="*/ 186 h 1290637"/>
                <a:gd name="T44" fmla="*/ 207 w 1879600"/>
                <a:gd name="T45" fmla="*/ 174 h 1290637"/>
                <a:gd name="T46" fmla="*/ 218 w 1879600"/>
                <a:gd name="T47" fmla="*/ 167 h 1290637"/>
                <a:gd name="T48" fmla="*/ 209 w 1879600"/>
                <a:gd name="T49" fmla="*/ 166 h 1290637"/>
                <a:gd name="T50" fmla="*/ 196 w 1879600"/>
                <a:gd name="T51" fmla="*/ 161 h 1290637"/>
                <a:gd name="T52" fmla="*/ 195 w 1879600"/>
                <a:gd name="T53" fmla="*/ 145 h 1290637"/>
                <a:gd name="T54" fmla="*/ 214 w 1879600"/>
                <a:gd name="T55" fmla="*/ 138 h 1290637"/>
                <a:gd name="T56" fmla="*/ 234 w 1879600"/>
                <a:gd name="T57" fmla="*/ 129 h 1290637"/>
                <a:gd name="T58" fmla="*/ 249 w 1879600"/>
                <a:gd name="T59" fmla="*/ 118 h 1290637"/>
                <a:gd name="T60" fmla="*/ 269 w 1879600"/>
                <a:gd name="T61" fmla="*/ 91 h 1290637"/>
                <a:gd name="T62" fmla="*/ 265 w 1879600"/>
                <a:gd name="T63" fmla="*/ 65 h 1290637"/>
                <a:gd name="T64" fmla="*/ 243 w 1879600"/>
                <a:gd name="T65" fmla="*/ 63 h 1290637"/>
                <a:gd name="T66" fmla="*/ 215 w 1879600"/>
                <a:gd name="T67" fmla="*/ 48 h 1290637"/>
                <a:gd name="T68" fmla="*/ 196 w 1879600"/>
                <a:gd name="T69" fmla="*/ 31 h 1290637"/>
                <a:gd name="T70" fmla="*/ 179 w 1879600"/>
                <a:gd name="T71" fmla="*/ 1 h 1290637"/>
                <a:gd name="T72" fmla="*/ 148 w 1879600"/>
                <a:gd name="T73" fmla="*/ 7 h 1290637"/>
                <a:gd name="T74" fmla="*/ 134 w 1879600"/>
                <a:gd name="T75" fmla="*/ 11 h 1290637"/>
                <a:gd name="T76" fmla="*/ 130 w 1879600"/>
                <a:gd name="T77" fmla="*/ 21 h 1290637"/>
                <a:gd name="T78" fmla="*/ 113 w 1879600"/>
                <a:gd name="T79" fmla="*/ 19 h 1290637"/>
                <a:gd name="T80" fmla="*/ 103 w 1879600"/>
                <a:gd name="T81" fmla="*/ 16 h 1290637"/>
                <a:gd name="T82" fmla="*/ 88 w 1879600"/>
                <a:gd name="T83" fmla="*/ 12 h 1290637"/>
                <a:gd name="T84" fmla="*/ 66 w 1879600"/>
                <a:gd name="T85" fmla="*/ 8 h 12906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879600"/>
                <a:gd name="T130" fmla="*/ 0 h 1290637"/>
                <a:gd name="T131" fmla="*/ 1879600 w 1879600"/>
                <a:gd name="T132" fmla="*/ 1290637 h 12906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879600" h="1290637">
                  <a:moveTo>
                    <a:pt x="331788" y="61912"/>
                  </a:moveTo>
                  <a:lnTo>
                    <a:pt x="277813" y="77787"/>
                  </a:lnTo>
                  <a:lnTo>
                    <a:pt x="239713" y="77787"/>
                  </a:lnTo>
                  <a:lnTo>
                    <a:pt x="207963" y="92075"/>
                  </a:lnTo>
                  <a:lnTo>
                    <a:pt x="182563" y="133350"/>
                  </a:lnTo>
                  <a:lnTo>
                    <a:pt x="174625" y="209550"/>
                  </a:lnTo>
                  <a:lnTo>
                    <a:pt x="201613" y="290512"/>
                  </a:lnTo>
                  <a:lnTo>
                    <a:pt x="165100" y="328612"/>
                  </a:lnTo>
                  <a:lnTo>
                    <a:pt x="111125" y="363537"/>
                  </a:lnTo>
                  <a:lnTo>
                    <a:pt x="61913" y="392112"/>
                  </a:lnTo>
                  <a:lnTo>
                    <a:pt x="57150" y="444500"/>
                  </a:lnTo>
                  <a:lnTo>
                    <a:pt x="39688" y="522287"/>
                  </a:lnTo>
                  <a:lnTo>
                    <a:pt x="0" y="555625"/>
                  </a:lnTo>
                  <a:lnTo>
                    <a:pt x="25400" y="649287"/>
                  </a:lnTo>
                  <a:lnTo>
                    <a:pt x="36451" y="676525"/>
                  </a:lnTo>
                  <a:lnTo>
                    <a:pt x="69850" y="725487"/>
                  </a:lnTo>
                  <a:lnTo>
                    <a:pt x="136525" y="733425"/>
                  </a:lnTo>
                  <a:lnTo>
                    <a:pt x="220663" y="728662"/>
                  </a:lnTo>
                  <a:lnTo>
                    <a:pt x="288925" y="738187"/>
                  </a:lnTo>
                  <a:lnTo>
                    <a:pt x="360363" y="725487"/>
                  </a:lnTo>
                  <a:lnTo>
                    <a:pt x="407988" y="679450"/>
                  </a:lnTo>
                  <a:lnTo>
                    <a:pt x="477838" y="668337"/>
                  </a:lnTo>
                  <a:lnTo>
                    <a:pt x="517525" y="639762"/>
                  </a:lnTo>
                  <a:lnTo>
                    <a:pt x="584200" y="647700"/>
                  </a:lnTo>
                  <a:lnTo>
                    <a:pt x="646113" y="657225"/>
                  </a:lnTo>
                  <a:lnTo>
                    <a:pt x="715963" y="688975"/>
                  </a:lnTo>
                  <a:lnTo>
                    <a:pt x="749300" y="719137"/>
                  </a:lnTo>
                  <a:lnTo>
                    <a:pt x="765175" y="801687"/>
                  </a:lnTo>
                  <a:lnTo>
                    <a:pt x="806450" y="847725"/>
                  </a:lnTo>
                  <a:lnTo>
                    <a:pt x="846138" y="904875"/>
                  </a:lnTo>
                  <a:lnTo>
                    <a:pt x="841375" y="963612"/>
                  </a:lnTo>
                  <a:lnTo>
                    <a:pt x="820738" y="981075"/>
                  </a:lnTo>
                  <a:lnTo>
                    <a:pt x="796925" y="981075"/>
                  </a:lnTo>
                  <a:lnTo>
                    <a:pt x="758825" y="957262"/>
                  </a:lnTo>
                  <a:lnTo>
                    <a:pt x="720725" y="963612"/>
                  </a:lnTo>
                  <a:lnTo>
                    <a:pt x="701675" y="1042987"/>
                  </a:lnTo>
                  <a:lnTo>
                    <a:pt x="684213" y="1073150"/>
                  </a:lnTo>
                  <a:lnTo>
                    <a:pt x="665163" y="1092200"/>
                  </a:lnTo>
                  <a:lnTo>
                    <a:pt x="657225" y="1116012"/>
                  </a:lnTo>
                  <a:lnTo>
                    <a:pt x="696913" y="1135062"/>
                  </a:lnTo>
                  <a:lnTo>
                    <a:pt x="741363" y="1138237"/>
                  </a:lnTo>
                  <a:lnTo>
                    <a:pt x="792163" y="1138237"/>
                  </a:lnTo>
                  <a:lnTo>
                    <a:pt x="820738" y="1077912"/>
                  </a:lnTo>
                  <a:lnTo>
                    <a:pt x="849313" y="1054100"/>
                  </a:lnTo>
                  <a:lnTo>
                    <a:pt x="889000" y="1016000"/>
                  </a:lnTo>
                  <a:lnTo>
                    <a:pt x="915988" y="981075"/>
                  </a:lnTo>
                  <a:lnTo>
                    <a:pt x="963613" y="949325"/>
                  </a:lnTo>
                  <a:lnTo>
                    <a:pt x="987425" y="933450"/>
                  </a:lnTo>
                  <a:lnTo>
                    <a:pt x="1016000" y="903287"/>
                  </a:lnTo>
                  <a:lnTo>
                    <a:pt x="1046163" y="923925"/>
                  </a:lnTo>
                  <a:lnTo>
                    <a:pt x="1057275" y="977900"/>
                  </a:lnTo>
                  <a:lnTo>
                    <a:pt x="1082675" y="1004887"/>
                  </a:lnTo>
                  <a:lnTo>
                    <a:pt x="1120775" y="996950"/>
                  </a:lnTo>
                  <a:lnTo>
                    <a:pt x="1174750" y="992187"/>
                  </a:lnTo>
                  <a:lnTo>
                    <a:pt x="1217613" y="1009650"/>
                  </a:lnTo>
                  <a:lnTo>
                    <a:pt x="1238250" y="1047750"/>
                  </a:lnTo>
                  <a:lnTo>
                    <a:pt x="1198563" y="1066800"/>
                  </a:lnTo>
                  <a:lnTo>
                    <a:pt x="1165225" y="1082675"/>
                  </a:lnTo>
                  <a:lnTo>
                    <a:pt x="1147763" y="1100137"/>
                  </a:lnTo>
                  <a:lnTo>
                    <a:pt x="1152525" y="1131887"/>
                  </a:lnTo>
                  <a:lnTo>
                    <a:pt x="1187450" y="1146175"/>
                  </a:lnTo>
                  <a:lnTo>
                    <a:pt x="1222375" y="1163637"/>
                  </a:lnTo>
                  <a:lnTo>
                    <a:pt x="1211263" y="1206500"/>
                  </a:lnTo>
                  <a:lnTo>
                    <a:pt x="1222375" y="1258887"/>
                  </a:lnTo>
                  <a:lnTo>
                    <a:pt x="1236663" y="1290637"/>
                  </a:lnTo>
                  <a:lnTo>
                    <a:pt x="1281113" y="1270000"/>
                  </a:lnTo>
                  <a:lnTo>
                    <a:pt x="1311275" y="1235075"/>
                  </a:lnTo>
                  <a:lnTo>
                    <a:pt x="1381125" y="1203325"/>
                  </a:lnTo>
                  <a:lnTo>
                    <a:pt x="1430338" y="1190625"/>
                  </a:lnTo>
                  <a:lnTo>
                    <a:pt x="1473200" y="1185862"/>
                  </a:lnTo>
                  <a:lnTo>
                    <a:pt x="1512888" y="1181100"/>
                  </a:lnTo>
                  <a:lnTo>
                    <a:pt x="1511300" y="1144587"/>
                  </a:lnTo>
                  <a:lnTo>
                    <a:pt x="1508125" y="1104900"/>
                  </a:lnTo>
                  <a:lnTo>
                    <a:pt x="1477963" y="1100137"/>
                  </a:lnTo>
                  <a:lnTo>
                    <a:pt x="1446213" y="1133475"/>
                  </a:lnTo>
                  <a:lnTo>
                    <a:pt x="1411288" y="1143000"/>
                  </a:lnTo>
                  <a:lnTo>
                    <a:pt x="1387475" y="1143000"/>
                  </a:lnTo>
                  <a:lnTo>
                    <a:pt x="1355725" y="1101725"/>
                  </a:lnTo>
                  <a:lnTo>
                    <a:pt x="1328738" y="1077912"/>
                  </a:lnTo>
                  <a:lnTo>
                    <a:pt x="1333500" y="1041400"/>
                  </a:lnTo>
                  <a:lnTo>
                    <a:pt x="1346200" y="995362"/>
                  </a:lnTo>
                  <a:lnTo>
                    <a:pt x="1395413" y="965200"/>
                  </a:lnTo>
                  <a:lnTo>
                    <a:pt x="1438275" y="952500"/>
                  </a:lnTo>
                  <a:lnTo>
                    <a:pt x="1482725" y="947737"/>
                  </a:lnTo>
                  <a:lnTo>
                    <a:pt x="1533525" y="911225"/>
                  </a:lnTo>
                  <a:lnTo>
                    <a:pt x="1585913" y="915987"/>
                  </a:lnTo>
                  <a:lnTo>
                    <a:pt x="1616075" y="882650"/>
                  </a:lnTo>
                  <a:lnTo>
                    <a:pt x="1671638" y="874712"/>
                  </a:lnTo>
                  <a:lnTo>
                    <a:pt x="1706563" y="842962"/>
                  </a:lnTo>
                  <a:lnTo>
                    <a:pt x="1722438" y="806450"/>
                  </a:lnTo>
                  <a:lnTo>
                    <a:pt x="1849438" y="752475"/>
                  </a:lnTo>
                  <a:lnTo>
                    <a:pt x="1879600" y="685800"/>
                  </a:lnTo>
                  <a:lnTo>
                    <a:pt x="1860550" y="623887"/>
                  </a:lnTo>
                  <a:lnTo>
                    <a:pt x="1865313" y="530225"/>
                  </a:lnTo>
                  <a:lnTo>
                    <a:pt x="1879600" y="471487"/>
                  </a:lnTo>
                  <a:lnTo>
                    <a:pt x="1836738" y="444500"/>
                  </a:lnTo>
                  <a:lnTo>
                    <a:pt x="1797050" y="454025"/>
                  </a:lnTo>
                  <a:lnTo>
                    <a:pt x="1728788" y="423862"/>
                  </a:lnTo>
                  <a:lnTo>
                    <a:pt x="1679575" y="428625"/>
                  </a:lnTo>
                  <a:lnTo>
                    <a:pt x="1614488" y="342900"/>
                  </a:lnTo>
                  <a:lnTo>
                    <a:pt x="1544638" y="330200"/>
                  </a:lnTo>
                  <a:lnTo>
                    <a:pt x="1487488" y="330200"/>
                  </a:lnTo>
                  <a:lnTo>
                    <a:pt x="1439863" y="268287"/>
                  </a:lnTo>
                  <a:lnTo>
                    <a:pt x="1403350" y="239712"/>
                  </a:lnTo>
                  <a:lnTo>
                    <a:pt x="1354138" y="209550"/>
                  </a:lnTo>
                  <a:lnTo>
                    <a:pt x="1265238" y="166687"/>
                  </a:lnTo>
                  <a:lnTo>
                    <a:pt x="1282700" y="90487"/>
                  </a:lnTo>
                  <a:lnTo>
                    <a:pt x="1239838" y="9525"/>
                  </a:lnTo>
                  <a:lnTo>
                    <a:pt x="1184275" y="0"/>
                  </a:lnTo>
                  <a:lnTo>
                    <a:pt x="1116013" y="47625"/>
                  </a:lnTo>
                  <a:lnTo>
                    <a:pt x="1020763" y="47625"/>
                  </a:lnTo>
                  <a:lnTo>
                    <a:pt x="996950" y="14287"/>
                  </a:lnTo>
                  <a:lnTo>
                    <a:pt x="947738" y="42862"/>
                  </a:lnTo>
                  <a:lnTo>
                    <a:pt x="923925" y="73025"/>
                  </a:lnTo>
                  <a:lnTo>
                    <a:pt x="920750" y="109537"/>
                  </a:lnTo>
                  <a:lnTo>
                    <a:pt x="927100" y="142875"/>
                  </a:lnTo>
                  <a:lnTo>
                    <a:pt x="896938" y="146050"/>
                  </a:lnTo>
                  <a:lnTo>
                    <a:pt x="863600" y="111125"/>
                  </a:lnTo>
                  <a:lnTo>
                    <a:pt x="814388" y="107950"/>
                  </a:lnTo>
                  <a:lnTo>
                    <a:pt x="784225" y="131762"/>
                  </a:lnTo>
                  <a:lnTo>
                    <a:pt x="763588" y="85725"/>
                  </a:lnTo>
                  <a:lnTo>
                    <a:pt x="735013" y="92075"/>
                  </a:lnTo>
                  <a:lnTo>
                    <a:pt x="712788" y="112712"/>
                  </a:lnTo>
                  <a:lnTo>
                    <a:pt x="692150" y="82550"/>
                  </a:lnTo>
                  <a:lnTo>
                    <a:pt x="655638" y="82550"/>
                  </a:lnTo>
                  <a:lnTo>
                    <a:pt x="609600" y="85725"/>
                  </a:lnTo>
                  <a:lnTo>
                    <a:pt x="558800" y="57150"/>
                  </a:lnTo>
                  <a:lnTo>
                    <a:pt x="511175" y="82550"/>
                  </a:lnTo>
                  <a:lnTo>
                    <a:pt x="458788" y="53975"/>
                  </a:lnTo>
                  <a:lnTo>
                    <a:pt x="392113" y="53975"/>
                  </a:lnTo>
                  <a:lnTo>
                    <a:pt x="331788" y="6191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9" name="Freeform 133"/>
            <p:cNvSpPr>
              <a:spLocks/>
            </p:cNvSpPr>
            <p:nvPr/>
          </p:nvSpPr>
          <p:spPr bwMode="auto">
            <a:xfrm>
              <a:off x="4689451" y="3632218"/>
              <a:ext cx="165100" cy="144463"/>
            </a:xfrm>
            <a:custGeom>
              <a:avLst/>
              <a:gdLst>
                <a:gd name="T0" fmla="*/ 2147483647 w 610"/>
                <a:gd name="T1" fmla="*/ 2147483647 h 532"/>
                <a:gd name="T2" fmla="*/ 2147483647 w 610"/>
                <a:gd name="T3" fmla="*/ 2147483647 h 532"/>
                <a:gd name="T4" fmla="*/ 2147483647 w 610"/>
                <a:gd name="T5" fmla="*/ 2147483647 h 532"/>
                <a:gd name="T6" fmla="*/ 2147483647 w 610"/>
                <a:gd name="T7" fmla="*/ 2147483647 h 532"/>
                <a:gd name="T8" fmla="*/ 2147483647 w 610"/>
                <a:gd name="T9" fmla="*/ 2147483647 h 532"/>
                <a:gd name="T10" fmla="*/ 2147483647 w 610"/>
                <a:gd name="T11" fmla="*/ 2147483647 h 532"/>
                <a:gd name="T12" fmla="*/ 2147483647 w 610"/>
                <a:gd name="T13" fmla="*/ 2147483647 h 532"/>
                <a:gd name="T14" fmla="*/ 2147483647 w 610"/>
                <a:gd name="T15" fmla="*/ 2147483647 h 532"/>
                <a:gd name="T16" fmla="*/ 2147483647 w 610"/>
                <a:gd name="T17" fmla="*/ 2147483647 h 532"/>
                <a:gd name="T18" fmla="*/ 2147483647 w 610"/>
                <a:gd name="T19" fmla="*/ 2147483647 h 532"/>
                <a:gd name="T20" fmla="*/ 2147483647 w 610"/>
                <a:gd name="T21" fmla="*/ 2147483647 h 532"/>
                <a:gd name="T22" fmla="*/ 2147483647 w 610"/>
                <a:gd name="T23" fmla="*/ 2147483647 h 532"/>
                <a:gd name="T24" fmla="*/ 2147483647 w 610"/>
                <a:gd name="T25" fmla="*/ 2147483647 h 532"/>
                <a:gd name="T26" fmla="*/ 2147483647 w 610"/>
                <a:gd name="T27" fmla="*/ 2147483647 h 532"/>
                <a:gd name="T28" fmla="*/ 2147483647 w 610"/>
                <a:gd name="T29" fmla="*/ 2147483647 h 532"/>
                <a:gd name="T30" fmla="*/ 2147483647 w 610"/>
                <a:gd name="T31" fmla="*/ 2147483647 h 532"/>
                <a:gd name="T32" fmla="*/ 2147483647 w 610"/>
                <a:gd name="T33" fmla="*/ 2147483647 h 532"/>
                <a:gd name="T34" fmla="*/ 2147483647 w 610"/>
                <a:gd name="T35" fmla="*/ 2147483647 h 532"/>
                <a:gd name="T36" fmla="*/ 2147483647 w 610"/>
                <a:gd name="T37" fmla="*/ 2147483647 h 532"/>
                <a:gd name="T38" fmla="*/ 2147483647 w 610"/>
                <a:gd name="T39" fmla="*/ 2147483647 h 532"/>
                <a:gd name="T40" fmla="*/ 2147483647 w 610"/>
                <a:gd name="T41" fmla="*/ 2147483647 h 532"/>
                <a:gd name="T42" fmla="*/ 2147483647 w 610"/>
                <a:gd name="T43" fmla="*/ 2147483647 h 532"/>
                <a:gd name="T44" fmla="*/ 2147483647 w 610"/>
                <a:gd name="T45" fmla="*/ 2147483647 h 532"/>
                <a:gd name="T46" fmla="*/ 2147483647 w 610"/>
                <a:gd name="T47" fmla="*/ 2147483647 h 532"/>
                <a:gd name="T48" fmla="*/ 2147483647 w 610"/>
                <a:gd name="T49" fmla="*/ 2147483647 h 532"/>
                <a:gd name="T50" fmla="*/ 2147483647 w 610"/>
                <a:gd name="T51" fmla="*/ 2147483647 h 532"/>
                <a:gd name="T52" fmla="*/ 2147483647 w 610"/>
                <a:gd name="T53" fmla="*/ 2147483647 h 532"/>
                <a:gd name="T54" fmla="*/ 2147483647 w 610"/>
                <a:gd name="T55" fmla="*/ 0 h 532"/>
                <a:gd name="T56" fmla="*/ 2147483647 w 610"/>
                <a:gd name="T57" fmla="*/ 2147483647 h 532"/>
                <a:gd name="T58" fmla="*/ 2147483647 w 610"/>
                <a:gd name="T59" fmla="*/ 2147483647 h 532"/>
                <a:gd name="T60" fmla="*/ 2147483647 w 610"/>
                <a:gd name="T61" fmla="*/ 2147483647 h 532"/>
                <a:gd name="T62" fmla="*/ 2147483647 w 610"/>
                <a:gd name="T63" fmla="*/ 2147483647 h 532"/>
                <a:gd name="T64" fmla="*/ 2147483647 w 610"/>
                <a:gd name="T65" fmla="*/ 2147483647 h 532"/>
                <a:gd name="T66" fmla="*/ 2147483647 w 610"/>
                <a:gd name="T67" fmla="*/ 2147483647 h 532"/>
                <a:gd name="T68" fmla="*/ 2147483647 w 610"/>
                <a:gd name="T69" fmla="*/ 2147483647 h 532"/>
                <a:gd name="T70" fmla="*/ 2147483647 w 610"/>
                <a:gd name="T71" fmla="*/ 2147483647 h 532"/>
                <a:gd name="T72" fmla="*/ 2147483647 w 610"/>
                <a:gd name="T73" fmla="*/ 2147483647 h 532"/>
                <a:gd name="T74" fmla="*/ 2147483647 w 610"/>
                <a:gd name="T75" fmla="*/ 2147483647 h 532"/>
                <a:gd name="T76" fmla="*/ 2147483647 w 610"/>
                <a:gd name="T77" fmla="*/ 2147483647 h 532"/>
                <a:gd name="T78" fmla="*/ 2147483647 w 610"/>
                <a:gd name="T79" fmla="*/ 2147483647 h 532"/>
                <a:gd name="T80" fmla="*/ 2147483647 w 610"/>
                <a:gd name="T81" fmla="*/ 2147483647 h 532"/>
                <a:gd name="T82" fmla="*/ 2147483647 w 610"/>
                <a:gd name="T83" fmla="*/ 2147483647 h 532"/>
                <a:gd name="T84" fmla="*/ 2147483647 w 610"/>
                <a:gd name="T85" fmla="*/ 2147483647 h 532"/>
                <a:gd name="T86" fmla="*/ 2147483647 w 610"/>
                <a:gd name="T87" fmla="*/ 2147483647 h 532"/>
                <a:gd name="T88" fmla="*/ 2147483647 w 610"/>
                <a:gd name="T89" fmla="*/ 2147483647 h 532"/>
                <a:gd name="T90" fmla="*/ 2147483647 w 610"/>
                <a:gd name="T91" fmla="*/ 2147483647 h 532"/>
                <a:gd name="T92" fmla="*/ 2147483647 w 610"/>
                <a:gd name="T93" fmla="*/ 2147483647 h 532"/>
                <a:gd name="T94" fmla="*/ 2147483647 w 610"/>
                <a:gd name="T95" fmla="*/ 2147483647 h 532"/>
                <a:gd name="T96" fmla="*/ 0 w 610"/>
                <a:gd name="T97" fmla="*/ 2147483647 h 532"/>
                <a:gd name="T98" fmla="*/ 2147483647 w 610"/>
                <a:gd name="T99" fmla="*/ 2147483647 h 532"/>
                <a:gd name="T100" fmla="*/ 2147483647 w 610"/>
                <a:gd name="T101" fmla="*/ 2147483647 h 532"/>
                <a:gd name="T102" fmla="*/ 2147483647 w 610"/>
                <a:gd name="T103" fmla="*/ 2147483647 h 532"/>
                <a:gd name="T104" fmla="*/ 2147483647 w 610"/>
                <a:gd name="T105" fmla="*/ 2147483647 h 532"/>
                <a:gd name="T106" fmla="*/ 2147483647 w 610"/>
                <a:gd name="T107" fmla="*/ 2147483647 h 532"/>
                <a:gd name="T108" fmla="*/ 2147483647 w 610"/>
                <a:gd name="T109" fmla="*/ 2147483647 h 532"/>
                <a:gd name="T110" fmla="*/ 2147483647 w 610"/>
                <a:gd name="T111" fmla="*/ 2147483647 h 532"/>
                <a:gd name="T112" fmla="*/ 2147483647 w 610"/>
                <a:gd name="T113" fmla="*/ 2147483647 h 532"/>
                <a:gd name="T114" fmla="*/ 2147483647 w 610"/>
                <a:gd name="T115" fmla="*/ 2147483647 h 532"/>
                <a:gd name="T116" fmla="*/ 2147483647 w 610"/>
                <a:gd name="T117" fmla="*/ 2147483647 h 532"/>
                <a:gd name="T118" fmla="*/ 2147483647 w 610"/>
                <a:gd name="T119" fmla="*/ 2147483647 h 532"/>
                <a:gd name="T120" fmla="*/ 2147483647 w 610"/>
                <a:gd name="T121" fmla="*/ 2147483647 h 5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10"/>
                <a:gd name="T184" fmla="*/ 0 h 532"/>
                <a:gd name="T185" fmla="*/ 610 w 610"/>
                <a:gd name="T186" fmla="*/ 532 h 5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10" h="532">
                  <a:moveTo>
                    <a:pt x="346" y="492"/>
                  </a:moveTo>
                  <a:lnTo>
                    <a:pt x="361" y="510"/>
                  </a:lnTo>
                  <a:lnTo>
                    <a:pt x="373" y="501"/>
                  </a:lnTo>
                  <a:lnTo>
                    <a:pt x="390" y="492"/>
                  </a:lnTo>
                  <a:lnTo>
                    <a:pt x="405" y="525"/>
                  </a:lnTo>
                  <a:lnTo>
                    <a:pt x="424" y="510"/>
                  </a:lnTo>
                  <a:lnTo>
                    <a:pt x="453" y="508"/>
                  </a:lnTo>
                  <a:lnTo>
                    <a:pt x="478" y="532"/>
                  </a:lnTo>
                  <a:lnTo>
                    <a:pt x="499" y="531"/>
                  </a:lnTo>
                  <a:lnTo>
                    <a:pt x="493" y="514"/>
                  </a:lnTo>
                  <a:lnTo>
                    <a:pt x="495" y="489"/>
                  </a:lnTo>
                  <a:lnTo>
                    <a:pt x="508" y="468"/>
                  </a:lnTo>
                  <a:lnTo>
                    <a:pt x="537" y="451"/>
                  </a:lnTo>
                  <a:lnTo>
                    <a:pt x="526" y="423"/>
                  </a:lnTo>
                  <a:lnTo>
                    <a:pt x="517" y="382"/>
                  </a:lnTo>
                  <a:lnTo>
                    <a:pt x="571" y="366"/>
                  </a:lnTo>
                  <a:lnTo>
                    <a:pt x="610" y="348"/>
                  </a:lnTo>
                  <a:lnTo>
                    <a:pt x="592" y="310"/>
                  </a:lnTo>
                  <a:lnTo>
                    <a:pt x="558" y="292"/>
                  </a:lnTo>
                  <a:lnTo>
                    <a:pt x="552" y="255"/>
                  </a:lnTo>
                  <a:lnTo>
                    <a:pt x="529" y="223"/>
                  </a:lnTo>
                  <a:lnTo>
                    <a:pt x="495" y="183"/>
                  </a:lnTo>
                  <a:lnTo>
                    <a:pt x="480" y="148"/>
                  </a:lnTo>
                  <a:lnTo>
                    <a:pt x="495" y="97"/>
                  </a:lnTo>
                  <a:lnTo>
                    <a:pt x="474" y="66"/>
                  </a:lnTo>
                  <a:lnTo>
                    <a:pt x="414" y="40"/>
                  </a:lnTo>
                  <a:lnTo>
                    <a:pt x="349" y="27"/>
                  </a:lnTo>
                  <a:lnTo>
                    <a:pt x="288" y="0"/>
                  </a:lnTo>
                  <a:lnTo>
                    <a:pt x="255" y="27"/>
                  </a:lnTo>
                  <a:lnTo>
                    <a:pt x="226" y="64"/>
                  </a:lnTo>
                  <a:lnTo>
                    <a:pt x="222" y="101"/>
                  </a:lnTo>
                  <a:lnTo>
                    <a:pt x="202" y="130"/>
                  </a:lnTo>
                  <a:lnTo>
                    <a:pt x="187" y="150"/>
                  </a:lnTo>
                  <a:lnTo>
                    <a:pt x="154" y="154"/>
                  </a:lnTo>
                  <a:lnTo>
                    <a:pt x="151" y="181"/>
                  </a:lnTo>
                  <a:lnTo>
                    <a:pt x="159" y="210"/>
                  </a:lnTo>
                  <a:lnTo>
                    <a:pt x="142" y="229"/>
                  </a:lnTo>
                  <a:lnTo>
                    <a:pt x="117" y="247"/>
                  </a:lnTo>
                  <a:lnTo>
                    <a:pt x="90" y="256"/>
                  </a:lnTo>
                  <a:lnTo>
                    <a:pt x="47" y="253"/>
                  </a:lnTo>
                  <a:lnTo>
                    <a:pt x="18" y="265"/>
                  </a:lnTo>
                  <a:lnTo>
                    <a:pt x="10" y="288"/>
                  </a:lnTo>
                  <a:lnTo>
                    <a:pt x="21" y="318"/>
                  </a:lnTo>
                  <a:lnTo>
                    <a:pt x="45" y="346"/>
                  </a:lnTo>
                  <a:lnTo>
                    <a:pt x="27" y="363"/>
                  </a:lnTo>
                  <a:lnTo>
                    <a:pt x="13" y="384"/>
                  </a:lnTo>
                  <a:lnTo>
                    <a:pt x="25" y="406"/>
                  </a:lnTo>
                  <a:lnTo>
                    <a:pt x="12" y="424"/>
                  </a:lnTo>
                  <a:lnTo>
                    <a:pt x="0" y="451"/>
                  </a:lnTo>
                  <a:lnTo>
                    <a:pt x="13" y="486"/>
                  </a:lnTo>
                  <a:lnTo>
                    <a:pt x="27" y="520"/>
                  </a:lnTo>
                  <a:lnTo>
                    <a:pt x="43" y="499"/>
                  </a:lnTo>
                  <a:lnTo>
                    <a:pt x="64" y="489"/>
                  </a:lnTo>
                  <a:lnTo>
                    <a:pt x="90" y="489"/>
                  </a:lnTo>
                  <a:lnTo>
                    <a:pt x="124" y="478"/>
                  </a:lnTo>
                  <a:lnTo>
                    <a:pt x="159" y="477"/>
                  </a:lnTo>
                  <a:lnTo>
                    <a:pt x="198" y="474"/>
                  </a:lnTo>
                  <a:lnTo>
                    <a:pt x="231" y="492"/>
                  </a:lnTo>
                  <a:lnTo>
                    <a:pt x="264" y="475"/>
                  </a:lnTo>
                  <a:lnTo>
                    <a:pt x="295" y="493"/>
                  </a:lnTo>
                  <a:lnTo>
                    <a:pt x="346" y="4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0" name="Freeform 134"/>
            <p:cNvSpPr>
              <a:spLocks/>
            </p:cNvSpPr>
            <p:nvPr/>
          </p:nvSpPr>
          <p:spPr bwMode="auto">
            <a:xfrm>
              <a:off x="4686276" y="3514743"/>
              <a:ext cx="84138" cy="71438"/>
            </a:xfrm>
            <a:custGeom>
              <a:avLst/>
              <a:gdLst>
                <a:gd name="T0" fmla="*/ 2147483647 w 307"/>
                <a:gd name="T1" fmla="*/ 2147483647 h 265"/>
                <a:gd name="T2" fmla="*/ 2147483647 w 307"/>
                <a:gd name="T3" fmla="*/ 2147483647 h 265"/>
                <a:gd name="T4" fmla="*/ 2147483647 w 307"/>
                <a:gd name="T5" fmla="*/ 2147483647 h 265"/>
                <a:gd name="T6" fmla="*/ 2147483647 w 307"/>
                <a:gd name="T7" fmla="*/ 2147483647 h 265"/>
                <a:gd name="T8" fmla="*/ 2147483647 w 307"/>
                <a:gd name="T9" fmla="*/ 2147483647 h 265"/>
                <a:gd name="T10" fmla="*/ 2147483647 w 307"/>
                <a:gd name="T11" fmla="*/ 2147483647 h 265"/>
                <a:gd name="T12" fmla="*/ 2147483647 w 307"/>
                <a:gd name="T13" fmla="*/ 2147483647 h 265"/>
                <a:gd name="T14" fmla="*/ 2147483647 w 307"/>
                <a:gd name="T15" fmla="*/ 0 h 265"/>
                <a:gd name="T16" fmla="*/ 2147483647 w 307"/>
                <a:gd name="T17" fmla="*/ 2147483647 h 265"/>
                <a:gd name="T18" fmla="*/ 2147483647 w 307"/>
                <a:gd name="T19" fmla="*/ 2147483647 h 265"/>
                <a:gd name="T20" fmla="*/ 2147483647 w 307"/>
                <a:gd name="T21" fmla="*/ 2147483647 h 265"/>
                <a:gd name="T22" fmla="*/ 2147483647 w 307"/>
                <a:gd name="T23" fmla="*/ 2147483647 h 265"/>
                <a:gd name="T24" fmla="*/ 0 w 307"/>
                <a:gd name="T25" fmla="*/ 2147483647 h 265"/>
                <a:gd name="T26" fmla="*/ 2147483647 w 307"/>
                <a:gd name="T27" fmla="*/ 2147483647 h 265"/>
                <a:gd name="T28" fmla="*/ 2147483647 w 307"/>
                <a:gd name="T29" fmla="*/ 2147483647 h 265"/>
                <a:gd name="T30" fmla="*/ 2147483647 w 307"/>
                <a:gd name="T31" fmla="*/ 2147483647 h 265"/>
                <a:gd name="T32" fmla="*/ 2147483647 w 307"/>
                <a:gd name="T33" fmla="*/ 2147483647 h 265"/>
                <a:gd name="T34" fmla="*/ 2147483647 w 307"/>
                <a:gd name="T35" fmla="*/ 2147483647 h 265"/>
                <a:gd name="T36" fmla="*/ 2147483647 w 307"/>
                <a:gd name="T37" fmla="*/ 2147483647 h 265"/>
                <a:gd name="T38" fmla="*/ 2147483647 w 307"/>
                <a:gd name="T39" fmla="*/ 2147483647 h 265"/>
                <a:gd name="T40" fmla="*/ 2147483647 w 307"/>
                <a:gd name="T41" fmla="*/ 2147483647 h 265"/>
                <a:gd name="T42" fmla="*/ 2147483647 w 307"/>
                <a:gd name="T43" fmla="*/ 2147483647 h 265"/>
                <a:gd name="T44" fmla="*/ 2147483647 w 307"/>
                <a:gd name="T45" fmla="*/ 2147483647 h 265"/>
                <a:gd name="T46" fmla="*/ 2147483647 w 307"/>
                <a:gd name="T47" fmla="*/ 2147483647 h 265"/>
                <a:gd name="T48" fmla="*/ 2147483647 w 307"/>
                <a:gd name="T49" fmla="*/ 2147483647 h 265"/>
                <a:gd name="T50" fmla="*/ 2147483647 w 307"/>
                <a:gd name="T51" fmla="*/ 2147483647 h 265"/>
                <a:gd name="T52" fmla="*/ 2147483647 w 307"/>
                <a:gd name="T53" fmla="*/ 2147483647 h 265"/>
                <a:gd name="T54" fmla="*/ 2147483647 w 307"/>
                <a:gd name="T55" fmla="*/ 2147483647 h 265"/>
                <a:gd name="T56" fmla="*/ 2147483647 w 307"/>
                <a:gd name="T57" fmla="*/ 2147483647 h 265"/>
                <a:gd name="T58" fmla="*/ 2147483647 w 307"/>
                <a:gd name="T59" fmla="*/ 2147483647 h 265"/>
                <a:gd name="T60" fmla="*/ 2147483647 w 307"/>
                <a:gd name="T61" fmla="*/ 2147483647 h 265"/>
                <a:gd name="T62" fmla="*/ 2147483647 w 307"/>
                <a:gd name="T63" fmla="*/ 2147483647 h 2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265"/>
                <a:gd name="T98" fmla="*/ 307 w 307"/>
                <a:gd name="T99" fmla="*/ 265 h 2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265">
                  <a:moveTo>
                    <a:pt x="307" y="41"/>
                  </a:moveTo>
                  <a:lnTo>
                    <a:pt x="271" y="31"/>
                  </a:lnTo>
                  <a:lnTo>
                    <a:pt x="237" y="23"/>
                  </a:lnTo>
                  <a:lnTo>
                    <a:pt x="216" y="6"/>
                  </a:lnTo>
                  <a:lnTo>
                    <a:pt x="188" y="2"/>
                  </a:lnTo>
                  <a:lnTo>
                    <a:pt x="155" y="3"/>
                  </a:lnTo>
                  <a:lnTo>
                    <a:pt x="140" y="16"/>
                  </a:lnTo>
                  <a:lnTo>
                    <a:pt x="107" y="0"/>
                  </a:lnTo>
                  <a:lnTo>
                    <a:pt x="73" y="7"/>
                  </a:lnTo>
                  <a:lnTo>
                    <a:pt x="59" y="25"/>
                  </a:lnTo>
                  <a:lnTo>
                    <a:pt x="31" y="31"/>
                  </a:lnTo>
                  <a:lnTo>
                    <a:pt x="4" y="46"/>
                  </a:lnTo>
                  <a:lnTo>
                    <a:pt x="0" y="83"/>
                  </a:lnTo>
                  <a:lnTo>
                    <a:pt x="18" y="102"/>
                  </a:lnTo>
                  <a:lnTo>
                    <a:pt x="12" y="134"/>
                  </a:lnTo>
                  <a:lnTo>
                    <a:pt x="35" y="149"/>
                  </a:lnTo>
                  <a:lnTo>
                    <a:pt x="52" y="151"/>
                  </a:lnTo>
                  <a:lnTo>
                    <a:pt x="75" y="148"/>
                  </a:lnTo>
                  <a:lnTo>
                    <a:pt x="85" y="162"/>
                  </a:lnTo>
                  <a:lnTo>
                    <a:pt x="92" y="182"/>
                  </a:lnTo>
                  <a:lnTo>
                    <a:pt x="106" y="188"/>
                  </a:lnTo>
                  <a:lnTo>
                    <a:pt x="137" y="194"/>
                  </a:lnTo>
                  <a:lnTo>
                    <a:pt x="155" y="226"/>
                  </a:lnTo>
                  <a:lnTo>
                    <a:pt x="179" y="241"/>
                  </a:lnTo>
                  <a:lnTo>
                    <a:pt x="202" y="236"/>
                  </a:lnTo>
                  <a:lnTo>
                    <a:pt x="227" y="253"/>
                  </a:lnTo>
                  <a:lnTo>
                    <a:pt x="253" y="256"/>
                  </a:lnTo>
                  <a:lnTo>
                    <a:pt x="269" y="265"/>
                  </a:lnTo>
                  <a:lnTo>
                    <a:pt x="289" y="193"/>
                  </a:lnTo>
                  <a:lnTo>
                    <a:pt x="287" y="166"/>
                  </a:lnTo>
                  <a:lnTo>
                    <a:pt x="290" y="116"/>
                  </a:lnTo>
                  <a:lnTo>
                    <a:pt x="307" y="4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1" name="Freeform 135"/>
            <p:cNvSpPr>
              <a:spLocks/>
            </p:cNvSpPr>
            <p:nvPr/>
          </p:nvSpPr>
          <p:spPr bwMode="auto">
            <a:xfrm>
              <a:off x="4638651" y="3614756"/>
              <a:ext cx="119063" cy="88900"/>
            </a:xfrm>
            <a:custGeom>
              <a:avLst/>
              <a:gdLst>
                <a:gd name="T0" fmla="*/ 2147483647 w 439"/>
                <a:gd name="T1" fmla="*/ 2147483647 h 324"/>
                <a:gd name="T2" fmla="*/ 2147483647 w 439"/>
                <a:gd name="T3" fmla="*/ 2147483647 h 324"/>
                <a:gd name="T4" fmla="*/ 2147483647 w 439"/>
                <a:gd name="T5" fmla="*/ 2147483647 h 324"/>
                <a:gd name="T6" fmla="*/ 2147483647 w 439"/>
                <a:gd name="T7" fmla="*/ 2147483647 h 324"/>
                <a:gd name="T8" fmla="*/ 2147483647 w 439"/>
                <a:gd name="T9" fmla="*/ 2147483647 h 324"/>
                <a:gd name="T10" fmla="*/ 2147483647 w 439"/>
                <a:gd name="T11" fmla="*/ 2147483647 h 324"/>
                <a:gd name="T12" fmla="*/ 2147483647 w 439"/>
                <a:gd name="T13" fmla="*/ 2147483647 h 324"/>
                <a:gd name="T14" fmla="*/ 2147483647 w 439"/>
                <a:gd name="T15" fmla="*/ 2147483647 h 324"/>
                <a:gd name="T16" fmla="*/ 2147483647 w 439"/>
                <a:gd name="T17" fmla="*/ 2147483647 h 324"/>
                <a:gd name="T18" fmla="*/ 2147483647 w 439"/>
                <a:gd name="T19" fmla="*/ 2147483647 h 324"/>
                <a:gd name="T20" fmla="*/ 2147483647 w 439"/>
                <a:gd name="T21" fmla="*/ 2147483647 h 324"/>
                <a:gd name="T22" fmla="*/ 2147483647 w 439"/>
                <a:gd name="T23" fmla="*/ 2147483647 h 324"/>
                <a:gd name="T24" fmla="*/ 2147483647 w 439"/>
                <a:gd name="T25" fmla="*/ 0 h 324"/>
                <a:gd name="T26" fmla="*/ 2147483647 w 439"/>
                <a:gd name="T27" fmla="*/ 2147483647 h 324"/>
                <a:gd name="T28" fmla="*/ 2147483647 w 439"/>
                <a:gd name="T29" fmla="*/ 2147483647 h 324"/>
                <a:gd name="T30" fmla="*/ 2147483647 w 439"/>
                <a:gd name="T31" fmla="*/ 2147483647 h 324"/>
                <a:gd name="T32" fmla="*/ 2147483647 w 439"/>
                <a:gd name="T33" fmla="*/ 2147483647 h 324"/>
                <a:gd name="T34" fmla="*/ 2147483647 w 439"/>
                <a:gd name="T35" fmla="*/ 2147483647 h 324"/>
                <a:gd name="T36" fmla="*/ 2147483647 w 439"/>
                <a:gd name="T37" fmla="*/ 2147483647 h 324"/>
                <a:gd name="T38" fmla="*/ 2147483647 w 439"/>
                <a:gd name="T39" fmla="*/ 2147483647 h 324"/>
                <a:gd name="T40" fmla="*/ 0 w 439"/>
                <a:gd name="T41" fmla="*/ 2147483647 h 324"/>
                <a:gd name="T42" fmla="*/ 2147483647 w 439"/>
                <a:gd name="T43" fmla="*/ 2147483647 h 324"/>
                <a:gd name="T44" fmla="*/ 2147483647 w 439"/>
                <a:gd name="T45" fmla="*/ 2147483647 h 324"/>
                <a:gd name="T46" fmla="*/ 2147483647 w 439"/>
                <a:gd name="T47" fmla="*/ 2147483647 h 324"/>
                <a:gd name="T48" fmla="*/ 2147483647 w 439"/>
                <a:gd name="T49" fmla="*/ 2147483647 h 324"/>
                <a:gd name="T50" fmla="*/ 2147483647 w 439"/>
                <a:gd name="T51" fmla="*/ 2147483647 h 324"/>
                <a:gd name="T52" fmla="*/ 2147483647 w 439"/>
                <a:gd name="T53" fmla="*/ 2147483647 h 324"/>
                <a:gd name="T54" fmla="*/ 2147483647 w 439"/>
                <a:gd name="T55" fmla="*/ 2147483647 h 324"/>
                <a:gd name="T56" fmla="*/ 2147483647 w 439"/>
                <a:gd name="T57" fmla="*/ 2147483647 h 324"/>
                <a:gd name="T58" fmla="*/ 2147483647 w 439"/>
                <a:gd name="T59" fmla="*/ 2147483647 h 324"/>
                <a:gd name="T60" fmla="*/ 2147483647 w 439"/>
                <a:gd name="T61" fmla="*/ 2147483647 h 324"/>
                <a:gd name="T62" fmla="*/ 2147483647 w 439"/>
                <a:gd name="T63" fmla="*/ 2147483647 h 324"/>
                <a:gd name="T64" fmla="*/ 2147483647 w 439"/>
                <a:gd name="T65" fmla="*/ 2147483647 h 324"/>
                <a:gd name="T66" fmla="*/ 2147483647 w 439"/>
                <a:gd name="T67" fmla="*/ 2147483647 h 324"/>
                <a:gd name="T68" fmla="*/ 2147483647 w 439"/>
                <a:gd name="T69" fmla="*/ 2147483647 h 324"/>
                <a:gd name="T70" fmla="*/ 2147483647 w 439"/>
                <a:gd name="T71" fmla="*/ 2147483647 h 324"/>
                <a:gd name="T72" fmla="*/ 2147483647 w 439"/>
                <a:gd name="T73" fmla="*/ 2147483647 h 324"/>
                <a:gd name="T74" fmla="*/ 2147483647 w 439"/>
                <a:gd name="T75" fmla="*/ 2147483647 h 324"/>
                <a:gd name="T76" fmla="*/ 2147483647 w 439"/>
                <a:gd name="T77" fmla="*/ 2147483647 h 324"/>
                <a:gd name="T78" fmla="*/ 2147483647 w 439"/>
                <a:gd name="T79" fmla="*/ 2147483647 h 324"/>
                <a:gd name="T80" fmla="*/ 2147483647 w 439"/>
                <a:gd name="T81" fmla="*/ 2147483647 h 324"/>
                <a:gd name="T82" fmla="*/ 2147483647 w 439"/>
                <a:gd name="T83" fmla="*/ 2147483647 h 324"/>
                <a:gd name="T84" fmla="*/ 2147483647 w 439"/>
                <a:gd name="T85" fmla="*/ 2147483647 h 324"/>
                <a:gd name="T86" fmla="*/ 2147483647 w 439"/>
                <a:gd name="T87" fmla="*/ 2147483647 h 3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9"/>
                <a:gd name="T133" fmla="*/ 0 h 324"/>
                <a:gd name="T134" fmla="*/ 439 w 439"/>
                <a:gd name="T135" fmla="*/ 324 h 32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9" h="324">
                  <a:moveTo>
                    <a:pt x="406" y="164"/>
                  </a:moveTo>
                  <a:lnTo>
                    <a:pt x="415" y="122"/>
                  </a:lnTo>
                  <a:lnTo>
                    <a:pt x="439" y="90"/>
                  </a:lnTo>
                  <a:lnTo>
                    <a:pt x="400" y="93"/>
                  </a:lnTo>
                  <a:lnTo>
                    <a:pt x="341" y="39"/>
                  </a:lnTo>
                  <a:lnTo>
                    <a:pt x="319" y="34"/>
                  </a:lnTo>
                  <a:lnTo>
                    <a:pt x="305" y="6"/>
                  </a:lnTo>
                  <a:lnTo>
                    <a:pt x="286" y="20"/>
                  </a:lnTo>
                  <a:lnTo>
                    <a:pt x="257" y="23"/>
                  </a:lnTo>
                  <a:lnTo>
                    <a:pt x="227" y="6"/>
                  </a:lnTo>
                  <a:lnTo>
                    <a:pt x="205" y="6"/>
                  </a:lnTo>
                  <a:lnTo>
                    <a:pt x="190" y="12"/>
                  </a:lnTo>
                  <a:lnTo>
                    <a:pt x="164" y="0"/>
                  </a:lnTo>
                  <a:lnTo>
                    <a:pt x="125" y="2"/>
                  </a:lnTo>
                  <a:lnTo>
                    <a:pt x="76" y="11"/>
                  </a:lnTo>
                  <a:lnTo>
                    <a:pt x="61" y="30"/>
                  </a:lnTo>
                  <a:lnTo>
                    <a:pt x="37" y="47"/>
                  </a:lnTo>
                  <a:lnTo>
                    <a:pt x="19" y="57"/>
                  </a:lnTo>
                  <a:lnTo>
                    <a:pt x="7" y="78"/>
                  </a:lnTo>
                  <a:lnTo>
                    <a:pt x="13" y="106"/>
                  </a:lnTo>
                  <a:lnTo>
                    <a:pt x="0" y="126"/>
                  </a:lnTo>
                  <a:lnTo>
                    <a:pt x="28" y="137"/>
                  </a:lnTo>
                  <a:lnTo>
                    <a:pt x="63" y="150"/>
                  </a:lnTo>
                  <a:lnTo>
                    <a:pt x="87" y="175"/>
                  </a:lnTo>
                  <a:lnTo>
                    <a:pt x="107" y="164"/>
                  </a:lnTo>
                  <a:lnTo>
                    <a:pt x="122" y="169"/>
                  </a:lnTo>
                  <a:lnTo>
                    <a:pt x="138" y="191"/>
                  </a:lnTo>
                  <a:lnTo>
                    <a:pt x="121" y="236"/>
                  </a:lnTo>
                  <a:lnTo>
                    <a:pt x="126" y="249"/>
                  </a:lnTo>
                  <a:lnTo>
                    <a:pt x="144" y="242"/>
                  </a:lnTo>
                  <a:lnTo>
                    <a:pt x="149" y="261"/>
                  </a:lnTo>
                  <a:lnTo>
                    <a:pt x="164" y="271"/>
                  </a:lnTo>
                  <a:lnTo>
                    <a:pt x="185" y="275"/>
                  </a:lnTo>
                  <a:lnTo>
                    <a:pt x="182" y="314"/>
                  </a:lnTo>
                  <a:lnTo>
                    <a:pt x="206" y="324"/>
                  </a:lnTo>
                  <a:lnTo>
                    <a:pt x="236" y="312"/>
                  </a:lnTo>
                  <a:lnTo>
                    <a:pt x="275" y="315"/>
                  </a:lnTo>
                  <a:lnTo>
                    <a:pt x="310" y="303"/>
                  </a:lnTo>
                  <a:lnTo>
                    <a:pt x="328" y="290"/>
                  </a:lnTo>
                  <a:lnTo>
                    <a:pt x="346" y="270"/>
                  </a:lnTo>
                  <a:lnTo>
                    <a:pt x="337" y="243"/>
                  </a:lnTo>
                  <a:lnTo>
                    <a:pt x="341" y="215"/>
                  </a:lnTo>
                  <a:lnTo>
                    <a:pt x="374" y="207"/>
                  </a:lnTo>
                  <a:lnTo>
                    <a:pt x="406" y="16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2" name="Freeform 136"/>
            <p:cNvSpPr>
              <a:spLocks/>
            </p:cNvSpPr>
            <p:nvPr/>
          </p:nvSpPr>
          <p:spPr bwMode="auto">
            <a:xfrm>
              <a:off x="4648176" y="3565543"/>
              <a:ext cx="120650" cy="76200"/>
            </a:xfrm>
            <a:custGeom>
              <a:avLst/>
              <a:gdLst>
                <a:gd name="T0" fmla="*/ 2147483647 w 380"/>
                <a:gd name="T1" fmla="*/ 2147483647 h 241"/>
                <a:gd name="T2" fmla="*/ 2147483647 w 380"/>
                <a:gd name="T3" fmla="*/ 2147483647 h 241"/>
                <a:gd name="T4" fmla="*/ 2147483647 w 380"/>
                <a:gd name="T5" fmla="*/ 2147483647 h 241"/>
                <a:gd name="T6" fmla="*/ 2147483647 w 380"/>
                <a:gd name="T7" fmla="*/ 2147483647 h 241"/>
                <a:gd name="T8" fmla="*/ 2147483647 w 380"/>
                <a:gd name="T9" fmla="*/ 2147483647 h 241"/>
                <a:gd name="T10" fmla="*/ 0 w 380"/>
                <a:gd name="T11" fmla="*/ 2147483647 h 241"/>
                <a:gd name="T12" fmla="*/ 2147483647 w 380"/>
                <a:gd name="T13" fmla="*/ 2147483647 h 241"/>
                <a:gd name="T14" fmla="*/ 2147483647 w 380"/>
                <a:gd name="T15" fmla="*/ 2147483647 h 241"/>
                <a:gd name="T16" fmla="*/ 2147483647 w 380"/>
                <a:gd name="T17" fmla="*/ 2147483647 h 241"/>
                <a:gd name="T18" fmla="*/ 2147483647 w 380"/>
                <a:gd name="T19" fmla="*/ 2147483647 h 241"/>
                <a:gd name="T20" fmla="*/ 2147483647 w 380"/>
                <a:gd name="T21" fmla="*/ 2147483647 h 241"/>
                <a:gd name="T22" fmla="*/ 2147483647 w 380"/>
                <a:gd name="T23" fmla="*/ 2147483647 h 241"/>
                <a:gd name="T24" fmla="*/ 2147483647 w 380"/>
                <a:gd name="T25" fmla="*/ 2147483647 h 241"/>
                <a:gd name="T26" fmla="*/ 2147483647 w 380"/>
                <a:gd name="T27" fmla="*/ 2147483647 h 241"/>
                <a:gd name="T28" fmla="*/ 2147483647 w 380"/>
                <a:gd name="T29" fmla="*/ 2147483647 h 241"/>
                <a:gd name="T30" fmla="*/ 2147483647 w 380"/>
                <a:gd name="T31" fmla="*/ 2147483647 h 241"/>
                <a:gd name="T32" fmla="*/ 2147483647 w 380"/>
                <a:gd name="T33" fmla="*/ 2147483647 h 241"/>
                <a:gd name="T34" fmla="*/ 2147483647 w 380"/>
                <a:gd name="T35" fmla="*/ 2147483647 h 241"/>
                <a:gd name="T36" fmla="*/ 2147483647 w 380"/>
                <a:gd name="T37" fmla="*/ 2147483647 h 241"/>
                <a:gd name="T38" fmla="*/ 2147483647 w 380"/>
                <a:gd name="T39" fmla="*/ 2147483647 h 241"/>
                <a:gd name="T40" fmla="*/ 2147483647 w 380"/>
                <a:gd name="T41" fmla="*/ 2147483647 h 241"/>
                <a:gd name="T42" fmla="*/ 2147483647 w 380"/>
                <a:gd name="T43" fmla="*/ 2147483647 h 241"/>
                <a:gd name="T44" fmla="*/ 2147483647 w 380"/>
                <a:gd name="T45" fmla="*/ 2147483647 h 241"/>
                <a:gd name="T46" fmla="*/ 2147483647 w 380"/>
                <a:gd name="T47" fmla="*/ 2147483647 h 241"/>
                <a:gd name="T48" fmla="*/ 2147483647 w 380"/>
                <a:gd name="T49" fmla="*/ 2147483647 h 241"/>
                <a:gd name="T50" fmla="*/ 2147483647 w 380"/>
                <a:gd name="T51" fmla="*/ 2147483647 h 241"/>
                <a:gd name="T52" fmla="*/ 2147483647 w 380"/>
                <a:gd name="T53" fmla="*/ 2147483647 h 241"/>
                <a:gd name="T54" fmla="*/ 2147483647 w 380"/>
                <a:gd name="T55" fmla="*/ 2147483647 h 241"/>
                <a:gd name="T56" fmla="*/ 2147483647 w 380"/>
                <a:gd name="T57" fmla="*/ 2147483647 h 241"/>
                <a:gd name="T58" fmla="*/ 2147483647 w 380"/>
                <a:gd name="T59" fmla="*/ 2147483647 h 241"/>
                <a:gd name="T60" fmla="*/ 2147483647 w 380"/>
                <a:gd name="T61" fmla="*/ 2147483647 h 241"/>
                <a:gd name="T62" fmla="*/ 2147483647 w 380"/>
                <a:gd name="T63" fmla="*/ 2147483647 h 241"/>
                <a:gd name="T64" fmla="*/ 2147483647 w 380"/>
                <a:gd name="T65" fmla="*/ 2147483647 h 241"/>
                <a:gd name="T66" fmla="*/ 2147483647 w 380"/>
                <a:gd name="T67" fmla="*/ 2147483647 h 241"/>
                <a:gd name="T68" fmla="*/ 2147483647 w 380"/>
                <a:gd name="T69" fmla="*/ 2147483647 h 241"/>
                <a:gd name="T70" fmla="*/ 2147483647 w 380"/>
                <a:gd name="T71" fmla="*/ 0 h 241"/>
                <a:gd name="T72" fmla="*/ 2147483647 w 380"/>
                <a:gd name="T73" fmla="*/ 2147483647 h 241"/>
                <a:gd name="T74" fmla="*/ 2147483647 w 380"/>
                <a:gd name="T75" fmla="*/ 2147483647 h 241"/>
                <a:gd name="T76" fmla="*/ 2147483647 w 380"/>
                <a:gd name="T77" fmla="*/ 2147483647 h 241"/>
                <a:gd name="T78" fmla="*/ 2147483647 w 380"/>
                <a:gd name="T79" fmla="*/ 2147483647 h 241"/>
                <a:gd name="T80" fmla="*/ 2147483647 w 380"/>
                <a:gd name="T81" fmla="*/ 2147483647 h 241"/>
                <a:gd name="T82" fmla="*/ 2147483647 w 380"/>
                <a:gd name="T83" fmla="*/ 2147483647 h 241"/>
                <a:gd name="T84" fmla="*/ 2147483647 w 380"/>
                <a:gd name="T85" fmla="*/ 2147483647 h 241"/>
                <a:gd name="T86" fmla="*/ 2147483647 w 380"/>
                <a:gd name="T87" fmla="*/ 2147483647 h 241"/>
                <a:gd name="T88" fmla="*/ 2147483647 w 380"/>
                <a:gd name="T89" fmla="*/ 2147483647 h 241"/>
                <a:gd name="T90" fmla="*/ 2147483647 w 380"/>
                <a:gd name="T91" fmla="*/ 2147483647 h 241"/>
                <a:gd name="T92" fmla="*/ 2147483647 w 380"/>
                <a:gd name="T93" fmla="*/ 2147483647 h 24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80"/>
                <a:gd name="T142" fmla="*/ 0 h 241"/>
                <a:gd name="T143" fmla="*/ 380 w 380"/>
                <a:gd name="T144" fmla="*/ 241 h 24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80" h="241">
                  <a:moveTo>
                    <a:pt x="65" y="39"/>
                  </a:moveTo>
                  <a:lnTo>
                    <a:pt x="42" y="56"/>
                  </a:lnTo>
                  <a:lnTo>
                    <a:pt x="34" y="94"/>
                  </a:lnTo>
                  <a:lnTo>
                    <a:pt x="16" y="119"/>
                  </a:lnTo>
                  <a:lnTo>
                    <a:pt x="1" y="141"/>
                  </a:lnTo>
                  <a:lnTo>
                    <a:pt x="0" y="165"/>
                  </a:lnTo>
                  <a:lnTo>
                    <a:pt x="5" y="196"/>
                  </a:lnTo>
                  <a:lnTo>
                    <a:pt x="19" y="187"/>
                  </a:lnTo>
                  <a:lnTo>
                    <a:pt x="33" y="172"/>
                  </a:lnTo>
                  <a:lnTo>
                    <a:pt x="56" y="167"/>
                  </a:lnTo>
                  <a:lnTo>
                    <a:pt x="84" y="162"/>
                  </a:lnTo>
                  <a:lnTo>
                    <a:pt x="108" y="162"/>
                  </a:lnTo>
                  <a:lnTo>
                    <a:pt x="131" y="174"/>
                  </a:lnTo>
                  <a:lnTo>
                    <a:pt x="143" y="166"/>
                  </a:lnTo>
                  <a:lnTo>
                    <a:pt x="159" y="166"/>
                  </a:lnTo>
                  <a:lnTo>
                    <a:pt x="180" y="178"/>
                  </a:lnTo>
                  <a:lnTo>
                    <a:pt x="196" y="182"/>
                  </a:lnTo>
                  <a:lnTo>
                    <a:pt x="215" y="178"/>
                  </a:lnTo>
                  <a:lnTo>
                    <a:pt x="229" y="169"/>
                  </a:lnTo>
                  <a:lnTo>
                    <a:pt x="241" y="193"/>
                  </a:lnTo>
                  <a:lnTo>
                    <a:pt x="259" y="195"/>
                  </a:lnTo>
                  <a:lnTo>
                    <a:pt x="277" y="209"/>
                  </a:lnTo>
                  <a:lnTo>
                    <a:pt x="299" y="228"/>
                  </a:lnTo>
                  <a:lnTo>
                    <a:pt x="312" y="241"/>
                  </a:lnTo>
                  <a:lnTo>
                    <a:pt x="331" y="239"/>
                  </a:lnTo>
                  <a:lnTo>
                    <a:pt x="349" y="238"/>
                  </a:lnTo>
                  <a:lnTo>
                    <a:pt x="380" y="211"/>
                  </a:lnTo>
                  <a:lnTo>
                    <a:pt x="377" y="113"/>
                  </a:lnTo>
                  <a:lnTo>
                    <a:pt x="357" y="71"/>
                  </a:lnTo>
                  <a:lnTo>
                    <a:pt x="338" y="63"/>
                  </a:lnTo>
                  <a:lnTo>
                    <a:pt x="318" y="61"/>
                  </a:lnTo>
                  <a:lnTo>
                    <a:pt x="298" y="47"/>
                  </a:lnTo>
                  <a:lnTo>
                    <a:pt x="277" y="48"/>
                  </a:lnTo>
                  <a:lnTo>
                    <a:pt x="256" y="38"/>
                  </a:lnTo>
                  <a:lnTo>
                    <a:pt x="242" y="3"/>
                  </a:lnTo>
                  <a:lnTo>
                    <a:pt x="207" y="0"/>
                  </a:lnTo>
                  <a:lnTo>
                    <a:pt x="200" y="21"/>
                  </a:lnTo>
                  <a:lnTo>
                    <a:pt x="193" y="37"/>
                  </a:lnTo>
                  <a:lnTo>
                    <a:pt x="183" y="66"/>
                  </a:lnTo>
                  <a:lnTo>
                    <a:pt x="193" y="93"/>
                  </a:lnTo>
                  <a:lnTo>
                    <a:pt x="174" y="108"/>
                  </a:lnTo>
                  <a:lnTo>
                    <a:pt x="160" y="126"/>
                  </a:lnTo>
                  <a:lnTo>
                    <a:pt x="138" y="129"/>
                  </a:lnTo>
                  <a:lnTo>
                    <a:pt x="121" y="103"/>
                  </a:lnTo>
                  <a:lnTo>
                    <a:pt x="112" y="80"/>
                  </a:lnTo>
                  <a:lnTo>
                    <a:pt x="81" y="58"/>
                  </a:lnTo>
                  <a:lnTo>
                    <a:pt x="65" y="3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3" name="Freeform 137"/>
            <p:cNvSpPr>
              <a:spLocks/>
            </p:cNvSpPr>
            <p:nvPr/>
          </p:nvSpPr>
          <p:spPr bwMode="auto">
            <a:xfrm>
              <a:off x="4598964" y="3641743"/>
              <a:ext cx="77787" cy="38100"/>
            </a:xfrm>
            <a:custGeom>
              <a:avLst/>
              <a:gdLst>
                <a:gd name="T0" fmla="*/ 2147483647 w 284"/>
                <a:gd name="T1" fmla="*/ 2147483647 h 138"/>
                <a:gd name="T2" fmla="*/ 2147483647 w 284"/>
                <a:gd name="T3" fmla="*/ 0 h 138"/>
                <a:gd name="T4" fmla="*/ 2147483647 w 284"/>
                <a:gd name="T5" fmla="*/ 2147483647 h 138"/>
                <a:gd name="T6" fmla="*/ 2147483647 w 284"/>
                <a:gd name="T7" fmla="*/ 2147483647 h 138"/>
                <a:gd name="T8" fmla="*/ 2147483647 w 284"/>
                <a:gd name="T9" fmla="*/ 2147483647 h 138"/>
                <a:gd name="T10" fmla="*/ 2147483647 w 284"/>
                <a:gd name="T11" fmla="*/ 2147483647 h 138"/>
                <a:gd name="T12" fmla="*/ 2147483647 w 284"/>
                <a:gd name="T13" fmla="*/ 2147483647 h 138"/>
                <a:gd name="T14" fmla="*/ 2147483647 w 284"/>
                <a:gd name="T15" fmla="*/ 2147483647 h 138"/>
                <a:gd name="T16" fmla="*/ 2147483647 w 284"/>
                <a:gd name="T17" fmla="*/ 2147483647 h 138"/>
                <a:gd name="T18" fmla="*/ 2147483647 w 284"/>
                <a:gd name="T19" fmla="*/ 2147483647 h 138"/>
                <a:gd name="T20" fmla="*/ 2147483647 w 284"/>
                <a:gd name="T21" fmla="*/ 2147483647 h 138"/>
                <a:gd name="T22" fmla="*/ 2147483647 w 284"/>
                <a:gd name="T23" fmla="*/ 2147483647 h 138"/>
                <a:gd name="T24" fmla="*/ 2147483647 w 284"/>
                <a:gd name="T25" fmla="*/ 2147483647 h 138"/>
                <a:gd name="T26" fmla="*/ 0 w 284"/>
                <a:gd name="T27" fmla="*/ 2147483647 h 138"/>
                <a:gd name="T28" fmla="*/ 2147483647 w 284"/>
                <a:gd name="T29" fmla="*/ 2147483647 h 138"/>
                <a:gd name="T30" fmla="*/ 2147483647 w 284"/>
                <a:gd name="T31" fmla="*/ 2147483647 h 138"/>
                <a:gd name="T32" fmla="*/ 2147483647 w 284"/>
                <a:gd name="T33" fmla="*/ 2147483647 h 138"/>
                <a:gd name="T34" fmla="*/ 2147483647 w 284"/>
                <a:gd name="T35" fmla="*/ 2147483647 h 138"/>
                <a:gd name="T36" fmla="*/ 2147483647 w 284"/>
                <a:gd name="T37" fmla="*/ 2147483647 h 138"/>
                <a:gd name="T38" fmla="*/ 2147483647 w 284"/>
                <a:gd name="T39" fmla="*/ 2147483647 h 138"/>
                <a:gd name="T40" fmla="*/ 2147483647 w 284"/>
                <a:gd name="T41" fmla="*/ 2147483647 h 138"/>
                <a:gd name="T42" fmla="*/ 2147483647 w 284"/>
                <a:gd name="T43" fmla="*/ 2147483647 h 138"/>
                <a:gd name="T44" fmla="*/ 2147483647 w 284"/>
                <a:gd name="T45" fmla="*/ 2147483647 h 138"/>
                <a:gd name="T46" fmla="*/ 2147483647 w 284"/>
                <a:gd name="T47" fmla="*/ 2147483647 h 138"/>
                <a:gd name="T48" fmla="*/ 2147483647 w 284"/>
                <a:gd name="T49" fmla="*/ 2147483647 h 138"/>
                <a:gd name="T50" fmla="*/ 2147483647 w 284"/>
                <a:gd name="T51" fmla="*/ 2147483647 h 138"/>
                <a:gd name="T52" fmla="*/ 2147483647 w 284"/>
                <a:gd name="T53" fmla="*/ 2147483647 h 138"/>
                <a:gd name="T54" fmla="*/ 2147483647 w 284"/>
                <a:gd name="T55" fmla="*/ 2147483647 h 138"/>
                <a:gd name="T56" fmla="*/ 2147483647 w 284"/>
                <a:gd name="T57" fmla="*/ 2147483647 h 138"/>
                <a:gd name="T58" fmla="*/ 2147483647 w 28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84"/>
                <a:gd name="T91" fmla="*/ 0 h 138"/>
                <a:gd name="T92" fmla="*/ 284 w 28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84" h="138">
                  <a:moveTo>
                    <a:pt x="119" y="7"/>
                  </a:moveTo>
                  <a:lnTo>
                    <a:pt x="86" y="0"/>
                  </a:lnTo>
                  <a:lnTo>
                    <a:pt x="72" y="12"/>
                  </a:lnTo>
                  <a:lnTo>
                    <a:pt x="59" y="11"/>
                  </a:lnTo>
                  <a:lnTo>
                    <a:pt x="58" y="25"/>
                  </a:lnTo>
                  <a:lnTo>
                    <a:pt x="46" y="24"/>
                  </a:lnTo>
                  <a:lnTo>
                    <a:pt x="20" y="22"/>
                  </a:lnTo>
                  <a:lnTo>
                    <a:pt x="19" y="36"/>
                  </a:lnTo>
                  <a:lnTo>
                    <a:pt x="18" y="49"/>
                  </a:lnTo>
                  <a:lnTo>
                    <a:pt x="29" y="50"/>
                  </a:lnTo>
                  <a:lnTo>
                    <a:pt x="41" y="59"/>
                  </a:lnTo>
                  <a:lnTo>
                    <a:pt x="28" y="71"/>
                  </a:lnTo>
                  <a:lnTo>
                    <a:pt x="19" y="80"/>
                  </a:lnTo>
                  <a:lnTo>
                    <a:pt x="0" y="97"/>
                  </a:lnTo>
                  <a:lnTo>
                    <a:pt x="24" y="117"/>
                  </a:lnTo>
                  <a:lnTo>
                    <a:pt x="48" y="114"/>
                  </a:lnTo>
                  <a:lnTo>
                    <a:pt x="62" y="133"/>
                  </a:lnTo>
                  <a:lnTo>
                    <a:pt x="107" y="123"/>
                  </a:lnTo>
                  <a:lnTo>
                    <a:pt x="164" y="130"/>
                  </a:lnTo>
                  <a:lnTo>
                    <a:pt x="201" y="130"/>
                  </a:lnTo>
                  <a:lnTo>
                    <a:pt x="231" y="129"/>
                  </a:lnTo>
                  <a:lnTo>
                    <a:pt x="269" y="138"/>
                  </a:lnTo>
                  <a:lnTo>
                    <a:pt x="284" y="94"/>
                  </a:lnTo>
                  <a:lnTo>
                    <a:pt x="272" y="70"/>
                  </a:lnTo>
                  <a:lnTo>
                    <a:pt x="254" y="69"/>
                  </a:lnTo>
                  <a:lnTo>
                    <a:pt x="233" y="78"/>
                  </a:lnTo>
                  <a:lnTo>
                    <a:pt x="213" y="51"/>
                  </a:lnTo>
                  <a:lnTo>
                    <a:pt x="188" y="43"/>
                  </a:lnTo>
                  <a:lnTo>
                    <a:pt x="153" y="28"/>
                  </a:lnTo>
                  <a:lnTo>
                    <a:pt x="119" y="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4" name="Freeform 138"/>
            <p:cNvSpPr>
              <a:spLocks/>
            </p:cNvSpPr>
            <p:nvPr/>
          </p:nvSpPr>
          <p:spPr bwMode="auto">
            <a:xfrm>
              <a:off x="4521176" y="3651268"/>
              <a:ext cx="180975" cy="193675"/>
            </a:xfrm>
            <a:custGeom>
              <a:avLst/>
              <a:gdLst>
                <a:gd name="T0" fmla="*/ 78 w 1058863"/>
                <a:gd name="T1" fmla="*/ 18 h 1138238"/>
                <a:gd name="T2" fmla="*/ 65 w 1058863"/>
                <a:gd name="T3" fmla="*/ 14 h 1138238"/>
                <a:gd name="T4" fmla="*/ 52 w 1058863"/>
                <a:gd name="T5" fmla="*/ 0 h 1138238"/>
                <a:gd name="T6" fmla="*/ 40 w 1058863"/>
                <a:gd name="T7" fmla="*/ 10 h 1138238"/>
                <a:gd name="T8" fmla="*/ 38 w 1058863"/>
                <a:gd name="T9" fmla="*/ 25 h 1138238"/>
                <a:gd name="T10" fmla="*/ 20 w 1058863"/>
                <a:gd name="T11" fmla="*/ 36 h 1138238"/>
                <a:gd name="T12" fmla="*/ 2 w 1058863"/>
                <a:gd name="T13" fmla="*/ 43 h 1138238"/>
                <a:gd name="T14" fmla="*/ 1 w 1058863"/>
                <a:gd name="T15" fmla="*/ 59 h 1138238"/>
                <a:gd name="T16" fmla="*/ 2 w 1058863"/>
                <a:gd name="T17" fmla="*/ 72 h 1138238"/>
                <a:gd name="T18" fmla="*/ 2 w 1058863"/>
                <a:gd name="T19" fmla="*/ 90 h 1138238"/>
                <a:gd name="T20" fmla="*/ 5 w 1058863"/>
                <a:gd name="T21" fmla="*/ 106 h 1138238"/>
                <a:gd name="T22" fmla="*/ 10 w 1058863"/>
                <a:gd name="T23" fmla="*/ 120 h 1138238"/>
                <a:gd name="T24" fmla="*/ 21 w 1058863"/>
                <a:gd name="T25" fmla="*/ 117 h 1138238"/>
                <a:gd name="T26" fmla="*/ 29 w 1058863"/>
                <a:gd name="T27" fmla="*/ 121 h 1138238"/>
                <a:gd name="T28" fmla="*/ 50 w 1058863"/>
                <a:gd name="T29" fmla="*/ 132 h 1138238"/>
                <a:gd name="T30" fmla="*/ 64 w 1058863"/>
                <a:gd name="T31" fmla="*/ 143 h 1138238"/>
                <a:gd name="T32" fmla="*/ 73 w 1058863"/>
                <a:gd name="T33" fmla="*/ 147 h 1138238"/>
                <a:gd name="T34" fmla="*/ 89 w 1058863"/>
                <a:gd name="T35" fmla="*/ 151 h 1138238"/>
                <a:gd name="T36" fmla="*/ 106 w 1058863"/>
                <a:gd name="T37" fmla="*/ 153 h 1138238"/>
                <a:gd name="T38" fmla="*/ 116 w 1058863"/>
                <a:gd name="T39" fmla="*/ 156 h 1138238"/>
                <a:gd name="T40" fmla="*/ 129 w 1058863"/>
                <a:gd name="T41" fmla="*/ 158 h 1138238"/>
                <a:gd name="T42" fmla="*/ 132 w 1058863"/>
                <a:gd name="T43" fmla="*/ 139 h 1138238"/>
                <a:gd name="T44" fmla="*/ 153 w 1058863"/>
                <a:gd name="T45" fmla="*/ 125 h 1138238"/>
                <a:gd name="T46" fmla="*/ 150 w 1058863"/>
                <a:gd name="T47" fmla="*/ 102 h 1138238"/>
                <a:gd name="T48" fmla="*/ 144 w 1058863"/>
                <a:gd name="T49" fmla="*/ 87 h 1138238"/>
                <a:gd name="T50" fmla="*/ 150 w 1058863"/>
                <a:gd name="T51" fmla="*/ 76 h 1138238"/>
                <a:gd name="T52" fmla="*/ 150 w 1058863"/>
                <a:gd name="T53" fmla="*/ 66 h 1138238"/>
                <a:gd name="T54" fmla="*/ 149 w 1058863"/>
                <a:gd name="T55" fmla="*/ 56 h 1138238"/>
                <a:gd name="T56" fmla="*/ 148 w 1058863"/>
                <a:gd name="T57" fmla="*/ 44 h 1138238"/>
                <a:gd name="T58" fmla="*/ 144 w 1058863"/>
                <a:gd name="T59" fmla="*/ 33 h 1138238"/>
                <a:gd name="T60" fmla="*/ 135 w 1058863"/>
                <a:gd name="T61" fmla="*/ 29 h 1138238"/>
                <a:gd name="T62" fmla="*/ 130 w 1058863"/>
                <a:gd name="T63" fmla="*/ 27 h 1138238"/>
                <a:gd name="T64" fmla="*/ 120 w 1058863"/>
                <a:gd name="T65" fmla="*/ 22 h 1138238"/>
                <a:gd name="T66" fmla="*/ 101 w 1058863"/>
                <a:gd name="T67" fmla="*/ 21 h 1138238"/>
                <a:gd name="T68" fmla="*/ 81 w 1058863"/>
                <a:gd name="T69" fmla="*/ 23 h 113823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58863"/>
                <a:gd name="T106" fmla="*/ 0 h 1138238"/>
                <a:gd name="T107" fmla="*/ 1058863 w 1058863"/>
                <a:gd name="T108" fmla="*/ 1138238 h 113823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58863" h="1138238">
                  <a:moveTo>
                    <a:pt x="552450" y="163513"/>
                  </a:moveTo>
                  <a:lnTo>
                    <a:pt x="533400" y="128588"/>
                  </a:lnTo>
                  <a:lnTo>
                    <a:pt x="493713" y="133350"/>
                  </a:lnTo>
                  <a:lnTo>
                    <a:pt x="444500" y="95250"/>
                  </a:lnTo>
                  <a:lnTo>
                    <a:pt x="431800" y="38100"/>
                  </a:lnTo>
                  <a:lnTo>
                    <a:pt x="354013" y="0"/>
                  </a:lnTo>
                  <a:lnTo>
                    <a:pt x="287338" y="15875"/>
                  </a:lnTo>
                  <a:lnTo>
                    <a:pt x="271463" y="66675"/>
                  </a:lnTo>
                  <a:lnTo>
                    <a:pt x="300038" y="128588"/>
                  </a:lnTo>
                  <a:lnTo>
                    <a:pt x="263525" y="177800"/>
                  </a:lnTo>
                  <a:lnTo>
                    <a:pt x="211138" y="223838"/>
                  </a:lnTo>
                  <a:lnTo>
                    <a:pt x="138113" y="254000"/>
                  </a:lnTo>
                  <a:lnTo>
                    <a:pt x="77788" y="271463"/>
                  </a:lnTo>
                  <a:lnTo>
                    <a:pt x="14288" y="303213"/>
                  </a:lnTo>
                  <a:lnTo>
                    <a:pt x="0" y="344488"/>
                  </a:lnTo>
                  <a:lnTo>
                    <a:pt x="6350" y="411163"/>
                  </a:lnTo>
                  <a:lnTo>
                    <a:pt x="20638" y="457200"/>
                  </a:lnTo>
                  <a:lnTo>
                    <a:pt x="15875" y="506413"/>
                  </a:lnTo>
                  <a:lnTo>
                    <a:pt x="19050" y="560388"/>
                  </a:lnTo>
                  <a:lnTo>
                    <a:pt x="15875" y="628650"/>
                  </a:lnTo>
                  <a:lnTo>
                    <a:pt x="39688" y="688975"/>
                  </a:lnTo>
                  <a:lnTo>
                    <a:pt x="38100" y="741363"/>
                  </a:lnTo>
                  <a:lnTo>
                    <a:pt x="44450" y="790575"/>
                  </a:lnTo>
                  <a:lnTo>
                    <a:pt x="67011" y="840831"/>
                  </a:lnTo>
                  <a:lnTo>
                    <a:pt x="104775" y="838200"/>
                  </a:lnTo>
                  <a:lnTo>
                    <a:pt x="145592" y="817019"/>
                  </a:lnTo>
                  <a:lnTo>
                    <a:pt x="176548" y="812256"/>
                  </a:lnTo>
                  <a:lnTo>
                    <a:pt x="200025" y="850900"/>
                  </a:lnTo>
                  <a:lnTo>
                    <a:pt x="277813" y="914400"/>
                  </a:lnTo>
                  <a:lnTo>
                    <a:pt x="342900" y="922338"/>
                  </a:lnTo>
                  <a:lnTo>
                    <a:pt x="395288" y="958850"/>
                  </a:lnTo>
                  <a:lnTo>
                    <a:pt x="441325" y="1004888"/>
                  </a:lnTo>
                  <a:lnTo>
                    <a:pt x="463550" y="1058863"/>
                  </a:lnTo>
                  <a:lnTo>
                    <a:pt x="501650" y="1031875"/>
                  </a:lnTo>
                  <a:lnTo>
                    <a:pt x="561975" y="1081088"/>
                  </a:lnTo>
                  <a:lnTo>
                    <a:pt x="609600" y="1055688"/>
                  </a:lnTo>
                  <a:lnTo>
                    <a:pt x="669925" y="1090613"/>
                  </a:lnTo>
                  <a:lnTo>
                    <a:pt x="723900" y="1073150"/>
                  </a:lnTo>
                  <a:lnTo>
                    <a:pt x="758825" y="1076325"/>
                  </a:lnTo>
                  <a:lnTo>
                    <a:pt x="793750" y="1093788"/>
                  </a:lnTo>
                  <a:lnTo>
                    <a:pt x="842963" y="1138238"/>
                  </a:lnTo>
                  <a:lnTo>
                    <a:pt x="882650" y="1111250"/>
                  </a:lnTo>
                  <a:lnTo>
                    <a:pt x="900113" y="1035050"/>
                  </a:lnTo>
                  <a:lnTo>
                    <a:pt x="906463" y="976313"/>
                  </a:lnTo>
                  <a:lnTo>
                    <a:pt x="1009650" y="915988"/>
                  </a:lnTo>
                  <a:lnTo>
                    <a:pt x="1049338" y="877888"/>
                  </a:lnTo>
                  <a:lnTo>
                    <a:pt x="1020763" y="795338"/>
                  </a:lnTo>
                  <a:lnTo>
                    <a:pt x="1028700" y="715963"/>
                  </a:lnTo>
                  <a:lnTo>
                    <a:pt x="1009650" y="668338"/>
                  </a:lnTo>
                  <a:lnTo>
                    <a:pt x="987425" y="609600"/>
                  </a:lnTo>
                  <a:lnTo>
                    <a:pt x="1004888" y="557213"/>
                  </a:lnTo>
                  <a:lnTo>
                    <a:pt x="1028700" y="534988"/>
                  </a:lnTo>
                  <a:lnTo>
                    <a:pt x="1006475" y="492125"/>
                  </a:lnTo>
                  <a:lnTo>
                    <a:pt x="1030288" y="463550"/>
                  </a:lnTo>
                  <a:lnTo>
                    <a:pt x="1058863" y="439738"/>
                  </a:lnTo>
                  <a:lnTo>
                    <a:pt x="1023938" y="395288"/>
                  </a:lnTo>
                  <a:lnTo>
                    <a:pt x="1001713" y="347663"/>
                  </a:lnTo>
                  <a:lnTo>
                    <a:pt x="1016000" y="306388"/>
                  </a:lnTo>
                  <a:lnTo>
                    <a:pt x="973138" y="290513"/>
                  </a:lnTo>
                  <a:lnTo>
                    <a:pt x="985838" y="230188"/>
                  </a:lnTo>
                  <a:lnTo>
                    <a:pt x="952500" y="225425"/>
                  </a:lnTo>
                  <a:lnTo>
                    <a:pt x="925513" y="204788"/>
                  </a:lnTo>
                  <a:lnTo>
                    <a:pt x="920750" y="177800"/>
                  </a:lnTo>
                  <a:lnTo>
                    <a:pt x="890588" y="190500"/>
                  </a:lnTo>
                  <a:lnTo>
                    <a:pt x="876300" y="165100"/>
                  </a:lnTo>
                  <a:lnTo>
                    <a:pt x="823913" y="153988"/>
                  </a:lnTo>
                  <a:lnTo>
                    <a:pt x="769938" y="157163"/>
                  </a:lnTo>
                  <a:lnTo>
                    <a:pt x="692150" y="150813"/>
                  </a:lnTo>
                  <a:lnTo>
                    <a:pt x="630238" y="142875"/>
                  </a:lnTo>
                  <a:lnTo>
                    <a:pt x="552450" y="16351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5" name="Freeform 139"/>
            <p:cNvSpPr>
              <a:spLocks/>
            </p:cNvSpPr>
            <p:nvPr/>
          </p:nvSpPr>
          <p:spPr bwMode="auto">
            <a:xfrm>
              <a:off x="4373539" y="3676668"/>
              <a:ext cx="158750" cy="209550"/>
            </a:xfrm>
            <a:custGeom>
              <a:avLst/>
              <a:gdLst>
                <a:gd name="T0" fmla="*/ 2147483647 w 500"/>
                <a:gd name="T1" fmla="*/ 2147483647 h 662"/>
                <a:gd name="T2" fmla="*/ 2147483647 w 500"/>
                <a:gd name="T3" fmla="*/ 2147483647 h 662"/>
                <a:gd name="T4" fmla="*/ 2147483647 w 500"/>
                <a:gd name="T5" fmla="*/ 2147483647 h 662"/>
                <a:gd name="T6" fmla="*/ 2147483647 w 500"/>
                <a:gd name="T7" fmla="*/ 2147483647 h 662"/>
                <a:gd name="T8" fmla="*/ 2147483647 w 500"/>
                <a:gd name="T9" fmla="*/ 2147483647 h 662"/>
                <a:gd name="T10" fmla="*/ 2147483647 w 500"/>
                <a:gd name="T11" fmla="*/ 2147483647 h 662"/>
                <a:gd name="T12" fmla="*/ 2147483647 w 500"/>
                <a:gd name="T13" fmla="*/ 2147483647 h 662"/>
                <a:gd name="T14" fmla="*/ 2147483647 w 500"/>
                <a:gd name="T15" fmla="*/ 2147483647 h 662"/>
                <a:gd name="T16" fmla="*/ 2147483647 w 500"/>
                <a:gd name="T17" fmla="*/ 2147483647 h 662"/>
                <a:gd name="T18" fmla="*/ 2147483647 w 500"/>
                <a:gd name="T19" fmla="*/ 2147483647 h 662"/>
                <a:gd name="T20" fmla="*/ 0 w 500"/>
                <a:gd name="T21" fmla="*/ 2147483647 h 662"/>
                <a:gd name="T22" fmla="*/ 2147483647 w 500"/>
                <a:gd name="T23" fmla="*/ 2147483647 h 662"/>
                <a:gd name="T24" fmla="*/ 2147483647 w 500"/>
                <a:gd name="T25" fmla="*/ 2147483647 h 662"/>
                <a:gd name="T26" fmla="*/ 2147483647 w 500"/>
                <a:gd name="T27" fmla="*/ 2147483647 h 662"/>
                <a:gd name="T28" fmla="*/ 2147483647 w 500"/>
                <a:gd name="T29" fmla="*/ 2147483647 h 662"/>
                <a:gd name="T30" fmla="*/ 2147483647 w 500"/>
                <a:gd name="T31" fmla="*/ 2147483647 h 662"/>
                <a:gd name="T32" fmla="*/ 2147483647 w 500"/>
                <a:gd name="T33" fmla="*/ 2147483647 h 662"/>
                <a:gd name="T34" fmla="*/ 2147483647 w 500"/>
                <a:gd name="T35" fmla="*/ 2147483647 h 662"/>
                <a:gd name="T36" fmla="*/ 2147483647 w 500"/>
                <a:gd name="T37" fmla="*/ 2147483647 h 662"/>
                <a:gd name="T38" fmla="*/ 2147483647 w 500"/>
                <a:gd name="T39" fmla="*/ 2147483647 h 662"/>
                <a:gd name="T40" fmla="*/ 2147483647 w 500"/>
                <a:gd name="T41" fmla="*/ 2147483647 h 662"/>
                <a:gd name="T42" fmla="*/ 2147483647 w 500"/>
                <a:gd name="T43" fmla="*/ 2147483647 h 662"/>
                <a:gd name="T44" fmla="*/ 2147483647 w 500"/>
                <a:gd name="T45" fmla="*/ 2147483647 h 662"/>
                <a:gd name="T46" fmla="*/ 2147483647 w 500"/>
                <a:gd name="T47" fmla="*/ 2147483647 h 662"/>
                <a:gd name="T48" fmla="*/ 2147483647 w 500"/>
                <a:gd name="T49" fmla="*/ 2147483647 h 662"/>
                <a:gd name="T50" fmla="*/ 2147483647 w 500"/>
                <a:gd name="T51" fmla="*/ 2147483647 h 662"/>
                <a:gd name="T52" fmla="*/ 2147483647 w 500"/>
                <a:gd name="T53" fmla="*/ 2147483647 h 662"/>
                <a:gd name="T54" fmla="*/ 2147483647 w 500"/>
                <a:gd name="T55" fmla="*/ 2147483647 h 662"/>
                <a:gd name="T56" fmla="*/ 2147483647 w 500"/>
                <a:gd name="T57" fmla="*/ 2147483647 h 662"/>
                <a:gd name="T58" fmla="*/ 2147483647 w 500"/>
                <a:gd name="T59" fmla="*/ 2147483647 h 662"/>
                <a:gd name="T60" fmla="*/ 2147483647 w 500"/>
                <a:gd name="T61" fmla="*/ 2147483647 h 662"/>
                <a:gd name="T62" fmla="*/ 2147483647 w 500"/>
                <a:gd name="T63" fmla="*/ 2147483647 h 662"/>
                <a:gd name="T64" fmla="*/ 2147483647 w 500"/>
                <a:gd name="T65" fmla="*/ 2147483647 h 662"/>
                <a:gd name="T66" fmla="*/ 2147483647 w 500"/>
                <a:gd name="T67" fmla="*/ 2147483647 h 662"/>
                <a:gd name="T68" fmla="*/ 2147483647 w 500"/>
                <a:gd name="T69" fmla="*/ 2147483647 h 662"/>
                <a:gd name="T70" fmla="*/ 2147483647 w 500"/>
                <a:gd name="T71" fmla="*/ 2147483647 h 662"/>
                <a:gd name="T72" fmla="*/ 2147483647 w 500"/>
                <a:gd name="T73" fmla="*/ 2147483647 h 662"/>
                <a:gd name="T74" fmla="*/ 2147483647 w 500"/>
                <a:gd name="T75" fmla="*/ 2147483647 h 662"/>
                <a:gd name="T76" fmla="*/ 2147483647 w 500"/>
                <a:gd name="T77" fmla="*/ 2147483647 h 662"/>
                <a:gd name="T78" fmla="*/ 2147483647 w 500"/>
                <a:gd name="T79" fmla="*/ 2147483647 h 662"/>
                <a:gd name="T80" fmla="*/ 2147483647 w 500"/>
                <a:gd name="T81" fmla="*/ 2147483647 h 662"/>
                <a:gd name="T82" fmla="*/ 2147483647 w 500"/>
                <a:gd name="T83" fmla="*/ 2147483647 h 662"/>
                <a:gd name="T84" fmla="*/ 2147483647 w 500"/>
                <a:gd name="T85" fmla="*/ 2147483647 h 662"/>
                <a:gd name="T86" fmla="*/ 2147483647 w 500"/>
                <a:gd name="T87" fmla="*/ 2147483647 h 662"/>
                <a:gd name="T88" fmla="*/ 2147483647 w 500"/>
                <a:gd name="T89" fmla="*/ 2147483647 h 662"/>
                <a:gd name="T90" fmla="*/ 2147483647 w 500"/>
                <a:gd name="T91" fmla="*/ 2147483647 h 662"/>
                <a:gd name="T92" fmla="*/ 2147483647 w 500"/>
                <a:gd name="T93" fmla="*/ 2147483647 h 6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00"/>
                <a:gd name="T142" fmla="*/ 0 h 662"/>
                <a:gd name="T143" fmla="*/ 927436 w 500"/>
                <a:gd name="T144" fmla="*/ 1259681 h 6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00" h="662">
                  <a:moveTo>
                    <a:pt x="155" y="0"/>
                  </a:moveTo>
                  <a:lnTo>
                    <a:pt x="162" y="28"/>
                  </a:lnTo>
                  <a:lnTo>
                    <a:pt x="169" y="51"/>
                  </a:lnTo>
                  <a:lnTo>
                    <a:pt x="172" y="80"/>
                  </a:lnTo>
                  <a:lnTo>
                    <a:pt x="167" y="102"/>
                  </a:lnTo>
                  <a:lnTo>
                    <a:pt x="155" y="117"/>
                  </a:lnTo>
                  <a:lnTo>
                    <a:pt x="137" y="111"/>
                  </a:lnTo>
                  <a:lnTo>
                    <a:pt x="110" y="110"/>
                  </a:lnTo>
                  <a:lnTo>
                    <a:pt x="89" y="99"/>
                  </a:lnTo>
                  <a:lnTo>
                    <a:pt x="72" y="113"/>
                  </a:lnTo>
                  <a:lnTo>
                    <a:pt x="56" y="135"/>
                  </a:lnTo>
                  <a:lnTo>
                    <a:pt x="58" y="171"/>
                  </a:lnTo>
                  <a:lnTo>
                    <a:pt x="56" y="200"/>
                  </a:lnTo>
                  <a:lnTo>
                    <a:pt x="61" y="230"/>
                  </a:lnTo>
                  <a:lnTo>
                    <a:pt x="46" y="247"/>
                  </a:lnTo>
                  <a:lnTo>
                    <a:pt x="40" y="271"/>
                  </a:lnTo>
                  <a:lnTo>
                    <a:pt x="13" y="281"/>
                  </a:lnTo>
                  <a:lnTo>
                    <a:pt x="23" y="306"/>
                  </a:lnTo>
                  <a:lnTo>
                    <a:pt x="33" y="325"/>
                  </a:lnTo>
                  <a:lnTo>
                    <a:pt x="21" y="341"/>
                  </a:lnTo>
                  <a:lnTo>
                    <a:pt x="3" y="347"/>
                  </a:lnTo>
                  <a:lnTo>
                    <a:pt x="0" y="369"/>
                  </a:lnTo>
                  <a:lnTo>
                    <a:pt x="6" y="387"/>
                  </a:lnTo>
                  <a:lnTo>
                    <a:pt x="24" y="403"/>
                  </a:lnTo>
                  <a:lnTo>
                    <a:pt x="12" y="415"/>
                  </a:lnTo>
                  <a:lnTo>
                    <a:pt x="4" y="444"/>
                  </a:lnTo>
                  <a:lnTo>
                    <a:pt x="7" y="458"/>
                  </a:lnTo>
                  <a:lnTo>
                    <a:pt x="13" y="464"/>
                  </a:lnTo>
                  <a:lnTo>
                    <a:pt x="29" y="503"/>
                  </a:lnTo>
                  <a:lnTo>
                    <a:pt x="46" y="517"/>
                  </a:lnTo>
                  <a:lnTo>
                    <a:pt x="71" y="520"/>
                  </a:lnTo>
                  <a:lnTo>
                    <a:pt x="95" y="536"/>
                  </a:lnTo>
                  <a:lnTo>
                    <a:pt x="95" y="574"/>
                  </a:lnTo>
                  <a:lnTo>
                    <a:pt x="80" y="606"/>
                  </a:lnTo>
                  <a:lnTo>
                    <a:pt x="78" y="634"/>
                  </a:lnTo>
                  <a:lnTo>
                    <a:pt x="76" y="655"/>
                  </a:lnTo>
                  <a:lnTo>
                    <a:pt x="103" y="650"/>
                  </a:lnTo>
                  <a:lnTo>
                    <a:pt x="125" y="648"/>
                  </a:lnTo>
                  <a:lnTo>
                    <a:pt x="144" y="645"/>
                  </a:lnTo>
                  <a:lnTo>
                    <a:pt x="173" y="647"/>
                  </a:lnTo>
                  <a:lnTo>
                    <a:pt x="200" y="651"/>
                  </a:lnTo>
                  <a:lnTo>
                    <a:pt x="228" y="660"/>
                  </a:lnTo>
                  <a:lnTo>
                    <a:pt x="249" y="656"/>
                  </a:lnTo>
                  <a:lnTo>
                    <a:pt x="296" y="662"/>
                  </a:lnTo>
                  <a:lnTo>
                    <a:pt x="347" y="654"/>
                  </a:lnTo>
                  <a:lnTo>
                    <a:pt x="368" y="650"/>
                  </a:lnTo>
                  <a:lnTo>
                    <a:pt x="419" y="639"/>
                  </a:lnTo>
                  <a:lnTo>
                    <a:pt x="406" y="626"/>
                  </a:lnTo>
                  <a:lnTo>
                    <a:pt x="402" y="600"/>
                  </a:lnTo>
                  <a:lnTo>
                    <a:pt x="425" y="579"/>
                  </a:lnTo>
                  <a:lnTo>
                    <a:pt x="436" y="554"/>
                  </a:lnTo>
                  <a:lnTo>
                    <a:pt x="420" y="531"/>
                  </a:lnTo>
                  <a:lnTo>
                    <a:pt x="400" y="511"/>
                  </a:lnTo>
                  <a:lnTo>
                    <a:pt x="383" y="495"/>
                  </a:lnTo>
                  <a:lnTo>
                    <a:pt x="370" y="475"/>
                  </a:lnTo>
                  <a:lnTo>
                    <a:pt x="364" y="444"/>
                  </a:lnTo>
                  <a:lnTo>
                    <a:pt x="389" y="435"/>
                  </a:lnTo>
                  <a:lnTo>
                    <a:pt x="413" y="419"/>
                  </a:lnTo>
                  <a:lnTo>
                    <a:pt x="446" y="408"/>
                  </a:lnTo>
                  <a:lnTo>
                    <a:pt x="464" y="393"/>
                  </a:lnTo>
                  <a:lnTo>
                    <a:pt x="482" y="396"/>
                  </a:lnTo>
                  <a:lnTo>
                    <a:pt x="498" y="397"/>
                  </a:lnTo>
                  <a:lnTo>
                    <a:pt x="500" y="372"/>
                  </a:lnTo>
                  <a:lnTo>
                    <a:pt x="488" y="344"/>
                  </a:lnTo>
                  <a:lnTo>
                    <a:pt x="486" y="318"/>
                  </a:lnTo>
                  <a:lnTo>
                    <a:pt x="485" y="290"/>
                  </a:lnTo>
                  <a:lnTo>
                    <a:pt x="474" y="259"/>
                  </a:lnTo>
                  <a:lnTo>
                    <a:pt x="475" y="228"/>
                  </a:lnTo>
                  <a:lnTo>
                    <a:pt x="472" y="194"/>
                  </a:lnTo>
                  <a:lnTo>
                    <a:pt x="475" y="167"/>
                  </a:lnTo>
                  <a:lnTo>
                    <a:pt x="469" y="142"/>
                  </a:lnTo>
                  <a:lnTo>
                    <a:pt x="464" y="110"/>
                  </a:lnTo>
                  <a:lnTo>
                    <a:pt x="469" y="87"/>
                  </a:lnTo>
                  <a:lnTo>
                    <a:pt x="443" y="59"/>
                  </a:lnTo>
                  <a:lnTo>
                    <a:pt x="436" y="36"/>
                  </a:lnTo>
                  <a:lnTo>
                    <a:pt x="413" y="36"/>
                  </a:lnTo>
                  <a:lnTo>
                    <a:pt x="387" y="39"/>
                  </a:lnTo>
                  <a:lnTo>
                    <a:pt x="369" y="56"/>
                  </a:lnTo>
                  <a:lnTo>
                    <a:pt x="354" y="75"/>
                  </a:lnTo>
                  <a:lnTo>
                    <a:pt x="341" y="93"/>
                  </a:lnTo>
                  <a:lnTo>
                    <a:pt x="332" y="106"/>
                  </a:lnTo>
                  <a:lnTo>
                    <a:pt x="316" y="109"/>
                  </a:lnTo>
                  <a:lnTo>
                    <a:pt x="294" y="110"/>
                  </a:lnTo>
                  <a:lnTo>
                    <a:pt x="293" y="96"/>
                  </a:lnTo>
                  <a:lnTo>
                    <a:pt x="310" y="77"/>
                  </a:lnTo>
                  <a:lnTo>
                    <a:pt x="312" y="59"/>
                  </a:lnTo>
                  <a:lnTo>
                    <a:pt x="295" y="61"/>
                  </a:lnTo>
                  <a:lnTo>
                    <a:pt x="282" y="67"/>
                  </a:lnTo>
                  <a:lnTo>
                    <a:pt x="263" y="59"/>
                  </a:lnTo>
                  <a:lnTo>
                    <a:pt x="247" y="53"/>
                  </a:lnTo>
                  <a:lnTo>
                    <a:pt x="256" y="37"/>
                  </a:lnTo>
                  <a:lnTo>
                    <a:pt x="229" y="20"/>
                  </a:lnTo>
                  <a:lnTo>
                    <a:pt x="202" y="5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6" name="Freeform 141"/>
            <p:cNvSpPr>
              <a:spLocks/>
            </p:cNvSpPr>
            <p:nvPr/>
          </p:nvSpPr>
          <p:spPr bwMode="auto">
            <a:xfrm>
              <a:off x="4313214" y="3773506"/>
              <a:ext cx="68262" cy="57150"/>
            </a:xfrm>
            <a:custGeom>
              <a:avLst/>
              <a:gdLst>
                <a:gd name="T0" fmla="*/ 51 w 402767"/>
                <a:gd name="T1" fmla="*/ 11 h 339079"/>
                <a:gd name="T2" fmla="*/ 47 w 402767"/>
                <a:gd name="T3" fmla="*/ 6 h 339079"/>
                <a:gd name="T4" fmla="*/ 42 w 402767"/>
                <a:gd name="T5" fmla="*/ 3 h 339079"/>
                <a:gd name="T6" fmla="*/ 37 w 402767"/>
                <a:gd name="T7" fmla="*/ 0 h 339079"/>
                <a:gd name="T8" fmla="*/ 31 w 402767"/>
                <a:gd name="T9" fmla="*/ 0 h 339079"/>
                <a:gd name="T10" fmla="*/ 24 w 402767"/>
                <a:gd name="T11" fmla="*/ 1 h 339079"/>
                <a:gd name="T12" fmla="*/ 18 w 402767"/>
                <a:gd name="T13" fmla="*/ 1 h 339079"/>
                <a:gd name="T14" fmla="*/ 10 w 402767"/>
                <a:gd name="T15" fmla="*/ 2 h 339079"/>
                <a:gd name="T16" fmla="*/ 6 w 402767"/>
                <a:gd name="T17" fmla="*/ 5 h 339079"/>
                <a:gd name="T18" fmla="*/ 0 w 402767"/>
                <a:gd name="T19" fmla="*/ 7 h 339079"/>
                <a:gd name="T20" fmla="*/ 7 w 402767"/>
                <a:gd name="T21" fmla="*/ 11 h 339079"/>
                <a:gd name="T22" fmla="*/ 9 w 402767"/>
                <a:gd name="T23" fmla="*/ 16 h 339079"/>
                <a:gd name="T24" fmla="*/ 15 w 402767"/>
                <a:gd name="T25" fmla="*/ 18 h 339079"/>
                <a:gd name="T26" fmla="*/ 18 w 402767"/>
                <a:gd name="T27" fmla="*/ 23 h 339079"/>
                <a:gd name="T28" fmla="*/ 23 w 402767"/>
                <a:gd name="T29" fmla="*/ 28 h 339079"/>
                <a:gd name="T30" fmla="*/ 28 w 402767"/>
                <a:gd name="T31" fmla="*/ 31 h 339079"/>
                <a:gd name="T32" fmla="*/ 34 w 402767"/>
                <a:gd name="T33" fmla="*/ 31 h 339079"/>
                <a:gd name="T34" fmla="*/ 36 w 402767"/>
                <a:gd name="T35" fmla="*/ 39 h 339079"/>
                <a:gd name="T36" fmla="*/ 41 w 402767"/>
                <a:gd name="T37" fmla="*/ 43 h 339079"/>
                <a:gd name="T38" fmla="*/ 47 w 402767"/>
                <a:gd name="T39" fmla="*/ 46 h 339079"/>
                <a:gd name="T40" fmla="*/ 48 w 402767"/>
                <a:gd name="T41" fmla="*/ 45 h 339079"/>
                <a:gd name="T42" fmla="*/ 48 w 402767"/>
                <a:gd name="T43" fmla="*/ 42 h 339079"/>
                <a:gd name="T44" fmla="*/ 48 w 402767"/>
                <a:gd name="T45" fmla="*/ 39 h 339079"/>
                <a:gd name="T46" fmla="*/ 49 w 402767"/>
                <a:gd name="T47" fmla="*/ 37 h 339079"/>
                <a:gd name="T48" fmla="*/ 51 w 402767"/>
                <a:gd name="T49" fmla="*/ 36 h 339079"/>
                <a:gd name="T50" fmla="*/ 53 w 402767"/>
                <a:gd name="T51" fmla="*/ 29 h 339079"/>
                <a:gd name="T52" fmla="*/ 56 w 402767"/>
                <a:gd name="T53" fmla="*/ 25 h 339079"/>
                <a:gd name="T54" fmla="*/ 52 w 402767"/>
                <a:gd name="T55" fmla="*/ 21 h 339079"/>
                <a:gd name="T56" fmla="*/ 50 w 402767"/>
                <a:gd name="T57" fmla="*/ 18 h 339079"/>
                <a:gd name="T58" fmla="*/ 51 w 402767"/>
                <a:gd name="T59" fmla="*/ 11 h 3390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2767"/>
                <a:gd name="T91" fmla="*/ 0 h 339079"/>
                <a:gd name="T92" fmla="*/ 402767 w 402767"/>
                <a:gd name="T93" fmla="*/ 339079 h 33907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2767" h="339079">
                  <a:moveTo>
                    <a:pt x="364667" y="79772"/>
                  </a:moveTo>
                  <a:lnTo>
                    <a:pt x="336092" y="46435"/>
                  </a:lnTo>
                  <a:lnTo>
                    <a:pt x="303213" y="24754"/>
                  </a:lnTo>
                  <a:lnTo>
                    <a:pt x="262273" y="2382"/>
                  </a:lnTo>
                  <a:lnTo>
                    <a:pt x="222982" y="0"/>
                  </a:lnTo>
                  <a:lnTo>
                    <a:pt x="173038" y="10467"/>
                  </a:lnTo>
                  <a:lnTo>
                    <a:pt x="128588" y="10467"/>
                  </a:lnTo>
                  <a:lnTo>
                    <a:pt x="73025" y="12054"/>
                  </a:lnTo>
                  <a:lnTo>
                    <a:pt x="46038" y="39042"/>
                  </a:lnTo>
                  <a:lnTo>
                    <a:pt x="0" y="50154"/>
                  </a:lnTo>
                  <a:lnTo>
                    <a:pt x="47625" y="83492"/>
                  </a:lnTo>
                  <a:lnTo>
                    <a:pt x="65088" y="118417"/>
                  </a:lnTo>
                  <a:lnTo>
                    <a:pt x="104775" y="132704"/>
                  </a:lnTo>
                  <a:lnTo>
                    <a:pt x="127000" y="170804"/>
                  </a:lnTo>
                  <a:lnTo>
                    <a:pt x="161925" y="208904"/>
                  </a:lnTo>
                  <a:lnTo>
                    <a:pt x="200025" y="229542"/>
                  </a:lnTo>
                  <a:lnTo>
                    <a:pt x="246063" y="226367"/>
                  </a:lnTo>
                  <a:lnTo>
                    <a:pt x="255588" y="285104"/>
                  </a:lnTo>
                  <a:lnTo>
                    <a:pt x="290513" y="316854"/>
                  </a:lnTo>
                  <a:lnTo>
                    <a:pt x="338138" y="339079"/>
                  </a:lnTo>
                  <a:lnTo>
                    <a:pt x="342900" y="327967"/>
                  </a:lnTo>
                  <a:lnTo>
                    <a:pt x="346075" y="307329"/>
                  </a:lnTo>
                  <a:lnTo>
                    <a:pt x="342900" y="289867"/>
                  </a:lnTo>
                  <a:lnTo>
                    <a:pt x="352425" y="269229"/>
                  </a:lnTo>
                  <a:lnTo>
                    <a:pt x="363538" y="267642"/>
                  </a:lnTo>
                  <a:lnTo>
                    <a:pt x="381336" y="211932"/>
                  </a:lnTo>
                  <a:lnTo>
                    <a:pt x="402767" y="185738"/>
                  </a:lnTo>
                  <a:lnTo>
                    <a:pt x="371811" y="157163"/>
                  </a:lnTo>
                  <a:lnTo>
                    <a:pt x="358775" y="129529"/>
                  </a:lnTo>
                  <a:lnTo>
                    <a:pt x="364667" y="797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7" name="Freeform 142"/>
            <p:cNvSpPr>
              <a:spLocks/>
            </p:cNvSpPr>
            <p:nvPr/>
          </p:nvSpPr>
          <p:spPr bwMode="auto">
            <a:xfrm>
              <a:off x="4333851" y="3717943"/>
              <a:ext cx="60325" cy="69850"/>
            </a:xfrm>
            <a:custGeom>
              <a:avLst/>
              <a:gdLst>
                <a:gd name="T0" fmla="*/ 50 w 352425"/>
                <a:gd name="T1" fmla="*/ 0 h 401637"/>
                <a:gd name="T2" fmla="*/ 45 w 352425"/>
                <a:gd name="T3" fmla="*/ 3 h 401637"/>
                <a:gd name="T4" fmla="*/ 39 w 352425"/>
                <a:gd name="T5" fmla="*/ 3 h 401637"/>
                <a:gd name="T6" fmla="*/ 34 w 352425"/>
                <a:gd name="T7" fmla="*/ 0 h 401637"/>
                <a:gd name="T8" fmla="*/ 33 w 352425"/>
                <a:gd name="T9" fmla="*/ 5 h 401637"/>
                <a:gd name="T10" fmla="*/ 35 w 352425"/>
                <a:gd name="T11" fmla="*/ 8 h 401637"/>
                <a:gd name="T12" fmla="*/ 35 w 352425"/>
                <a:gd name="T13" fmla="*/ 14 h 401637"/>
                <a:gd name="T14" fmla="*/ 37 w 352425"/>
                <a:gd name="T15" fmla="*/ 18 h 401637"/>
                <a:gd name="T16" fmla="*/ 36 w 352425"/>
                <a:gd name="T17" fmla="*/ 22 h 401637"/>
                <a:gd name="T18" fmla="*/ 31 w 352425"/>
                <a:gd name="T19" fmla="*/ 25 h 401637"/>
                <a:gd name="T20" fmla="*/ 29 w 352425"/>
                <a:gd name="T21" fmla="*/ 22 h 401637"/>
                <a:gd name="T22" fmla="*/ 29 w 352425"/>
                <a:gd name="T23" fmla="*/ 17 h 401637"/>
                <a:gd name="T24" fmla="*/ 28 w 352425"/>
                <a:gd name="T25" fmla="*/ 13 h 401637"/>
                <a:gd name="T26" fmla="*/ 24 w 352425"/>
                <a:gd name="T27" fmla="*/ 14 h 401637"/>
                <a:gd name="T28" fmla="*/ 17 w 352425"/>
                <a:gd name="T29" fmla="*/ 23 h 401637"/>
                <a:gd name="T30" fmla="*/ 15 w 352425"/>
                <a:gd name="T31" fmla="*/ 29 h 401637"/>
                <a:gd name="T32" fmla="*/ 13 w 352425"/>
                <a:gd name="T33" fmla="*/ 32 h 401637"/>
                <a:gd name="T34" fmla="*/ 13 w 352425"/>
                <a:gd name="T35" fmla="*/ 37 h 401637"/>
                <a:gd name="T36" fmla="*/ 9 w 352425"/>
                <a:gd name="T37" fmla="*/ 40 h 401637"/>
                <a:gd name="T38" fmla="*/ 7 w 352425"/>
                <a:gd name="T39" fmla="*/ 44 h 401637"/>
                <a:gd name="T40" fmla="*/ 0 w 352425"/>
                <a:gd name="T41" fmla="*/ 52 h 401637"/>
                <a:gd name="T42" fmla="*/ 9 w 352425"/>
                <a:gd name="T43" fmla="*/ 53 h 401637"/>
                <a:gd name="T44" fmla="*/ 15 w 352425"/>
                <a:gd name="T45" fmla="*/ 51 h 401637"/>
                <a:gd name="T46" fmla="*/ 21 w 352425"/>
                <a:gd name="T47" fmla="*/ 52 h 401637"/>
                <a:gd name="T48" fmla="*/ 27 w 352425"/>
                <a:gd name="T49" fmla="*/ 55 h 401637"/>
                <a:gd name="T50" fmla="*/ 32 w 352425"/>
                <a:gd name="T51" fmla="*/ 58 h 401637"/>
                <a:gd name="T52" fmla="*/ 36 w 352425"/>
                <a:gd name="T53" fmla="*/ 64 h 401637"/>
                <a:gd name="T54" fmla="*/ 41 w 352425"/>
                <a:gd name="T55" fmla="*/ 62 h 401637"/>
                <a:gd name="T56" fmla="*/ 44 w 352425"/>
                <a:gd name="T57" fmla="*/ 57 h 401637"/>
                <a:gd name="T58" fmla="*/ 41 w 352425"/>
                <a:gd name="T59" fmla="*/ 51 h 401637"/>
                <a:gd name="T60" fmla="*/ 39 w 352425"/>
                <a:gd name="T61" fmla="*/ 45 h 401637"/>
                <a:gd name="T62" fmla="*/ 46 w 352425"/>
                <a:gd name="T63" fmla="*/ 42 h 401637"/>
                <a:gd name="T64" fmla="*/ 48 w 352425"/>
                <a:gd name="T65" fmla="*/ 35 h 401637"/>
                <a:gd name="T66" fmla="*/ 52 w 352425"/>
                <a:gd name="T67" fmla="*/ 29 h 401637"/>
                <a:gd name="T68" fmla="*/ 51 w 352425"/>
                <a:gd name="T69" fmla="*/ 22 h 401637"/>
                <a:gd name="T70" fmla="*/ 51 w 352425"/>
                <a:gd name="T71" fmla="*/ 13 h 401637"/>
                <a:gd name="T72" fmla="*/ 51 w 352425"/>
                <a:gd name="T73" fmla="*/ 7 h 401637"/>
                <a:gd name="T74" fmla="*/ 50 w 352425"/>
                <a:gd name="T75" fmla="*/ 0 h 4016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2425"/>
                <a:gd name="T115" fmla="*/ 0 h 401637"/>
                <a:gd name="T116" fmla="*/ 352425 w 352425"/>
                <a:gd name="T117" fmla="*/ 401637 h 4016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2425" h="401637">
                  <a:moveTo>
                    <a:pt x="342900" y="1587"/>
                  </a:moveTo>
                  <a:lnTo>
                    <a:pt x="306388" y="17462"/>
                  </a:lnTo>
                  <a:lnTo>
                    <a:pt x="268288" y="17462"/>
                  </a:lnTo>
                  <a:lnTo>
                    <a:pt x="231775" y="0"/>
                  </a:lnTo>
                  <a:lnTo>
                    <a:pt x="227013" y="31750"/>
                  </a:lnTo>
                  <a:lnTo>
                    <a:pt x="236538" y="47625"/>
                  </a:lnTo>
                  <a:lnTo>
                    <a:pt x="236538" y="87312"/>
                  </a:lnTo>
                  <a:lnTo>
                    <a:pt x="254000" y="114300"/>
                  </a:lnTo>
                  <a:lnTo>
                    <a:pt x="246063" y="141287"/>
                  </a:lnTo>
                  <a:lnTo>
                    <a:pt x="214313" y="153987"/>
                  </a:lnTo>
                  <a:lnTo>
                    <a:pt x="200025" y="141287"/>
                  </a:lnTo>
                  <a:lnTo>
                    <a:pt x="200025" y="104775"/>
                  </a:lnTo>
                  <a:lnTo>
                    <a:pt x="190500" y="79375"/>
                  </a:lnTo>
                  <a:lnTo>
                    <a:pt x="160338" y="87312"/>
                  </a:lnTo>
                  <a:lnTo>
                    <a:pt x="114300" y="142875"/>
                  </a:lnTo>
                  <a:lnTo>
                    <a:pt x="101600" y="179387"/>
                  </a:lnTo>
                  <a:lnTo>
                    <a:pt x="90488" y="200025"/>
                  </a:lnTo>
                  <a:lnTo>
                    <a:pt x="87313" y="234950"/>
                  </a:lnTo>
                  <a:lnTo>
                    <a:pt x="58738" y="250825"/>
                  </a:lnTo>
                  <a:lnTo>
                    <a:pt x="47625" y="276225"/>
                  </a:lnTo>
                  <a:lnTo>
                    <a:pt x="0" y="328612"/>
                  </a:lnTo>
                  <a:lnTo>
                    <a:pt x="58738" y="331787"/>
                  </a:lnTo>
                  <a:lnTo>
                    <a:pt x="104775" y="320675"/>
                  </a:lnTo>
                  <a:lnTo>
                    <a:pt x="142875" y="325437"/>
                  </a:lnTo>
                  <a:lnTo>
                    <a:pt x="184150" y="344487"/>
                  </a:lnTo>
                  <a:lnTo>
                    <a:pt x="215900" y="366712"/>
                  </a:lnTo>
                  <a:lnTo>
                    <a:pt x="246063" y="401637"/>
                  </a:lnTo>
                  <a:lnTo>
                    <a:pt x="276225" y="392112"/>
                  </a:lnTo>
                  <a:lnTo>
                    <a:pt x="300373" y="360612"/>
                  </a:lnTo>
                  <a:lnTo>
                    <a:pt x="278941" y="322512"/>
                  </a:lnTo>
                  <a:lnTo>
                    <a:pt x="265113" y="282575"/>
                  </a:lnTo>
                  <a:lnTo>
                    <a:pt x="312738" y="263525"/>
                  </a:lnTo>
                  <a:lnTo>
                    <a:pt x="325438" y="217487"/>
                  </a:lnTo>
                  <a:lnTo>
                    <a:pt x="352425" y="184150"/>
                  </a:lnTo>
                  <a:lnTo>
                    <a:pt x="344488" y="138112"/>
                  </a:lnTo>
                  <a:lnTo>
                    <a:pt x="349250" y="84137"/>
                  </a:lnTo>
                  <a:lnTo>
                    <a:pt x="349250" y="42862"/>
                  </a:lnTo>
                  <a:lnTo>
                    <a:pt x="342900" y="158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8" name="Freeform 143"/>
            <p:cNvSpPr>
              <a:spLocks/>
            </p:cNvSpPr>
            <p:nvPr/>
          </p:nvSpPr>
          <p:spPr bwMode="auto">
            <a:xfrm>
              <a:off x="4405289" y="3584593"/>
              <a:ext cx="58737" cy="93663"/>
            </a:xfrm>
            <a:custGeom>
              <a:avLst/>
              <a:gdLst>
                <a:gd name="T0" fmla="*/ 23 w 341166"/>
                <a:gd name="T1" fmla="*/ 76 h 554288"/>
                <a:gd name="T2" fmla="*/ 29 w 341166"/>
                <a:gd name="T3" fmla="*/ 76 h 554288"/>
                <a:gd name="T4" fmla="*/ 29 w 341166"/>
                <a:gd name="T5" fmla="*/ 70 h 554288"/>
                <a:gd name="T6" fmla="*/ 29 w 341166"/>
                <a:gd name="T7" fmla="*/ 65 h 554288"/>
                <a:gd name="T8" fmla="*/ 34 w 341166"/>
                <a:gd name="T9" fmla="*/ 68 h 554288"/>
                <a:gd name="T10" fmla="*/ 36 w 341166"/>
                <a:gd name="T11" fmla="*/ 70 h 554288"/>
                <a:gd name="T12" fmla="*/ 40 w 341166"/>
                <a:gd name="T13" fmla="*/ 74 h 554288"/>
                <a:gd name="T14" fmla="*/ 45 w 341166"/>
                <a:gd name="T15" fmla="*/ 70 h 554288"/>
                <a:gd name="T16" fmla="*/ 46 w 341166"/>
                <a:gd name="T17" fmla="*/ 65 h 554288"/>
                <a:gd name="T18" fmla="*/ 46 w 341166"/>
                <a:gd name="T19" fmla="*/ 58 h 554288"/>
                <a:gd name="T20" fmla="*/ 40 w 341166"/>
                <a:gd name="T21" fmla="*/ 57 h 554288"/>
                <a:gd name="T22" fmla="*/ 35 w 341166"/>
                <a:gd name="T23" fmla="*/ 53 h 554288"/>
                <a:gd name="T24" fmla="*/ 36 w 341166"/>
                <a:gd name="T25" fmla="*/ 49 h 554288"/>
                <a:gd name="T26" fmla="*/ 38 w 341166"/>
                <a:gd name="T27" fmla="*/ 42 h 554288"/>
                <a:gd name="T28" fmla="*/ 41 w 341166"/>
                <a:gd name="T29" fmla="*/ 38 h 554288"/>
                <a:gd name="T30" fmla="*/ 47 w 341166"/>
                <a:gd name="T31" fmla="*/ 37 h 554288"/>
                <a:gd name="T32" fmla="*/ 52 w 341166"/>
                <a:gd name="T33" fmla="*/ 37 h 554288"/>
                <a:gd name="T34" fmla="*/ 51 w 341166"/>
                <a:gd name="T35" fmla="*/ 32 h 554288"/>
                <a:gd name="T36" fmla="*/ 45 w 341166"/>
                <a:gd name="T37" fmla="*/ 31 h 554288"/>
                <a:gd name="T38" fmla="*/ 40 w 341166"/>
                <a:gd name="T39" fmla="*/ 28 h 554288"/>
                <a:gd name="T40" fmla="*/ 41 w 341166"/>
                <a:gd name="T41" fmla="*/ 24 h 554288"/>
                <a:gd name="T42" fmla="*/ 39 w 341166"/>
                <a:gd name="T43" fmla="*/ 17 h 554288"/>
                <a:gd name="T44" fmla="*/ 44 w 341166"/>
                <a:gd name="T45" fmla="*/ 14 h 554288"/>
                <a:gd name="T46" fmla="*/ 47 w 341166"/>
                <a:gd name="T47" fmla="*/ 6 h 554288"/>
                <a:gd name="T48" fmla="*/ 44 w 341166"/>
                <a:gd name="T49" fmla="*/ 0 h 554288"/>
                <a:gd name="T50" fmla="*/ 38 w 341166"/>
                <a:gd name="T51" fmla="*/ 1 h 554288"/>
                <a:gd name="T52" fmla="*/ 34 w 341166"/>
                <a:gd name="T53" fmla="*/ 3 h 554288"/>
                <a:gd name="T54" fmla="*/ 31 w 341166"/>
                <a:gd name="T55" fmla="*/ 7 h 554288"/>
                <a:gd name="T56" fmla="*/ 27 w 341166"/>
                <a:gd name="T57" fmla="*/ 11 h 554288"/>
                <a:gd name="T58" fmla="*/ 22 w 341166"/>
                <a:gd name="T59" fmla="*/ 9 h 554288"/>
                <a:gd name="T60" fmla="*/ 16 w 341166"/>
                <a:gd name="T61" fmla="*/ 9 h 554288"/>
                <a:gd name="T62" fmla="*/ 11 w 341166"/>
                <a:gd name="T63" fmla="*/ 13 h 554288"/>
                <a:gd name="T64" fmla="*/ 9 w 341166"/>
                <a:gd name="T65" fmla="*/ 19 h 554288"/>
                <a:gd name="T66" fmla="*/ 7 w 341166"/>
                <a:gd name="T67" fmla="*/ 26 h 554288"/>
                <a:gd name="T68" fmla="*/ 1 w 341166"/>
                <a:gd name="T69" fmla="*/ 28 h 554288"/>
                <a:gd name="T70" fmla="*/ 0 w 341166"/>
                <a:gd name="T71" fmla="*/ 35 h 554288"/>
                <a:gd name="T72" fmla="*/ 1 w 341166"/>
                <a:gd name="T73" fmla="*/ 41 h 554288"/>
                <a:gd name="T74" fmla="*/ 1 w 341166"/>
                <a:gd name="T75" fmla="*/ 47 h 554288"/>
                <a:gd name="T76" fmla="*/ 4 w 341166"/>
                <a:gd name="T77" fmla="*/ 52 h 554288"/>
                <a:gd name="T78" fmla="*/ 7 w 341166"/>
                <a:gd name="T79" fmla="*/ 62 h 554288"/>
                <a:gd name="T80" fmla="*/ 15 w 341166"/>
                <a:gd name="T81" fmla="*/ 66 h 554288"/>
                <a:gd name="T82" fmla="*/ 13 w 341166"/>
                <a:gd name="T83" fmla="*/ 70 h 554288"/>
                <a:gd name="T84" fmla="*/ 16 w 341166"/>
                <a:gd name="T85" fmla="*/ 75 h 554288"/>
                <a:gd name="T86" fmla="*/ 23 w 341166"/>
                <a:gd name="T87" fmla="*/ 76 h 55428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1166"/>
                <a:gd name="T133" fmla="*/ 0 h 554288"/>
                <a:gd name="T134" fmla="*/ 341166 w 341166"/>
                <a:gd name="T135" fmla="*/ 554288 h 55428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1166" h="554288">
                  <a:moveTo>
                    <a:pt x="151988" y="547966"/>
                  </a:moveTo>
                  <a:lnTo>
                    <a:pt x="194804" y="554288"/>
                  </a:lnTo>
                  <a:lnTo>
                    <a:pt x="194804" y="511425"/>
                  </a:lnTo>
                  <a:lnTo>
                    <a:pt x="190794" y="471543"/>
                  </a:lnTo>
                  <a:lnTo>
                    <a:pt x="221515" y="495933"/>
                  </a:lnTo>
                  <a:lnTo>
                    <a:pt x="239301" y="510567"/>
                  </a:lnTo>
                  <a:lnTo>
                    <a:pt x="266788" y="533332"/>
                  </a:lnTo>
                  <a:lnTo>
                    <a:pt x="297509" y="507315"/>
                  </a:lnTo>
                  <a:lnTo>
                    <a:pt x="307211" y="473169"/>
                  </a:lnTo>
                  <a:lnTo>
                    <a:pt x="307211" y="422763"/>
                  </a:lnTo>
                  <a:lnTo>
                    <a:pt x="261938" y="413007"/>
                  </a:lnTo>
                  <a:lnTo>
                    <a:pt x="231216" y="383739"/>
                  </a:lnTo>
                  <a:lnTo>
                    <a:pt x="236067" y="354470"/>
                  </a:lnTo>
                  <a:lnTo>
                    <a:pt x="249002" y="304064"/>
                  </a:lnTo>
                  <a:lnTo>
                    <a:pt x="268405" y="276422"/>
                  </a:lnTo>
                  <a:lnTo>
                    <a:pt x="308828" y="271544"/>
                  </a:lnTo>
                  <a:lnTo>
                    <a:pt x="341166" y="269918"/>
                  </a:lnTo>
                  <a:lnTo>
                    <a:pt x="339549" y="230894"/>
                  </a:lnTo>
                  <a:lnTo>
                    <a:pt x="299126" y="224389"/>
                  </a:lnTo>
                  <a:lnTo>
                    <a:pt x="265171" y="203251"/>
                  </a:lnTo>
                  <a:lnTo>
                    <a:pt x="273256" y="172357"/>
                  </a:lnTo>
                  <a:lnTo>
                    <a:pt x="260321" y="121951"/>
                  </a:lnTo>
                  <a:lnTo>
                    <a:pt x="287808" y="100813"/>
                  </a:lnTo>
                  <a:lnTo>
                    <a:pt x="310444" y="47154"/>
                  </a:lnTo>
                  <a:lnTo>
                    <a:pt x="291042" y="0"/>
                  </a:lnTo>
                  <a:lnTo>
                    <a:pt x="250619" y="4878"/>
                  </a:lnTo>
                  <a:lnTo>
                    <a:pt x="221515" y="21138"/>
                  </a:lnTo>
                  <a:lnTo>
                    <a:pt x="206963" y="52032"/>
                  </a:lnTo>
                  <a:lnTo>
                    <a:pt x="181093" y="79675"/>
                  </a:lnTo>
                  <a:lnTo>
                    <a:pt x="143904" y="68292"/>
                  </a:lnTo>
                  <a:lnTo>
                    <a:pt x="106715" y="68292"/>
                  </a:lnTo>
                  <a:lnTo>
                    <a:pt x="69527" y="95935"/>
                  </a:lnTo>
                  <a:lnTo>
                    <a:pt x="61442" y="138211"/>
                  </a:lnTo>
                  <a:lnTo>
                    <a:pt x="46890" y="185365"/>
                  </a:lnTo>
                  <a:lnTo>
                    <a:pt x="8084" y="203251"/>
                  </a:lnTo>
                  <a:lnTo>
                    <a:pt x="0" y="253658"/>
                  </a:lnTo>
                  <a:lnTo>
                    <a:pt x="4851" y="295934"/>
                  </a:lnTo>
                  <a:lnTo>
                    <a:pt x="8084" y="343088"/>
                  </a:lnTo>
                  <a:lnTo>
                    <a:pt x="29104" y="378861"/>
                  </a:lnTo>
                  <a:lnTo>
                    <a:pt x="48507" y="447153"/>
                  </a:lnTo>
                  <a:lnTo>
                    <a:pt x="99554" y="478088"/>
                  </a:lnTo>
                  <a:lnTo>
                    <a:pt x="87648" y="511425"/>
                  </a:lnTo>
                  <a:lnTo>
                    <a:pt x="104316" y="547144"/>
                  </a:lnTo>
                  <a:lnTo>
                    <a:pt x="151988" y="54796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9" name="Freeform 144"/>
            <p:cNvSpPr>
              <a:spLocks/>
            </p:cNvSpPr>
            <p:nvPr/>
          </p:nvSpPr>
          <p:spPr bwMode="auto">
            <a:xfrm>
              <a:off x="4746601" y="3860818"/>
              <a:ext cx="63500" cy="80963"/>
            </a:xfrm>
            <a:custGeom>
              <a:avLst/>
              <a:gdLst>
                <a:gd name="T0" fmla="*/ 0 w 366713"/>
                <a:gd name="T1" fmla="*/ 4 h 477294"/>
                <a:gd name="T2" fmla="*/ 5 w 366713"/>
                <a:gd name="T3" fmla="*/ 7 h 477294"/>
                <a:gd name="T4" fmla="*/ 8 w 366713"/>
                <a:gd name="T5" fmla="*/ 11 h 477294"/>
                <a:gd name="T6" fmla="*/ 12 w 366713"/>
                <a:gd name="T7" fmla="*/ 11 h 477294"/>
                <a:gd name="T8" fmla="*/ 12 w 366713"/>
                <a:gd name="T9" fmla="*/ 17 h 477294"/>
                <a:gd name="T10" fmla="*/ 13 w 366713"/>
                <a:gd name="T11" fmla="*/ 23 h 477294"/>
                <a:gd name="T12" fmla="*/ 17 w 366713"/>
                <a:gd name="T13" fmla="*/ 25 h 477294"/>
                <a:gd name="T14" fmla="*/ 18 w 366713"/>
                <a:gd name="T15" fmla="*/ 30 h 477294"/>
                <a:gd name="T16" fmla="*/ 22 w 366713"/>
                <a:gd name="T17" fmla="*/ 32 h 477294"/>
                <a:gd name="T18" fmla="*/ 26 w 366713"/>
                <a:gd name="T19" fmla="*/ 35 h 477294"/>
                <a:gd name="T20" fmla="*/ 25 w 366713"/>
                <a:gd name="T21" fmla="*/ 42 h 477294"/>
                <a:gd name="T22" fmla="*/ 27 w 366713"/>
                <a:gd name="T23" fmla="*/ 46 h 477294"/>
                <a:gd name="T24" fmla="*/ 25 w 366713"/>
                <a:gd name="T25" fmla="*/ 49 h 477294"/>
                <a:gd name="T26" fmla="*/ 27 w 366713"/>
                <a:gd name="T27" fmla="*/ 53 h 477294"/>
                <a:gd name="T28" fmla="*/ 24 w 366713"/>
                <a:gd name="T29" fmla="*/ 58 h 477294"/>
                <a:gd name="T30" fmla="*/ 24 w 366713"/>
                <a:gd name="T31" fmla="*/ 63 h 477294"/>
                <a:gd name="T32" fmla="*/ 28 w 366713"/>
                <a:gd name="T33" fmla="*/ 67 h 477294"/>
                <a:gd name="T34" fmla="*/ 29 w 366713"/>
                <a:gd name="T35" fmla="*/ 64 h 477294"/>
                <a:gd name="T36" fmla="*/ 33 w 366713"/>
                <a:gd name="T37" fmla="*/ 60 h 477294"/>
                <a:gd name="T38" fmla="*/ 35 w 366713"/>
                <a:gd name="T39" fmla="*/ 56 h 477294"/>
                <a:gd name="T40" fmla="*/ 37 w 366713"/>
                <a:gd name="T41" fmla="*/ 50 h 477294"/>
                <a:gd name="T42" fmla="*/ 38 w 366713"/>
                <a:gd name="T43" fmla="*/ 46 h 477294"/>
                <a:gd name="T44" fmla="*/ 44 w 366713"/>
                <a:gd name="T45" fmla="*/ 45 h 477294"/>
                <a:gd name="T46" fmla="*/ 50 w 366713"/>
                <a:gd name="T47" fmla="*/ 48 h 477294"/>
                <a:gd name="T48" fmla="*/ 53 w 366713"/>
                <a:gd name="T49" fmla="*/ 48 h 477294"/>
                <a:gd name="T50" fmla="*/ 57 w 366713"/>
                <a:gd name="T51" fmla="*/ 45 h 477294"/>
                <a:gd name="T52" fmla="*/ 57 w 366713"/>
                <a:gd name="T53" fmla="*/ 37 h 477294"/>
                <a:gd name="T54" fmla="*/ 51 w 366713"/>
                <a:gd name="T55" fmla="*/ 29 h 477294"/>
                <a:gd name="T56" fmla="*/ 45 w 366713"/>
                <a:gd name="T57" fmla="*/ 23 h 477294"/>
                <a:gd name="T58" fmla="*/ 42 w 366713"/>
                <a:gd name="T59" fmla="*/ 11 h 477294"/>
                <a:gd name="T60" fmla="*/ 37 w 366713"/>
                <a:gd name="T61" fmla="*/ 6 h 477294"/>
                <a:gd name="T62" fmla="*/ 25 w 366713"/>
                <a:gd name="T63" fmla="*/ 2 h 477294"/>
                <a:gd name="T64" fmla="*/ 16 w 366713"/>
                <a:gd name="T65" fmla="*/ 1 h 477294"/>
                <a:gd name="T66" fmla="*/ 7 w 366713"/>
                <a:gd name="T67" fmla="*/ 0 h 477294"/>
                <a:gd name="T68" fmla="*/ 0 w 366713"/>
                <a:gd name="T69" fmla="*/ 4 h 4772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66713"/>
                <a:gd name="T106" fmla="*/ 0 h 477294"/>
                <a:gd name="T107" fmla="*/ 366713 w 366713"/>
                <a:gd name="T108" fmla="*/ 477294 h 4772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66713" h="477294">
                  <a:moveTo>
                    <a:pt x="0" y="25400"/>
                  </a:moveTo>
                  <a:lnTo>
                    <a:pt x="33338" y="47625"/>
                  </a:lnTo>
                  <a:lnTo>
                    <a:pt x="53975" y="77788"/>
                  </a:lnTo>
                  <a:lnTo>
                    <a:pt x="77788" y="79375"/>
                  </a:lnTo>
                  <a:lnTo>
                    <a:pt x="76200" y="123825"/>
                  </a:lnTo>
                  <a:lnTo>
                    <a:pt x="85725" y="161925"/>
                  </a:lnTo>
                  <a:lnTo>
                    <a:pt x="112713" y="180975"/>
                  </a:lnTo>
                  <a:lnTo>
                    <a:pt x="117475" y="209550"/>
                  </a:lnTo>
                  <a:lnTo>
                    <a:pt x="139700" y="225425"/>
                  </a:lnTo>
                  <a:lnTo>
                    <a:pt x="165100" y="252413"/>
                  </a:lnTo>
                  <a:lnTo>
                    <a:pt x="158750" y="300038"/>
                  </a:lnTo>
                  <a:lnTo>
                    <a:pt x="173038" y="327025"/>
                  </a:lnTo>
                  <a:lnTo>
                    <a:pt x="163513" y="349250"/>
                  </a:lnTo>
                  <a:lnTo>
                    <a:pt x="171450" y="379413"/>
                  </a:lnTo>
                  <a:lnTo>
                    <a:pt x="152400" y="411163"/>
                  </a:lnTo>
                  <a:lnTo>
                    <a:pt x="155575" y="450850"/>
                  </a:lnTo>
                  <a:lnTo>
                    <a:pt x="181311" y="477294"/>
                  </a:lnTo>
                  <a:lnTo>
                    <a:pt x="184150" y="457200"/>
                  </a:lnTo>
                  <a:lnTo>
                    <a:pt x="211138" y="428625"/>
                  </a:lnTo>
                  <a:lnTo>
                    <a:pt x="225364" y="401094"/>
                  </a:lnTo>
                  <a:lnTo>
                    <a:pt x="234950" y="354013"/>
                  </a:lnTo>
                  <a:lnTo>
                    <a:pt x="243223" y="326084"/>
                  </a:lnTo>
                  <a:lnTo>
                    <a:pt x="280988" y="317500"/>
                  </a:lnTo>
                  <a:lnTo>
                    <a:pt x="319423" y="340372"/>
                  </a:lnTo>
                  <a:lnTo>
                    <a:pt x="339725" y="344488"/>
                  </a:lnTo>
                  <a:lnTo>
                    <a:pt x="364667" y="323703"/>
                  </a:lnTo>
                  <a:lnTo>
                    <a:pt x="366713" y="261938"/>
                  </a:lnTo>
                  <a:lnTo>
                    <a:pt x="330139" y="209403"/>
                  </a:lnTo>
                  <a:lnTo>
                    <a:pt x="285750" y="161925"/>
                  </a:lnTo>
                  <a:lnTo>
                    <a:pt x="271463" y="79375"/>
                  </a:lnTo>
                  <a:lnTo>
                    <a:pt x="234950" y="46038"/>
                  </a:lnTo>
                  <a:lnTo>
                    <a:pt x="163513" y="17463"/>
                  </a:lnTo>
                  <a:lnTo>
                    <a:pt x="104775" y="7938"/>
                  </a:lnTo>
                  <a:lnTo>
                    <a:pt x="42863" y="0"/>
                  </a:lnTo>
                  <a:lnTo>
                    <a:pt x="0" y="254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0" name="Freeform 145"/>
            <p:cNvSpPr>
              <a:spLocks/>
            </p:cNvSpPr>
            <p:nvPr/>
          </p:nvSpPr>
          <p:spPr bwMode="auto">
            <a:xfrm>
              <a:off x="4638651" y="3863993"/>
              <a:ext cx="163513" cy="120650"/>
            </a:xfrm>
            <a:custGeom>
              <a:avLst/>
              <a:gdLst>
                <a:gd name="T0" fmla="*/ 82 w 953356"/>
                <a:gd name="T1" fmla="*/ 104 h 699837"/>
                <a:gd name="T2" fmla="*/ 92 w 953356"/>
                <a:gd name="T3" fmla="*/ 103 h 699837"/>
                <a:gd name="T4" fmla="*/ 99 w 953356"/>
                <a:gd name="T5" fmla="*/ 99 h 699837"/>
                <a:gd name="T6" fmla="*/ 110 w 953356"/>
                <a:gd name="T7" fmla="*/ 101 h 699837"/>
                <a:gd name="T8" fmla="*/ 116 w 953356"/>
                <a:gd name="T9" fmla="*/ 102 h 699837"/>
                <a:gd name="T10" fmla="*/ 120 w 953356"/>
                <a:gd name="T11" fmla="*/ 105 h 699837"/>
                <a:gd name="T12" fmla="*/ 123 w 953356"/>
                <a:gd name="T13" fmla="*/ 100 h 699837"/>
                <a:gd name="T14" fmla="*/ 128 w 953356"/>
                <a:gd name="T15" fmla="*/ 97 h 699837"/>
                <a:gd name="T16" fmla="*/ 127 w 953356"/>
                <a:gd name="T17" fmla="*/ 94 h 699837"/>
                <a:gd name="T18" fmla="*/ 129 w 953356"/>
                <a:gd name="T19" fmla="*/ 88 h 699837"/>
                <a:gd name="T20" fmla="*/ 132 w 953356"/>
                <a:gd name="T21" fmla="*/ 83 h 699837"/>
                <a:gd name="T22" fmla="*/ 135 w 953356"/>
                <a:gd name="T23" fmla="*/ 78 h 699837"/>
                <a:gd name="T24" fmla="*/ 141 w 953356"/>
                <a:gd name="T25" fmla="*/ 72 h 699837"/>
                <a:gd name="T26" fmla="*/ 132 w 953356"/>
                <a:gd name="T27" fmla="*/ 72 h 699837"/>
                <a:gd name="T28" fmla="*/ 127 w 953356"/>
                <a:gd name="T29" fmla="*/ 71 h 699837"/>
                <a:gd name="T30" fmla="*/ 121 w 953356"/>
                <a:gd name="T31" fmla="*/ 69 h 699837"/>
                <a:gd name="T32" fmla="*/ 117 w 953356"/>
                <a:gd name="T33" fmla="*/ 64 h 699837"/>
                <a:gd name="T34" fmla="*/ 117 w 953356"/>
                <a:gd name="T35" fmla="*/ 59 h 699837"/>
                <a:gd name="T36" fmla="*/ 120 w 953356"/>
                <a:gd name="T37" fmla="*/ 54 h 699837"/>
                <a:gd name="T38" fmla="*/ 119 w 953356"/>
                <a:gd name="T39" fmla="*/ 49 h 699837"/>
                <a:gd name="T40" fmla="*/ 120 w 953356"/>
                <a:gd name="T41" fmla="*/ 46 h 699837"/>
                <a:gd name="T42" fmla="*/ 117 w 953356"/>
                <a:gd name="T43" fmla="*/ 42 h 699837"/>
                <a:gd name="T44" fmla="*/ 119 w 953356"/>
                <a:gd name="T45" fmla="*/ 35 h 699837"/>
                <a:gd name="T46" fmla="*/ 116 w 953356"/>
                <a:gd name="T47" fmla="*/ 31 h 699837"/>
                <a:gd name="T48" fmla="*/ 111 w 953356"/>
                <a:gd name="T49" fmla="*/ 27 h 699837"/>
                <a:gd name="T50" fmla="*/ 110 w 953356"/>
                <a:gd name="T51" fmla="*/ 23 h 699837"/>
                <a:gd name="T52" fmla="*/ 107 w 953356"/>
                <a:gd name="T53" fmla="*/ 21 h 699837"/>
                <a:gd name="T54" fmla="*/ 106 w 953356"/>
                <a:gd name="T55" fmla="*/ 14 h 699837"/>
                <a:gd name="T56" fmla="*/ 105 w 953356"/>
                <a:gd name="T57" fmla="*/ 8 h 699837"/>
                <a:gd name="T58" fmla="*/ 103 w 953356"/>
                <a:gd name="T59" fmla="*/ 8 h 699837"/>
                <a:gd name="T60" fmla="*/ 99 w 953356"/>
                <a:gd name="T61" fmla="*/ 4 h 699837"/>
                <a:gd name="T62" fmla="*/ 95 w 953356"/>
                <a:gd name="T63" fmla="*/ 0 h 699837"/>
                <a:gd name="T64" fmla="*/ 83 w 953356"/>
                <a:gd name="T65" fmla="*/ 2 h 699837"/>
                <a:gd name="T66" fmla="*/ 77 w 953356"/>
                <a:gd name="T67" fmla="*/ 8 h 699837"/>
                <a:gd name="T68" fmla="*/ 72 w 953356"/>
                <a:gd name="T69" fmla="*/ 10 h 699837"/>
                <a:gd name="T70" fmla="*/ 65 w 953356"/>
                <a:gd name="T71" fmla="*/ 11 h 699837"/>
                <a:gd name="T72" fmla="*/ 55 w 953356"/>
                <a:gd name="T73" fmla="*/ 9 h 699837"/>
                <a:gd name="T74" fmla="*/ 43 w 953356"/>
                <a:gd name="T75" fmla="*/ 10 h 699837"/>
                <a:gd name="T76" fmla="*/ 34 w 953356"/>
                <a:gd name="T77" fmla="*/ 9 h 699837"/>
                <a:gd name="T78" fmla="*/ 29 w 953356"/>
                <a:gd name="T79" fmla="*/ 12 h 699837"/>
                <a:gd name="T80" fmla="*/ 28 w 953356"/>
                <a:gd name="T81" fmla="*/ 16 h 699837"/>
                <a:gd name="T82" fmla="*/ 22 w 953356"/>
                <a:gd name="T83" fmla="*/ 22 h 699837"/>
                <a:gd name="T84" fmla="*/ 17 w 953356"/>
                <a:gd name="T85" fmla="*/ 29 h 699837"/>
                <a:gd name="T86" fmla="*/ 14 w 953356"/>
                <a:gd name="T87" fmla="*/ 36 h 699837"/>
                <a:gd name="T88" fmla="*/ 8 w 953356"/>
                <a:gd name="T89" fmla="*/ 44 h 699837"/>
                <a:gd name="T90" fmla="*/ 6 w 953356"/>
                <a:gd name="T91" fmla="*/ 51 h 699837"/>
                <a:gd name="T92" fmla="*/ 0 w 953356"/>
                <a:gd name="T93" fmla="*/ 58 h 699837"/>
                <a:gd name="T94" fmla="*/ 7 w 953356"/>
                <a:gd name="T95" fmla="*/ 66 h 699837"/>
                <a:gd name="T96" fmla="*/ 12 w 953356"/>
                <a:gd name="T97" fmla="*/ 73 h 699837"/>
                <a:gd name="T98" fmla="*/ 18 w 953356"/>
                <a:gd name="T99" fmla="*/ 81 h 699837"/>
                <a:gd name="T100" fmla="*/ 27 w 953356"/>
                <a:gd name="T101" fmla="*/ 86 h 699837"/>
                <a:gd name="T102" fmla="*/ 32 w 953356"/>
                <a:gd name="T103" fmla="*/ 93 h 699837"/>
                <a:gd name="T104" fmla="*/ 37 w 953356"/>
                <a:gd name="T105" fmla="*/ 103 h 699837"/>
                <a:gd name="T106" fmla="*/ 44 w 953356"/>
                <a:gd name="T107" fmla="*/ 105 h 699837"/>
                <a:gd name="T108" fmla="*/ 56 w 953356"/>
                <a:gd name="T109" fmla="*/ 107 h 699837"/>
                <a:gd name="T110" fmla="*/ 63 w 953356"/>
                <a:gd name="T111" fmla="*/ 105 h 699837"/>
                <a:gd name="T112" fmla="*/ 73 w 953356"/>
                <a:gd name="T113" fmla="*/ 106 h 699837"/>
                <a:gd name="T114" fmla="*/ 82 w 953356"/>
                <a:gd name="T115" fmla="*/ 104 h 69983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3356"/>
                <a:gd name="T175" fmla="*/ 0 h 699837"/>
                <a:gd name="T176" fmla="*/ 953356 w 953356"/>
                <a:gd name="T177" fmla="*/ 699837 h 69983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3356" h="699837">
                  <a:moveTo>
                    <a:pt x="553306" y="685550"/>
                  </a:moveTo>
                  <a:lnTo>
                    <a:pt x="621569" y="677612"/>
                  </a:lnTo>
                  <a:lnTo>
                    <a:pt x="664431" y="652212"/>
                  </a:lnTo>
                  <a:lnTo>
                    <a:pt x="739044" y="663325"/>
                  </a:lnTo>
                  <a:lnTo>
                    <a:pt x="778731" y="671262"/>
                  </a:lnTo>
                  <a:lnTo>
                    <a:pt x="805719" y="690312"/>
                  </a:lnTo>
                  <a:lnTo>
                    <a:pt x="826356" y="656975"/>
                  </a:lnTo>
                  <a:lnTo>
                    <a:pt x="864456" y="636337"/>
                  </a:lnTo>
                  <a:lnTo>
                    <a:pt x="853344" y="614112"/>
                  </a:lnTo>
                  <a:lnTo>
                    <a:pt x="869219" y="580775"/>
                  </a:lnTo>
                  <a:lnTo>
                    <a:pt x="891444" y="545850"/>
                  </a:lnTo>
                  <a:lnTo>
                    <a:pt x="910494" y="509337"/>
                  </a:lnTo>
                  <a:lnTo>
                    <a:pt x="953356" y="471237"/>
                  </a:lnTo>
                  <a:lnTo>
                    <a:pt x="888269" y="471237"/>
                  </a:lnTo>
                  <a:lnTo>
                    <a:pt x="853344" y="468062"/>
                  </a:lnTo>
                  <a:lnTo>
                    <a:pt x="816769" y="450056"/>
                  </a:lnTo>
                  <a:lnTo>
                    <a:pt x="788194" y="421481"/>
                  </a:lnTo>
                  <a:lnTo>
                    <a:pt x="788256" y="385512"/>
                  </a:lnTo>
                  <a:lnTo>
                    <a:pt x="806054" y="354806"/>
                  </a:lnTo>
                  <a:lnTo>
                    <a:pt x="798910" y="322659"/>
                  </a:lnTo>
                  <a:lnTo>
                    <a:pt x="806054" y="298846"/>
                  </a:lnTo>
                  <a:lnTo>
                    <a:pt x="791431" y="272800"/>
                  </a:lnTo>
                  <a:lnTo>
                    <a:pt x="800956" y="229937"/>
                  </a:lnTo>
                  <a:lnTo>
                    <a:pt x="778669" y="202406"/>
                  </a:lnTo>
                  <a:lnTo>
                    <a:pt x="750156" y="177550"/>
                  </a:lnTo>
                  <a:lnTo>
                    <a:pt x="743806" y="153737"/>
                  </a:lnTo>
                  <a:lnTo>
                    <a:pt x="719994" y="134687"/>
                  </a:lnTo>
                  <a:lnTo>
                    <a:pt x="711994" y="92868"/>
                  </a:lnTo>
                  <a:lnTo>
                    <a:pt x="710469" y="53725"/>
                  </a:lnTo>
                  <a:lnTo>
                    <a:pt x="691419" y="53725"/>
                  </a:lnTo>
                  <a:lnTo>
                    <a:pt x="669194" y="23562"/>
                  </a:lnTo>
                  <a:lnTo>
                    <a:pt x="639366" y="0"/>
                  </a:lnTo>
                  <a:lnTo>
                    <a:pt x="559656" y="14037"/>
                  </a:lnTo>
                  <a:lnTo>
                    <a:pt x="517922" y="55959"/>
                  </a:lnTo>
                  <a:lnTo>
                    <a:pt x="481869" y="66425"/>
                  </a:lnTo>
                  <a:lnTo>
                    <a:pt x="439341" y="71437"/>
                  </a:lnTo>
                  <a:lnTo>
                    <a:pt x="370285" y="61912"/>
                  </a:lnTo>
                  <a:lnTo>
                    <a:pt x="292956" y="66425"/>
                  </a:lnTo>
                  <a:lnTo>
                    <a:pt x="229456" y="58487"/>
                  </a:lnTo>
                  <a:lnTo>
                    <a:pt x="196119" y="75950"/>
                  </a:lnTo>
                  <a:lnTo>
                    <a:pt x="186594" y="106112"/>
                  </a:lnTo>
                  <a:lnTo>
                    <a:pt x="145319" y="144212"/>
                  </a:lnTo>
                  <a:lnTo>
                    <a:pt x="116744" y="191837"/>
                  </a:lnTo>
                  <a:lnTo>
                    <a:pt x="96106" y="233112"/>
                  </a:lnTo>
                  <a:lnTo>
                    <a:pt x="53244" y="287087"/>
                  </a:lnTo>
                  <a:lnTo>
                    <a:pt x="38956" y="334712"/>
                  </a:lnTo>
                  <a:lnTo>
                    <a:pt x="0" y="383381"/>
                  </a:lnTo>
                  <a:lnTo>
                    <a:pt x="50069" y="433137"/>
                  </a:lnTo>
                  <a:lnTo>
                    <a:pt x="83406" y="480762"/>
                  </a:lnTo>
                  <a:lnTo>
                    <a:pt x="121506" y="533150"/>
                  </a:lnTo>
                  <a:lnTo>
                    <a:pt x="183419" y="561725"/>
                  </a:lnTo>
                  <a:lnTo>
                    <a:pt x="211994" y="610937"/>
                  </a:lnTo>
                  <a:lnTo>
                    <a:pt x="248506" y="676025"/>
                  </a:lnTo>
                  <a:lnTo>
                    <a:pt x="296131" y="690312"/>
                  </a:lnTo>
                  <a:lnTo>
                    <a:pt x="378681" y="699837"/>
                  </a:lnTo>
                  <a:lnTo>
                    <a:pt x="426306" y="691900"/>
                  </a:lnTo>
                  <a:lnTo>
                    <a:pt x="491394" y="695075"/>
                  </a:lnTo>
                  <a:lnTo>
                    <a:pt x="553306" y="6855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1" name="Freeform 146"/>
            <p:cNvSpPr>
              <a:spLocks/>
            </p:cNvSpPr>
            <p:nvPr/>
          </p:nvSpPr>
          <p:spPr bwMode="auto">
            <a:xfrm>
              <a:off x="4667226" y="3976706"/>
              <a:ext cx="109538" cy="73025"/>
            </a:xfrm>
            <a:custGeom>
              <a:avLst/>
              <a:gdLst>
                <a:gd name="T0" fmla="*/ 2147483647 w 343"/>
                <a:gd name="T1" fmla="*/ 2147483647 h 228"/>
                <a:gd name="T2" fmla="*/ 2147483647 w 343"/>
                <a:gd name="T3" fmla="*/ 2147483647 h 228"/>
                <a:gd name="T4" fmla="*/ 2147483647 w 343"/>
                <a:gd name="T5" fmla="*/ 2147483647 h 228"/>
                <a:gd name="T6" fmla="*/ 2147483647 w 343"/>
                <a:gd name="T7" fmla="*/ 2147483647 h 228"/>
                <a:gd name="T8" fmla="*/ 2147483647 w 343"/>
                <a:gd name="T9" fmla="*/ 2147483647 h 228"/>
                <a:gd name="T10" fmla="*/ 2147483647 w 343"/>
                <a:gd name="T11" fmla="*/ 2147483647 h 228"/>
                <a:gd name="T12" fmla="*/ 2147483647 w 343"/>
                <a:gd name="T13" fmla="*/ 2147483647 h 228"/>
                <a:gd name="T14" fmla="*/ 2147483647 w 343"/>
                <a:gd name="T15" fmla="*/ 2147483647 h 228"/>
                <a:gd name="T16" fmla="*/ 2147483647 w 343"/>
                <a:gd name="T17" fmla="*/ 2147483647 h 228"/>
                <a:gd name="T18" fmla="*/ 2147483647 w 343"/>
                <a:gd name="T19" fmla="*/ 2147483647 h 228"/>
                <a:gd name="T20" fmla="*/ 2147483647 w 343"/>
                <a:gd name="T21" fmla="*/ 2147483647 h 228"/>
                <a:gd name="T22" fmla="*/ 2147483647 w 343"/>
                <a:gd name="T23" fmla="*/ 0 h 228"/>
                <a:gd name="T24" fmla="*/ 2147483647 w 343"/>
                <a:gd name="T25" fmla="*/ 2147483647 h 228"/>
                <a:gd name="T26" fmla="*/ 2147483647 w 343"/>
                <a:gd name="T27" fmla="*/ 2147483647 h 228"/>
                <a:gd name="T28" fmla="*/ 2147483647 w 343"/>
                <a:gd name="T29" fmla="*/ 2147483647 h 228"/>
                <a:gd name="T30" fmla="*/ 2147483647 w 343"/>
                <a:gd name="T31" fmla="*/ 2147483647 h 228"/>
                <a:gd name="T32" fmla="*/ 2147483647 w 343"/>
                <a:gd name="T33" fmla="*/ 2147483647 h 228"/>
                <a:gd name="T34" fmla="*/ 2147483647 w 343"/>
                <a:gd name="T35" fmla="*/ 2147483647 h 228"/>
                <a:gd name="T36" fmla="*/ 2147483647 w 343"/>
                <a:gd name="T37" fmla="*/ 2147483647 h 228"/>
                <a:gd name="T38" fmla="*/ 0 w 343"/>
                <a:gd name="T39" fmla="*/ 2147483647 h 228"/>
                <a:gd name="T40" fmla="*/ 2147483647 w 343"/>
                <a:gd name="T41" fmla="*/ 2147483647 h 228"/>
                <a:gd name="T42" fmla="*/ 2147483647 w 343"/>
                <a:gd name="T43" fmla="*/ 2147483647 h 228"/>
                <a:gd name="T44" fmla="*/ 2147483647 w 343"/>
                <a:gd name="T45" fmla="*/ 2147483647 h 228"/>
                <a:gd name="T46" fmla="*/ 2147483647 w 343"/>
                <a:gd name="T47" fmla="*/ 2147483647 h 228"/>
                <a:gd name="T48" fmla="*/ 2147483647 w 343"/>
                <a:gd name="T49" fmla="*/ 2147483647 h 228"/>
                <a:gd name="T50" fmla="*/ 2147483647 w 343"/>
                <a:gd name="T51" fmla="*/ 2147483647 h 228"/>
                <a:gd name="T52" fmla="*/ 2147483647 w 343"/>
                <a:gd name="T53" fmla="*/ 2147483647 h 228"/>
                <a:gd name="T54" fmla="*/ 2147483647 w 343"/>
                <a:gd name="T55" fmla="*/ 2147483647 h 228"/>
                <a:gd name="T56" fmla="*/ 2147483647 w 343"/>
                <a:gd name="T57" fmla="*/ 2147483647 h 228"/>
                <a:gd name="T58" fmla="*/ 2147483647 w 343"/>
                <a:gd name="T59" fmla="*/ 2147483647 h 228"/>
                <a:gd name="T60" fmla="*/ 2147483647 w 343"/>
                <a:gd name="T61" fmla="*/ 2147483647 h 228"/>
                <a:gd name="T62" fmla="*/ 2147483647 w 343"/>
                <a:gd name="T63" fmla="*/ 2147483647 h 228"/>
                <a:gd name="T64" fmla="*/ 2147483647 w 343"/>
                <a:gd name="T65" fmla="*/ 2147483647 h 228"/>
                <a:gd name="T66" fmla="*/ 2147483647 w 343"/>
                <a:gd name="T67" fmla="*/ 2147483647 h 228"/>
                <a:gd name="T68" fmla="*/ 2147483647 w 343"/>
                <a:gd name="T69" fmla="*/ 2147483647 h 228"/>
                <a:gd name="T70" fmla="*/ 2147483647 w 343"/>
                <a:gd name="T71" fmla="*/ 2147483647 h 228"/>
                <a:gd name="T72" fmla="*/ 2147483647 w 343"/>
                <a:gd name="T73" fmla="*/ 2147483647 h 228"/>
                <a:gd name="T74" fmla="*/ 2147483647 w 343"/>
                <a:gd name="T75" fmla="*/ 2147483647 h 228"/>
                <a:gd name="T76" fmla="*/ 2147483647 w 343"/>
                <a:gd name="T77" fmla="*/ 2147483647 h 228"/>
                <a:gd name="T78" fmla="*/ 2147483647 w 343"/>
                <a:gd name="T79" fmla="*/ 2147483647 h 228"/>
                <a:gd name="T80" fmla="*/ 2147483647 w 343"/>
                <a:gd name="T81" fmla="*/ 2147483647 h 228"/>
                <a:gd name="T82" fmla="*/ 2147483647 w 343"/>
                <a:gd name="T83" fmla="*/ 2147483647 h 228"/>
                <a:gd name="T84" fmla="*/ 2147483647 w 343"/>
                <a:gd name="T85" fmla="*/ 2147483647 h 228"/>
                <a:gd name="T86" fmla="*/ 2147483647 w 343"/>
                <a:gd name="T87" fmla="*/ 2147483647 h 228"/>
                <a:gd name="T88" fmla="*/ 2147483647 w 343"/>
                <a:gd name="T89" fmla="*/ 2147483647 h 228"/>
                <a:gd name="T90" fmla="*/ 2147483647 w 343"/>
                <a:gd name="T91" fmla="*/ 2147483647 h 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43"/>
                <a:gd name="T139" fmla="*/ 0 h 228"/>
                <a:gd name="T140" fmla="*/ 343 w 343"/>
                <a:gd name="T141" fmla="*/ 228 h 22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43" h="228">
                  <a:moveTo>
                    <a:pt x="343" y="21"/>
                  </a:moveTo>
                  <a:lnTo>
                    <a:pt x="328" y="11"/>
                  </a:lnTo>
                  <a:lnTo>
                    <a:pt x="304" y="6"/>
                  </a:lnTo>
                  <a:lnTo>
                    <a:pt x="263" y="1"/>
                  </a:lnTo>
                  <a:lnTo>
                    <a:pt x="243" y="14"/>
                  </a:lnTo>
                  <a:lnTo>
                    <a:pt x="212" y="18"/>
                  </a:lnTo>
                  <a:lnTo>
                    <a:pt x="165" y="24"/>
                  </a:lnTo>
                  <a:lnTo>
                    <a:pt x="134" y="22"/>
                  </a:lnTo>
                  <a:lnTo>
                    <a:pt x="108" y="27"/>
                  </a:lnTo>
                  <a:lnTo>
                    <a:pt x="69" y="21"/>
                  </a:lnTo>
                  <a:lnTo>
                    <a:pt x="40" y="13"/>
                  </a:lnTo>
                  <a:lnTo>
                    <a:pt x="33" y="0"/>
                  </a:lnTo>
                  <a:lnTo>
                    <a:pt x="13" y="23"/>
                  </a:lnTo>
                  <a:lnTo>
                    <a:pt x="25" y="41"/>
                  </a:lnTo>
                  <a:lnTo>
                    <a:pt x="38" y="47"/>
                  </a:lnTo>
                  <a:lnTo>
                    <a:pt x="45" y="68"/>
                  </a:lnTo>
                  <a:lnTo>
                    <a:pt x="33" y="92"/>
                  </a:lnTo>
                  <a:lnTo>
                    <a:pt x="17" y="109"/>
                  </a:lnTo>
                  <a:lnTo>
                    <a:pt x="2" y="131"/>
                  </a:lnTo>
                  <a:lnTo>
                    <a:pt x="0" y="150"/>
                  </a:lnTo>
                  <a:lnTo>
                    <a:pt x="12" y="150"/>
                  </a:lnTo>
                  <a:lnTo>
                    <a:pt x="20" y="167"/>
                  </a:lnTo>
                  <a:lnTo>
                    <a:pt x="30" y="180"/>
                  </a:lnTo>
                  <a:lnTo>
                    <a:pt x="38" y="198"/>
                  </a:lnTo>
                  <a:lnTo>
                    <a:pt x="39" y="228"/>
                  </a:lnTo>
                  <a:lnTo>
                    <a:pt x="57" y="216"/>
                  </a:lnTo>
                  <a:lnTo>
                    <a:pt x="73" y="206"/>
                  </a:lnTo>
                  <a:lnTo>
                    <a:pt x="98" y="204"/>
                  </a:lnTo>
                  <a:lnTo>
                    <a:pt x="125" y="185"/>
                  </a:lnTo>
                  <a:lnTo>
                    <a:pt x="147" y="200"/>
                  </a:lnTo>
                  <a:lnTo>
                    <a:pt x="167" y="207"/>
                  </a:lnTo>
                  <a:lnTo>
                    <a:pt x="182" y="208"/>
                  </a:lnTo>
                  <a:lnTo>
                    <a:pt x="215" y="207"/>
                  </a:lnTo>
                  <a:lnTo>
                    <a:pt x="225" y="174"/>
                  </a:lnTo>
                  <a:lnTo>
                    <a:pt x="243" y="166"/>
                  </a:lnTo>
                  <a:lnTo>
                    <a:pt x="261" y="156"/>
                  </a:lnTo>
                  <a:lnTo>
                    <a:pt x="283" y="159"/>
                  </a:lnTo>
                  <a:lnTo>
                    <a:pt x="300" y="174"/>
                  </a:lnTo>
                  <a:lnTo>
                    <a:pt x="317" y="165"/>
                  </a:lnTo>
                  <a:lnTo>
                    <a:pt x="314" y="152"/>
                  </a:lnTo>
                  <a:lnTo>
                    <a:pt x="309" y="129"/>
                  </a:lnTo>
                  <a:lnTo>
                    <a:pt x="310" y="103"/>
                  </a:lnTo>
                  <a:lnTo>
                    <a:pt x="310" y="74"/>
                  </a:lnTo>
                  <a:lnTo>
                    <a:pt x="321" y="64"/>
                  </a:lnTo>
                  <a:lnTo>
                    <a:pt x="338" y="59"/>
                  </a:lnTo>
                  <a:lnTo>
                    <a:pt x="343" y="2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2" name="Freeform 147"/>
            <p:cNvSpPr>
              <a:spLocks/>
            </p:cNvSpPr>
            <p:nvPr/>
          </p:nvSpPr>
          <p:spPr bwMode="auto">
            <a:xfrm>
              <a:off x="4625951" y="4032268"/>
              <a:ext cx="119063" cy="123825"/>
            </a:xfrm>
            <a:custGeom>
              <a:avLst/>
              <a:gdLst>
                <a:gd name="T0" fmla="*/ 2147483647 w 375"/>
                <a:gd name="T1" fmla="*/ 2147483647 h 391"/>
                <a:gd name="T2" fmla="*/ 2147483647 w 375"/>
                <a:gd name="T3" fmla="*/ 2147483647 h 391"/>
                <a:gd name="T4" fmla="*/ 2147483647 w 375"/>
                <a:gd name="T5" fmla="*/ 2147483647 h 391"/>
                <a:gd name="T6" fmla="*/ 2147483647 w 375"/>
                <a:gd name="T7" fmla="*/ 2147483647 h 391"/>
                <a:gd name="T8" fmla="*/ 2147483647 w 375"/>
                <a:gd name="T9" fmla="*/ 2147483647 h 391"/>
                <a:gd name="T10" fmla="*/ 2147483647 w 375"/>
                <a:gd name="T11" fmla="*/ 2147483647 h 391"/>
                <a:gd name="T12" fmla="*/ 2147483647 w 375"/>
                <a:gd name="T13" fmla="*/ 2147483647 h 391"/>
                <a:gd name="T14" fmla="*/ 2147483647 w 375"/>
                <a:gd name="T15" fmla="*/ 2147483647 h 391"/>
                <a:gd name="T16" fmla="*/ 2147483647 w 375"/>
                <a:gd name="T17" fmla="*/ 2147483647 h 391"/>
                <a:gd name="T18" fmla="*/ 2147483647 w 375"/>
                <a:gd name="T19" fmla="*/ 2147483647 h 391"/>
                <a:gd name="T20" fmla="*/ 0 w 375"/>
                <a:gd name="T21" fmla="*/ 2147483647 h 391"/>
                <a:gd name="T22" fmla="*/ 2147483647 w 375"/>
                <a:gd name="T23" fmla="*/ 2147483647 h 391"/>
                <a:gd name="T24" fmla="*/ 2147483647 w 375"/>
                <a:gd name="T25" fmla="*/ 2147483647 h 391"/>
                <a:gd name="T26" fmla="*/ 2147483647 w 375"/>
                <a:gd name="T27" fmla="*/ 2147483647 h 391"/>
                <a:gd name="T28" fmla="*/ 2147483647 w 375"/>
                <a:gd name="T29" fmla="*/ 2147483647 h 391"/>
                <a:gd name="T30" fmla="*/ 2147483647 w 375"/>
                <a:gd name="T31" fmla="*/ 2147483647 h 391"/>
                <a:gd name="T32" fmla="*/ 2147483647 w 375"/>
                <a:gd name="T33" fmla="*/ 2147483647 h 391"/>
                <a:gd name="T34" fmla="*/ 2147483647 w 375"/>
                <a:gd name="T35" fmla="*/ 2147483647 h 391"/>
                <a:gd name="T36" fmla="*/ 2147483647 w 375"/>
                <a:gd name="T37" fmla="*/ 2147483647 h 391"/>
                <a:gd name="T38" fmla="*/ 2147483647 w 375"/>
                <a:gd name="T39" fmla="*/ 2147483647 h 391"/>
                <a:gd name="T40" fmla="*/ 2147483647 w 375"/>
                <a:gd name="T41" fmla="*/ 2147483647 h 391"/>
                <a:gd name="T42" fmla="*/ 2147483647 w 375"/>
                <a:gd name="T43" fmla="*/ 2147483647 h 391"/>
                <a:gd name="T44" fmla="*/ 2147483647 w 375"/>
                <a:gd name="T45" fmla="*/ 2147483647 h 391"/>
                <a:gd name="T46" fmla="*/ 2147483647 w 375"/>
                <a:gd name="T47" fmla="*/ 2147483647 h 391"/>
                <a:gd name="T48" fmla="*/ 2147483647 w 375"/>
                <a:gd name="T49" fmla="*/ 2147483647 h 391"/>
                <a:gd name="T50" fmla="*/ 2147483647 w 375"/>
                <a:gd name="T51" fmla="*/ 2147483647 h 391"/>
                <a:gd name="T52" fmla="*/ 2147483647 w 375"/>
                <a:gd name="T53" fmla="*/ 2147483647 h 391"/>
                <a:gd name="T54" fmla="*/ 2147483647 w 375"/>
                <a:gd name="T55" fmla="*/ 2147483647 h 391"/>
                <a:gd name="T56" fmla="*/ 2147483647 w 375"/>
                <a:gd name="T57" fmla="*/ 2147483647 h 391"/>
                <a:gd name="T58" fmla="*/ 2147483647 w 375"/>
                <a:gd name="T59" fmla="*/ 2147483647 h 391"/>
                <a:gd name="T60" fmla="*/ 2147483647 w 375"/>
                <a:gd name="T61" fmla="*/ 2147483647 h 391"/>
                <a:gd name="T62" fmla="*/ 2147483647 w 375"/>
                <a:gd name="T63" fmla="*/ 2147483647 h 391"/>
                <a:gd name="T64" fmla="*/ 2147483647 w 375"/>
                <a:gd name="T65" fmla="*/ 2147483647 h 391"/>
                <a:gd name="T66" fmla="*/ 2147483647 w 375"/>
                <a:gd name="T67" fmla="*/ 2147483647 h 391"/>
                <a:gd name="T68" fmla="*/ 2147483647 w 375"/>
                <a:gd name="T69" fmla="*/ 2147483647 h 391"/>
                <a:gd name="T70" fmla="*/ 2147483647 w 375"/>
                <a:gd name="T71" fmla="*/ 2147483647 h 391"/>
                <a:gd name="T72" fmla="*/ 2147483647 w 375"/>
                <a:gd name="T73" fmla="*/ 2147483647 h 391"/>
                <a:gd name="T74" fmla="*/ 2147483647 w 375"/>
                <a:gd name="T75" fmla="*/ 2147483647 h 3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75"/>
                <a:gd name="T115" fmla="*/ 0 h 391"/>
                <a:gd name="T116" fmla="*/ 375 w 375"/>
                <a:gd name="T117" fmla="*/ 391 h 39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75" h="391">
                  <a:moveTo>
                    <a:pt x="355" y="46"/>
                  </a:moveTo>
                  <a:lnTo>
                    <a:pt x="375" y="32"/>
                  </a:lnTo>
                  <a:lnTo>
                    <a:pt x="357" y="0"/>
                  </a:lnTo>
                  <a:lnTo>
                    <a:pt x="349" y="28"/>
                  </a:lnTo>
                  <a:lnTo>
                    <a:pt x="324" y="31"/>
                  </a:lnTo>
                  <a:lnTo>
                    <a:pt x="305" y="31"/>
                  </a:lnTo>
                  <a:lnTo>
                    <a:pt x="280" y="23"/>
                  </a:lnTo>
                  <a:lnTo>
                    <a:pt x="257" y="8"/>
                  </a:lnTo>
                  <a:lnTo>
                    <a:pt x="230" y="29"/>
                  </a:lnTo>
                  <a:lnTo>
                    <a:pt x="205" y="31"/>
                  </a:lnTo>
                  <a:lnTo>
                    <a:pt x="184" y="43"/>
                  </a:lnTo>
                  <a:lnTo>
                    <a:pt x="173" y="50"/>
                  </a:lnTo>
                  <a:lnTo>
                    <a:pt x="161" y="58"/>
                  </a:lnTo>
                  <a:lnTo>
                    <a:pt x="143" y="76"/>
                  </a:lnTo>
                  <a:lnTo>
                    <a:pt x="114" y="74"/>
                  </a:lnTo>
                  <a:lnTo>
                    <a:pt x="98" y="82"/>
                  </a:lnTo>
                  <a:lnTo>
                    <a:pt x="71" y="89"/>
                  </a:lnTo>
                  <a:lnTo>
                    <a:pt x="52" y="83"/>
                  </a:lnTo>
                  <a:lnTo>
                    <a:pt x="47" y="112"/>
                  </a:lnTo>
                  <a:lnTo>
                    <a:pt x="42" y="131"/>
                  </a:lnTo>
                  <a:lnTo>
                    <a:pt x="26" y="147"/>
                  </a:lnTo>
                  <a:lnTo>
                    <a:pt x="0" y="170"/>
                  </a:lnTo>
                  <a:lnTo>
                    <a:pt x="8" y="186"/>
                  </a:lnTo>
                  <a:lnTo>
                    <a:pt x="26" y="200"/>
                  </a:lnTo>
                  <a:lnTo>
                    <a:pt x="49" y="201"/>
                  </a:lnTo>
                  <a:lnTo>
                    <a:pt x="60" y="231"/>
                  </a:lnTo>
                  <a:lnTo>
                    <a:pt x="70" y="258"/>
                  </a:lnTo>
                  <a:lnTo>
                    <a:pt x="90" y="261"/>
                  </a:lnTo>
                  <a:lnTo>
                    <a:pt x="90" y="278"/>
                  </a:lnTo>
                  <a:lnTo>
                    <a:pt x="83" y="288"/>
                  </a:lnTo>
                  <a:lnTo>
                    <a:pt x="79" y="299"/>
                  </a:lnTo>
                  <a:lnTo>
                    <a:pt x="106" y="340"/>
                  </a:lnTo>
                  <a:lnTo>
                    <a:pt x="99" y="353"/>
                  </a:lnTo>
                  <a:lnTo>
                    <a:pt x="117" y="366"/>
                  </a:lnTo>
                  <a:lnTo>
                    <a:pt x="119" y="375"/>
                  </a:lnTo>
                  <a:lnTo>
                    <a:pt x="134" y="374"/>
                  </a:lnTo>
                  <a:lnTo>
                    <a:pt x="153" y="375"/>
                  </a:lnTo>
                  <a:lnTo>
                    <a:pt x="168" y="386"/>
                  </a:lnTo>
                  <a:lnTo>
                    <a:pt x="181" y="391"/>
                  </a:lnTo>
                  <a:lnTo>
                    <a:pt x="195" y="374"/>
                  </a:lnTo>
                  <a:lnTo>
                    <a:pt x="183" y="355"/>
                  </a:lnTo>
                  <a:lnTo>
                    <a:pt x="178" y="337"/>
                  </a:lnTo>
                  <a:lnTo>
                    <a:pt x="186" y="314"/>
                  </a:lnTo>
                  <a:lnTo>
                    <a:pt x="206" y="301"/>
                  </a:lnTo>
                  <a:lnTo>
                    <a:pt x="222" y="301"/>
                  </a:lnTo>
                  <a:lnTo>
                    <a:pt x="224" y="282"/>
                  </a:lnTo>
                  <a:lnTo>
                    <a:pt x="207" y="276"/>
                  </a:lnTo>
                  <a:lnTo>
                    <a:pt x="189" y="268"/>
                  </a:lnTo>
                  <a:lnTo>
                    <a:pt x="272" y="279"/>
                  </a:lnTo>
                  <a:lnTo>
                    <a:pt x="264" y="264"/>
                  </a:lnTo>
                  <a:lnTo>
                    <a:pt x="248" y="254"/>
                  </a:lnTo>
                  <a:lnTo>
                    <a:pt x="231" y="240"/>
                  </a:lnTo>
                  <a:lnTo>
                    <a:pt x="202" y="223"/>
                  </a:lnTo>
                  <a:lnTo>
                    <a:pt x="191" y="215"/>
                  </a:lnTo>
                  <a:lnTo>
                    <a:pt x="181" y="204"/>
                  </a:lnTo>
                  <a:lnTo>
                    <a:pt x="174" y="189"/>
                  </a:lnTo>
                  <a:lnTo>
                    <a:pt x="171" y="171"/>
                  </a:lnTo>
                  <a:lnTo>
                    <a:pt x="164" y="150"/>
                  </a:lnTo>
                  <a:lnTo>
                    <a:pt x="150" y="137"/>
                  </a:lnTo>
                  <a:lnTo>
                    <a:pt x="145" y="127"/>
                  </a:lnTo>
                  <a:lnTo>
                    <a:pt x="149" y="115"/>
                  </a:lnTo>
                  <a:lnTo>
                    <a:pt x="161" y="103"/>
                  </a:lnTo>
                  <a:lnTo>
                    <a:pt x="178" y="109"/>
                  </a:lnTo>
                  <a:lnTo>
                    <a:pt x="187" y="123"/>
                  </a:lnTo>
                  <a:lnTo>
                    <a:pt x="201" y="119"/>
                  </a:lnTo>
                  <a:lnTo>
                    <a:pt x="218" y="119"/>
                  </a:lnTo>
                  <a:lnTo>
                    <a:pt x="231" y="110"/>
                  </a:lnTo>
                  <a:lnTo>
                    <a:pt x="227" y="88"/>
                  </a:lnTo>
                  <a:lnTo>
                    <a:pt x="243" y="77"/>
                  </a:lnTo>
                  <a:lnTo>
                    <a:pt x="259" y="69"/>
                  </a:lnTo>
                  <a:lnTo>
                    <a:pt x="275" y="62"/>
                  </a:lnTo>
                  <a:lnTo>
                    <a:pt x="296" y="72"/>
                  </a:lnTo>
                  <a:lnTo>
                    <a:pt x="311" y="70"/>
                  </a:lnTo>
                  <a:lnTo>
                    <a:pt x="327" y="70"/>
                  </a:lnTo>
                  <a:lnTo>
                    <a:pt x="336" y="67"/>
                  </a:lnTo>
                  <a:lnTo>
                    <a:pt x="349" y="61"/>
                  </a:lnTo>
                  <a:lnTo>
                    <a:pt x="355" y="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3" name="Freeform 148"/>
            <p:cNvSpPr>
              <a:spLocks/>
            </p:cNvSpPr>
            <p:nvPr/>
          </p:nvSpPr>
          <p:spPr bwMode="auto">
            <a:xfrm>
              <a:off x="4567214" y="3860818"/>
              <a:ext cx="109537" cy="74613"/>
            </a:xfrm>
            <a:custGeom>
              <a:avLst/>
              <a:gdLst>
                <a:gd name="T0" fmla="*/ 2147483647 w 347"/>
                <a:gd name="T1" fmla="*/ 2147483647 h 235"/>
                <a:gd name="T2" fmla="*/ 2147483647 w 347"/>
                <a:gd name="T3" fmla="*/ 2147483647 h 235"/>
                <a:gd name="T4" fmla="*/ 2147483647 w 347"/>
                <a:gd name="T5" fmla="*/ 2147483647 h 235"/>
                <a:gd name="T6" fmla="*/ 2147483647 w 347"/>
                <a:gd name="T7" fmla="*/ 2147483647 h 235"/>
                <a:gd name="T8" fmla="*/ 2147483647 w 347"/>
                <a:gd name="T9" fmla="*/ 2147483647 h 235"/>
                <a:gd name="T10" fmla="*/ 2147483647 w 347"/>
                <a:gd name="T11" fmla="*/ 2147483647 h 235"/>
                <a:gd name="T12" fmla="*/ 2147483647 w 347"/>
                <a:gd name="T13" fmla="*/ 2147483647 h 235"/>
                <a:gd name="T14" fmla="*/ 2147483647 w 347"/>
                <a:gd name="T15" fmla="*/ 2147483647 h 235"/>
                <a:gd name="T16" fmla="*/ 2147483647 w 347"/>
                <a:gd name="T17" fmla="*/ 2147483647 h 235"/>
                <a:gd name="T18" fmla="*/ 2147483647 w 347"/>
                <a:gd name="T19" fmla="*/ 2147483647 h 235"/>
                <a:gd name="T20" fmla="*/ 0 w 347"/>
                <a:gd name="T21" fmla="*/ 2147483647 h 235"/>
                <a:gd name="T22" fmla="*/ 2147483647 w 347"/>
                <a:gd name="T23" fmla="*/ 2147483647 h 235"/>
                <a:gd name="T24" fmla="*/ 2147483647 w 347"/>
                <a:gd name="T25" fmla="*/ 2147483647 h 235"/>
                <a:gd name="T26" fmla="*/ 2147483647 w 347"/>
                <a:gd name="T27" fmla="*/ 2147483647 h 235"/>
                <a:gd name="T28" fmla="*/ 2147483647 w 347"/>
                <a:gd name="T29" fmla="*/ 2147483647 h 235"/>
                <a:gd name="T30" fmla="*/ 2147483647 w 347"/>
                <a:gd name="T31" fmla="*/ 2147483647 h 235"/>
                <a:gd name="T32" fmla="*/ 2147483647 w 347"/>
                <a:gd name="T33" fmla="*/ 2147483647 h 235"/>
                <a:gd name="T34" fmla="*/ 2147483647 w 347"/>
                <a:gd name="T35" fmla="*/ 2147483647 h 235"/>
                <a:gd name="T36" fmla="*/ 2147483647 w 347"/>
                <a:gd name="T37" fmla="*/ 2147483647 h 235"/>
                <a:gd name="T38" fmla="*/ 2147483647 w 347"/>
                <a:gd name="T39" fmla="*/ 2147483647 h 235"/>
                <a:gd name="T40" fmla="*/ 2147483647 w 347"/>
                <a:gd name="T41" fmla="*/ 2147483647 h 235"/>
                <a:gd name="T42" fmla="*/ 2147483647 w 347"/>
                <a:gd name="T43" fmla="*/ 2147483647 h 235"/>
                <a:gd name="T44" fmla="*/ 2147483647 w 347"/>
                <a:gd name="T45" fmla="*/ 2147483647 h 235"/>
                <a:gd name="T46" fmla="*/ 2147483647 w 347"/>
                <a:gd name="T47" fmla="*/ 2147483647 h 235"/>
                <a:gd name="T48" fmla="*/ 2147483647 w 347"/>
                <a:gd name="T49" fmla="*/ 2147483647 h 235"/>
                <a:gd name="T50" fmla="*/ 2147483647 w 347"/>
                <a:gd name="T51" fmla="*/ 2147483647 h 235"/>
                <a:gd name="T52" fmla="*/ 2147483647 w 347"/>
                <a:gd name="T53" fmla="*/ 2147483647 h 235"/>
                <a:gd name="T54" fmla="*/ 2147483647 w 347"/>
                <a:gd name="T55" fmla="*/ 2147483647 h 235"/>
                <a:gd name="T56" fmla="*/ 2147483647 w 347"/>
                <a:gd name="T57" fmla="*/ 2147483647 h 235"/>
                <a:gd name="T58" fmla="*/ 2147483647 w 347"/>
                <a:gd name="T59" fmla="*/ 2147483647 h 235"/>
                <a:gd name="T60" fmla="*/ 2147483647 w 347"/>
                <a:gd name="T61" fmla="*/ 2147483647 h 235"/>
                <a:gd name="T62" fmla="*/ 2147483647 w 347"/>
                <a:gd name="T63" fmla="*/ 0 h 235"/>
                <a:gd name="T64" fmla="*/ 2147483647 w 347"/>
                <a:gd name="T65" fmla="*/ 2147483647 h 235"/>
                <a:gd name="T66" fmla="*/ 2147483647 w 347"/>
                <a:gd name="T67" fmla="*/ 2147483647 h 235"/>
                <a:gd name="T68" fmla="*/ 2147483647 w 347"/>
                <a:gd name="T69" fmla="*/ 2147483647 h 23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7"/>
                <a:gd name="T106" fmla="*/ 0 h 235"/>
                <a:gd name="T107" fmla="*/ 351 w 347"/>
                <a:gd name="T108" fmla="*/ 234 h 23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7" h="235">
                  <a:moveTo>
                    <a:pt x="191" y="32"/>
                  </a:moveTo>
                  <a:lnTo>
                    <a:pt x="160" y="46"/>
                  </a:lnTo>
                  <a:lnTo>
                    <a:pt x="142" y="60"/>
                  </a:lnTo>
                  <a:lnTo>
                    <a:pt x="116" y="64"/>
                  </a:lnTo>
                  <a:lnTo>
                    <a:pt x="90" y="58"/>
                  </a:lnTo>
                  <a:lnTo>
                    <a:pt x="64" y="46"/>
                  </a:lnTo>
                  <a:lnTo>
                    <a:pt x="42" y="55"/>
                  </a:lnTo>
                  <a:lnTo>
                    <a:pt x="9" y="67"/>
                  </a:lnTo>
                  <a:lnTo>
                    <a:pt x="9" y="99"/>
                  </a:lnTo>
                  <a:lnTo>
                    <a:pt x="3" y="123"/>
                  </a:lnTo>
                  <a:lnTo>
                    <a:pt x="0" y="145"/>
                  </a:lnTo>
                  <a:lnTo>
                    <a:pt x="7" y="166"/>
                  </a:lnTo>
                  <a:lnTo>
                    <a:pt x="31" y="196"/>
                  </a:lnTo>
                  <a:lnTo>
                    <a:pt x="51" y="210"/>
                  </a:lnTo>
                  <a:lnTo>
                    <a:pt x="71" y="230"/>
                  </a:lnTo>
                  <a:lnTo>
                    <a:pt x="107" y="235"/>
                  </a:lnTo>
                  <a:lnTo>
                    <a:pt x="127" y="232"/>
                  </a:lnTo>
                  <a:lnTo>
                    <a:pt x="148" y="219"/>
                  </a:lnTo>
                  <a:lnTo>
                    <a:pt x="184" y="217"/>
                  </a:lnTo>
                  <a:lnTo>
                    <a:pt x="208" y="210"/>
                  </a:lnTo>
                  <a:lnTo>
                    <a:pt x="226" y="220"/>
                  </a:lnTo>
                  <a:lnTo>
                    <a:pt x="246" y="193"/>
                  </a:lnTo>
                  <a:lnTo>
                    <a:pt x="251" y="174"/>
                  </a:lnTo>
                  <a:lnTo>
                    <a:pt x="277" y="141"/>
                  </a:lnTo>
                  <a:lnTo>
                    <a:pt x="290" y="115"/>
                  </a:lnTo>
                  <a:lnTo>
                    <a:pt x="303" y="92"/>
                  </a:lnTo>
                  <a:lnTo>
                    <a:pt x="324" y="73"/>
                  </a:lnTo>
                  <a:lnTo>
                    <a:pt x="329" y="57"/>
                  </a:lnTo>
                  <a:lnTo>
                    <a:pt x="347" y="48"/>
                  </a:lnTo>
                  <a:lnTo>
                    <a:pt x="333" y="16"/>
                  </a:lnTo>
                  <a:lnTo>
                    <a:pt x="295" y="10"/>
                  </a:lnTo>
                  <a:lnTo>
                    <a:pt x="261" y="0"/>
                  </a:lnTo>
                  <a:lnTo>
                    <a:pt x="237" y="8"/>
                  </a:lnTo>
                  <a:lnTo>
                    <a:pt x="220" y="31"/>
                  </a:lnTo>
                  <a:lnTo>
                    <a:pt x="191" y="3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4" name="Freeform 149"/>
            <p:cNvSpPr>
              <a:spLocks/>
            </p:cNvSpPr>
            <p:nvPr/>
          </p:nvSpPr>
          <p:spPr bwMode="auto">
            <a:xfrm>
              <a:off x="4575151" y="3832243"/>
              <a:ext cx="96838" cy="49213"/>
            </a:xfrm>
            <a:custGeom>
              <a:avLst/>
              <a:gdLst>
                <a:gd name="T0" fmla="*/ 2147483647 w 307"/>
                <a:gd name="T1" fmla="*/ 2147483647 h 155"/>
                <a:gd name="T2" fmla="*/ 2147483647 w 307"/>
                <a:gd name="T3" fmla="*/ 2147483647 h 155"/>
                <a:gd name="T4" fmla="*/ 2147483647 w 307"/>
                <a:gd name="T5" fmla="*/ 2147483647 h 155"/>
                <a:gd name="T6" fmla="*/ 2147483647 w 307"/>
                <a:gd name="T7" fmla="*/ 2147483647 h 155"/>
                <a:gd name="T8" fmla="*/ 2147483647 w 307"/>
                <a:gd name="T9" fmla="*/ 2147483647 h 155"/>
                <a:gd name="T10" fmla="*/ 2147483647 w 307"/>
                <a:gd name="T11" fmla="*/ 2147483647 h 155"/>
                <a:gd name="T12" fmla="*/ 2147483647 w 307"/>
                <a:gd name="T13" fmla="*/ 2147483647 h 155"/>
                <a:gd name="T14" fmla="*/ 2147483647 w 307"/>
                <a:gd name="T15" fmla="*/ 2147483647 h 155"/>
                <a:gd name="T16" fmla="*/ 2147483647 w 307"/>
                <a:gd name="T17" fmla="*/ 2147483647 h 155"/>
                <a:gd name="T18" fmla="*/ 2147483647 w 307"/>
                <a:gd name="T19" fmla="*/ 2147483647 h 155"/>
                <a:gd name="T20" fmla="*/ 0 w 307"/>
                <a:gd name="T21" fmla="*/ 2147483647 h 155"/>
                <a:gd name="T22" fmla="*/ 2147483647 w 307"/>
                <a:gd name="T23" fmla="*/ 2147483647 h 155"/>
                <a:gd name="T24" fmla="*/ 2147483647 w 307"/>
                <a:gd name="T25" fmla="*/ 2147483647 h 155"/>
                <a:gd name="T26" fmla="*/ 2147483647 w 307"/>
                <a:gd name="T27" fmla="*/ 2147483647 h 155"/>
                <a:gd name="T28" fmla="*/ 2147483647 w 307"/>
                <a:gd name="T29" fmla="*/ 2147483647 h 155"/>
                <a:gd name="T30" fmla="*/ 2147483647 w 307"/>
                <a:gd name="T31" fmla="*/ 2147483647 h 155"/>
                <a:gd name="T32" fmla="*/ 2147483647 w 307"/>
                <a:gd name="T33" fmla="*/ 2147483647 h 155"/>
                <a:gd name="T34" fmla="*/ 2147483647 w 307"/>
                <a:gd name="T35" fmla="*/ 2147483647 h 155"/>
                <a:gd name="T36" fmla="*/ 2147483647 w 307"/>
                <a:gd name="T37" fmla="*/ 2147483647 h 155"/>
                <a:gd name="T38" fmla="*/ 2147483647 w 307"/>
                <a:gd name="T39" fmla="*/ 2147483647 h 155"/>
                <a:gd name="T40" fmla="*/ 2147483647 w 307"/>
                <a:gd name="T41" fmla="*/ 2147483647 h 155"/>
                <a:gd name="T42" fmla="*/ 2147483647 w 307"/>
                <a:gd name="T43" fmla="*/ 2147483647 h 155"/>
                <a:gd name="T44" fmla="*/ 2147483647 w 307"/>
                <a:gd name="T45" fmla="*/ 2147483647 h 155"/>
                <a:gd name="T46" fmla="*/ 2147483647 w 307"/>
                <a:gd name="T47" fmla="*/ 2147483647 h 155"/>
                <a:gd name="T48" fmla="*/ 2147483647 w 307"/>
                <a:gd name="T49" fmla="*/ 2147483647 h 155"/>
                <a:gd name="T50" fmla="*/ 2147483647 w 307"/>
                <a:gd name="T51" fmla="*/ 2147483647 h 155"/>
                <a:gd name="T52" fmla="*/ 2147483647 w 307"/>
                <a:gd name="T53" fmla="*/ 2147483647 h 155"/>
                <a:gd name="T54" fmla="*/ 2147483647 w 307"/>
                <a:gd name="T55" fmla="*/ 2147483647 h 155"/>
                <a:gd name="T56" fmla="*/ 2147483647 w 307"/>
                <a:gd name="T57" fmla="*/ 2147483647 h 155"/>
                <a:gd name="T58" fmla="*/ 2147483647 w 307"/>
                <a:gd name="T59" fmla="*/ 2147483647 h 155"/>
                <a:gd name="T60" fmla="*/ 2147483647 w 307"/>
                <a:gd name="T61" fmla="*/ 2147483647 h 155"/>
                <a:gd name="T62" fmla="*/ 2147483647 w 307"/>
                <a:gd name="T63" fmla="*/ 0 h 155"/>
                <a:gd name="T64" fmla="*/ 2147483647 w 307"/>
                <a:gd name="T65" fmla="*/ 2147483647 h 155"/>
                <a:gd name="T66" fmla="*/ 2147483647 w 307"/>
                <a:gd name="T67" fmla="*/ 2147483647 h 15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7"/>
                <a:gd name="T103" fmla="*/ 0 h 155"/>
                <a:gd name="T104" fmla="*/ 558800 w 307"/>
                <a:gd name="T105" fmla="*/ 295275 h 15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7" h="155">
                  <a:moveTo>
                    <a:pt x="137" y="25"/>
                  </a:moveTo>
                  <a:lnTo>
                    <a:pt x="120" y="19"/>
                  </a:lnTo>
                  <a:lnTo>
                    <a:pt x="102" y="22"/>
                  </a:lnTo>
                  <a:lnTo>
                    <a:pt x="82" y="34"/>
                  </a:lnTo>
                  <a:lnTo>
                    <a:pt x="74" y="48"/>
                  </a:lnTo>
                  <a:lnTo>
                    <a:pt x="69" y="66"/>
                  </a:lnTo>
                  <a:lnTo>
                    <a:pt x="51" y="62"/>
                  </a:lnTo>
                  <a:lnTo>
                    <a:pt x="29" y="67"/>
                  </a:lnTo>
                  <a:lnTo>
                    <a:pt x="5" y="68"/>
                  </a:lnTo>
                  <a:lnTo>
                    <a:pt x="2" y="82"/>
                  </a:lnTo>
                  <a:lnTo>
                    <a:pt x="0" y="98"/>
                  </a:lnTo>
                  <a:lnTo>
                    <a:pt x="4" y="120"/>
                  </a:lnTo>
                  <a:lnTo>
                    <a:pt x="12" y="131"/>
                  </a:lnTo>
                  <a:lnTo>
                    <a:pt x="40" y="138"/>
                  </a:lnTo>
                  <a:lnTo>
                    <a:pt x="61" y="149"/>
                  </a:lnTo>
                  <a:lnTo>
                    <a:pt x="91" y="155"/>
                  </a:lnTo>
                  <a:lnTo>
                    <a:pt x="118" y="149"/>
                  </a:lnTo>
                  <a:lnTo>
                    <a:pt x="134" y="133"/>
                  </a:lnTo>
                  <a:lnTo>
                    <a:pt x="164" y="124"/>
                  </a:lnTo>
                  <a:lnTo>
                    <a:pt x="197" y="117"/>
                  </a:lnTo>
                  <a:lnTo>
                    <a:pt x="214" y="95"/>
                  </a:lnTo>
                  <a:lnTo>
                    <a:pt x="236" y="89"/>
                  </a:lnTo>
                  <a:lnTo>
                    <a:pt x="269" y="104"/>
                  </a:lnTo>
                  <a:lnTo>
                    <a:pt x="307" y="107"/>
                  </a:lnTo>
                  <a:lnTo>
                    <a:pt x="302" y="91"/>
                  </a:lnTo>
                  <a:lnTo>
                    <a:pt x="286" y="42"/>
                  </a:lnTo>
                  <a:lnTo>
                    <a:pt x="271" y="30"/>
                  </a:lnTo>
                  <a:lnTo>
                    <a:pt x="261" y="18"/>
                  </a:lnTo>
                  <a:lnTo>
                    <a:pt x="240" y="10"/>
                  </a:lnTo>
                  <a:lnTo>
                    <a:pt x="221" y="10"/>
                  </a:lnTo>
                  <a:lnTo>
                    <a:pt x="193" y="16"/>
                  </a:lnTo>
                  <a:lnTo>
                    <a:pt x="158" y="0"/>
                  </a:lnTo>
                  <a:lnTo>
                    <a:pt x="134" y="10"/>
                  </a:lnTo>
                  <a:lnTo>
                    <a:pt x="137" y="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5" name="Freeform 151"/>
            <p:cNvSpPr>
              <a:spLocks/>
            </p:cNvSpPr>
            <p:nvPr/>
          </p:nvSpPr>
          <p:spPr bwMode="auto">
            <a:xfrm>
              <a:off x="4489426" y="3789381"/>
              <a:ext cx="128588" cy="71437"/>
            </a:xfrm>
            <a:custGeom>
              <a:avLst/>
              <a:gdLst>
                <a:gd name="T0" fmla="*/ 2147483647 w 405"/>
                <a:gd name="T1" fmla="*/ 0 h 223"/>
                <a:gd name="T2" fmla="*/ 2147483647 w 405"/>
                <a:gd name="T3" fmla="*/ 2147483647 h 223"/>
                <a:gd name="T4" fmla="*/ 2147483647 w 405"/>
                <a:gd name="T5" fmla="*/ 2147483647 h 223"/>
                <a:gd name="T6" fmla="*/ 2147483647 w 405"/>
                <a:gd name="T7" fmla="*/ 2147483647 h 223"/>
                <a:gd name="T8" fmla="*/ 2147483647 w 405"/>
                <a:gd name="T9" fmla="*/ 2147483647 h 223"/>
                <a:gd name="T10" fmla="*/ 2147483647 w 405"/>
                <a:gd name="T11" fmla="*/ 2147483647 h 223"/>
                <a:gd name="T12" fmla="*/ 2147483647 w 405"/>
                <a:gd name="T13" fmla="*/ 2147483647 h 223"/>
                <a:gd name="T14" fmla="*/ 2147483647 w 405"/>
                <a:gd name="T15" fmla="*/ 2147483647 h 223"/>
                <a:gd name="T16" fmla="*/ 2147483647 w 405"/>
                <a:gd name="T17" fmla="*/ 2147483647 h 223"/>
                <a:gd name="T18" fmla="*/ 2147483647 w 405"/>
                <a:gd name="T19" fmla="*/ 2147483647 h 223"/>
                <a:gd name="T20" fmla="*/ 0 w 405"/>
                <a:gd name="T21" fmla="*/ 2147483647 h 223"/>
                <a:gd name="T22" fmla="*/ 2147483647 w 405"/>
                <a:gd name="T23" fmla="*/ 2147483647 h 223"/>
                <a:gd name="T24" fmla="*/ 2147483647 w 405"/>
                <a:gd name="T25" fmla="*/ 2147483647 h 223"/>
                <a:gd name="T26" fmla="*/ 2147483647 w 405"/>
                <a:gd name="T27" fmla="*/ 2147483647 h 223"/>
                <a:gd name="T28" fmla="*/ 2147483647 w 405"/>
                <a:gd name="T29" fmla="*/ 2147483647 h 223"/>
                <a:gd name="T30" fmla="*/ 2147483647 w 405"/>
                <a:gd name="T31" fmla="*/ 2147483647 h 223"/>
                <a:gd name="T32" fmla="*/ 2147483647 w 405"/>
                <a:gd name="T33" fmla="*/ 2147483647 h 223"/>
                <a:gd name="T34" fmla="*/ 2147483647 w 405"/>
                <a:gd name="T35" fmla="*/ 2147483647 h 223"/>
                <a:gd name="T36" fmla="*/ 2147483647 w 405"/>
                <a:gd name="T37" fmla="*/ 2147483647 h 223"/>
                <a:gd name="T38" fmla="*/ 2147483647 w 405"/>
                <a:gd name="T39" fmla="*/ 2147483647 h 223"/>
                <a:gd name="T40" fmla="*/ 2147483647 w 405"/>
                <a:gd name="T41" fmla="*/ 2147483647 h 223"/>
                <a:gd name="T42" fmla="*/ 2147483647 w 405"/>
                <a:gd name="T43" fmla="*/ 2147483647 h 223"/>
                <a:gd name="T44" fmla="*/ 2147483647 w 405"/>
                <a:gd name="T45" fmla="*/ 2147483647 h 223"/>
                <a:gd name="T46" fmla="*/ 2147483647 w 405"/>
                <a:gd name="T47" fmla="*/ 2147483647 h 223"/>
                <a:gd name="T48" fmla="*/ 2147483647 w 405"/>
                <a:gd name="T49" fmla="*/ 2147483647 h 223"/>
                <a:gd name="T50" fmla="*/ 2147483647 w 405"/>
                <a:gd name="T51" fmla="*/ 2147483647 h 223"/>
                <a:gd name="T52" fmla="*/ 2147483647 w 405"/>
                <a:gd name="T53" fmla="*/ 2147483647 h 223"/>
                <a:gd name="T54" fmla="*/ 2147483647 w 405"/>
                <a:gd name="T55" fmla="*/ 2147483647 h 223"/>
                <a:gd name="T56" fmla="*/ 2147483647 w 405"/>
                <a:gd name="T57" fmla="*/ 2147483647 h 223"/>
                <a:gd name="T58" fmla="*/ 2147483647 w 405"/>
                <a:gd name="T59" fmla="*/ 2147483647 h 223"/>
                <a:gd name="T60" fmla="*/ 2147483647 w 405"/>
                <a:gd name="T61" fmla="*/ 2147483647 h 223"/>
                <a:gd name="T62" fmla="*/ 2147483647 w 405"/>
                <a:gd name="T63" fmla="*/ 2147483647 h 223"/>
                <a:gd name="T64" fmla="*/ 2147483647 w 405"/>
                <a:gd name="T65" fmla="*/ 2147483647 h 223"/>
                <a:gd name="T66" fmla="*/ 2147483647 w 405"/>
                <a:gd name="T67" fmla="*/ 2147483647 h 223"/>
                <a:gd name="T68" fmla="*/ 2147483647 w 405"/>
                <a:gd name="T69" fmla="*/ 2147483647 h 223"/>
                <a:gd name="T70" fmla="*/ 2147483647 w 405"/>
                <a:gd name="T71" fmla="*/ 2147483647 h 223"/>
                <a:gd name="T72" fmla="*/ 2147483647 w 405"/>
                <a:gd name="T73" fmla="*/ 2147483647 h 223"/>
                <a:gd name="T74" fmla="*/ 2147483647 w 405"/>
                <a:gd name="T75" fmla="*/ 2147483647 h 223"/>
                <a:gd name="T76" fmla="*/ 2147483647 w 405"/>
                <a:gd name="T77" fmla="*/ 2147483647 h 223"/>
                <a:gd name="T78" fmla="*/ 2147483647 w 405"/>
                <a:gd name="T79" fmla="*/ 2147483647 h 223"/>
                <a:gd name="T80" fmla="*/ 2147483647 w 405"/>
                <a:gd name="T81" fmla="*/ 2147483647 h 223"/>
                <a:gd name="T82" fmla="*/ 2147483647 w 405"/>
                <a:gd name="T83" fmla="*/ 2147483647 h 223"/>
                <a:gd name="T84" fmla="*/ 2147483647 w 405"/>
                <a:gd name="T85" fmla="*/ 2147483647 h 223"/>
                <a:gd name="T86" fmla="*/ 2147483647 w 405"/>
                <a:gd name="T87" fmla="*/ 2147483647 h 223"/>
                <a:gd name="T88" fmla="*/ 2147483647 w 405"/>
                <a:gd name="T89" fmla="*/ 2147483647 h 223"/>
                <a:gd name="T90" fmla="*/ 2147483647 w 405"/>
                <a:gd name="T91" fmla="*/ 2147483647 h 223"/>
                <a:gd name="T92" fmla="*/ 2147483647 w 405"/>
                <a:gd name="T93" fmla="*/ 0 h 22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05"/>
                <a:gd name="T142" fmla="*/ 0 h 223"/>
                <a:gd name="T143" fmla="*/ 754521 w 405"/>
                <a:gd name="T144" fmla="*/ 375296 h 22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05" h="223">
                  <a:moveTo>
                    <a:pt x="195" y="0"/>
                  </a:moveTo>
                  <a:lnTo>
                    <a:pt x="178" y="1"/>
                  </a:lnTo>
                  <a:lnTo>
                    <a:pt x="160" y="13"/>
                  </a:lnTo>
                  <a:lnTo>
                    <a:pt x="137" y="16"/>
                  </a:lnTo>
                  <a:lnTo>
                    <a:pt x="135" y="39"/>
                  </a:lnTo>
                  <a:lnTo>
                    <a:pt x="121" y="40"/>
                  </a:lnTo>
                  <a:lnTo>
                    <a:pt x="99" y="37"/>
                  </a:lnTo>
                  <a:lnTo>
                    <a:pt x="81" y="53"/>
                  </a:lnTo>
                  <a:lnTo>
                    <a:pt x="53" y="61"/>
                  </a:lnTo>
                  <a:lnTo>
                    <a:pt x="25" y="79"/>
                  </a:lnTo>
                  <a:lnTo>
                    <a:pt x="0" y="87"/>
                  </a:lnTo>
                  <a:lnTo>
                    <a:pt x="9" y="122"/>
                  </a:lnTo>
                  <a:lnTo>
                    <a:pt x="25" y="146"/>
                  </a:lnTo>
                  <a:lnTo>
                    <a:pt x="59" y="176"/>
                  </a:lnTo>
                  <a:lnTo>
                    <a:pt x="72" y="203"/>
                  </a:lnTo>
                  <a:lnTo>
                    <a:pt x="64" y="223"/>
                  </a:lnTo>
                  <a:lnTo>
                    <a:pt x="82" y="220"/>
                  </a:lnTo>
                  <a:lnTo>
                    <a:pt x="110" y="205"/>
                  </a:lnTo>
                  <a:lnTo>
                    <a:pt x="129" y="208"/>
                  </a:lnTo>
                  <a:lnTo>
                    <a:pt x="145" y="209"/>
                  </a:lnTo>
                  <a:lnTo>
                    <a:pt x="165" y="197"/>
                  </a:lnTo>
                  <a:lnTo>
                    <a:pt x="169" y="181"/>
                  </a:lnTo>
                  <a:lnTo>
                    <a:pt x="183" y="187"/>
                  </a:lnTo>
                  <a:lnTo>
                    <a:pt x="207" y="187"/>
                  </a:lnTo>
                  <a:lnTo>
                    <a:pt x="217" y="196"/>
                  </a:lnTo>
                  <a:lnTo>
                    <a:pt x="241" y="206"/>
                  </a:lnTo>
                  <a:lnTo>
                    <a:pt x="257" y="202"/>
                  </a:lnTo>
                  <a:lnTo>
                    <a:pt x="271" y="199"/>
                  </a:lnTo>
                  <a:lnTo>
                    <a:pt x="298" y="204"/>
                  </a:lnTo>
                  <a:lnTo>
                    <a:pt x="320" y="198"/>
                  </a:lnTo>
                  <a:lnTo>
                    <a:pt x="340" y="202"/>
                  </a:lnTo>
                  <a:lnTo>
                    <a:pt x="345" y="183"/>
                  </a:lnTo>
                  <a:lnTo>
                    <a:pt x="352" y="166"/>
                  </a:lnTo>
                  <a:lnTo>
                    <a:pt x="371" y="156"/>
                  </a:lnTo>
                  <a:lnTo>
                    <a:pt x="387" y="151"/>
                  </a:lnTo>
                  <a:lnTo>
                    <a:pt x="405" y="156"/>
                  </a:lnTo>
                  <a:lnTo>
                    <a:pt x="402" y="143"/>
                  </a:lnTo>
                  <a:lnTo>
                    <a:pt x="390" y="134"/>
                  </a:lnTo>
                  <a:lnTo>
                    <a:pt x="368" y="121"/>
                  </a:lnTo>
                  <a:lnTo>
                    <a:pt x="349" y="130"/>
                  </a:lnTo>
                  <a:lnTo>
                    <a:pt x="336" y="104"/>
                  </a:lnTo>
                  <a:lnTo>
                    <a:pt x="316" y="81"/>
                  </a:lnTo>
                  <a:lnTo>
                    <a:pt x="298" y="66"/>
                  </a:lnTo>
                  <a:lnTo>
                    <a:pt x="277" y="59"/>
                  </a:lnTo>
                  <a:lnTo>
                    <a:pt x="252" y="55"/>
                  </a:lnTo>
                  <a:lnTo>
                    <a:pt x="229" y="37"/>
                  </a:lnTo>
                  <a:lnTo>
                    <a:pt x="221" y="29"/>
                  </a:lnTo>
                  <a:lnTo>
                    <a:pt x="204" y="16"/>
                  </a:lnTo>
                  <a:lnTo>
                    <a:pt x="195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6" name="Freeform 154"/>
            <p:cNvSpPr>
              <a:spLocks/>
            </p:cNvSpPr>
            <p:nvPr/>
          </p:nvSpPr>
          <p:spPr bwMode="auto">
            <a:xfrm>
              <a:off x="4414814" y="4041793"/>
              <a:ext cx="26987" cy="55563"/>
            </a:xfrm>
            <a:custGeom>
              <a:avLst/>
              <a:gdLst>
                <a:gd name="T0" fmla="*/ 0 w 161870"/>
                <a:gd name="T1" fmla="*/ 10 h 324297"/>
                <a:gd name="T2" fmla="*/ 2 w 161870"/>
                <a:gd name="T3" fmla="*/ 16 h 324297"/>
                <a:gd name="T4" fmla="*/ 3 w 161870"/>
                <a:gd name="T5" fmla="*/ 23 h 324297"/>
                <a:gd name="T6" fmla="*/ 3 w 161870"/>
                <a:gd name="T7" fmla="*/ 29 h 324297"/>
                <a:gd name="T8" fmla="*/ 4 w 161870"/>
                <a:gd name="T9" fmla="*/ 36 h 324297"/>
                <a:gd name="T10" fmla="*/ 1 w 161870"/>
                <a:gd name="T11" fmla="*/ 40 h 324297"/>
                <a:gd name="T12" fmla="*/ 1 w 161870"/>
                <a:gd name="T13" fmla="*/ 46 h 324297"/>
                <a:gd name="T14" fmla="*/ 4 w 161870"/>
                <a:gd name="T15" fmla="*/ 48 h 324297"/>
                <a:gd name="T16" fmla="*/ 6 w 161870"/>
                <a:gd name="T17" fmla="*/ 46 h 324297"/>
                <a:gd name="T18" fmla="*/ 9 w 161870"/>
                <a:gd name="T19" fmla="*/ 44 h 324297"/>
                <a:gd name="T20" fmla="*/ 13 w 161870"/>
                <a:gd name="T21" fmla="*/ 42 h 324297"/>
                <a:gd name="T22" fmla="*/ 15 w 161870"/>
                <a:gd name="T23" fmla="*/ 47 h 324297"/>
                <a:gd name="T24" fmla="*/ 19 w 161870"/>
                <a:gd name="T25" fmla="*/ 44 h 324297"/>
                <a:gd name="T26" fmla="*/ 18 w 161870"/>
                <a:gd name="T27" fmla="*/ 36 h 324297"/>
                <a:gd name="T28" fmla="*/ 17 w 161870"/>
                <a:gd name="T29" fmla="*/ 29 h 324297"/>
                <a:gd name="T30" fmla="*/ 19 w 161870"/>
                <a:gd name="T31" fmla="*/ 21 h 324297"/>
                <a:gd name="T32" fmla="*/ 21 w 161870"/>
                <a:gd name="T33" fmla="*/ 17 h 324297"/>
                <a:gd name="T34" fmla="*/ 18 w 161870"/>
                <a:gd name="T35" fmla="*/ 10 h 324297"/>
                <a:gd name="T36" fmla="*/ 19 w 161870"/>
                <a:gd name="T37" fmla="*/ 13 h 324297"/>
                <a:gd name="T38" fmla="*/ 16 w 161870"/>
                <a:gd name="T39" fmla="*/ 3 h 324297"/>
                <a:gd name="T40" fmla="*/ 14 w 161870"/>
                <a:gd name="T41" fmla="*/ 0 h 324297"/>
                <a:gd name="T42" fmla="*/ 12 w 161870"/>
                <a:gd name="T43" fmla="*/ 4 h 324297"/>
                <a:gd name="T44" fmla="*/ 9 w 161870"/>
                <a:gd name="T45" fmla="*/ 7 h 324297"/>
                <a:gd name="T46" fmla="*/ 6 w 161870"/>
                <a:gd name="T47" fmla="*/ 10 h 324297"/>
                <a:gd name="T48" fmla="*/ 3 w 161870"/>
                <a:gd name="T49" fmla="*/ 9 h 324297"/>
                <a:gd name="T50" fmla="*/ 0 w 161870"/>
                <a:gd name="T51" fmla="*/ 10 h 3242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1870"/>
                <a:gd name="T79" fmla="*/ 0 h 324297"/>
                <a:gd name="T80" fmla="*/ 161870 w 161870"/>
                <a:gd name="T81" fmla="*/ 324297 h 3242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1870" h="324297">
                  <a:moveTo>
                    <a:pt x="0" y="67206"/>
                  </a:moveTo>
                  <a:lnTo>
                    <a:pt x="13281" y="106067"/>
                  </a:lnTo>
                  <a:lnTo>
                    <a:pt x="20351" y="153051"/>
                  </a:lnTo>
                  <a:lnTo>
                    <a:pt x="24812" y="198241"/>
                  </a:lnTo>
                  <a:lnTo>
                    <a:pt x="28310" y="242564"/>
                  </a:lnTo>
                  <a:lnTo>
                    <a:pt x="7767" y="269128"/>
                  </a:lnTo>
                  <a:lnTo>
                    <a:pt x="6877" y="312294"/>
                  </a:lnTo>
                  <a:lnTo>
                    <a:pt x="27953" y="324297"/>
                  </a:lnTo>
                  <a:lnTo>
                    <a:pt x="48203" y="313432"/>
                  </a:lnTo>
                  <a:lnTo>
                    <a:pt x="68716" y="299444"/>
                  </a:lnTo>
                  <a:lnTo>
                    <a:pt x="103105" y="284665"/>
                  </a:lnTo>
                  <a:lnTo>
                    <a:pt x="115522" y="321487"/>
                  </a:lnTo>
                  <a:lnTo>
                    <a:pt x="143275" y="299464"/>
                  </a:lnTo>
                  <a:lnTo>
                    <a:pt x="142283" y="245918"/>
                  </a:lnTo>
                  <a:lnTo>
                    <a:pt x="132537" y="197922"/>
                  </a:lnTo>
                  <a:lnTo>
                    <a:pt x="146283" y="145624"/>
                  </a:lnTo>
                  <a:lnTo>
                    <a:pt x="161870" y="112350"/>
                  </a:lnTo>
                  <a:lnTo>
                    <a:pt x="138150" y="66317"/>
                  </a:lnTo>
                  <a:lnTo>
                    <a:pt x="145755" y="89795"/>
                  </a:lnTo>
                  <a:lnTo>
                    <a:pt x="125563" y="19259"/>
                  </a:lnTo>
                  <a:lnTo>
                    <a:pt x="111659" y="0"/>
                  </a:lnTo>
                  <a:lnTo>
                    <a:pt x="89225" y="24440"/>
                  </a:lnTo>
                  <a:lnTo>
                    <a:pt x="70925" y="44905"/>
                  </a:lnTo>
                  <a:lnTo>
                    <a:pt x="43271" y="65757"/>
                  </a:lnTo>
                  <a:lnTo>
                    <a:pt x="25205" y="63050"/>
                  </a:lnTo>
                  <a:lnTo>
                    <a:pt x="0" y="6720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7" name="Freeform 155"/>
            <p:cNvSpPr>
              <a:spLocks/>
            </p:cNvSpPr>
            <p:nvPr/>
          </p:nvSpPr>
          <p:spPr bwMode="auto">
            <a:xfrm rot="290201">
              <a:off x="4483076" y="4114818"/>
              <a:ext cx="52388" cy="36513"/>
            </a:xfrm>
            <a:custGeom>
              <a:avLst/>
              <a:gdLst>
                <a:gd name="T0" fmla="*/ 2147483647 w 840"/>
                <a:gd name="T1" fmla="*/ 2147483647 h 552"/>
                <a:gd name="T2" fmla="*/ 2147483647 w 840"/>
                <a:gd name="T3" fmla="*/ 2147483647 h 552"/>
                <a:gd name="T4" fmla="*/ 2147483647 w 840"/>
                <a:gd name="T5" fmla="*/ 2147483647 h 552"/>
                <a:gd name="T6" fmla="*/ 2147483647 w 840"/>
                <a:gd name="T7" fmla="*/ 2147483647 h 552"/>
                <a:gd name="T8" fmla="*/ 2147483647 w 840"/>
                <a:gd name="T9" fmla="*/ 2147483647 h 552"/>
                <a:gd name="T10" fmla="*/ 2147483647 w 840"/>
                <a:gd name="T11" fmla="*/ 2147483647 h 552"/>
                <a:gd name="T12" fmla="*/ 2147483647 w 840"/>
                <a:gd name="T13" fmla="*/ 2147483647 h 552"/>
                <a:gd name="T14" fmla="*/ 2147483647 w 840"/>
                <a:gd name="T15" fmla="*/ 2147483647 h 552"/>
                <a:gd name="T16" fmla="*/ 0 w 840"/>
                <a:gd name="T17" fmla="*/ 2147483647 h 552"/>
                <a:gd name="T18" fmla="*/ 2147483647 w 840"/>
                <a:gd name="T19" fmla="*/ 2147483647 h 552"/>
                <a:gd name="T20" fmla="*/ 2147483647 w 840"/>
                <a:gd name="T21" fmla="*/ 2147483647 h 552"/>
                <a:gd name="T22" fmla="*/ 2147483647 w 840"/>
                <a:gd name="T23" fmla="*/ 2147483647 h 552"/>
                <a:gd name="T24" fmla="*/ 2147483647 w 840"/>
                <a:gd name="T25" fmla="*/ 0 h 552"/>
                <a:gd name="T26" fmla="*/ 2147483647 w 840"/>
                <a:gd name="T27" fmla="*/ 2147483647 h 552"/>
                <a:gd name="T28" fmla="*/ 2147483647 w 840"/>
                <a:gd name="T29" fmla="*/ 2147483647 h 552"/>
                <a:gd name="T30" fmla="*/ 2147483647 w 840"/>
                <a:gd name="T31" fmla="*/ 2147483647 h 552"/>
                <a:gd name="T32" fmla="*/ 2147483647 w 840"/>
                <a:gd name="T33" fmla="*/ 2147483647 h 552"/>
                <a:gd name="T34" fmla="*/ 2147483647 w 840"/>
                <a:gd name="T35" fmla="*/ 2147483647 h 552"/>
                <a:gd name="T36" fmla="*/ 2147483647 w 840"/>
                <a:gd name="T37" fmla="*/ 2147483647 h 552"/>
                <a:gd name="T38" fmla="*/ 2147483647 w 840"/>
                <a:gd name="T39" fmla="*/ 2147483647 h 552"/>
                <a:gd name="T40" fmla="*/ 2147483647 w 840"/>
                <a:gd name="T41" fmla="*/ 2147483647 h 552"/>
                <a:gd name="T42" fmla="*/ 2147483647 w 840"/>
                <a:gd name="T43" fmla="*/ 2147483647 h 552"/>
                <a:gd name="T44" fmla="*/ 2147483647 w 840"/>
                <a:gd name="T45" fmla="*/ 2147483647 h 552"/>
                <a:gd name="T46" fmla="*/ 2147483647 w 840"/>
                <a:gd name="T47" fmla="*/ 2147483647 h 5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40"/>
                <a:gd name="T73" fmla="*/ 0 h 552"/>
                <a:gd name="T74" fmla="*/ 840 w 840"/>
                <a:gd name="T75" fmla="*/ 552 h 5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40" h="552">
                  <a:moveTo>
                    <a:pt x="676" y="489"/>
                  </a:moveTo>
                  <a:lnTo>
                    <a:pt x="585" y="444"/>
                  </a:lnTo>
                  <a:lnTo>
                    <a:pt x="520" y="400"/>
                  </a:lnTo>
                  <a:lnTo>
                    <a:pt x="449" y="398"/>
                  </a:lnTo>
                  <a:lnTo>
                    <a:pt x="352" y="376"/>
                  </a:lnTo>
                  <a:lnTo>
                    <a:pt x="267" y="307"/>
                  </a:lnTo>
                  <a:lnTo>
                    <a:pt x="136" y="232"/>
                  </a:lnTo>
                  <a:lnTo>
                    <a:pt x="41" y="217"/>
                  </a:lnTo>
                  <a:lnTo>
                    <a:pt x="0" y="160"/>
                  </a:lnTo>
                  <a:lnTo>
                    <a:pt x="8" y="72"/>
                  </a:lnTo>
                  <a:lnTo>
                    <a:pt x="88" y="72"/>
                  </a:lnTo>
                  <a:lnTo>
                    <a:pt x="168" y="80"/>
                  </a:lnTo>
                  <a:lnTo>
                    <a:pt x="232" y="0"/>
                  </a:lnTo>
                  <a:lnTo>
                    <a:pt x="313" y="81"/>
                  </a:lnTo>
                  <a:lnTo>
                    <a:pt x="472" y="96"/>
                  </a:lnTo>
                  <a:lnTo>
                    <a:pt x="630" y="81"/>
                  </a:lnTo>
                  <a:lnTo>
                    <a:pt x="752" y="72"/>
                  </a:lnTo>
                  <a:lnTo>
                    <a:pt x="840" y="96"/>
                  </a:lnTo>
                  <a:lnTo>
                    <a:pt x="800" y="168"/>
                  </a:lnTo>
                  <a:lnTo>
                    <a:pt x="760" y="312"/>
                  </a:lnTo>
                  <a:lnTo>
                    <a:pt x="816" y="408"/>
                  </a:lnTo>
                  <a:lnTo>
                    <a:pt x="792" y="488"/>
                  </a:lnTo>
                  <a:lnTo>
                    <a:pt x="768" y="552"/>
                  </a:lnTo>
                  <a:lnTo>
                    <a:pt x="676" y="4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8" name="Freeform 156"/>
            <p:cNvSpPr>
              <a:spLocks/>
            </p:cNvSpPr>
            <p:nvPr/>
          </p:nvSpPr>
          <p:spPr bwMode="auto">
            <a:xfrm rot="290201">
              <a:off x="4425926" y="3992581"/>
              <a:ext cx="14288" cy="34925"/>
            </a:xfrm>
            <a:custGeom>
              <a:avLst/>
              <a:gdLst>
                <a:gd name="T0" fmla="*/ 2147483647 w 253"/>
                <a:gd name="T1" fmla="*/ 0 h 499"/>
                <a:gd name="T2" fmla="*/ 2147483647 w 253"/>
                <a:gd name="T3" fmla="*/ 2147483647 h 499"/>
                <a:gd name="T4" fmla="*/ 2147483647 w 253"/>
                <a:gd name="T5" fmla="*/ 2147483647 h 499"/>
                <a:gd name="T6" fmla="*/ 2147483647 w 253"/>
                <a:gd name="T7" fmla="*/ 2147483647 h 499"/>
                <a:gd name="T8" fmla="*/ 2147483647 w 253"/>
                <a:gd name="T9" fmla="*/ 2147483647 h 499"/>
                <a:gd name="T10" fmla="*/ 2147483647 w 253"/>
                <a:gd name="T11" fmla="*/ 2147483647 h 499"/>
                <a:gd name="T12" fmla="*/ 0 w 253"/>
                <a:gd name="T13" fmla="*/ 2147483647 h 499"/>
                <a:gd name="T14" fmla="*/ 2147483647 w 253"/>
                <a:gd name="T15" fmla="*/ 2147483647 h 499"/>
                <a:gd name="T16" fmla="*/ 2147483647 w 253"/>
                <a:gd name="T17" fmla="*/ 2147483647 h 499"/>
                <a:gd name="T18" fmla="*/ 2147483647 w 253"/>
                <a:gd name="T19" fmla="*/ 0 h 4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3"/>
                <a:gd name="T31" fmla="*/ 0 h 499"/>
                <a:gd name="T32" fmla="*/ 253 w 253"/>
                <a:gd name="T33" fmla="*/ 499 h 4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3" h="499">
                  <a:moveTo>
                    <a:pt x="181" y="0"/>
                  </a:moveTo>
                  <a:lnTo>
                    <a:pt x="253" y="200"/>
                  </a:lnTo>
                  <a:lnTo>
                    <a:pt x="226" y="363"/>
                  </a:lnTo>
                  <a:lnTo>
                    <a:pt x="181" y="499"/>
                  </a:lnTo>
                  <a:lnTo>
                    <a:pt x="77" y="488"/>
                  </a:lnTo>
                  <a:lnTo>
                    <a:pt x="45" y="363"/>
                  </a:lnTo>
                  <a:lnTo>
                    <a:pt x="0" y="272"/>
                  </a:lnTo>
                  <a:lnTo>
                    <a:pt x="21" y="184"/>
                  </a:lnTo>
                  <a:lnTo>
                    <a:pt x="90" y="90"/>
                  </a:lnTo>
                  <a:lnTo>
                    <a:pt x="181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9" name="Freeform 157"/>
            <p:cNvSpPr>
              <a:spLocks/>
            </p:cNvSpPr>
            <p:nvPr/>
          </p:nvSpPr>
          <p:spPr bwMode="auto">
            <a:xfrm>
              <a:off x="4513239" y="3903681"/>
              <a:ext cx="55562" cy="31750"/>
            </a:xfrm>
            <a:custGeom>
              <a:avLst/>
              <a:gdLst>
                <a:gd name="T0" fmla="*/ 0 w 205"/>
                <a:gd name="T1" fmla="*/ 2147483647 h 117"/>
                <a:gd name="T2" fmla="*/ 2147483647 w 205"/>
                <a:gd name="T3" fmla="*/ 2147483647 h 117"/>
                <a:gd name="T4" fmla="*/ 2147483647 w 205"/>
                <a:gd name="T5" fmla="*/ 2147483647 h 117"/>
                <a:gd name="T6" fmla="*/ 2147483647 w 205"/>
                <a:gd name="T7" fmla="*/ 2147483647 h 117"/>
                <a:gd name="T8" fmla="*/ 2147483647 w 205"/>
                <a:gd name="T9" fmla="*/ 2147483647 h 117"/>
                <a:gd name="T10" fmla="*/ 2147483647 w 205"/>
                <a:gd name="T11" fmla="*/ 2147483647 h 117"/>
                <a:gd name="T12" fmla="*/ 2147483647 w 205"/>
                <a:gd name="T13" fmla="*/ 2147483647 h 117"/>
                <a:gd name="T14" fmla="*/ 2147483647 w 205"/>
                <a:gd name="T15" fmla="*/ 2147483647 h 117"/>
                <a:gd name="T16" fmla="*/ 2147483647 w 205"/>
                <a:gd name="T17" fmla="*/ 2147483647 h 117"/>
                <a:gd name="T18" fmla="*/ 2147483647 w 205"/>
                <a:gd name="T19" fmla="*/ 2147483647 h 117"/>
                <a:gd name="T20" fmla="*/ 2147483647 w 205"/>
                <a:gd name="T21" fmla="*/ 2147483647 h 117"/>
                <a:gd name="T22" fmla="*/ 2147483647 w 205"/>
                <a:gd name="T23" fmla="*/ 2147483647 h 117"/>
                <a:gd name="T24" fmla="*/ 2147483647 w 205"/>
                <a:gd name="T25" fmla="*/ 2147483647 h 117"/>
                <a:gd name="T26" fmla="*/ 2147483647 w 205"/>
                <a:gd name="T27" fmla="*/ 2147483647 h 117"/>
                <a:gd name="T28" fmla="*/ 2147483647 w 205"/>
                <a:gd name="T29" fmla="*/ 2147483647 h 117"/>
                <a:gd name="T30" fmla="*/ 2147483647 w 205"/>
                <a:gd name="T31" fmla="*/ 2147483647 h 117"/>
                <a:gd name="T32" fmla="*/ 2147483647 w 205"/>
                <a:gd name="T33" fmla="*/ 2147483647 h 117"/>
                <a:gd name="T34" fmla="*/ 2147483647 w 205"/>
                <a:gd name="T35" fmla="*/ 2147483647 h 117"/>
                <a:gd name="T36" fmla="*/ 2147483647 w 205"/>
                <a:gd name="T37" fmla="*/ 0 h 117"/>
                <a:gd name="T38" fmla="*/ 2147483647 w 205"/>
                <a:gd name="T39" fmla="*/ 2147483647 h 117"/>
                <a:gd name="T40" fmla="*/ 2147483647 w 205"/>
                <a:gd name="T41" fmla="*/ 2147483647 h 117"/>
                <a:gd name="T42" fmla="*/ 2147483647 w 205"/>
                <a:gd name="T43" fmla="*/ 2147483647 h 117"/>
                <a:gd name="T44" fmla="*/ 2147483647 w 205"/>
                <a:gd name="T45" fmla="*/ 2147483647 h 117"/>
                <a:gd name="T46" fmla="*/ 2147483647 w 205"/>
                <a:gd name="T47" fmla="*/ 2147483647 h 117"/>
                <a:gd name="T48" fmla="*/ 2147483647 w 205"/>
                <a:gd name="T49" fmla="*/ 2147483647 h 117"/>
                <a:gd name="T50" fmla="*/ 0 w 205"/>
                <a:gd name="T51" fmla="*/ 2147483647 h 1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5"/>
                <a:gd name="T79" fmla="*/ 0 h 117"/>
                <a:gd name="T80" fmla="*/ 205 w 205"/>
                <a:gd name="T81" fmla="*/ 117 h 11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5" h="117">
                  <a:moveTo>
                    <a:pt x="0" y="89"/>
                  </a:moveTo>
                  <a:lnTo>
                    <a:pt x="2" y="107"/>
                  </a:lnTo>
                  <a:lnTo>
                    <a:pt x="20" y="113"/>
                  </a:lnTo>
                  <a:lnTo>
                    <a:pt x="37" y="113"/>
                  </a:lnTo>
                  <a:lnTo>
                    <a:pt x="58" y="113"/>
                  </a:lnTo>
                  <a:lnTo>
                    <a:pt x="78" y="116"/>
                  </a:lnTo>
                  <a:lnTo>
                    <a:pt x="101" y="113"/>
                  </a:lnTo>
                  <a:lnTo>
                    <a:pt x="120" y="117"/>
                  </a:lnTo>
                  <a:lnTo>
                    <a:pt x="138" y="100"/>
                  </a:lnTo>
                  <a:lnTo>
                    <a:pt x="148" y="86"/>
                  </a:lnTo>
                  <a:lnTo>
                    <a:pt x="146" y="59"/>
                  </a:lnTo>
                  <a:lnTo>
                    <a:pt x="149" y="41"/>
                  </a:lnTo>
                  <a:lnTo>
                    <a:pt x="155" y="32"/>
                  </a:lnTo>
                  <a:lnTo>
                    <a:pt x="172" y="44"/>
                  </a:lnTo>
                  <a:lnTo>
                    <a:pt x="191" y="43"/>
                  </a:lnTo>
                  <a:lnTo>
                    <a:pt x="205" y="33"/>
                  </a:lnTo>
                  <a:lnTo>
                    <a:pt x="196" y="8"/>
                  </a:lnTo>
                  <a:lnTo>
                    <a:pt x="171" y="8"/>
                  </a:lnTo>
                  <a:lnTo>
                    <a:pt x="148" y="0"/>
                  </a:lnTo>
                  <a:lnTo>
                    <a:pt x="118" y="6"/>
                  </a:lnTo>
                  <a:lnTo>
                    <a:pt x="82" y="21"/>
                  </a:lnTo>
                  <a:lnTo>
                    <a:pt x="57" y="38"/>
                  </a:lnTo>
                  <a:lnTo>
                    <a:pt x="41" y="42"/>
                  </a:lnTo>
                  <a:lnTo>
                    <a:pt x="11" y="45"/>
                  </a:lnTo>
                  <a:lnTo>
                    <a:pt x="12" y="71"/>
                  </a:lnTo>
                  <a:lnTo>
                    <a:pt x="0" y="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0" name="Freeform 158"/>
            <p:cNvSpPr>
              <a:spLocks/>
            </p:cNvSpPr>
            <p:nvPr/>
          </p:nvSpPr>
          <p:spPr bwMode="auto">
            <a:xfrm>
              <a:off x="4514826" y="3911618"/>
              <a:ext cx="98425" cy="82550"/>
            </a:xfrm>
            <a:custGeom>
              <a:avLst/>
              <a:gdLst>
                <a:gd name="T0" fmla="*/ 3 w 580661"/>
                <a:gd name="T1" fmla="*/ 19 h 479512"/>
                <a:gd name="T2" fmla="*/ 2 w 580661"/>
                <a:gd name="T3" fmla="*/ 27 h 479512"/>
                <a:gd name="T4" fmla="*/ 4 w 580661"/>
                <a:gd name="T5" fmla="*/ 32 h 479512"/>
                <a:gd name="T6" fmla="*/ 9 w 580661"/>
                <a:gd name="T7" fmla="*/ 28 h 479512"/>
                <a:gd name="T8" fmla="*/ 14 w 580661"/>
                <a:gd name="T9" fmla="*/ 25 h 479512"/>
                <a:gd name="T10" fmla="*/ 20 w 580661"/>
                <a:gd name="T11" fmla="*/ 31 h 479512"/>
                <a:gd name="T12" fmla="*/ 20 w 580661"/>
                <a:gd name="T13" fmla="*/ 39 h 479512"/>
                <a:gd name="T14" fmla="*/ 25 w 580661"/>
                <a:gd name="T15" fmla="*/ 47 h 479512"/>
                <a:gd name="T16" fmla="*/ 28 w 580661"/>
                <a:gd name="T17" fmla="*/ 53 h 479512"/>
                <a:gd name="T18" fmla="*/ 24 w 580661"/>
                <a:gd name="T19" fmla="*/ 58 h 479512"/>
                <a:gd name="T20" fmla="*/ 30 w 580661"/>
                <a:gd name="T21" fmla="*/ 61 h 479512"/>
                <a:gd name="T22" fmla="*/ 38 w 580661"/>
                <a:gd name="T23" fmla="*/ 65 h 479512"/>
                <a:gd name="T24" fmla="*/ 45 w 580661"/>
                <a:gd name="T25" fmla="*/ 69 h 479512"/>
                <a:gd name="T26" fmla="*/ 51 w 580661"/>
                <a:gd name="T27" fmla="*/ 70 h 479512"/>
                <a:gd name="T28" fmla="*/ 48 w 580661"/>
                <a:gd name="T29" fmla="*/ 61 h 479512"/>
                <a:gd name="T30" fmla="*/ 41 w 580661"/>
                <a:gd name="T31" fmla="*/ 58 h 479512"/>
                <a:gd name="T32" fmla="*/ 37 w 580661"/>
                <a:gd name="T33" fmla="*/ 47 h 479512"/>
                <a:gd name="T34" fmla="*/ 36 w 580661"/>
                <a:gd name="T35" fmla="*/ 34 h 479512"/>
                <a:gd name="T36" fmla="*/ 45 w 580661"/>
                <a:gd name="T37" fmla="*/ 31 h 479512"/>
                <a:gd name="T38" fmla="*/ 54 w 580661"/>
                <a:gd name="T39" fmla="*/ 32 h 479512"/>
                <a:gd name="T40" fmla="*/ 63 w 580661"/>
                <a:gd name="T41" fmla="*/ 33 h 479512"/>
                <a:gd name="T42" fmla="*/ 72 w 580661"/>
                <a:gd name="T43" fmla="*/ 36 h 479512"/>
                <a:gd name="T44" fmla="*/ 80 w 580661"/>
                <a:gd name="T45" fmla="*/ 39 h 479512"/>
                <a:gd name="T46" fmla="*/ 79 w 580661"/>
                <a:gd name="T47" fmla="*/ 29 h 479512"/>
                <a:gd name="T48" fmla="*/ 76 w 580661"/>
                <a:gd name="T49" fmla="*/ 19 h 479512"/>
                <a:gd name="T50" fmla="*/ 61 w 580661"/>
                <a:gd name="T51" fmla="*/ 19 h 479512"/>
                <a:gd name="T52" fmla="*/ 49 w 580661"/>
                <a:gd name="T53" fmla="*/ 8 h 479512"/>
                <a:gd name="T54" fmla="*/ 42 w 580661"/>
                <a:gd name="T55" fmla="*/ 3 h 479512"/>
                <a:gd name="T56" fmla="*/ 34 w 580661"/>
                <a:gd name="T57" fmla="*/ 0 h 479512"/>
                <a:gd name="T58" fmla="*/ 31 w 580661"/>
                <a:gd name="T59" fmla="*/ 9 h 479512"/>
                <a:gd name="T60" fmla="*/ 28 w 580661"/>
                <a:gd name="T61" fmla="*/ 17 h 479512"/>
                <a:gd name="T62" fmla="*/ 22 w 580661"/>
                <a:gd name="T63" fmla="*/ 20 h 479512"/>
                <a:gd name="T64" fmla="*/ 12 w 580661"/>
                <a:gd name="T65" fmla="*/ 20 h 4795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80661"/>
                <a:gd name="T100" fmla="*/ 0 h 479512"/>
                <a:gd name="T101" fmla="*/ 580661 w 580661"/>
                <a:gd name="T102" fmla="*/ 479512 h 4795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80661" h="479512">
                  <a:moveTo>
                    <a:pt x="50472" y="129921"/>
                  </a:moveTo>
                  <a:lnTo>
                    <a:pt x="17945" y="127168"/>
                  </a:lnTo>
                  <a:lnTo>
                    <a:pt x="0" y="143544"/>
                  </a:lnTo>
                  <a:lnTo>
                    <a:pt x="14999" y="179009"/>
                  </a:lnTo>
                  <a:lnTo>
                    <a:pt x="11898" y="198628"/>
                  </a:lnTo>
                  <a:lnTo>
                    <a:pt x="25693" y="211392"/>
                  </a:lnTo>
                  <a:lnTo>
                    <a:pt x="60511" y="202741"/>
                  </a:lnTo>
                  <a:lnTo>
                    <a:pt x="66794" y="183789"/>
                  </a:lnTo>
                  <a:lnTo>
                    <a:pt x="75032" y="163014"/>
                  </a:lnTo>
                  <a:lnTo>
                    <a:pt x="96679" y="162461"/>
                  </a:lnTo>
                  <a:lnTo>
                    <a:pt x="119669" y="171562"/>
                  </a:lnTo>
                  <a:lnTo>
                    <a:pt x="144743" y="207085"/>
                  </a:lnTo>
                  <a:lnTo>
                    <a:pt x="164185" y="232588"/>
                  </a:lnTo>
                  <a:lnTo>
                    <a:pt x="144622" y="259562"/>
                  </a:lnTo>
                  <a:lnTo>
                    <a:pt x="151654" y="282822"/>
                  </a:lnTo>
                  <a:lnTo>
                    <a:pt x="181362" y="310386"/>
                  </a:lnTo>
                  <a:lnTo>
                    <a:pt x="206497" y="319671"/>
                  </a:lnTo>
                  <a:lnTo>
                    <a:pt x="199802" y="347733"/>
                  </a:lnTo>
                  <a:lnTo>
                    <a:pt x="175810" y="350475"/>
                  </a:lnTo>
                  <a:lnTo>
                    <a:pt x="169759" y="382842"/>
                  </a:lnTo>
                  <a:lnTo>
                    <a:pt x="198538" y="388185"/>
                  </a:lnTo>
                  <a:lnTo>
                    <a:pt x="216437" y="406400"/>
                  </a:lnTo>
                  <a:lnTo>
                    <a:pt x="254731" y="417592"/>
                  </a:lnTo>
                  <a:lnTo>
                    <a:pt x="270595" y="430068"/>
                  </a:lnTo>
                  <a:lnTo>
                    <a:pt x="294186" y="432065"/>
                  </a:lnTo>
                  <a:lnTo>
                    <a:pt x="318587" y="457852"/>
                  </a:lnTo>
                  <a:lnTo>
                    <a:pt x="347411" y="479512"/>
                  </a:lnTo>
                  <a:lnTo>
                    <a:pt x="364999" y="463107"/>
                  </a:lnTo>
                  <a:lnTo>
                    <a:pt x="360269" y="442428"/>
                  </a:lnTo>
                  <a:lnTo>
                    <a:pt x="342399" y="406655"/>
                  </a:lnTo>
                  <a:lnTo>
                    <a:pt x="315892" y="405272"/>
                  </a:lnTo>
                  <a:lnTo>
                    <a:pt x="289940" y="384388"/>
                  </a:lnTo>
                  <a:lnTo>
                    <a:pt x="276862" y="347495"/>
                  </a:lnTo>
                  <a:lnTo>
                    <a:pt x="263818" y="310206"/>
                  </a:lnTo>
                  <a:lnTo>
                    <a:pt x="243577" y="253064"/>
                  </a:lnTo>
                  <a:lnTo>
                    <a:pt x="260246" y="224489"/>
                  </a:lnTo>
                  <a:lnTo>
                    <a:pt x="288989" y="204181"/>
                  </a:lnTo>
                  <a:lnTo>
                    <a:pt x="321516" y="206933"/>
                  </a:lnTo>
                  <a:lnTo>
                    <a:pt x="356522" y="205919"/>
                  </a:lnTo>
                  <a:lnTo>
                    <a:pt x="386212" y="212408"/>
                  </a:lnTo>
                  <a:lnTo>
                    <a:pt x="418740" y="215160"/>
                  </a:lnTo>
                  <a:lnTo>
                    <a:pt x="451267" y="217912"/>
                  </a:lnTo>
                  <a:lnTo>
                    <a:pt x="483437" y="220635"/>
                  </a:lnTo>
                  <a:lnTo>
                    <a:pt x="514460" y="241153"/>
                  </a:lnTo>
                  <a:lnTo>
                    <a:pt x="546987" y="243906"/>
                  </a:lnTo>
                  <a:lnTo>
                    <a:pt x="574414" y="260143"/>
                  </a:lnTo>
                  <a:lnTo>
                    <a:pt x="580661" y="228861"/>
                  </a:lnTo>
                  <a:lnTo>
                    <a:pt x="567616" y="191574"/>
                  </a:lnTo>
                  <a:lnTo>
                    <a:pt x="554571" y="154286"/>
                  </a:lnTo>
                  <a:lnTo>
                    <a:pt x="541234" y="129239"/>
                  </a:lnTo>
                  <a:lnTo>
                    <a:pt x="498371" y="134002"/>
                  </a:lnTo>
                  <a:lnTo>
                    <a:pt x="436459" y="126858"/>
                  </a:lnTo>
                  <a:lnTo>
                    <a:pt x="398359" y="86377"/>
                  </a:lnTo>
                  <a:lnTo>
                    <a:pt x="353115" y="53039"/>
                  </a:lnTo>
                  <a:lnTo>
                    <a:pt x="318446" y="702"/>
                  </a:lnTo>
                  <a:lnTo>
                    <a:pt x="296893" y="17169"/>
                  </a:lnTo>
                  <a:lnTo>
                    <a:pt x="265395" y="19275"/>
                  </a:lnTo>
                  <a:lnTo>
                    <a:pt x="239666" y="0"/>
                  </a:lnTo>
                  <a:lnTo>
                    <a:pt x="223337" y="19702"/>
                  </a:lnTo>
                  <a:lnTo>
                    <a:pt x="222146" y="62564"/>
                  </a:lnTo>
                  <a:lnTo>
                    <a:pt x="228284" y="87709"/>
                  </a:lnTo>
                  <a:lnTo>
                    <a:pt x="203096" y="113761"/>
                  </a:lnTo>
                  <a:lnTo>
                    <a:pt x="179284" y="132811"/>
                  </a:lnTo>
                  <a:lnTo>
                    <a:pt x="157434" y="129429"/>
                  </a:lnTo>
                  <a:lnTo>
                    <a:pt x="115884" y="135456"/>
                  </a:lnTo>
                  <a:lnTo>
                    <a:pt x="87165" y="130243"/>
                  </a:lnTo>
                  <a:lnTo>
                    <a:pt x="50472" y="12992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1" name="Freeform 159"/>
            <p:cNvSpPr>
              <a:spLocks/>
            </p:cNvSpPr>
            <p:nvPr/>
          </p:nvSpPr>
          <p:spPr bwMode="auto">
            <a:xfrm>
              <a:off x="4556101" y="3946543"/>
              <a:ext cx="63500" cy="69850"/>
            </a:xfrm>
            <a:custGeom>
              <a:avLst/>
              <a:gdLst>
                <a:gd name="T0" fmla="*/ 2147483647 w 200"/>
                <a:gd name="T1" fmla="*/ 2147483647 h 221"/>
                <a:gd name="T2" fmla="*/ 2147483647 w 200"/>
                <a:gd name="T3" fmla="*/ 2147483647 h 221"/>
                <a:gd name="T4" fmla="*/ 2147483647 w 200"/>
                <a:gd name="T5" fmla="*/ 2147483647 h 221"/>
                <a:gd name="T6" fmla="*/ 2147483647 w 200"/>
                <a:gd name="T7" fmla="*/ 2147483647 h 221"/>
                <a:gd name="T8" fmla="*/ 2147483647 w 200"/>
                <a:gd name="T9" fmla="*/ 2147483647 h 221"/>
                <a:gd name="T10" fmla="*/ 2147483647 w 200"/>
                <a:gd name="T11" fmla="*/ 2147483647 h 221"/>
                <a:gd name="T12" fmla="*/ 2147483647 w 200"/>
                <a:gd name="T13" fmla="*/ 2147483647 h 221"/>
                <a:gd name="T14" fmla="*/ 2147483647 w 200"/>
                <a:gd name="T15" fmla="*/ 2147483647 h 221"/>
                <a:gd name="T16" fmla="*/ 2147483647 w 200"/>
                <a:gd name="T17" fmla="*/ 2147483647 h 221"/>
                <a:gd name="T18" fmla="*/ 2147483647 w 200"/>
                <a:gd name="T19" fmla="*/ 2147483647 h 221"/>
                <a:gd name="T20" fmla="*/ 2147483647 w 200"/>
                <a:gd name="T21" fmla="*/ 2147483647 h 221"/>
                <a:gd name="T22" fmla="*/ 2147483647 w 200"/>
                <a:gd name="T23" fmla="*/ 2147483647 h 221"/>
                <a:gd name="T24" fmla="*/ 2147483647 w 200"/>
                <a:gd name="T25" fmla="*/ 2147483647 h 221"/>
                <a:gd name="T26" fmla="*/ 2147483647 w 200"/>
                <a:gd name="T27" fmla="*/ 2147483647 h 221"/>
                <a:gd name="T28" fmla="*/ 2147483647 w 200"/>
                <a:gd name="T29" fmla="*/ 2147483647 h 221"/>
                <a:gd name="T30" fmla="*/ 2147483647 w 200"/>
                <a:gd name="T31" fmla="*/ 2147483647 h 221"/>
                <a:gd name="T32" fmla="*/ 2147483647 w 200"/>
                <a:gd name="T33" fmla="*/ 2147483647 h 221"/>
                <a:gd name="T34" fmla="*/ 2147483647 w 200"/>
                <a:gd name="T35" fmla="*/ 2147483647 h 221"/>
                <a:gd name="T36" fmla="*/ 2147483647 w 200"/>
                <a:gd name="T37" fmla="*/ 2147483647 h 221"/>
                <a:gd name="T38" fmla="*/ 2147483647 w 200"/>
                <a:gd name="T39" fmla="*/ 2147483647 h 221"/>
                <a:gd name="T40" fmla="*/ 2147483647 w 200"/>
                <a:gd name="T41" fmla="*/ 2147483647 h 221"/>
                <a:gd name="T42" fmla="*/ 2147483647 w 200"/>
                <a:gd name="T43" fmla="*/ 2147483647 h 221"/>
                <a:gd name="T44" fmla="*/ 2147483647 w 200"/>
                <a:gd name="T45" fmla="*/ 2147483647 h 221"/>
                <a:gd name="T46" fmla="*/ 2147483647 w 200"/>
                <a:gd name="T47" fmla="*/ 2147483647 h 221"/>
                <a:gd name="T48" fmla="*/ 2147483647 w 200"/>
                <a:gd name="T49" fmla="*/ 2147483647 h 221"/>
                <a:gd name="T50" fmla="*/ 2147483647 w 200"/>
                <a:gd name="T51" fmla="*/ 2147483647 h 221"/>
                <a:gd name="T52" fmla="*/ 2147483647 w 200"/>
                <a:gd name="T53" fmla="*/ 2147483647 h 221"/>
                <a:gd name="T54" fmla="*/ 2147483647 w 200"/>
                <a:gd name="T55" fmla="*/ 2147483647 h 221"/>
                <a:gd name="T56" fmla="*/ 2147483647 w 200"/>
                <a:gd name="T57" fmla="*/ 2147483647 h 221"/>
                <a:gd name="T58" fmla="*/ 2147483647 w 200"/>
                <a:gd name="T59" fmla="*/ 2147483647 h 221"/>
                <a:gd name="T60" fmla="*/ 2147483647 w 200"/>
                <a:gd name="T61" fmla="*/ 2147483647 h 221"/>
                <a:gd name="T62" fmla="*/ 2147483647 w 200"/>
                <a:gd name="T63" fmla="*/ 2147483647 h 221"/>
                <a:gd name="T64" fmla="*/ 2147483647 w 200"/>
                <a:gd name="T65" fmla="*/ 2147483647 h 221"/>
                <a:gd name="T66" fmla="*/ 2147483647 w 200"/>
                <a:gd name="T67" fmla="*/ 2147483647 h 221"/>
                <a:gd name="T68" fmla="*/ 2147483647 w 200"/>
                <a:gd name="T69" fmla="*/ 2147483647 h 221"/>
                <a:gd name="T70" fmla="*/ 2147483647 w 200"/>
                <a:gd name="T71" fmla="*/ 2147483647 h 221"/>
                <a:gd name="T72" fmla="*/ 0 w 200"/>
                <a:gd name="T73" fmla="*/ 2147483647 h 221"/>
                <a:gd name="T74" fmla="*/ 2147483647 w 200"/>
                <a:gd name="T75" fmla="*/ 2147483647 h 221"/>
                <a:gd name="T76" fmla="*/ 2147483647 w 200"/>
                <a:gd name="T77" fmla="*/ 0 h 221"/>
                <a:gd name="T78" fmla="*/ 2147483647 w 200"/>
                <a:gd name="T79" fmla="*/ 2147483647 h 221"/>
                <a:gd name="T80" fmla="*/ 2147483647 w 200"/>
                <a:gd name="T81" fmla="*/ 2147483647 h 221"/>
                <a:gd name="T82" fmla="*/ 2147483647 w 200"/>
                <a:gd name="T83" fmla="*/ 2147483647 h 221"/>
                <a:gd name="T84" fmla="*/ 2147483647 w 200"/>
                <a:gd name="T85" fmla="*/ 2147483647 h 221"/>
                <a:gd name="T86" fmla="*/ 2147483647 w 200"/>
                <a:gd name="T87" fmla="*/ 2147483647 h 221"/>
                <a:gd name="T88" fmla="*/ 2147483647 w 200"/>
                <a:gd name="T89" fmla="*/ 2147483647 h 221"/>
                <a:gd name="T90" fmla="*/ 2147483647 w 200"/>
                <a:gd name="T91" fmla="*/ 2147483647 h 22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0"/>
                <a:gd name="T139" fmla="*/ 0 h 221"/>
                <a:gd name="T140" fmla="*/ 200 w 200"/>
                <a:gd name="T141" fmla="*/ 221 h 22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0" h="221">
                  <a:moveTo>
                    <a:pt x="180" y="30"/>
                  </a:moveTo>
                  <a:lnTo>
                    <a:pt x="185" y="58"/>
                  </a:lnTo>
                  <a:lnTo>
                    <a:pt x="179" y="72"/>
                  </a:lnTo>
                  <a:lnTo>
                    <a:pt x="186" y="88"/>
                  </a:lnTo>
                  <a:lnTo>
                    <a:pt x="195" y="83"/>
                  </a:lnTo>
                  <a:lnTo>
                    <a:pt x="200" y="98"/>
                  </a:lnTo>
                  <a:lnTo>
                    <a:pt x="199" y="110"/>
                  </a:lnTo>
                  <a:lnTo>
                    <a:pt x="183" y="106"/>
                  </a:lnTo>
                  <a:lnTo>
                    <a:pt x="184" y="120"/>
                  </a:lnTo>
                  <a:lnTo>
                    <a:pt x="192" y="126"/>
                  </a:lnTo>
                  <a:lnTo>
                    <a:pt x="192" y="141"/>
                  </a:lnTo>
                  <a:lnTo>
                    <a:pt x="181" y="142"/>
                  </a:lnTo>
                  <a:lnTo>
                    <a:pt x="169" y="145"/>
                  </a:lnTo>
                  <a:lnTo>
                    <a:pt x="172" y="154"/>
                  </a:lnTo>
                  <a:lnTo>
                    <a:pt x="181" y="163"/>
                  </a:lnTo>
                  <a:lnTo>
                    <a:pt x="177" y="172"/>
                  </a:lnTo>
                  <a:lnTo>
                    <a:pt x="168" y="167"/>
                  </a:lnTo>
                  <a:lnTo>
                    <a:pt x="160" y="163"/>
                  </a:lnTo>
                  <a:lnTo>
                    <a:pt x="153" y="164"/>
                  </a:lnTo>
                  <a:lnTo>
                    <a:pt x="153" y="181"/>
                  </a:lnTo>
                  <a:lnTo>
                    <a:pt x="145" y="190"/>
                  </a:lnTo>
                  <a:lnTo>
                    <a:pt x="148" y="202"/>
                  </a:lnTo>
                  <a:lnTo>
                    <a:pt x="147" y="221"/>
                  </a:lnTo>
                  <a:lnTo>
                    <a:pt x="124" y="211"/>
                  </a:lnTo>
                  <a:lnTo>
                    <a:pt x="108" y="202"/>
                  </a:lnTo>
                  <a:lnTo>
                    <a:pt x="95" y="190"/>
                  </a:lnTo>
                  <a:lnTo>
                    <a:pt x="84" y="172"/>
                  </a:lnTo>
                  <a:lnTo>
                    <a:pt x="66" y="154"/>
                  </a:lnTo>
                  <a:lnTo>
                    <a:pt x="55" y="149"/>
                  </a:lnTo>
                  <a:lnTo>
                    <a:pt x="66" y="139"/>
                  </a:lnTo>
                  <a:lnTo>
                    <a:pt x="63" y="128"/>
                  </a:lnTo>
                  <a:lnTo>
                    <a:pt x="54" y="111"/>
                  </a:lnTo>
                  <a:lnTo>
                    <a:pt x="39" y="112"/>
                  </a:lnTo>
                  <a:lnTo>
                    <a:pt x="22" y="97"/>
                  </a:lnTo>
                  <a:lnTo>
                    <a:pt x="16" y="73"/>
                  </a:lnTo>
                  <a:lnTo>
                    <a:pt x="7" y="48"/>
                  </a:lnTo>
                  <a:lnTo>
                    <a:pt x="0" y="28"/>
                  </a:lnTo>
                  <a:lnTo>
                    <a:pt x="10" y="9"/>
                  </a:lnTo>
                  <a:lnTo>
                    <a:pt x="28" y="0"/>
                  </a:lnTo>
                  <a:lnTo>
                    <a:pt x="49" y="2"/>
                  </a:lnTo>
                  <a:lnTo>
                    <a:pt x="63" y="1"/>
                  </a:lnTo>
                  <a:lnTo>
                    <a:pt x="79" y="4"/>
                  </a:lnTo>
                  <a:lnTo>
                    <a:pt x="132" y="9"/>
                  </a:lnTo>
                  <a:lnTo>
                    <a:pt x="148" y="20"/>
                  </a:lnTo>
                  <a:lnTo>
                    <a:pt x="166" y="22"/>
                  </a:lnTo>
                  <a:lnTo>
                    <a:pt x="180" y="3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2" name="Freeform 160"/>
            <p:cNvSpPr>
              <a:spLocks/>
            </p:cNvSpPr>
            <p:nvPr/>
          </p:nvSpPr>
          <p:spPr bwMode="auto">
            <a:xfrm>
              <a:off x="6053114" y="2398731"/>
              <a:ext cx="117475" cy="128587"/>
            </a:xfrm>
            <a:custGeom>
              <a:avLst/>
              <a:gdLst>
                <a:gd name="T0" fmla="*/ 2147483647 w 430"/>
                <a:gd name="T1" fmla="*/ 2147483647 h 476"/>
                <a:gd name="T2" fmla="*/ 2147483647 w 430"/>
                <a:gd name="T3" fmla="*/ 2147483647 h 476"/>
                <a:gd name="T4" fmla="*/ 2147483647 w 430"/>
                <a:gd name="T5" fmla="*/ 2147483647 h 476"/>
                <a:gd name="T6" fmla="*/ 2147483647 w 430"/>
                <a:gd name="T7" fmla="*/ 0 h 476"/>
                <a:gd name="T8" fmla="*/ 2147483647 w 430"/>
                <a:gd name="T9" fmla="*/ 2147483647 h 476"/>
                <a:gd name="T10" fmla="*/ 2147483647 w 430"/>
                <a:gd name="T11" fmla="*/ 2147483647 h 476"/>
                <a:gd name="T12" fmla="*/ 2147483647 w 430"/>
                <a:gd name="T13" fmla="*/ 2147483647 h 476"/>
                <a:gd name="T14" fmla="*/ 2147483647 w 430"/>
                <a:gd name="T15" fmla="*/ 2147483647 h 476"/>
                <a:gd name="T16" fmla="*/ 2147483647 w 430"/>
                <a:gd name="T17" fmla="*/ 2147483647 h 476"/>
                <a:gd name="T18" fmla="*/ 2147483647 w 430"/>
                <a:gd name="T19" fmla="*/ 2147483647 h 476"/>
                <a:gd name="T20" fmla="*/ 2147483647 w 430"/>
                <a:gd name="T21" fmla="*/ 2147483647 h 476"/>
                <a:gd name="T22" fmla="*/ 0 w 430"/>
                <a:gd name="T23" fmla="*/ 2147483647 h 476"/>
                <a:gd name="T24" fmla="*/ 2147483647 w 430"/>
                <a:gd name="T25" fmla="*/ 2147483647 h 4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0"/>
                <a:gd name="T40" fmla="*/ 0 h 476"/>
                <a:gd name="T41" fmla="*/ 430 w 430"/>
                <a:gd name="T42" fmla="*/ 476 h 4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0" h="476">
                  <a:moveTo>
                    <a:pt x="34" y="337"/>
                  </a:moveTo>
                  <a:lnTo>
                    <a:pt x="64" y="183"/>
                  </a:lnTo>
                  <a:lnTo>
                    <a:pt x="125" y="19"/>
                  </a:lnTo>
                  <a:lnTo>
                    <a:pt x="229" y="0"/>
                  </a:lnTo>
                  <a:lnTo>
                    <a:pt x="320" y="92"/>
                  </a:lnTo>
                  <a:lnTo>
                    <a:pt x="397" y="201"/>
                  </a:lnTo>
                  <a:lnTo>
                    <a:pt x="430" y="275"/>
                  </a:lnTo>
                  <a:lnTo>
                    <a:pt x="366" y="330"/>
                  </a:lnTo>
                  <a:lnTo>
                    <a:pt x="306" y="382"/>
                  </a:lnTo>
                  <a:lnTo>
                    <a:pt x="146" y="412"/>
                  </a:lnTo>
                  <a:lnTo>
                    <a:pt x="18" y="476"/>
                  </a:lnTo>
                  <a:lnTo>
                    <a:pt x="0" y="403"/>
                  </a:lnTo>
                  <a:lnTo>
                    <a:pt x="34" y="33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3" name="Freeform 161"/>
            <p:cNvSpPr>
              <a:spLocks/>
            </p:cNvSpPr>
            <p:nvPr/>
          </p:nvSpPr>
          <p:spPr bwMode="auto">
            <a:xfrm>
              <a:off x="6740501" y="2684481"/>
              <a:ext cx="146050" cy="106362"/>
            </a:xfrm>
            <a:custGeom>
              <a:avLst/>
              <a:gdLst>
                <a:gd name="T0" fmla="*/ 2147483647 w 539"/>
                <a:gd name="T1" fmla="*/ 2147483647 h 393"/>
                <a:gd name="T2" fmla="*/ 0 w 539"/>
                <a:gd name="T3" fmla="*/ 2147483647 h 393"/>
                <a:gd name="T4" fmla="*/ 2147483647 w 539"/>
                <a:gd name="T5" fmla="*/ 2147483647 h 393"/>
                <a:gd name="T6" fmla="*/ 2147483647 w 539"/>
                <a:gd name="T7" fmla="*/ 2147483647 h 393"/>
                <a:gd name="T8" fmla="*/ 2147483647 w 539"/>
                <a:gd name="T9" fmla="*/ 0 h 393"/>
                <a:gd name="T10" fmla="*/ 2147483647 w 539"/>
                <a:gd name="T11" fmla="*/ 2147483647 h 393"/>
                <a:gd name="T12" fmla="*/ 2147483647 w 539"/>
                <a:gd name="T13" fmla="*/ 2147483647 h 393"/>
                <a:gd name="T14" fmla="*/ 2147483647 w 539"/>
                <a:gd name="T15" fmla="*/ 2147483647 h 393"/>
                <a:gd name="T16" fmla="*/ 2147483647 w 539"/>
                <a:gd name="T17" fmla="*/ 2147483647 h 393"/>
                <a:gd name="T18" fmla="*/ 2147483647 w 539"/>
                <a:gd name="T19" fmla="*/ 2147483647 h 393"/>
                <a:gd name="T20" fmla="*/ 2147483647 w 539"/>
                <a:gd name="T21" fmla="*/ 2147483647 h 393"/>
                <a:gd name="T22" fmla="*/ 2147483647 w 539"/>
                <a:gd name="T23" fmla="*/ 2147483647 h 393"/>
                <a:gd name="T24" fmla="*/ 2147483647 w 539"/>
                <a:gd name="T25" fmla="*/ 2147483647 h 393"/>
                <a:gd name="T26" fmla="*/ 2147483647 w 539"/>
                <a:gd name="T27" fmla="*/ 2147483647 h 39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9"/>
                <a:gd name="T43" fmla="*/ 0 h 393"/>
                <a:gd name="T44" fmla="*/ 539 w 539"/>
                <a:gd name="T45" fmla="*/ 393 h 39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9" h="393">
                  <a:moveTo>
                    <a:pt x="6" y="230"/>
                  </a:moveTo>
                  <a:lnTo>
                    <a:pt x="0" y="119"/>
                  </a:lnTo>
                  <a:lnTo>
                    <a:pt x="55" y="18"/>
                  </a:lnTo>
                  <a:lnTo>
                    <a:pt x="237" y="55"/>
                  </a:lnTo>
                  <a:lnTo>
                    <a:pt x="329" y="0"/>
                  </a:lnTo>
                  <a:lnTo>
                    <a:pt x="369" y="94"/>
                  </a:lnTo>
                  <a:lnTo>
                    <a:pt x="539" y="146"/>
                  </a:lnTo>
                  <a:lnTo>
                    <a:pt x="493" y="228"/>
                  </a:lnTo>
                  <a:lnTo>
                    <a:pt x="420" y="320"/>
                  </a:lnTo>
                  <a:lnTo>
                    <a:pt x="329" y="338"/>
                  </a:lnTo>
                  <a:lnTo>
                    <a:pt x="247" y="320"/>
                  </a:lnTo>
                  <a:lnTo>
                    <a:pt x="128" y="393"/>
                  </a:lnTo>
                  <a:lnTo>
                    <a:pt x="36" y="338"/>
                  </a:lnTo>
                  <a:lnTo>
                    <a:pt x="6" y="23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4" name="Freeform 162"/>
            <p:cNvSpPr>
              <a:spLocks/>
            </p:cNvSpPr>
            <p:nvPr/>
          </p:nvSpPr>
          <p:spPr bwMode="auto">
            <a:xfrm>
              <a:off x="6902426" y="2732106"/>
              <a:ext cx="96838" cy="53975"/>
            </a:xfrm>
            <a:custGeom>
              <a:avLst/>
              <a:gdLst>
                <a:gd name="T0" fmla="*/ 0 w 356"/>
                <a:gd name="T1" fmla="*/ 2147483647 h 201"/>
                <a:gd name="T2" fmla="*/ 2147483647 w 356"/>
                <a:gd name="T3" fmla="*/ 0 h 201"/>
                <a:gd name="T4" fmla="*/ 2147483647 w 356"/>
                <a:gd name="T5" fmla="*/ 2147483647 h 201"/>
                <a:gd name="T6" fmla="*/ 2147483647 w 356"/>
                <a:gd name="T7" fmla="*/ 2147483647 h 201"/>
                <a:gd name="T8" fmla="*/ 2147483647 w 356"/>
                <a:gd name="T9" fmla="*/ 2147483647 h 201"/>
                <a:gd name="T10" fmla="*/ 2147483647 w 356"/>
                <a:gd name="T11" fmla="*/ 2147483647 h 201"/>
                <a:gd name="T12" fmla="*/ 2147483647 w 356"/>
                <a:gd name="T13" fmla="*/ 2147483647 h 201"/>
                <a:gd name="T14" fmla="*/ 2147483647 w 356"/>
                <a:gd name="T15" fmla="*/ 2147483647 h 201"/>
                <a:gd name="T16" fmla="*/ 0 w 356"/>
                <a:gd name="T17" fmla="*/ 2147483647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56"/>
                <a:gd name="T28" fmla="*/ 0 h 201"/>
                <a:gd name="T29" fmla="*/ 356 w 356"/>
                <a:gd name="T30" fmla="*/ 201 h 2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56" h="201">
                  <a:moveTo>
                    <a:pt x="0" y="56"/>
                  </a:moveTo>
                  <a:lnTo>
                    <a:pt x="72" y="0"/>
                  </a:lnTo>
                  <a:lnTo>
                    <a:pt x="182" y="36"/>
                  </a:lnTo>
                  <a:lnTo>
                    <a:pt x="273" y="54"/>
                  </a:lnTo>
                  <a:lnTo>
                    <a:pt x="356" y="109"/>
                  </a:lnTo>
                  <a:lnTo>
                    <a:pt x="264" y="182"/>
                  </a:lnTo>
                  <a:lnTo>
                    <a:pt x="173" y="201"/>
                  </a:lnTo>
                  <a:lnTo>
                    <a:pt x="72" y="128"/>
                  </a:lnTo>
                  <a:lnTo>
                    <a:pt x="0" y="5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5" name="Freeform 163"/>
            <p:cNvSpPr>
              <a:spLocks/>
            </p:cNvSpPr>
            <p:nvPr/>
          </p:nvSpPr>
          <p:spPr bwMode="auto">
            <a:xfrm>
              <a:off x="6808764" y="2835293"/>
              <a:ext cx="55562" cy="47625"/>
            </a:xfrm>
            <a:custGeom>
              <a:avLst/>
              <a:gdLst>
                <a:gd name="T0" fmla="*/ 0 w 326231"/>
                <a:gd name="T1" fmla="*/ 26 h 273844"/>
                <a:gd name="T2" fmla="*/ 5 w 326231"/>
                <a:gd name="T3" fmla="*/ 17 h 273844"/>
                <a:gd name="T4" fmla="*/ 10 w 326231"/>
                <a:gd name="T5" fmla="*/ 6 h 273844"/>
                <a:gd name="T6" fmla="*/ 22 w 326231"/>
                <a:gd name="T7" fmla="*/ 0 h 273844"/>
                <a:gd name="T8" fmla="*/ 32 w 326231"/>
                <a:gd name="T9" fmla="*/ 6 h 273844"/>
                <a:gd name="T10" fmla="*/ 45 w 326231"/>
                <a:gd name="T11" fmla="*/ 21 h 273844"/>
                <a:gd name="T12" fmla="*/ 47 w 326231"/>
                <a:gd name="T13" fmla="*/ 44 h 273844"/>
                <a:gd name="T14" fmla="*/ 35 w 326231"/>
                <a:gd name="T15" fmla="*/ 41 h 273844"/>
                <a:gd name="T16" fmla="*/ 15 w 326231"/>
                <a:gd name="T17" fmla="*/ 41 h 273844"/>
                <a:gd name="T18" fmla="*/ 0 w 326231"/>
                <a:gd name="T19" fmla="*/ 26 h 2738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6231"/>
                <a:gd name="T31" fmla="*/ 0 h 273844"/>
                <a:gd name="T32" fmla="*/ 326231 w 326231"/>
                <a:gd name="T33" fmla="*/ 273844 h 2738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6231" h="273844">
                  <a:moveTo>
                    <a:pt x="0" y="161925"/>
                  </a:moveTo>
                  <a:lnTo>
                    <a:pt x="38100" y="107156"/>
                  </a:lnTo>
                  <a:lnTo>
                    <a:pt x="66675" y="38100"/>
                  </a:lnTo>
                  <a:lnTo>
                    <a:pt x="154781" y="0"/>
                  </a:lnTo>
                  <a:lnTo>
                    <a:pt x="221456" y="35719"/>
                  </a:lnTo>
                  <a:lnTo>
                    <a:pt x="314325" y="130969"/>
                  </a:lnTo>
                  <a:lnTo>
                    <a:pt x="326231" y="273844"/>
                  </a:lnTo>
                  <a:lnTo>
                    <a:pt x="245268" y="254794"/>
                  </a:lnTo>
                  <a:lnTo>
                    <a:pt x="107156" y="254794"/>
                  </a:lnTo>
                  <a:lnTo>
                    <a:pt x="0" y="1619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6" name="Freeform 164"/>
            <p:cNvSpPr>
              <a:spLocks/>
            </p:cNvSpPr>
            <p:nvPr/>
          </p:nvSpPr>
          <p:spPr bwMode="auto">
            <a:xfrm>
              <a:off x="5913414" y="2219343"/>
              <a:ext cx="149225" cy="241300"/>
            </a:xfrm>
            <a:custGeom>
              <a:avLst/>
              <a:gdLst>
                <a:gd name="T0" fmla="*/ 2147483647 w 558"/>
                <a:gd name="T1" fmla="*/ 2147483647 h 887"/>
                <a:gd name="T2" fmla="*/ 2147483647 w 558"/>
                <a:gd name="T3" fmla="*/ 2147483647 h 887"/>
                <a:gd name="T4" fmla="*/ 2147483647 w 558"/>
                <a:gd name="T5" fmla="*/ 2147483647 h 887"/>
                <a:gd name="T6" fmla="*/ 2147483647 w 558"/>
                <a:gd name="T7" fmla="*/ 2147483647 h 887"/>
                <a:gd name="T8" fmla="*/ 2147483647 w 558"/>
                <a:gd name="T9" fmla="*/ 0 h 887"/>
                <a:gd name="T10" fmla="*/ 2147483647 w 558"/>
                <a:gd name="T11" fmla="*/ 2147483647 h 887"/>
                <a:gd name="T12" fmla="*/ 2147483647 w 558"/>
                <a:gd name="T13" fmla="*/ 2147483647 h 887"/>
                <a:gd name="T14" fmla="*/ 2147483647 w 558"/>
                <a:gd name="T15" fmla="*/ 2147483647 h 887"/>
                <a:gd name="T16" fmla="*/ 2147483647 w 558"/>
                <a:gd name="T17" fmla="*/ 2147483647 h 887"/>
                <a:gd name="T18" fmla="*/ 2147483647 w 558"/>
                <a:gd name="T19" fmla="*/ 2147483647 h 887"/>
                <a:gd name="T20" fmla="*/ 2147483647 w 558"/>
                <a:gd name="T21" fmla="*/ 2147483647 h 887"/>
                <a:gd name="T22" fmla="*/ 2147483647 w 558"/>
                <a:gd name="T23" fmla="*/ 2147483647 h 887"/>
                <a:gd name="T24" fmla="*/ 2147483647 w 558"/>
                <a:gd name="T25" fmla="*/ 2147483647 h 887"/>
                <a:gd name="T26" fmla="*/ 2147483647 w 558"/>
                <a:gd name="T27" fmla="*/ 2147483647 h 887"/>
                <a:gd name="T28" fmla="*/ 2147483647 w 558"/>
                <a:gd name="T29" fmla="*/ 2147483647 h 887"/>
                <a:gd name="T30" fmla="*/ 2147483647 w 558"/>
                <a:gd name="T31" fmla="*/ 2147483647 h 887"/>
                <a:gd name="T32" fmla="*/ 2147483647 w 558"/>
                <a:gd name="T33" fmla="*/ 2147483647 h 887"/>
                <a:gd name="T34" fmla="*/ 2147483647 w 558"/>
                <a:gd name="T35" fmla="*/ 2147483647 h 887"/>
                <a:gd name="T36" fmla="*/ 2147483647 w 558"/>
                <a:gd name="T37" fmla="*/ 2147483647 h 887"/>
                <a:gd name="T38" fmla="*/ 2147483647 w 558"/>
                <a:gd name="T39" fmla="*/ 2147483647 h 887"/>
                <a:gd name="T40" fmla="*/ 0 w 558"/>
                <a:gd name="T41" fmla="*/ 2147483647 h 887"/>
                <a:gd name="T42" fmla="*/ 2147483647 w 558"/>
                <a:gd name="T43" fmla="*/ 2147483647 h 8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8"/>
                <a:gd name="T67" fmla="*/ 0 h 887"/>
                <a:gd name="T68" fmla="*/ 558 w 558"/>
                <a:gd name="T69" fmla="*/ 887 h 8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8" h="887">
                  <a:moveTo>
                    <a:pt x="11" y="451"/>
                  </a:moveTo>
                  <a:lnTo>
                    <a:pt x="9" y="329"/>
                  </a:lnTo>
                  <a:lnTo>
                    <a:pt x="102" y="133"/>
                  </a:lnTo>
                  <a:lnTo>
                    <a:pt x="155" y="64"/>
                  </a:lnTo>
                  <a:lnTo>
                    <a:pt x="247" y="0"/>
                  </a:lnTo>
                  <a:lnTo>
                    <a:pt x="347" y="73"/>
                  </a:lnTo>
                  <a:lnTo>
                    <a:pt x="402" y="146"/>
                  </a:lnTo>
                  <a:lnTo>
                    <a:pt x="448" y="192"/>
                  </a:lnTo>
                  <a:lnTo>
                    <a:pt x="374" y="315"/>
                  </a:lnTo>
                  <a:lnTo>
                    <a:pt x="375" y="402"/>
                  </a:lnTo>
                  <a:lnTo>
                    <a:pt x="475" y="430"/>
                  </a:lnTo>
                  <a:lnTo>
                    <a:pt x="558" y="494"/>
                  </a:lnTo>
                  <a:lnTo>
                    <a:pt x="548" y="585"/>
                  </a:lnTo>
                  <a:lnTo>
                    <a:pt x="539" y="668"/>
                  </a:lnTo>
                  <a:lnTo>
                    <a:pt x="521" y="777"/>
                  </a:lnTo>
                  <a:lnTo>
                    <a:pt x="494" y="887"/>
                  </a:lnTo>
                  <a:lnTo>
                    <a:pt x="393" y="850"/>
                  </a:lnTo>
                  <a:lnTo>
                    <a:pt x="292" y="796"/>
                  </a:lnTo>
                  <a:lnTo>
                    <a:pt x="210" y="732"/>
                  </a:lnTo>
                  <a:lnTo>
                    <a:pt x="146" y="640"/>
                  </a:lnTo>
                  <a:lnTo>
                    <a:pt x="0" y="576"/>
                  </a:lnTo>
                  <a:lnTo>
                    <a:pt x="11" y="45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7" name="Freeform 165"/>
            <p:cNvSpPr>
              <a:spLocks/>
            </p:cNvSpPr>
            <p:nvPr/>
          </p:nvSpPr>
          <p:spPr bwMode="auto">
            <a:xfrm>
              <a:off x="4451326" y="2303481"/>
              <a:ext cx="311150" cy="328612"/>
            </a:xfrm>
            <a:custGeom>
              <a:avLst/>
              <a:gdLst>
                <a:gd name="T0" fmla="*/ 0 w 1152"/>
                <a:gd name="T1" fmla="*/ 2147483647 h 1207"/>
                <a:gd name="T2" fmla="*/ 2147483647 w 1152"/>
                <a:gd name="T3" fmla="*/ 2147483647 h 1207"/>
                <a:gd name="T4" fmla="*/ 2147483647 w 1152"/>
                <a:gd name="T5" fmla="*/ 2147483647 h 1207"/>
                <a:gd name="T6" fmla="*/ 2147483647 w 1152"/>
                <a:gd name="T7" fmla="*/ 2147483647 h 1207"/>
                <a:gd name="T8" fmla="*/ 2147483647 w 1152"/>
                <a:gd name="T9" fmla="*/ 2147483647 h 1207"/>
                <a:gd name="T10" fmla="*/ 2147483647 w 1152"/>
                <a:gd name="T11" fmla="*/ 2147483647 h 1207"/>
                <a:gd name="T12" fmla="*/ 2147483647 w 1152"/>
                <a:gd name="T13" fmla="*/ 2147483647 h 1207"/>
                <a:gd name="T14" fmla="*/ 2147483647 w 1152"/>
                <a:gd name="T15" fmla="*/ 2147483647 h 1207"/>
                <a:gd name="T16" fmla="*/ 2147483647 w 1152"/>
                <a:gd name="T17" fmla="*/ 2147483647 h 1207"/>
                <a:gd name="T18" fmla="*/ 2147483647 w 1152"/>
                <a:gd name="T19" fmla="*/ 2147483647 h 1207"/>
                <a:gd name="T20" fmla="*/ 2147483647 w 1152"/>
                <a:gd name="T21" fmla="*/ 2147483647 h 1207"/>
                <a:gd name="T22" fmla="*/ 2147483647 w 1152"/>
                <a:gd name="T23" fmla="*/ 0 h 1207"/>
                <a:gd name="T24" fmla="*/ 2147483647 w 1152"/>
                <a:gd name="T25" fmla="*/ 2147483647 h 1207"/>
                <a:gd name="T26" fmla="*/ 2147483647 w 1152"/>
                <a:gd name="T27" fmla="*/ 2147483647 h 1207"/>
                <a:gd name="T28" fmla="*/ 2147483647 w 1152"/>
                <a:gd name="T29" fmla="*/ 2147483647 h 1207"/>
                <a:gd name="T30" fmla="*/ 2147483647 w 1152"/>
                <a:gd name="T31" fmla="*/ 2147483647 h 1207"/>
                <a:gd name="T32" fmla="*/ 2147483647 w 1152"/>
                <a:gd name="T33" fmla="*/ 2147483647 h 1207"/>
                <a:gd name="T34" fmla="*/ 2147483647 w 1152"/>
                <a:gd name="T35" fmla="*/ 2147483647 h 1207"/>
                <a:gd name="T36" fmla="*/ 2147483647 w 1152"/>
                <a:gd name="T37" fmla="*/ 2147483647 h 1207"/>
                <a:gd name="T38" fmla="*/ 2147483647 w 1152"/>
                <a:gd name="T39" fmla="*/ 2147483647 h 1207"/>
                <a:gd name="T40" fmla="*/ 2147483647 w 1152"/>
                <a:gd name="T41" fmla="*/ 2147483647 h 1207"/>
                <a:gd name="T42" fmla="*/ 2147483647 w 1152"/>
                <a:gd name="T43" fmla="*/ 2147483647 h 1207"/>
                <a:gd name="T44" fmla="*/ 2147483647 w 1152"/>
                <a:gd name="T45" fmla="*/ 2147483647 h 1207"/>
                <a:gd name="T46" fmla="*/ 2147483647 w 1152"/>
                <a:gd name="T47" fmla="*/ 2147483647 h 1207"/>
                <a:gd name="T48" fmla="*/ 2147483647 w 1152"/>
                <a:gd name="T49" fmla="*/ 2147483647 h 1207"/>
                <a:gd name="T50" fmla="*/ 2147483647 w 1152"/>
                <a:gd name="T51" fmla="*/ 2147483647 h 1207"/>
                <a:gd name="T52" fmla="*/ 2147483647 w 1152"/>
                <a:gd name="T53" fmla="*/ 2147483647 h 1207"/>
                <a:gd name="T54" fmla="*/ 2147483647 w 1152"/>
                <a:gd name="T55" fmla="*/ 2147483647 h 1207"/>
                <a:gd name="T56" fmla="*/ 2147483647 w 1152"/>
                <a:gd name="T57" fmla="*/ 2147483647 h 1207"/>
                <a:gd name="T58" fmla="*/ 2147483647 w 1152"/>
                <a:gd name="T59" fmla="*/ 2147483647 h 1207"/>
                <a:gd name="T60" fmla="*/ 2147483647 w 1152"/>
                <a:gd name="T61" fmla="*/ 2147483647 h 1207"/>
                <a:gd name="T62" fmla="*/ 2147483647 w 1152"/>
                <a:gd name="T63" fmla="*/ 2147483647 h 1207"/>
                <a:gd name="T64" fmla="*/ 2147483647 w 1152"/>
                <a:gd name="T65" fmla="*/ 2147483647 h 1207"/>
                <a:gd name="T66" fmla="*/ 2147483647 w 1152"/>
                <a:gd name="T67" fmla="*/ 2147483647 h 1207"/>
                <a:gd name="T68" fmla="*/ 2147483647 w 1152"/>
                <a:gd name="T69" fmla="*/ 2147483647 h 1207"/>
                <a:gd name="T70" fmla="*/ 2147483647 w 1152"/>
                <a:gd name="T71" fmla="*/ 2147483647 h 1207"/>
                <a:gd name="T72" fmla="*/ 2147483647 w 1152"/>
                <a:gd name="T73" fmla="*/ 2147483647 h 1207"/>
                <a:gd name="T74" fmla="*/ 2147483647 w 1152"/>
                <a:gd name="T75" fmla="*/ 2147483647 h 1207"/>
                <a:gd name="T76" fmla="*/ 2147483647 w 1152"/>
                <a:gd name="T77" fmla="*/ 2147483647 h 1207"/>
                <a:gd name="T78" fmla="*/ 2147483647 w 1152"/>
                <a:gd name="T79" fmla="*/ 2147483647 h 1207"/>
                <a:gd name="T80" fmla="*/ 2147483647 w 1152"/>
                <a:gd name="T81" fmla="*/ 2147483647 h 1207"/>
                <a:gd name="T82" fmla="*/ 2147483647 w 1152"/>
                <a:gd name="T83" fmla="*/ 2147483647 h 1207"/>
                <a:gd name="T84" fmla="*/ 0 w 1152"/>
                <a:gd name="T85" fmla="*/ 2147483647 h 120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52"/>
                <a:gd name="T130" fmla="*/ 0 h 1207"/>
                <a:gd name="T131" fmla="*/ 1152 w 1152"/>
                <a:gd name="T132" fmla="*/ 1207 h 120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52" h="1207">
                  <a:moveTo>
                    <a:pt x="0" y="567"/>
                  </a:moveTo>
                  <a:lnTo>
                    <a:pt x="100" y="549"/>
                  </a:lnTo>
                  <a:lnTo>
                    <a:pt x="64" y="458"/>
                  </a:lnTo>
                  <a:lnTo>
                    <a:pt x="45" y="348"/>
                  </a:lnTo>
                  <a:lnTo>
                    <a:pt x="18" y="247"/>
                  </a:lnTo>
                  <a:lnTo>
                    <a:pt x="173" y="247"/>
                  </a:lnTo>
                  <a:lnTo>
                    <a:pt x="301" y="266"/>
                  </a:lnTo>
                  <a:lnTo>
                    <a:pt x="411" y="192"/>
                  </a:lnTo>
                  <a:lnTo>
                    <a:pt x="512" y="220"/>
                  </a:lnTo>
                  <a:lnTo>
                    <a:pt x="512" y="119"/>
                  </a:lnTo>
                  <a:lnTo>
                    <a:pt x="539" y="37"/>
                  </a:lnTo>
                  <a:lnTo>
                    <a:pt x="640" y="0"/>
                  </a:lnTo>
                  <a:lnTo>
                    <a:pt x="713" y="46"/>
                  </a:lnTo>
                  <a:lnTo>
                    <a:pt x="795" y="37"/>
                  </a:lnTo>
                  <a:lnTo>
                    <a:pt x="905" y="37"/>
                  </a:lnTo>
                  <a:lnTo>
                    <a:pt x="1024" y="74"/>
                  </a:lnTo>
                  <a:lnTo>
                    <a:pt x="1152" y="156"/>
                  </a:lnTo>
                  <a:lnTo>
                    <a:pt x="1079" y="266"/>
                  </a:lnTo>
                  <a:lnTo>
                    <a:pt x="987" y="412"/>
                  </a:lnTo>
                  <a:lnTo>
                    <a:pt x="859" y="394"/>
                  </a:lnTo>
                  <a:lnTo>
                    <a:pt x="685" y="412"/>
                  </a:lnTo>
                  <a:lnTo>
                    <a:pt x="759" y="576"/>
                  </a:lnTo>
                  <a:lnTo>
                    <a:pt x="813" y="659"/>
                  </a:lnTo>
                  <a:lnTo>
                    <a:pt x="896" y="778"/>
                  </a:lnTo>
                  <a:lnTo>
                    <a:pt x="960" y="860"/>
                  </a:lnTo>
                  <a:lnTo>
                    <a:pt x="932" y="933"/>
                  </a:lnTo>
                  <a:lnTo>
                    <a:pt x="877" y="1006"/>
                  </a:lnTo>
                  <a:lnTo>
                    <a:pt x="768" y="997"/>
                  </a:lnTo>
                  <a:lnTo>
                    <a:pt x="676" y="970"/>
                  </a:lnTo>
                  <a:lnTo>
                    <a:pt x="704" y="869"/>
                  </a:lnTo>
                  <a:lnTo>
                    <a:pt x="685" y="768"/>
                  </a:lnTo>
                  <a:lnTo>
                    <a:pt x="612" y="723"/>
                  </a:lnTo>
                  <a:lnTo>
                    <a:pt x="539" y="759"/>
                  </a:lnTo>
                  <a:lnTo>
                    <a:pt x="548" y="860"/>
                  </a:lnTo>
                  <a:lnTo>
                    <a:pt x="503" y="1070"/>
                  </a:lnTo>
                  <a:lnTo>
                    <a:pt x="448" y="1207"/>
                  </a:lnTo>
                  <a:lnTo>
                    <a:pt x="356" y="1125"/>
                  </a:lnTo>
                  <a:lnTo>
                    <a:pt x="265" y="1024"/>
                  </a:lnTo>
                  <a:lnTo>
                    <a:pt x="219" y="924"/>
                  </a:lnTo>
                  <a:lnTo>
                    <a:pt x="219" y="814"/>
                  </a:lnTo>
                  <a:lnTo>
                    <a:pt x="146" y="723"/>
                  </a:lnTo>
                  <a:lnTo>
                    <a:pt x="73" y="750"/>
                  </a:lnTo>
                  <a:lnTo>
                    <a:pt x="0" y="56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8" name="Freeform 166"/>
            <p:cNvSpPr>
              <a:spLocks/>
            </p:cNvSpPr>
            <p:nvPr/>
          </p:nvSpPr>
          <p:spPr bwMode="auto">
            <a:xfrm>
              <a:off x="5070451" y="2257443"/>
              <a:ext cx="128588" cy="98425"/>
            </a:xfrm>
            <a:custGeom>
              <a:avLst/>
              <a:gdLst>
                <a:gd name="T0" fmla="*/ 2147483647 w 476"/>
                <a:gd name="T1" fmla="*/ 2147483647 h 366"/>
                <a:gd name="T2" fmla="*/ 2147483647 w 476"/>
                <a:gd name="T3" fmla="*/ 2147483647 h 366"/>
                <a:gd name="T4" fmla="*/ 2147483647 w 476"/>
                <a:gd name="T5" fmla="*/ 2147483647 h 366"/>
                <a:gd name="T6" fmla="*/ 2147483647 w 476"/>
                <a:gd name="T7" fmla="*/ 2147483647 h 366"/>
                <a:gd name="T8" fmla="*/ 2147483647 w 476"/>
                <a:gd name="T9" fmla="*/ 2147483647 h 366"/>
                <a:gd name="T10" fmla="*/ 2147483647 w 476"/>
                <a:gd name="T11" fmla="*/ 0 h 366"/>
                <a:gd name="T12" fmla="*/ 2147483647 w 476"/>
                <a:gd name="T13" fmla="*/ 2147483647 h 366"/>
                <a:gd name="T14" fmla="*/ 0 w 476"/>
                <a:gd name="T15" fmla="*/ 2147483647 h 366"/>
                <a:gd name="T16" fmla="*/ 2147483647 w 476"/>
                <a:gd name="T17" fmla="*/ 2147483647 h 366"/>
                <a:gd name="T18" fmla="*/ 2147483647 w 476"/>
                <a:gd name="T19" fmla="*/ 2147483647 h 366"/>
                <a:gd name="T20" fmla="*/ 2147483647 w 476"/>
                <a:gd name="T21" fmla="*/ 2147483647 h 366"/>
                <a:gd name="T22" fmla="*/ 2147483647 w 476"/>
                <a:gd name="T23" fmla="*/ 2147483647 h 366"/>
                <a:gd name="T24" fmla="*/ 2147483647 w 476"/>
                <a:gd name="T25" fmla="*/ 2147483647 h 366"/>
                <a:gd name="T26" fmla="*/ 2147483647 w 476"/>
                <a:gd name="T27" fmla="*/ 2147483647 h 3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76"/>
                <a:gd name="T43" fmla="*/ 0 h 366"/>
                <a:gd name="T44" fmla="*/ 476 w 476"/>
                <a:gd name="T45" fmla="*/ 366 h 3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76" h="366">
                  <a:moveTo>
                    <a:pt x="457" y="302"/>
                  </a:moveTo>
                  <a:lnTo>
                    <a:pt x="398" y="178"/>
                  </a:lnTo>
                  <a:lnTo>
                    <a:pt x="476" y="83"/>
                  </a:lnTo>
                  <a:lnTo>
                    <a:pt x="398" y="41"/>
                  </a:lnTo>
                  <a:lnTo>
                    <a:pt x="284" y="9"/>
                  </a:lnTo>
                  <a:lnTo>
                    <a:pt x="174" y="0"/>
                  </a:lnTo>
                  <a:lnTo>
                    <a:pt x="64" y="46"/>
                  </a:lnTo>
                  <a:lnTo>
                    <a:pt x="0" y="110"/>
                  </a:lnTo>
                  <a:lnTo>
                    <a:pt x="126" y="178"/>
                  </a:lnTo>
                  <a:lnTo>
                    <a:pt x="211" y="256"/>
                  </a:lnTo>
                  <a:lnTo>
                    <a:pt x="201" y="329"/>
                  </a:lnTo>
                  <a:lnTo>
                    <a:pt x="311" y="366"/>
                  </a:lnTo>
                  <a:lnTo>
                    <a:pt x="393" y="357"/>
                  </a:lnTo>
                  <a:lnTo>
                    <a:pt x="457" y="30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9" name="Freeform 167"/>
            <p:cNvSpPr>
              <a:spLocks/>
            </p:cNvSpPr>
            <p:nvPr/>
          </p:nvSpPr>
          <p:spPr bwMode="auto">
            <a:xfrm>
              <a:off x="5203801" y="2155843"/>
              <a:ext cx="244475" cy="209550"/>
            </a:xfrm>
            <a:custGeom>
              <a:avLst/>
              <a:gdLst>
                <a:gd name="T0" fmla="*/ 2147483647 w 907"/>
                <a:gd name="T1" fmla="*/ 2147483647 h 778"/>
                <a:gd name="T2" fmla="*/ 2147483647 w 907"/>
                <a:gd name="T3" fmla="*/ 2147483647 h 778"/>
                <a:gd name="T4" fmla="*/ 2147483647 w 907"/>
                <a:gd name="T5" fmla="*/ 2147483647 h 778"/>
                <a:gd name="T6" fmla="*/ 2147483647 w 907"/>
                <a:gd name="T7" fmla="*/ 2147483647 h 778"/>
                <a:gd name="T8" fmla="*/ 2147483647 w 907"/>
                <a:gd name="T9" fmla="*/ 2147483647 h 778"/>
                <a:gd name="T10" fmla="*/ 2147483647 w 907"/>
                <a:gd name="T11" fmla="*/ 2147483647 h 778"/>
                <a:gd name="T12" fmla="*/ 2147483647 w 907"/>
                <a:gd name="T13" fmla="*/ 2147483647 h 778"/>
                <a:gd name="T14" fmla="*/ 2147483647 w 907"/>
                <a:gd name="T15" fmla="*/ 2147483647 h 778"/>
                <a:gd name="T16" fmla="*/ 2147483647 w 907"/>
                <a:gd name="T17" fmla="*/ 2147483647 h 778"/>
                <a:gd name="T18" fmla="*/ 2147483647 w 907"/>
                <a:gd name="T19" fmla="*/ 2147483647 h 778"/>
                <a:gd name="T20" fmla="*/ 2147483647 w 907"/>
                <a:gd name="T21" fmla="*/ 2147483647 h 778"/>
                <a:gd name="T22" fmla="*/ 2147483647 w 907"/>
                <a:gd name="T23" fmla="*/ 2147483647 h 778"/>
                <a:gd name="T24" fmla="*/ 2147483647 w 907"/>
                <a:gd name="T25" fmla="*/ 2147483647 h 778"/>
                <a:gd name="T26" fmla="*/ 2147483647 w 907"/>
                <a:gd name="T27" fmla="*/ 2147483647 h 778"/>
                <a:gd name="T28" fmla="*/ 2147483647 w 907"/>
                <a:gd name="T29" fmla="*/ 2147483647 h 778"/>
                <a:gd name="T30" fmla="*/ 2147483647 w 907"/>
                <a:gd name="T31" fmla="*/ 2147483647 h 778"/>
                <a:gd name="T32" fmla="*/ 2147483647 w 907"/>
                <a:gd name="T33" fmla="*/ 0 h 778"/>
                <a:gd name="T34" fmla="*/ 2147483647 w 907"/>
                <a:gd name="T35" fmla="*/ 0 h 778"/>
                <a:gd name="T36" fmla="*/ 2147483647 w 907"/>
                <a:gd name="T37" fmla="*/ 2147483647 h 778"/>
                <a:gd name="T38" fmla="*/ 2147483647 w 907"/>
                <a:gd name="T39" fmla="*/ 2147483647 h 778"/>
                <a:gd name="T40" fmla="*/ 2147483647 w 907"/>
                <a:gd name="T41" fmla="*/ 2147483647 h 778"/>
                <a:gd name="T42" fmla="*/ 2147483647 w 907"/>
                <a:gd name="T43" fmla="*/ 2147483647 h 778"/>
                <a:gd name="T44" fmla="*/ 2147483647 w 907"/>
                <a:gd name="T45" fmla="*/ 2147483647 h 778"/>
                <a:gd name="T46" fmla="*/ 2147483647 w 907"/>
                <a:gd name="T47" fmla="*/ 2147483647 h 778"/>
                <a:gd name="T48" fmla="*/ 2147483647 w 907"/>
                <a:gd name="T49" fmla="*/ 2147483647 h 778"/>
                <a:gd name="T50" fmla="*/ 2147483647 w 907"/>
                <a:gd name="T51" fmla="*/ 2147483647 h 778"/>
                <a:gd name="T52" fmla="*/ 2147483647 w 907"/>
                <a:gd name="T53" fmla="*/ 2147483647 h 778"/>
                <a:gd name="T54" fmla="*/ 2147483647 w 907"/>
                <a:gd name="T55" fmla="*/ 2147483647 h 778"/>
                <a:gd name="T56" fmla="*/ 0 w 907"/>
                <a:gd name="T57" fmla="*/ 2147483647 h 778"/>
                <a:gd name="T58" fmla="*/ 2147483647 w 907"/>
                <a:gd name="T59" fmla="*/ 2147483647 h 778"/>
                <a:gd name="T60" fmla="*/ 2147483647 w 907"/>
                <a:gd name="T61" fmla="*/ 2147483647 h 778"/>
                <a:gd name="T62" fmla="*/ 2147483647 w 907"/>
                <a:gd name="T63" fmla="*/ 2147483647 h 778"/>
                <a:gd name="T64" fmla="*/ 2147483647 w 907"/>
                <a:gd name="T65" fmla="*/ 2147483647 h 778"/>
                <a:gd name="T66" fmla="*/ 2147483647 w 907"/>
                <a:gd name="T67" fmla="*/ 2147483647 h 778"/>
                <a:gd name="T68" fmla="*/ 2147483647 w 907"/>
                <a:gd name="T69" fmla="*/ 2147483647 h 778"/>
                <a:gd name="T70" fmla="*/ 2147483647 w 907"/>
                <a:gd name="T71" fmla="*/ 2147483647 h 778"/>
                <a:gd name="T72" fmla="*/ 2147483647 w 907"/>
                <a:gd name="T73" fmla="*/ 2147483647 h 77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07"/>
                <a:gd name="T112" fmla="*/ 0 h 778"/>
                <a:gd name="T113" fmla="*/ 907 w 907"/>
                <a:gd name="T114" fmla="*/ 778 h 77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07" h="778">
                  <a:moveTo>
                    <a:pt x="635" y="507"/>
                  </a:moveTo>
                  <a:lnTo>
                    <a:pt x="709" y="430"/>
                  </a:lnTo>
                  <a:lnTo>
                    <a:pt x="819" y="403"/>
                  </a:lnTo>
                  <a:lnTo>
                    <a:pt x="907" y="280"/>
                  </a:lnTo>
                  <a:lnTo>
                    <a:pt x="907" y="190"/>
                  </a:lnTo>
                  <a:lnTo>
                    <a:pt x="791" y="183"/>
                  </a:lnTo>
                  <a:lnTo>
                    <a:pt x="727" y="275"/>
                  </a:lnTo>
                  <a:lnTo>
                    <a:pt x="645" y="357"/>
                  </a:lnTo>
                  <a:lnTo>
                    <a:pt x="590" y="320"/>
                  </a:lnTo>
                  <a:lnTo>
                    <a:pt x="517" y="384"/>
                  </a:lnTo>
                  <a:lnTo>
                    <a:pt x="408" y="462"/>
                  </a:lnTo>
                  <a:lnTo>
                    <a:pt x="462" y="330"/>
                  </a:lnTo>
                  <a:lnTo>
                    <a:pt x="435" y="183"/>
                  </a:lnTo>
                  <a:lnTo>
                    <a:pt x="480" y="220"/>
                  </a:lnTo>
                  <a:lnTo>
                    <a:pt x="517" y="202"/>
                  </a:lnTo>
                  <a:lnTo>
                    <a:pt x="508" y="101"/>
                  </a:lnTo>
                  <a:lnTo>
                    <a:pt x="471" y="0"/>
                  </a:lnTo>
                  <a:lnTo>
                    <a:pt x="426" y="0"/>
                  </a:lnTo>
                  <a:lnTo>
                    <a:pt x="325" y="74"/>
                  </a:lnTo>
                  <a:lnTo>
                    <a:pt x="272" y="190"/>
                  </a:lnTo>
                  <a:lnTo>
                    <a:pt x="182" y="280"/>
                  </a:lnTo>
                  <a:lnTo>
                    <a:pt x="151" y="357"/>
                  </a:lnTo>
                  <a:lnTo>
                    <a:pt x="179" y="421"/>
                  </a:lnTo>
                  <a:lnTo>
                    <a:pt x="325" y="476"/>
                  </a:lnTo>
                  <a:lnTo>
                    <a:pt x="325" y="540"/>
                  </a:lnTo>
                  <a:lnTo>
                    <a:pt x="234" y="494"/>
                  </a:lnTo>
                  <a:lnTo>
                    <a:pt x="160" y="467"/>
                  </a:lnTo>
                  <a:lnTo>
                    <a:pt x="78" y="512"/>
                  </a:lnTo>
                  <a:lnTo>
                    <a:pt x="0" y="553"/>
                  </a:lnTo>
                  <a:lnTo>
                    <a:pt x="91" y="643"/>
                  </a:lnTo>
                  <a:lnTo>
                    <a:pt x="227" y="643"/>
                  </a:lnTo>
                  <a:lnTo>
                    <a:pt x="408" y="689"/>
                  </a:lnTo>
                  <a:lnTo>
                    <a:pt x="471" y="778"/>
                  </a:lnTo>
                  <a:lnTo>
                    <a:pt x="563" y="732"/>
                  </a:lnTo>
                  <a:lnTo>
                    <a:pt x="499" y="598"/>
                  </a:lnTo>
                  <a:lnTo>
                    <a:pt x="636" y="595"/>
                  </a:lnTo>
                  <a:lnTo>
                    <a:pt x="635" y="50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0" name="Freeform 168"/>
            <p:cNvSpPr>
              <a:spLocks/>
            </p:cNvSpPr>
            <p:nvPr/>
          </p:nvSpPr>
          <p:spPr bwMode="auto">
            <a:xfrm>
              <a:off x="2004989" y="3848118"/>
              <a:ext cx="1042987" cy="549275"/>
            </a:xfrm>
            <a:custGeom>
              <a:avLst/>
              <a:gdLst>
                <a:gd name="T0" fmla="*/ 25 w 6115050"/>
                <a:gd name="T1" fmla="*/ 11 h 3214874"/>
                <a:gd name="T2" fmla="*/ 15 w 6115050"/>
                <a:gd name="T3" fmla="*/ 51 h 3214874"/>
                <a:gd name="T4" fmla="*/ 12 w 6115050"/>
                <a:gd name="T5" fmla="*/ 112 h 3214874"/>
                <a:gd name="T6" fmla="*/ 10 w 6115050"/>
                <a:gd name="T7" fmla="*/ 160 h 3214874"/>
                <a:gd name="T8" fmla="*/ 27 w 6115050"/>
                <a:gd name="T9" fmla="*/ 240 h 3214874"/>
                <a:gd name="T10" fmla="*/ 59 w 6115050"/>
                <a:gd name="T11" fmla="*/ 289 h 3214874"/>
                <a:gd name="T12" fmla="*/ 136 w 6115050"/>
                <a:gd name="T13" fmla="*/ 330 h 3214874"/>
                <a:gd name="T14" fmla="*/ 173 w 6115050"/>
                <a:gd name="T15" fmla="*/ 342 h 3214874"/>
                <a:gd name="T16" fmla="*/ 213 w 6115050"/>
                <a:gd name="T17" fmla="*/ 349 h 3214874"/>
                <a:gd name="T18" fmla="*/ 247 w 6115050"/>
                <a:gd name="T19" fmla="*/ 349 h 3214874"/>
                <a:gd name="T20" fmla="*/ 296 w 6115050"/>
                <a:gd name="T21" fmla="*/ 363 h 3214874"/>
                <a:gd name="T22" fmla="*/ 355 w 6115050"/>
                <a:gd name="T23" fmla="*/ 384 h 3214874"/>
                <a:gd name="T24" fmla="*/ 383 w 6115050"/>
                <a:gd name="T25" fmla="*/ 419 h 3214874"/>
                <a:gd name="T26" fmla="*/ 412 w 6115050"/>
                <a:gd name="T27" fmla="*/ 444 h 3214874"/>
                <a:gd name="T28" fmla="*/ 421 w 6115050"/>
                <a:gd name="T29" fmla="*/ 428 h 3214874"/>
                <a:gd name="T30" fmla="*/ 460 w 6115050"/>
                <a:gd name="T31" fmla="*/ 391 h 3214874"/>
                <a:gd name="T32" fmla="*/ 513 w 6115050"/>
                <a:gd name="T33" fmla="*/ 388 h 3214874"/>
                <a:gd name="T34" fmla="*/ 551 w 6115050"/>
                <a:gd name="T35" fmla="*/ 380 h 3214874"/>
                <a:gd name="T36" fmla="*/ 606 w 6115050"/>
                <a:gd name="T37" fmla="*/ 382 h 3214874"/>
                <a:gd name="T38" fmla="*/ 637 w 6115050"/>
                <a:gd name="T39" fmla="*/ 393 h 3214874"/>
                <a:gd name="T40" fmla="*/ 645 w 6115050"/>
                <a:gd name="T41" fmla="*/ 415 h 3214874"/>
                <a:gd name="T42" fmla="*/ 663 w 6115050"/>
                <a:gd name="T43" fmla="*/ 454 h 3214874"/>
                <a:gd name="T44" fmla="*/ 685 w 6115050"/>
                <a:gd name="T45" fmla="*/ 467 h 3214874"/>
                <a:gd name="T46" fmla="*/ 689 w 6115050"/>
                <a:gd name="T47" fmla="*/ 433 h 3214874"/>
                <a:gd name="T48" fmla="*/ 673 w 6115050"/>
                <a:gd name="T49" fmla="*/ 391 h 3214874"/>
                <a:gd name="T50" fmla="*/ 670 w 6115050"/>
                <a:gd name="T51" fmla="*/ 360 h 3214874"/>
                <a:gd name="T52" fmla="*/ 697 w 6115050"/>
                <a:gd name="T53" fmla="*/ 321 h 3214874"/>
                <a:gd name="T54" fmla="*/ 733 w 6115050"/>
                <a:gd name="T55" fmla="*/ 296 h 3214874"/>
                <a:gd name="T56" fmla="*/ 749 w 6115050"/>
                <a:gd name="T57" fmla="*/ 274 h 3214874"/>
                <a:gd name="T58" fmla="*/ 757 w 6115050"/>
                <a:gd name="T59" fmla="*/ 260 h 3214874"/>
                <a:gd name="T60" fmla="*/ 746 w 6115050"/>
                <a:gd name="T61" fmla="*/ 237 h 3214874"/>
                <a:gd name="T62" fmla="*/ 776 w 6115050"/>
                <a:gd name="T63" fmla="*/ 201 h 3214874"/>
                <a:gd name="T64" fmla="*/ 816 w 6115050"/>
                <a:gd name="T65" fmla="*/ 169 h 3214874"/>
                <a:gd name="T66" fmla="*/ 837 w 6115050"/>
                <a:gd name="T67" fmla="*/ 165 h 3214874"/>
                <a:gd name="T68" fmla="*/ 834 w 6115050"/>
                <a:gd name="T69" fmla="*/ 151 h 3214874"/>
                <a:gd name="T70" fmla="*/ 834 w 6115050"/>
                <a:gd name="T71" fmla="*/ 126 h 3214874"/>
                <a:gd name="T72" fmla="*/ 863 w 6115050"/>
                <a:gd name="T73" fmla="*/ 105 h 3214874"/>
                <a:gd name="T74" fmla="*/ 871 w 6115050"/>
                <a:gd name="T75" fmla="*/ 63 h 3214874"/>
                <a:gd name="T76" fmla="*/ 845 w 6115050"/>
                <a:gd name="T77" fmla="*/ 35 h 3214874"/>
                <a:gd name="T78" fmla="*/ 826 w 6115050"/>
                <a:gd name="T79" fmla="*/ 85 h 3214874"/>
                <a:gd name="T80" fmla="*/ 777 w 6115050"/>
                <a:gd name="T81" fmla="*/ 85 h 3214874"/>
                <a:gd name="T82" fmla="*/ 739 w 6115050"/>
                <a:gd name="T83" fmla="*/ 119 h 3214874"/>
                <a:gd name="T84" fmla="*/ 698 w 6115050"/>
                <a:gd name="T85" fmla="*/ 137 h 3214874"/>
                <a:gd name="T86" fmla="*/ 649 w 6115050"/>
                <a:gd name="T87" fmla="*/ 158 h 3214874"/>
                <a:gd name="T88" fmla="*/ 643 w 6115050"/>
                <a:gd name="T89" fmla="*/ 144 h 3214874"/>
                <a:gd name="T90" fmla="*/ 658 w 6115050"/>
                <a:gd name="T91" fmla="*/ 115 h 3214874"/>
                <a:gd name="T92" fmla="*/ 634 w 6115050"/>
                <a:gd name="T93" fmla="*/ 85 h 3214874"/>
                <a:gd name="T94" fmla="*/ 611 w 6115050"/>
                <a:gd name="T95" fmla="*/ 68 h 3214874"/>
                <a:gd name="T96" fmla="*/ 589 w 6115050"/>
                <a:gd name="T97" fmla="*/ 101 h 3214874"/>
                <a:gd name="T98" fmla="*/ 595 w 6115050"/>
                <a:gd name="T99" fmla="*/ 141 h 3214874"/>
                <a:gd name="T100" fmla="*/ 566 w 6115050"/>
                <a:gd name="T101" fmla="*/ 152 h 3214874"/>
                <a:gd name="T102" fmla="*/ 574 w 6115050"/>
                <a:gd name="T103" fmla="*/ 100 h 3214874"/>
                <a:gd name="T104" fmla="*/ 593 w 6115050"/>
                <a:gd name="T105" fmla="*/ 70 h 3214874"/>
                <a:gd name="T106" fmla="*/ 614 w 6115050"/>
                <a:gd name="T107" fmla="*/ 59 h 3214874"/>
                <a:gd name="T108" fmla="*/ 579 w 6115050"/>
                <a:gd name="T109" fmla="*/ 53 h 3214874"/>
                <a:gd name="T110" fmla="*/ 536 w 6115050"/>
                <a:gd name="T111" fmla="*/ 49 h 3214874"/>
                <a:gd name="T112" fmla="*/ 503 w 6115050"/>
                <a:gd name="T113" fmla="*/ 42 h 3214874"/>
                <a:gd name="T114" fmla="*/ 512 w 6115050"/>
                <a:gd name="T115" fmla="*/ 16 h 3214874"/>
                <a:gd name="T116" fmla="*/ 455 w 6115050"/>
                <a:gd name="T117" fmla="*/ 3 h 321487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15050"/>
                <a:gd name="T178" fmla="*/ 0 h 3214874"/>
                <a:gd name="T179" fmla="*/ 6115050 w 6115050"/>
                <a:gd name="T180" fmla="*/ 3214874 h 321487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15050" h="3214874">
                  <a:moveTo>
                    <a:pt x="174479" y="0"/>
                  </a:moveTo>
                  <a:lnTo>
                    <a:pt x="173831" y="76387"/>
                  </a:lnTo>
                  <a:lnTo>
                    <a:pt x="0" y="90674"/>
                  </a:lnTo>
                  <a:lnTo>
                    <a:pt x="106217" y="347603"/>
                  </a:lnTo>
                  <a:lnTo>
                    <a:pt x="93517" y="531109"/>
                  </a:lnTo>
                  <a:lnTo>
                    <a:pt x="80817" y="772843"/>
                  </a:lnTo>
                  <a:lnTo>
                    <a:pt x="3029" y="887535"/>
                  </a:lnTo>
                  <a:lnTo>
                    <a:pt x="68117" y="1097508"/>
                  </a:lnTo>
                  <a:lnTo>
                    <a:pt x="80817" y="1353358"/>
                  </a:lnTo>
                  <a:lnTo>
                    <a:pt x="184004" y="1649791"/>
                  </a:lnTo>
                  <a:lnTo>
                    <a:pt x="299892" y="1768011"/>
                  </a:lnTo>
                  <a:lnTo>
                    <a:pt x="411017" y="1981514"/>
                  </a:lnTo>
                  <a:lnTo>
                    <a:pt x="841229" y="2265595"/>
                  </a:lnTo>
                  <a:lnTo>
                    <a:pt x="942975" y="2267137"/>
                  </a:lnTo>
                  <a:lnTo>
                    <a:pt x="1088231" y="2290949"/>
                  </a:lnTo>
                  <a:lnTo>
                    <a:pt x="1200150" y="2345718"/>
                  </a:lnTo>
                  <a:lnTo>
                    <a:pt x="1328738" y="2410012"/>
                  </a:lnTo>
                  <a:lnTo>
                    <a:pt x="1478756" y="2400487"/>
                  </a:lnTo>
                  <a:lnTo>
                    <a:pt x="1571625" y="2400487"/>
                  </a:lnTo>
                  <a:lnTo>
                    <a:pt x="1712119" y="2400487"/>
                  </a:lnTo>
                  <a:lnTo>
                    <a:pt x="1933575" y="2390962"/>
                  </a:lnTo>
                  <a:lnTo>
                    <a:pt x="2047875" y="2490974"/>
                  </a:lnTo>
                  <a:lnTo>
                    <a:pt x="2288381" y="2724337"/>
                  </a:lnTo>
                  <a:lnTo>
                    <a:pt x="2459831" y="2636230"/>
                  </a:lnTo>
                  <a:lnTo>
                    <a:pt x="2559844" y="2750530"/>
                  </a:lnTo>
                  <a:lnTo>
                    <a:pt x="2650331" y="2876737"/>
                  </a:lnTo>
                  <a:lnTo>
                    <a:pt x="2736056" y="3041043"/>
                  </a:lnTo>
                  <a:lnTo>
                    <a:pt x="2851004" y="3052554"/>
                  </a:lnTo>
                  <a:lnTo>
                    <a:pt x="2919413" y="3102955"/>
                  </a:lnTo>
                  <a:lnTo>
                    <a:pt x="2917679" y="2939628"/>
                  </a:lnTo>
                  <a:lnTo>
                    <a:pt x="3031979" y="2780824"/>
                  </a:lnTo>
                  <a:lnTo>
                    <a:pt x="3184379" y="2683778"/>
                  </a:lnTo>
                  <a:lnTo>
                    <a:pt x="3370117" y="2613198"/>
                  </a:lnTo>
                  <a:lnTo>
                    <a:pt x="3554267" y="2667897"/>
                  </a:lnTo>
                  <a:lnTo>
                    <a:pt x="3678092" y="2689071"/>
                  </a:lnTo>
                  <a:lnTo>
                    <a:pt x="3819379" y="2607905"/>
                  </a:lnTo>
                  <a:lnTo>
                    <a:pt x="4013054" y="2597318"/>
                  </a:lnTo>
                  <a:lnTo>
                    <a:pt x="4197204" y="2623785"/>
                  </a:lnTo>
                  <a:lnTo>
                    <a:pt x="4351192" y="2655546"/>
                  </a:lnTo>
                  <a:lnTo>
                    <a:pt x="4416279" y="2703187"/>
                  </a:lnTo>
                  <a:lnTo>
                    <a:pt x="4486275" y="2771962"/>
                  </a:lnTo>
                  <a:lnTo>
                    <a:pt x="4464844" y="2848162"/>
                  </a:lnTo>
                  <a:lnTo>
                    <a:pt x="4468667" y="2932570"/>
                  </a:lnTo>
                  <a:lnTo>
                    <a:pt x="4591050" y="3119624"/>
                  </a:lnTo>
                  <a:lnTo>
                    <a:pt x="4648200" y="3214874"/>
                  </a:lnTo>
                  <a:lnTo>
                    <a:pt x="4743450" y="3205349"/>
                  </a:lnTo>
                  <a:lnTo>
                    <a:pt x="4774406" y="3117243"/>
                  </a:lnTo>
                  <a:lnTo>
                    <a:pt x="4776788" y="2971987"/>
                  </a:lnTo>
                  <a:lnTo>
                    <a:pt x="4724400" y="2802918"/>
                  </a:lnTo>
                  <a:lnTo>
                    <a:pt x="4660106" y="2683855"/>
                  </a:lnTo>
                  <a:lnTo>
                    <a:pt x="4627417" y="2565557"/>
                  </a:lnTo>
                  <a:lnTo>
                    <a:pt x="4643438" y="2471924"/>
                  </a:lnTo>
                  <a:lnTo>
                    <a:pt x="4675042" y="2313236"/>
                  </a:lnTo>
                  <a:lnTo>
                    <a:pt x="4830617" y="2207367"/>
                  </a:lnTo>
                  <a:lnTo>
                    <a:pt x="4994129" y="2071502"/>
                  </a:lnTo>
                  <a:lnTo>
                    <a:pt x="5079206" y="2033774"/>
                  </a:lnTo>
                  <a:lnTo>
                    <a:pt x="5111604" y="1969162"/>
                  </a:lnTo>
                  <a:lnTo>
                    <a:pt x="5192567" y="1884467"/>
                  </a:lnTo>
                  <a:lnTo>
                    <a:pt x="5222729" y="1813888"/>
                  </a:lnTo>
                  <a:lnTo>
                    <a:pt x="5241779" y="1783892"/>
                  </a:lnTo>
                  <a:lnTo>
                    <a:pt x="5225904" y="1688610"/>
                  </a:lnTo>
                  <a:lnTo>
                    <a:pt x="5170342" y="1625088"/>
                  </a:lnTo>
                  <a:lnTo>
                    <a:pt x="5268767" y="1538629"/>
                  </a:lnTo>
                  <a:lnTo>
                    <a:pt x="5379244" y="1381312"/>
                  </a:lnTo>
                  <a:lnTo>
                    <a:pt x="5464969" y="1255105"/>
                  </a:lnTo>
                  <a:lnTo>
                    <a:pt x="5651354" y="1162794"/>
                  </a:lnTo>
                  <a:lnTo>
                    <a:pt x="5673579" y="1078099"/>
                  </a:lnTo>
                  <a:lnTo>
                    <a:pt x="5795963" y="1133662"/>
                  </a:lnTo>
                  <a:lnTo>
                    <a:pt x="5836444" y="1102705"/>
                  </a:lnTo>
                  <a:lnTo>
                    <a:pt x="5774531" y="1036030"/>
                  </a:lnTo>
                  <a:lnTo>
                    <a:pt x="5751367" y="956349"/>
                  </a:lnTo>
                  <a:lnTo>
                    <a:pt x="5776913" y="864580"/>
                  </a:lnTo>
                  <a:lnTo>
                    <a:pt x="5862638" y="783618"/>
                  </a:lnTo>
                  <a:lnTo>
                    <a:pt x="5976938" y="724087"/>
                  </a:lnTo>
                  <a:lnTo>
                    <a:pt x="6115050" y="647887"/>
                  </a:lnTo>
                  <a:lnTo>
                    <a:pt x="6030767" y="432298"/>
                  </a:lnTo>
                  <a:lnTo>
                    <a:pt x="6008542" y="254085"/>
                  </a:lnTo>
                  <a:lnTo>
                    <a:pt x="5854554" y="241734"/>
                  </a:lnTo>
                  <a:lnTo>
                    <a:pt x="5798344" y="445480"/>
                  </a:lnTo>
                  <a:lnTo>
                    <a:pt x="5722144" y="583593"/>
                  </a:lnTo>
                  <a:lnTo>
                    <a:pt x="5570392" y="580515"/>
                  </a:lnTo>
                  <a:lnTo>
                    <a:pt x="5379892" y="584044"/>
                  </a:lnTo>
                  <a:lnTo>
                    <a:pt x="5260181" y="666937"/>
                  </a:lnTo>
                  <a:lnTo>
                    <a:pt x="5122069" y="819337"/>
                  </a:lnTo>
                  <a:lnTo>
                    <a:pt x="4860131" y="831243"/>
                  </a:lnTo>
                  <a:lnTo>
                    <a:pt x="4838554" y="938705"/>
                  </a:lnTo>
                  <a:lnTo>
                    <a:pt x="4645819" y="1021743"/>
                  </a:lnTo>
                  <a:lnTo>
                    <a:pt x="4495800" y="1086037"/>
                  </a:lnTo>
                  <a:lnTo>
                    <a:pt x="4424363" y="1024124"/>
                  </a:lnTo>
                  <a:lnTo>
                    <a:pt x="4452938" y="990787"/>
                  </a:lnTo>
                  <a:lnTo>
                    <a:pt x="4507706" y="895537"/>
                  </a:lnTo>
                  <a:lnTo>
                    <a:pt x="4557713" y="790762"/>
                  </a:lnTo>
                  <a:lnTo>
                    <a:pt x="4379119" y="776474"/>
                  </a:lnTo>
                  <a:lnTo>
                    <a:pt x="4395788" y="585974"/>
                  </a:lnTo>
                  <a:lnTo>
                    <a:pt x="4255294" y="407380"/>
                  </a:lnTo>
                  <a:lnTo>
                    <a:pt x="4236244" y="466912"/>
                  </a:lnTo>
                  <a:lnTo>
                    <a:pt x="4168629" y="622862"/>
                  </a:lnTo>
                  <a:lnTo>
                    <a:pt x="4081463" y="690749"/>
                  </a:lnTo>
                  <a:lnTo>
                    <a:pt x="4112419" y="824099"/>
                  </a:lnTo>
                  <a:lnTo>
                    <a:pt x="4124325" y="969355"/>
                  </a:lnTo>
                  <a:lnTo>
                    <a:pt x="4040042" y="1058689"/>
                  </a:lnTo>
                  <a:lnTo>
                    <a:pt x="3922567" y="1044574"/>
                  </a:lnTo>
                  <a:lnTo>
                    <a:pt x="3924300" y="852674"/>
                  </a:lnTo>
                  <a:lnTo>
                    <a:pt x="3976688" y="688368"/>
                  </a:lnTo>
                  <a:lnTo>
                    <a:pt x="4002881" y="509774"/>
                  </a:lnTo>
                  <a:lnTo>
                    <a:pt x="4105275" y="481199"/>
                  </a:lnTo>
                  <a:lnTo>
                    <a:pt x="4188619" y="459768"/>
                  </a:lnTo>
                  <a:lnTo>
                    <a:pt x="4255294" y="402618"/>
                  </a:lnTo>
                  <a:lnTo>
                    <a:pt x="4200525" y="369280"/>
                  </a:lnTo>
                  <a:lnTo>
                    <a:pt x="4007644" y="362137"/>
                  </a:lnTo>
                  <a:lnTo>
                    <a:pt x="3819379" y="241734"/>
                  </a:lnTo>
                  <a:lnTo>
                    <a:pt x="3716192" y="333487"/>
                  </a:lnTo>
                  <a:lnTo>
                    <a:pt x="3562204" y="372306"/>
                  </a:lnTo>
                  <a:lnTo>
                    <a:pt x="3487592" y="289375"/>
                  </a:lnTo>
                  <a:lnTo>
                    <a:pt x="3639992" y="162332"/>
                  </a:lnTo>
                  <a:lnTo>
                    <a:pt x="3549504" y="109398"/>
                  </a:lnTo>
                  <a:lnTo>
                    <a:pt x="3343129" y="82931"/>
                  </a:lnTo>
                  <a:lnTo>
                    <a:pt x="3149454" y="17645"/>
                  </a:lnTo>
                  <a:lnTo>
                    <a:pt x="17447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71" name="Freeform 169"/>
            <p:cNvSpPr>
              <a:spLocks/>
            </p:cNvSpPr>
            <p:nvPr/>
          </p:nvSpPr>
          <p:spPr bwMode="auto">
            <a:xfrm>
              <a:off x="1214414" y="3001981"/>
              <a:ext cx="704850" cy="731837"/>
            </a:xfrm>
            <a:custGeom>
              <a:avLst/>
              <a:gdLst>
                <a:gd name="T0" fmla="*/ 601 w 4125765"/>
                <a:gd name="T1" fmla="*/ 554 h 4278499"/>
                <a:gd name="T2" fmla="*/ 537 w 4125765"/>
                <a:gd name="T3" fmla="*/ 473 h 4278499"/>
                <a:gd name="T4" fmla="*/ 491 w 4125765"/>
                <a:gd name="T5" fmla="*/ 470 h 4278499"/>
                <a:gd name="T6" fmla="*/ 463 w 4125765"/>
                <a:gd name="T7" fmla="*/ 421 h 4278499"/>
                <a:gd name="T8" fmla="*/ 424 w 4125765"/>
                <a:gd name="T9" fmla="*/ 419 h 4278499"/>
                <a:gd name="T10" fmla="*/ 405 w 4125765"/>
                <a:gd name="T11" fmla="*/ 56 h 4278499"/>
                <a:gd name="T12" fmla="*/ 370 w 4125765"/>
                <a:gd name="T13" fmla="*/ 60 h 4278499"/>
                <a:gd name="T14" fmla="*/ 342 w 4125765"/>
                <a:gd name="T15" fmla="*/ 58 h 4278499"/>
                <a:gd name="T16" fmla="*/ 317 w 4125765"/>
                <a:gd name="T17" fmla="*/ 43 h 4278499"/>
                <a:gd name="T18" fmla="*/ 287 w 4125765"/>
                <a:gd name="T19" fmla="*/ 39 h 4278499"/>
                <a:gd name="T20" fmla="*/ 261 w 4125765"/>
                <a:gd name="T21" fmla="*/ 21 h 4278499"/>
                <a:gd name="T22" fmla="*/ 223 w 4125765"/>
                <a:gd name="T23" fmla="*/ 14 h 4278499"/>
                <a:gd name="T24" fmla="*/ 174 w 4125765"/>
                <a:gd name="T25" fmla="*/ 17 h 4278499"/>
                <a:gd name="T26" fmla="*/ 137 w 4125765"/>
                <a:gd name="T27" fmla="*/ 35 h 4278499"/>
                <a:gd name="T28" fmla="*/ 109 w 4125765"/>
                <a:gd name="T29" fmla="*/ 58 h 4278499"/>
                <a:gd name="T30" fmla="*/ 86 w 4125765"/>
                <a:gd name="T31" fmla="*/ 97 h 4278499"/>
                <a:gd name="T32" fmla="*/ 51 w 4125765"/>
                <a:gd name="T33" fmla="*/ 108 h 4278499"/>
                <a:gd name="T34" fmla="*/ 43 w 4125765"/>
                <a:gd name="T35" fmla="*/ 138 h 4278499"/>
                <a:gd name="T36" fmla="*/ 126 w 4125765"/>
                <a:gd name="T37" fmla="*/ 216 h 4278499"/>
                <a:gd name="T38" fmla="*/ 88 w 4125765"/>
                <a:gd name="T39" fmla="*/ 218 h 4278499"/>
                <a:gd name="T40" fmla="*/ 53 w 4125765"/>
                <a:gd name="T41" fmla="*/ 209 h 4278499"/>
                <a:gd name="T42" fmla="*/ 34 w 4125765"/>
                <a:gd name="T43" fmla="*/ 230 h 4278499"/>
                <a:gd name="T44" fmla="*/ 38 w 4125765"/>
                <a:gd name="T45" fmla="*/ 261 h 4278499"/>
                <a:gd name="T46" fmla="*/ 75 w 4125765"/>
                <a:gd name="T47" fmla="*/ 286 h 4278499"/>
                <a:gd name="T48" fmla="*/ 109 w 4125765"/>
                <a:gd name="T49" fmla="*/ 282 h 4278499"/>
                <a:gd name="T50" fmla="*/ 133 w 4125765"/>
                <a:gd name="T51" fmla="*/ 308 h 4278499"/>
                <a:gd name="T52" fmla="*/ 94 w 4125765"/>
                <a:gd name="T53" fmla="*/ 334 h 4278499"/>
                <a:gd name="T54" fmla="*/ 64 w 4125765"/>
                <a:gd name="T55" fmla="*/ 349 h 4278499"/>
                <a:gd name="T56" fmla="*/ 43 w 4125765"/>
                <a:gd name="T57" fmla="*/ 386 h 4278499"/>
                <a:gd name="T58" fmla="*/ 64 w 4125765"/>
                <a:gd name="T59" fmla="*/ 421 h 4278499"/>
                <a:gd name="T60" fmla="*/ 43 w 4125765"/>
                <a:gd name="T61" fmla="*/ 444 h 4278499"/>
                <a:gd name="T62" fmla="*/ 62 w 4125765"/>
                <a:gd name="T63" fmla="*/ 436 h 4278499"/>
                <a:gd name="T64" fmla="*/ 90 w 4125765"/>
                <a:gd name="T65" fmla="*/ 440 h 4278499"/>
                <a:gd name="T66" fmla="*/ 119 w 4125765"/>
                <a:gd name="T67" fmla="*/ 449 h 4278499"/>
                <a:gd name="T68" fmla="*/ 126 w 4125765"/>
                <a:gd name="T69" fmla="*/ 482 h 4278499"/>
                <a:gd name="T70" fmla="*/ 159 w 4125765"/>
                <a:gd name="T71" fmla="*/ 470 h 4278499"/>
                <a:gd name="T72" fmla="*/ 172 w 4125765"/>
                <a:gd name="T73" fmla="*/ 492 h 4278499"/>
                <a:gd name="T74" fmla="*/ 144 w 4125765"/>
                <a:gd name="T75" fmla="*/ 526 h 4278499"/>
                <a:gd name="T76" fmla="*/ 68 w 4125765"/>
                <a:gd name="T77" fmla="*/ 573 h 4278499"/>
                <a:gd name="T78" fmla="*/ 1 w 4125765"/>
                <a:gd name="T79" fmla="*/ 614 h 4278499"/>
                <a:gd name="T80" fmla="*/ 26 w 4125765"/>
                <a:gd name="T81" fmla="*/ 618 h 4278499"/>
                <a:gd name="T82" fmla="*/ 86 w 4125765"/>
                <a:gd name="T83" fmla="*/ 587 h 4278499"/>
                <a:gd name="T84" fmla="*/ 129 w 4125765"/>
                <a:gd name="T85" fmla="*/ 560 h 4278499"/>
                <a:gd name="T86" fmla="*/ 168 w 4125765"/>
                <a:gd name="T87" fmla="*/ 532 h 4278499"/>
                <a:gd name="T88" fmla="*/ 203 w 4125765"/>
                <a:gd name="T89" fmla="*/ 501 h 4278499"/>
                <a:gd name="T90" fmla="*/ 239 w 4125765"/>
                <a:gd name="T91" fmla="*/ 469 h 4278499"/>
                <a:gd name="T92" fmla="*/ 223 w 4125765"/>
                <a:gd name="T93" fmla="*/ 451 h 4278499"/>
                <a:gd name="T94" fmla="*/ 268 w 4125765"/>
                <a:gd name="T95" fmla="*/ 455 h 4278499"/>
                <a:gd name="T96" fmla="*/ 316 w 4125765"/>
                <a:gd name="T97" fmla="*/ 435 h 4278499"/>
                <a:gd name="T98" fmla="*/ 328 w 4125765"/>
                <a:gd name="T99" fmla="*/ 422 h 4278499"/>
                <a:gd name="T100" fmla="*/ 344 w 4125765"/>
                <a:gd name="T101" fmla="*/ 407 h 4278499"/>
                <a:gd name="T102" fmla="*/ 375 w 4125765"/>
                <a:gd name="T103" fmla="*/ 428 h 4278499"/>
                <a:gd name="T104" fmla="*/ 432 w 4125765"/>
                <a:gd name="T105" fmla="*/ 444 h 4278499"/>
                <a:gd name="T106" fmla="*/ 484 w 4125765"/>
                <a:gd name="T107" fmla="*/ 478 h 4278499"/>
                <a:gd name="T108" fmla="*/ 503 w 4125765"/>
                <a:gd name="T109" fmla="*/ 508 h 4278499"/>
                <a:gd name="T110" fmla="*/ 537 w 4125765"/>
                <a:gd name="T111" fmla="*/ 558 h 4278499"/>
                <a:gd name="T112" fmla="*/ 553 w 4125765"/>
                <a:gd name="T113" fmla="*/ 591 h 42784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125765"/>
                <a:gd name="T172" fmla="*/ 0 h 4278499"/>
                <a:gd name="T173" fmla="*/ 4125765 w 4125765"/>
                <a:gd name="T174" fmla="*/ 4278499 h 427849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125765" h="4278499">
                  <a:moveTo>
                    <a:pt x="4010131" y="3965811"/>
                  </a:moveTo>
                  <a:lnTo>
                    <a:pt x="4125765" y="3781355"/>
                  </a:lnTo>
                  <a:lnTo>
                    <a:pt x="3939622" y="3647336"/>
                  </a:lnTo>
                  <a:lnTo>
                    <a:pt x="3687200" y="3227986"/>
                  </a:lnTo>
                  <a:lnTo>
                    <a:pt x="3513749" y="3019032"/>
                  </a:lnTo>
                  <a:lnTo>
                    <a:pt x="3371321" y="3212134"/>
                  </a:lnTo>
                  <a:lnTo>
                    <a:pt x="3223253" y="3017591"/>
                  </a:lnTo>
                  <a:lnTo>
                    <a:pt x="3182357" y="2874925"/>
                  </a:lnTo>
                  <a:lnTo>
                    <a:pt x="3042750" y="2899423"/>
                  </a:lnTo>
                  <a:lnTo>
                    <a:pt x="2914424" y="2859073"/>
                  </a:lnTo>
                  <a:lnTo>
                    <a:pt x="2927116" y="514460"/>
                  </a:lnTo>
                  <a:lnTo>
                    <a:pt x="2784688" y="383323"/>
                  </a:lnTo>
                  <a:lnTo>
                    <a:pt x="2669054" y="409263"/>
                  </a:lnTo>
                  <a:lnTo>
                    <a:pt x="2540728" y="409263"/>
                  </a:lnTo>
                  <a:lnTo>
                    <a:pt x="2410991" y="342974"/>
                  </a:lnTo>
                  <a:lnTo>
                    <a:pt x="2347533" y="396293"/>
                  </a:lnTo>
                  <a:lnTo>
                    <a:pt x="2257282" y="330004"/>
                  </a:lnTo>
                  <a:lnTo>
                    <a:pt x="2179723" y="291095"/>
                  </a:lnTo>
                  <a:lnTo>
                    <a:pt x="2089471" y="250745"/>
                  </a:lnTo>
                  <a:lnTo>
                    <a:pt x="1972427" y="263715"/>
                  </a:lnTo>
                  <a:lnTo>
                    <a:pt x="1844101" y="291095"/>
                  </a:lnTo>
                  <a:lnTo>
                    <a:pt x="1791924" y="145548"/>
                  </a:lnTo>
                  <a:lnTo>
                    <a:pt x="1586039" y="171487"/>
                  </a:lnTo>
                  <a:lnTo>
                    <a:pt x="1535272" y="92228"/>
                  </a:lnTo>
                  <a:lnTo>
                    <a:pt x="1367461" y="0"/>
                  </a:lnTo>
                  <a:lnTo>
                    <a:pt x="1195420" y="119608"/>
                  </a:lnTo>
                  <a:lnTo>
                    <a:pt x="1019148" y="145548"/>
                  </a:lnTo>
                  <a:lnTo>
                    <a:pt x="941588" y="237776"/>
                  </a:lnTo>
                  <a:lnTo>
                    <a:pt x="825954" y="304065"/>
                  </a:lnTo>
                  <a:lnTo>
                    <a:pt x="748394" y="396293"/>
                  </a:lnTo>
                  <a:lnTo>
                    <a:pt x="675065" y="505814"/>
                  </a:lnTo>
                  <a:lnTo>
                    <a:pt x="593275" y="660008"/>
                  </a:lnTo>
                  <a:lnTo>
                    <a:pt x="486102" y="747913"/>
                  </a:lnTo>
                  <a:lnTo>
                    <a:pt x="347904" y="737825"/>
                  </a:lnTo>
                  <a:lnTo>
                    <a:pt x="284446" y="817084"/>
                  </a:lnTo>
                  <a:lnTo>
                    <a:pt x="297138" y="941016"/>
                  </a:lnTo>
                  <a:lnTo>
                    <a:pt x="464949" y="1093768"/>
                  </a:lnTo>
                  <a:lnTo>
                    <a:pt x="864029" y="1472769"/>
                  </a:lnTo>
                  <a:lnTo>
                    <a:pt x="708909" y="1541940"/>
                  </a:lnTo>
                  <a:lnTo>
                    <a:pt x="605967" y="1490061"/>
                  </a:lnTo>
                  <a:lnTo>
                    <a:pt x="580583" y="1376217"/>
                  </a:lnTo>
                  <a:lnTo>
                    <a:pt x="362006" y="1423772"/>
                  </a:lnTo>
                  <a:lnTo>
                    <a:pt x="322521" y="1490061"/>
                  </a:lnTo>
                  <a:lnTo>
                    <a:pt x="232270" y="1567879"/>
                  </a:lnTo>
                  <a:lnTo>
                    <a:pt x="154710" y="1665871"/>
                  </a:lnTo>
                  <a:lnTo>
                    <a:pt x="257653" y="1779716"/>
                  </a:lnTo>
                  <a:lnTo>
                    <a:pt x="362006" y="1951202"/>
                  </a:lnTo>
                  <a:lnTo>
                    <a:pt x="515715" y="1951202"/>
                  </a:lnTo>
                  <a:lnTo>
                    <a:pt x="670835" y="1977141"/>
                  </a:lnTo>
                  <a:lnTo>
                    <a:pt x="748394" y="1923822"/>
                  </a:lnTo>
                  <a:lnTo>
                    <a:pt x="864029" y="1955525"/>
                  </a:lnTo>
                  <a:lnTo>
                    <a:pt x="911975" y="2101073"/>
                  </a:lnTo>
                  <a:lnTo>
                    <a:pt x="696218" y="2148628"/>
                  </a:lnTo>
                  <a:lnTo>
                    <a:pt x="645451" y="2279765"/>
                  </a:lnTo>
                  <a:lnTo>
                    <a:pt x="515715" y="2240856"/>
                  </a:lnTo>
                  <a:lnTo>
                    <a:pt x="438156" y="2384963"/>
                  </a:lnTo>
                  <a:lnTo>
                    <a:pt x="374698" y="2517541"/>
                  </a:lnTo>
                  <a:lnTo>
                    <a:pt x="297138" y="2632826"/>
                  </a:lnTo>
                  <a:lnTo>
                    <a:pt x="412772" y="2701997"/>
                  </a:lnTo>
                  <a:lnTo>
                    <a:pt x="438156" y="2873484"/>
                  </a:lnTo>
                  <a:lnTo>
                    <a:pt x="271755" y="2912393"/>
                  </a:lnTo>
                  <a:lnTo>
                    <a:pt x="297138" y="3030560"/>
                  </a:lnTo>
                  <a:lnTo>
                    <a:pt x="387389" y="3043530"/>
                  </a:lnTo>
                  <a:lnTo>
                    <a:pt x="425464" y="2978682"/>
                  </a:lnTo>
                  <a:lnTo>
                    <a:pt x="528407" y="2978682"/>
                  </a:lnTo>
                  <a:lnTo>
                    <a:pt x="618658" y="3004621"/>
                  </a:lnTo>
                  <a:lnTo>
                    <a:pt x="761086" y="2965712"/>
                  </a:lnTo>
                  <a:lnTo>
                    <a:pt x="817493" y="3068028"/>
                  </a:lnTo>
                  <a:lnTo>
                    <a:pt x="761086" y="3189077"/>
                  </a:lnTo>
                  <a:lnTo>
                    <a:pt x="864029" y="3294275"/>
                  </a:lnTo>
                  <a:lnTo>
                    <a:pt x="993765" y="3255366"/>
                  </a:lnTo>
                  <a:lnTo>
                    <a:pt x="1092993" y="3206937"/>
                  </a:lnTo>
                  <a:lnTo>
                    <a:pt x="1188243" y="3268849"/>
                  </a:lnTo>
                  <a:lnTo>
                    <a:pt x="1183481" y="3361718"/>
                  </a:lnTo>
                  <a:lnTo>
                    <a:pt x="1112043" y="3480780"/>
                  </a:lnTo>
                  <a:lnTo>
                    <a:pt x="985837" y="3595080"/>
                  </a:lnTo>
                  <a:lnTo>
                    <a:pt x="728662" y="3764149"/>
                  </a:lnTo>
                  <a:lnTo>
                    <a:pt x="469106" y="3914168"/>
                  </a:lnTo>
                  <a:lnTo>
                    <a:pt x="244962" y="4137298"/>
                  </a:lnTo>
                  <a:lnTo>
                    <a:pt x="4762" y="4192774"/>
                  </a:lnTo>
                  <a:lnTo>
                    <a:pt x="0" y="4278499"/>
                  </a:lnTo>
                  <a:lnTo>
                    <a:pt x="176212" y="4221349"/>
                  </a:lnTo>
                  <a:lnTo>
                    <a:pt x="414337" y="4099905"/>
                  </a:lnTo>
                  <a:lnTo>
                    <a:pt x="588168" y="4009418"/>
                  </a:lnTo>
                  <a:lnTo>
                    <a:pt x="757237" y="3911787"/>
                  </a:lnTo>
                  <a:lnTo>
                    <a:pt x="883443" y="3823680"/>
                  </a:lnTo>
                  <a:lnTo>
                    <a:pt x="1054893" y="3759387"/>
                  </a:lnTo>
                  <a:lnTo>
                    <a:pt x="1154906" y="3633180"/>
                  </a:lnTo>
                  <a:lnTo>
                    <a:pt x="1285875" y="3530787"/>
                  </a:lnTo>
                  <a:lnTo>
                    <a:pt x="1393031" y="3421249"/>
                  </a:lnTo>
                  <a:lnTo>
                    <a:pt x="1512093" y="3349812"/>
                  </a:lnTo>
                  <a:lnTo>
                    <a:pt x="1643062" y="3204555"/>
                  </a:lnTo>
                  <a:lnTo>
                    <a:pt x="1701673" y="3122788"/>
                  </a:lnTo>
                  <a:lnTo>
                    <a:pt x="1535906" y="3080730"/>
                  </a:lnTo>
                  <a:lnTo>
                    <a:pt x="1709737" y="2956905"/>
                  </a:lnTo>
                  <a:lnTo>
                    <a:pt x="1844101" y="3109819"/>
                  </a:lnTo>
                  <a:lnTo>
                    <a:pt x="2093702" y="3019032"/>
                  </a:lnTo>
                  <a:lnTo>
                    <a:pt x="2171700" y="2971193"/>
                  </a:lnTo>
                  <a:lnTo>
                    <a:pt x="2308049" y="2965712"/>
                  </a:lnTo>
                  <a:lnTo>
                    <a:pt x="2250281" y="2885468"/>
                  </a:lnTo>
                  <a:lnTo>
                    <a:pt x="2228850" y="2797362"/>
                  </a:lnTo>
                  <a:lnTo>
                    <a:pt x="2360225" y="2781256"/>
                  </a:lnTo>
                  <a:lnTo>
                    <a:pt x="2450476" y="2899423"/>
                  </a:lnTo>
                  <a:lnTo>
                    <a:pt x="2578802" y="2925362"/>
                  </a:lnTo>
                  <a:lnTo>
                    <a:pt x="2784688" y="2951302"/>
                  </a:lnTo>
                  <a:lnTo>
                    <a:pt x="2965190" y="3030560"/>
                  </a:lnTo>
                  <a:lnTo>
                    <a:pt x="3145693" y="3096849"/>
                  </a:lnTo>
                  <a:lnTo>
                    <a:pt x="3324785" y="3261131"/>
                  </a:lnTo>
                  <a:lnTo>
                    <a:pt x="3455932" y="3465762"/>
                  </a:lnTo>
                  <a:lnTo>
                    <a:pt x="3546183" y="3624279"/>
                  </a:lnTo>
                  <a:lnTo>
                    <a:pt x="3687200" y="3808735"/>
                  </a:lnTo>
                  <a:lnTo>
                    <a:pt x="3726685" y="3952842"/>
                  </a:lnTo>
                  <a:lnTo>
                    <a:pt x="3797194" y="4034983"/>
                  </a:lnTo>
                  <a:lnTo>
                    <a:pt x="4010131" y="396581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72" name="Freeform 170"/>
            <p:cNvSpPr>
              <a:spLocks/>
            </p:cNvSpPr>
            <p:nvPr/>
          </p:nvSpPr>
          <p:spPr bwMode="auto">
            <a:xfrm rot="290201">
              <a:off x="3822676" y="3224231"/>
              <a:ext cx="192088" cy="128587"/>
            </a:xfrm>
            <a:custGeom>
              <a:avLst/>
              <a:gdLst>
                <a:gd name="T0" fmla="*/ 2147483647 w 2600"/>
                <a:gd name="T1" fmla="*/ 0 h 1664"/>
                <a:gd name="T2" fmla="*/ 2147483647 w 2600"/>
                <a:gd name="T3" fmla="*/ 2147483647 h 1664"/>
                <a:gd name="T4" fmla="*/ 2147483647 w 2600"/>
                <a:gd name="T5" fmla="*/ 2147483647 h 1664"/>
                <a:gd name="T6" fmla="*/ 2147483647 w 2600"/>
                <a:gd name="T7" fmla="*/ 2147483647 h 1664"/>
                <a:gd name="T8" fmla="*/ 2147483647 w 2600"/>
                <a:gd name="T9" fmla="*/ 2147483647 h 1664"/>
                <a:gd name="T10" fmla="*/ 2147483647 w 2600"/>
                <a:gd name="T11" fmla="*/ 2147483647 h 1664"/>
                <a:gd name="T12" fmla="*/ 2147483647 w 2600"/>
                <a:gd name="T13" fmla="*/ 2147483647 h 1664"/>
                <a:gd name="T14" fmla="*/ 2147483647 w 2600"/>
                <a:gd name="T15" fmla="*/ 2147483647 h 1664"/>
                <a:gd name="T16" fmla="*/ 2147483647 w 2600"/>
                <a:gd name="T17" fmla="*/ 2147483647 h 1664"/>
                <a:gd name="T18" fmla="*/ 2147483647 w 2600"/>
                <a:gd name="T19" fmla="*/ 2147483647 h 1664"/>
                <a:gd name="T20" fmla="*/ 2147483647 w 2600"/>
                <a:gd name="T21" fmla="*/ 2147483647 h 1664"/>
                <a:gd name="T22" fmla="*/ 2147483647 w 2600"/>
                <a:gd name="T23" fmla="*/ 2147483647 h 1664"/>
                <a:gd name="T24" fmla="*/ 2147483647 w 2600"/>
                <a:gd name="T25" fmla="*/ 2147483647 h 1664"/>
                <a:gd name="T26" fmla="*/ 2147483647 w 2600"/>
                <a:gd name="T27" fmla="*/ 2147483647 h 1664"/>
                <a:gd name="T28" fmla="*/ 2147483647 w 2600"/>
                <a:gd name="T29" fmla="*/ 2147483647 h 1664"/>
                <a:gd name="T30" fmla="*/ 2147483647 w 2600"/>
                <a:gd name="T31" fmla="*/ 2147483647 h 1664"/>
                <a:gd name="T32" fmla="*/ 2147483647 w 2600"/>
                <a:gd name="T33" fmla="*/ 2147483647 h 1664"/>
                <a:gd name="T34" fmla="*/ 2147483647 w 2600"/>
                <a:gd name="T35" fmla="*/ 2147483647 h 1664"/>
                <a:gd name="T36" fmla="*/ 2147483647 w 2600"/>
                <a:gd name="T37" fmla="*/ 2147483647 h 1664"/>
                <a:gd name="T38" fmla="*/ 2147483647 w 2600"/>
                <a:gd name="T39" fmla="*/ 2147483647 h 1664"/>
                <a:gd name="T40" fmla="*/ 2147483647 w 2600"/>
                <a:gd name="T41" fmla="*/ 2147483647 h 1664"/>
                <a:gd name="T42" fmla="*/ 2147483647 w 2600"/>
                <a:gd name="T43" fmla="*/ 2147483647 h 1664"/>
                <a:gd name="T44" fmla="*/ 2147483647 w 2600"/>
                <a:gd name="T45" fmla="*/ 2147483647 h 1664"/>
                <a:gd name="T46" fmla="*/ 2147483647 w 2600"/>
                <a:gd name="T47" fmla="*/ 2147483647 h 1664"/>
                <a:gd name="T48" fmla="*/ 2147483647 w 2600"/>
                <a:gd name="T49" fmla="*/ 2147483647 h 1664"/>
                <a:gd name="T50" fmla="*/ 2147483647 w 2600"/>
                <a:gd name="T51" fmla="*/ 2147483647 h 1664"/>
                <a:gd name="T52" fmla="*/ 2147483647 w 2600"/>
                <a:gd name="T53" fmla="*/ 2147483647 h 1664"/>
                <a:gd name="T54" fmla="*/ 0 w 2600"/>
                <a:gd name="T55" fmla="*/ 2147483647 h 1664"/>
                <a:gd name="T56" fmla="*/ 2147483647 w 2600"/>
                <a:gd name="T57" fmla="*/ 2147483647 h 1664"/>
                <a:gd name="T58" fmla="*/ 2147483647 w 2600"/>
                <a:gd name="T59" fmla="*/ 2147483647 h 1664"/>
                <a:gd name="T60" fmla="*/ 2147483647 w 2600"/>
                <a:gd name="T61" fmla="*/ 2147483647 h 1664"/>
                <a:gd name="T62" fmla="*/ 2147483647 w 2600"/>
                <a:gd name="T63" fmla="*/ 2147483647 h 1664"/>
                <a:gd name="T64" fmla="*/ 2147483647 w 2600"/>
                <a:gd name="T65" fmla="*/ 2147483647 h 1664"/>
                <a:gd name="T66" fmla="*/ 2147483647 w 2600"/>
                <a:gd name="T67" fmla="*/ 2147483647 h 1664"/>
                <a:gd name="T68" fmla="*/ 2147483647 w 2600"/>
                <a:gd name="T69" fmla="*/ 2147483647 h 1664"/>
                <a:gd name="T70" fmla="*/ 2147483647 w 2600"/>
                <a:gd name="T71" fmla="*/ 2147483647 h 1664"/>
                <a:gd name="T72" fmla="*/ 2147483647 w 2600"/>
                <a:gd name="T73" fmla="*/ 2147483647 h 1664"/>
                <a:gd name="T74" fmla="*/ 2147483647 w 2600"/>
                <a:gd name="T75" fmla="*/ 2147483647 h 1664"/>
                <a:gd name="T76" fmla="*/ 2147483647 w 2600"/>
                <a:gd name="T77" fmla="*/ 2147483647 h 1664"/>
                <a:gd name="T78" fmla="*/ 2147483647 w 2600"/>
                <a:gd name="T79" fmla="*/ 2147483647 h 1664"/>
                <a:gd name="T80" fmla="*/ 2147483647 w 2600"/>
                <a:gd name="T81" fmla="*/ 2147483647 h 1664"/>
                <a:gd name="T82" fmla="*/ 2147483647 w 2600"/>
                <a:gd name="T83" fmla="*/ 2147483647 h 1664"/>
                <a:gd name="T84" fmla="*/ 2147483647 w 2600"/>
                <a:gd name="T85" fmla="*/ 2147483647 h 1664"/>
                <a:gd name="T86" fmla="*/ 2147483647 w 2600"/>
                <a:gd name="T87" fmla="*/ 2147483647 h 1664"/>
                <a:gd name="T88" fmla="*/ 2147483647 w 2600"/>
                <a:gd name="T89" fmla="*/ 2147483647 h 1664"/>
                <a:gd name="T90" fmla="*/ 2147483647 w 2600"/>
                <a:gd name="T91" fmla="*/ 2147483647 h 1664"/>
                <a:gd name="T92" fmla="*/ 2147483647 w 2600"/>
                <a:gd name="T93" fmla="*/ 2147483647 h 1664"/>
                <a:gd name="T94" fmla="*/ 2147483647 w 2600"/>
                <a:gd name="T95" fmla="*/ 2147483647 h 1664"/>
                <a:gd name="T96" fmla="*/ 2147483647 w 2600"/>
                <a:gd name="T97" fmla="*/ 2147483647 h 1664"/>
                <a:gd name="T98" fmla="*/ 2147483647 w 2600"/>
                <a:gd name="T99" fmla="*/ 2147483647 h 1664"/>
                <a:gd name="T100" fmla="*/ 2147483647 w 2600"/>
                <a:gd name="T101" fmla="*/ 2147483647 h 1664"/>
                <a:gd name="T102" fmla="*/ 2147483647 w 2600"/>
                <a:gd name="T103" fmla="*/ 2147483647 h 1664"/>
                <a:gd name="T104" fmla="*/ 2147483647 w 2600"/>
                <a:gd name="T105" fmla="*/ 2147483647 h 1664"/>
                <a:gd name="T106" fmla="*/ 2147483647 w 2600"/>
                <a:gd name="T107" fmla="*/ 2147483647 h 1664"/>
                <a:gd name="T108" fmla="*/ 2147483647 w 2600"/>
                <a:gd name="T109" fmla="*/ 2147483647 h 1664"/>
                <a:gd name="T110" fmla="*/ 2147483647 w 2600"/>
                <a:gd name="T111" fmla="*/ 2147483647 h 1664"/>
                <a:gd name="T112" fmla="*/ 2147483647 w 2600"/>
                <a:gd name="T113" fmla="*/ 2147483647 h 1664"/>
                <a:gd name="T114" fmla="*/ 2147483647 w 2600"/>
                <a:gd name="T115" fmla="*/ 2147483647 h 1664"/>
                <a:gd name="T116" fmla="*/ 2147483647 w 2600"/>
                <a:gd name="T117" fmla="*/ 2147483647 h 1664"/>
                <a:gd name="T118" fmla="*/ 2147483647 w 2600"/>
                <a:gd name="T119" fmla="*/ 2147483647 h 1664"/>
                <a:gd name="T120" fmla="*/ 2147483647 w 2600"/>
                <a:gd name="T121" fmla="*/ 2147483647 h 1664"/>
                <a:gd name="T122" fmla="*/ 2147483647 w 2600"/>
                <a:gd name="T123" fmla="*/ 2147483647 h 16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00"/>
                <a:gd name="T187" fmla="*/ 0 h 1664"/>
                <a:gd name="T188" fmla="*/ 2600 w 2600"/>
                <a:gd name="T189" fmla="*/ 1664 h 16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00" h="1664">
                  <a:moveTo>
                    <a:pt x="2104" y="48"/>
                  </a:moveTo>
                  <a:lnTo>
                    <a:pt x="2024" y="0"/>
                  </a:lnTo>
                  <a:lnTo>
                    <a:pt x="1952" y="40"/>
                  </a:lnTo>
                  <a:lnTo>
                    <a:pt x="1944" y="112"/>
                  </a:lnTo>
                  <a:lnTo>
                    <a:pt x="1952" y="216"/>
                  </a:lnTo>
                  <a:lnTo>
                    <a:pt x="1856" y="272"/>
                  </a:lnTo>
                  <a:lnTo>
                    <a:pt x="1792" y="216"/>
                  </a:lnTo>
                  <a:lnTo>
                    <a:pt x="1712" y="224"/>
                  </a:lnTo>
                  <a:lnTo>
                    <a:pt x="1680" y="296"/>
                  </a:lnTo>
                  <a:lnTo>
                    <a:pt x="1632" y="256"/>
                  </a:lnTo>
                  <a:lnTo>
                    <a:pt x="1600" y="200"/>
                  </a:lnTo>
                  <a:lnTo>
                    <a:pt x="1512" y="192"/>
                  </a:lnTo>
                  <a:lnTo>
                    <a:pt x="1480" y="248"/>
                  </a:lnTo>
                  <a:lnTo>
                    <a:pt x="1512" y="296"/>
                  </a:lnTo>
                  <a:lnTo>
                    <a:pt x="1552" y="376"/>
                  </a:lnTo>
                  <a:lnTo>
                    <a:pt x="1552" y="440"/>
                  </a:lnTo>
                  <a:lnTo>
                    <a:pt x="1480" y="432"/>
                  </a:lnTo>
                  <a:lnTo>
                    <a:pt x="1472" y="360"/>
                  </a:lnTo>
                  <a:lnTo>
                    <a:pt x="1400" y="336"/>
                  </a:lnTo>
                  <a:lnTo>
                    <a:pt x="1424" y="272"/>
                  </a:lnTo>
                  <a:lnTo>
                    <a:pt x="1360" y="160"/>
                  </a:lnTo>
                  <a:lnTo>
                    <a:pt x="1272" y="176"/>
                  </a:lnTo>
                  <a:lnTo>
                    <a:pt x="1200" y="248"/>
                  </a:lnTo>
                  <a:lnTo>
                    <a:pt x="1200" y="328"/>
                  </a:lnTo>
                  <a:lnTo>
                    <a:pt x="1200" y="392"/>
                  </a:lnTo>
                  <a:lnTo>
                    <a:pt x="1120" y="400"/>
                  </a:lnTo>
                  <a:lnTo>
                    <a:pt x="1088" y="304"/>
                  </a:lnTo>
                  <a:lnTo>
                    <a:pt x="1056" y="224"/>
                  </a:lnTo>
                  <a:lnTo>
                    <a:pt x="976" y="184"/>
                  </a:lnTo>
                  <a:lnTo>
                    <a:pt x="912" y="256"/>
                  </a:lnTo>
                  <a:lnTo>
                    <a:pt x="960" y="312"/>
                  </a:lnTo>
                  <a:lnTo>
                    <a:pt x="968" y="376"/>
                  </a:lnTo>
                  <a:lnTo>
                    <a:pt x="944" y="456"/>
                  </a:lnTo>
                  <a:lnTo>
                    <a:pt x="904" y="512"/>
                  </a:lnTo>
                  <a:lnTo>
                    <a:pt x="848" y="432"/>
                  </a:lnTo>
                  <a:lnTo>
                    <a:pt x="784" y="416"/>
                  </a:lnTo>
                  <a:lnTo>
                    <a:pt x="768" y="512"/>
                  </a:lnTo>
                  <a:lnTo>
                    <a:pt x="664" y="504"/>
                  </a:lnTo>
                  <a:lnTo>
                    <a:pt x="696" y="456"/>
                  </a:lnTo>
                  <a:lnTo>
                    <a:pt x="704" y="368"/>
                  </a:lnTo>
                  <a:lnTo>
                    <a:pt x="696" y="248"/>
                  </a:lnTo>
                  <a:lnTo>
                    <a:pt x="616" y="168"/>
                  </a:lnTo>
                  <a:lnTo>
                    <a:pt x="560" y="104"/>
                  </a:lnTo>
                  <a:lnTo>
                    <a:pt x="480" y="24"/>
                  </a:lnTo>
                  <a:lnTo>
                    <a:pt x="488" y="128"/>
                  </a:lnTo>
                  <a:lnTo>
                    <a:pt x="480" y="240"/>
                  </a:lnTo>
                  <a:lnTo>
                    <a:pt x="416" y="296"/>
                  </a:lnTo>
                  <a:lnTo>
                    <a:pt x="400" y="208"/>
                  </a:lnTo>
                  <a:lnTo>
                    <a:pt x="320" y="216"/>
                  </a:lnTo>
                  <a:lnTo>
                    <a:pt x="312" y="96"/>
                  </a:lnTo>
                  <a:lnTo>
                    <a:pt x="232" y="80"/>
                  </a:lnTo>
                  <a:lnTo>
                    <a:pt x="216" y="200"/>
                  </a:lnTo>
                  <a:lnTo>
                    <a:pt x="144" y="240"/>
                  </a:lnTo>
                  <a:lnTo>
                    <a:pt x="80" y="344"/>
                  </a:lnTo>
                  <a:lnTo>
                    <a:pt x="88" y="400"/>
                  </a:lnTo>
                  <a:lnTo>
                    <a:pt x="0" y="464"/>
                  </a:lnTo>
                  <a:lnTo>
                    <a:pt x="32" y="520"/>
                  </a:lnTo>
                  <a:lnTo>
                    <a:pt x="160" y="456"/>
                  </a:lnTo>
                  <a:lnTo>
                    <a:pt x="256" y="432"/>
                  </a:lnTo>
                  <a:lnTo>
                    <a:pt x="336" y="424"/>
                  </a:lnTo>
                  <a:lnTo>
                    <a:pt x="416" y="448"/>
                  </a:lnTo>
                  <a:lnTo>
                    <a:pt x="504" y="472"/>
                  </a:lnTo>
                  <a:lnTo>
                    <a:pt x="568" y="544"/>
                  </a:lnTo>
                  <a:lnTo>
                    <a:pt x="488" y="552"/>
                  </a:lnTo>
                  <a:lnTo>
                    <a:pt x="392" y="616"/>
                  </a:lnTo>
                  <a:lnTo>
                    <a:pt x="416" y="656"/>
                  </a:lnTo>
                  <a:lnTo>
                    <a:pt x="488" y="672"/>
                  </a:lnTo>
                  <a:lnTo>
                    <a:pt x="568" y="680"/>
                  </a:lnTo>
                  <a:lnTo>
                    <a:pt x="512" y="752"/>
                  </a:lnTo>
                  <a:lnTo>
                    <a:pt x="432" y="768"/>
                  </a:lnTo>
                  <a:lnTo>
                    <a:pt x="336" y="760"/>
                  </a:lnTo>
                  <a:lnTo>
                    <a:pt x="208" y="768"/>
                  </a:lnTo>
                  <a:lnTo>
                    <a:pt x="104" y="776"/>
                  </a:lnTo>
                  <a:lnTo>
                    <a:pt x="184" y="832"/>
                  </a:lnTo>
                  <a:lnTo>
                    <a:pt x="264" y="848"/>
                  </a:lnTo>
                  <a:lnTo>
                    <a:pt x="360" y="880"/>
                  </a:lnTo>
                  <a:lnTo>
                    <a:pt x="368" y="992"/>
                  </a:lnTo>
                  <a:lnTo>
                    <a:pt x="448" y="1024"/>
                  </a:lnTo>
                  <a:lnTo>
                    <a:pt x="512" y="1072"/>
                  </a:lnTo>
                  <a:lnTo>
                    <a:pt x="456" y="1152"/>
                  </a:lnTo>
                  <a:lnTo>
                    <a:pt x="384" y="1232"/>
                  </a:lnTo>
                  <a:lnTo>
                    <a:pt x="296" y="1272"/>
                  </a:lnTo>
                  <a:lnTo>
                    <a:pt x="200" y="1304"/>
                  </a:lnTo>
                  <a:lnTo>
                    <a:pt x="232" y="1384"/>
                  </a:lnTo>
                  <a:lnTo>
                    <a:pt x="312" y="1384"/>
                  </a:lnTo>
                  <a:lnTo>
                    <a:pt x="416" y="1368"/>
                  </a:lnTo>
                  <a:lnTo>
                    <a:pt x="576" y="1328"/>
                  </a:lnTo>
                  <a:lnTo>
                    <a:pt x="688" y="1392"/>
                  </a:lnTo>
                  <a:lnTo>
                    <a:pt x="744" y="1480"/>
                  </a:lnTo>
                  <a:lnTo>
                    <a:pt x="800" y="1568"/>
                  </a:lnTo>
                  <a:lnTo>
                    <a:pt x="912" y="1552"/>
                  </a:lnTo>
                  <a:lnTo>
                    <a:pt x="990" y="1582"/>
                  </a:lnTo>
                  <a:lnTo>
                    <a:pt x="1120" y="1632"/>
                  </a:lnTo>
                  <a:lnTo>
                    <a:pt x="1232" y="1664"/>
                  </a:lnTo>
                  <a:lnTo>
                    <a:pt x="1288" y="1600"/>
                  </a:lnTo>
                  <a:lnTo>
                    <a:pt x="1432" y="1520"/>
                  </a:lnTo>
                  <a:lnTo>
                    <a:pt x="1544" y="1424"/>
                  </a:lnTo>
                  <a:lnTo>
                    <a:pt x="1664" y="1368"/>
                  </a:lnTo>
                  <a:lnTo>
                    <a:pt x="1712" y="1424"/>
                  </a:lnTo>
                  <a:lnTo>
                    <a:pt x="1784" y="1424"/>
                  </a:lnTo>
                  <a:lnTo>
                    <a:pt x="1832" y="1336"/>
                  </a:lnTo>
                  <a:lnTo>
                    <a:pt x="1960" y="1272"/>
                  </a:lnTo>
                  <a:lnTo>
                    <a:pt x="2072" y="1264"/>
                  </a:lnTo>
                  <a:lnTo>
                    <a:pt x="2152" y="1192"/>
                  </a:lnTo>
                  <a:lnTo>
                    <a:pt x="2250" y="1162"/>
                  </a:lnTo>
                  <a:lnTo>
                    <a:pt x="2304" y="1056"/>
                  </a:lnTo>
                  <a:lnTo>
                    <a:pt x="2320" y="976"/>
                  </a:lnTo>
                  <a:lnTo>
                    <a:pt x="2416" y="1008"/>
                  </a:lnTo>
                  <a:lnTo>
                    <a:pt x="2432" y="944"/>
                  </a:lnTo>
                  <a:lnTo>
                    <a:pt x="2488" y="824"/>
                  </a:lnTo>
                  <a:lnTo>
                    <a:pt x="2600" y="776"/>
                  </a:lnTo>
                  <a:lnTo>
                    <a:pt x="2536" y="688"/>
                  </a:lnTo>
                  <a:lnTo>
                    <a:pt x="2600" y="632"/>
                  </a:lnTo>
                  <a:lnTo>
                    <a:pt x="2584" y="560"/>
                  </a:lnTo>
                  <a:lnTo>
                    <a:pt x="2520" y="532"/>
                  </a:lnTo>
                  <a:lnTo>
                    <a:pt x="2408" y="472"/>
                  </a:lnTo>
                  <a:lnTo>
                    <a:pt x="2320" y="432"/>
                  </a:lnTo>
                  <a:lnTo>
                    <a:pt x="2384" y="376"/>
                  </a:lnTo>
                  <a:lnTo>
                    <a:pt x="2360" y="296"/>
                  </a:lnTo>
                  <a:lnTo>
                    <a:pt x="2272" y="296"/>
                  </a:lnTo>
                  <a:lnTo>
                    <a:pt x="2280" y="160"/>
                  </a:lnTo>
                  <a:lnTo>
                    <a:pt x="2224" y="216"/>
                  </a:lnTo>
                  <a:lnTo>
                    <a:pt x="2144" y="184"/>
                  </a:lnTo>
                  <a:lnTo>
                    <a:pt x="2104" y="4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3" name="Freeform 171"/>
            <p:cNvSpPr>
              <a:spLocks/>
            </p:cNvSpPr>
            <p:nvPr/>
          </p:nvSpPr>
          <p:spPr bwMode="auto">
            <a:xfrm>
              <a:off x="1711301" y="2813068"/>
              <a:ext cx="1592263" cy="1220788"/>
            </a:xfrm>
            <a:custGeom>
              <a:avLst/>
              <a:gdLst>
                <a:gd name="T0" fmla="*/ 204 w 9324976"/>
                <a:gd name="T1" fmla="*/ 825 h 7146317"/>
                <a:gd name="T2" fmla="*/ 88 w 9324976"/>
                <a:gd name="T3" fmla="*/ 600 h 7146317"/>
                <a:gd name="T4" fmla="*/ 37 w 9324976"/>
                <a:gd name="T5" fmla="*/ 236 h 7146317"/>
                <a:gd name="T6" fmla="*/ 151 w 9324976"/>
                <a:gd name="T7" fmla="*/ 219 h 7146317"/>
                <a:gd name="T8" fmla="*/ 233 w 9324976"/>
                <a:gd name="T9" fmla="*/ 225 h 7146317"/>
                <a:gd name="T10" fmla="*/ 283 w 9324976"/>
                <a:gd name="T11" fmla="*/ 230 h 7146317"/>
                <a:gd name="T12" fmla="*/ 381 w 9324976"/>
                <a:gd name="T13" fmla="*/ 251 h 7146317"/>
                <a:gd name="T14" fmla="*/ 473 w 9324976"/>
                <a:gd name="T15" fmla="*/ 302 h 7146317"/>
                <a:gd name="T16" fmla="*/ 639 w 9324976"/>
                <a:gd name="T17" fmla="*/ 295 h 7146317"/>
                <a:gd name="T18" fmla="*/ 654 w 9324976"/>
                <a:gd name="T19" fmla="*/ 214 h 7146317"/>
                <a:gd name="T20" fmla="*/ 700 w 9324976"/>
                <a:gd name="T21" fmla="*/ 109 h 7146317"/>
                <a:gd name="T22" fmla="*/ 739 w 9324976"/>
                <a:gd name="T23" fmla="*/ 2 h 7146317"/>
                <a:gd name="T24" fmla="*/ 727 w 9324976"/>
                <a:gd name="T25" fmla="*/ 92 h 7146317"/>
                <a:gd name="T26" fmla="*/ 749 w 9324976"/>
                <a:gd name="T27" fmla="*/ 200 h 7146317"/>
                <a:gd name="T28" fmla="*/ 810 w 9324976"/>
                <a:gd name="T29" fmla="*/ 302 h 7146317"/>
                <a:gd name="T30" fmla="*/ 851 w 9324976"/>
                <a:gd name="T31" fmla="*/ 251 h 7146317"/>
                <a:gd name="T32" fmla="*/ 788 w 9324976"/>
                <a:gd name="T33" fmla="*/ 164 h 7146317"/>
                <a:gd name="T34" fmla="*/ 803 w 9324976"/>
                <a:gd name="T35" fmla="*/ 35 h 7146317"/>
                <a:gd name="T36" fmla="*/ 833 w 9324976"/>
                <a:gd name="T37" fmla="*/ 80 h 7146317"/>
                <a:gd name="T38" fmla="*/ 909 w 9324976"/>
                <a:gd name="T39" fmla="*/ 27 h 7146317"/>
                <a:gd name="T40" fmla="*/ 1005 w 9324976"/>
                <a:gd name="T41" fmla="*/ 84 h 7146317"/>
                <a:gd name="T42" fmla="*/ 1070 w 9324976"/>
                <a:gd name="T43" fmla="*/ 137 h 7146317"/>
                <a:gd name="T44" fmla="*/ 1127 w 9324976"/>
                <a:gd name="T45" fmla="*/ 222 h 7146317"/>
                <a:gd name="T46" fmla="*/ 1180 w 9324976"/>
                <a:gd name="T47" fmla="*/ 311 h 7146317"/>
                <a:gd name="T48" fmla="*/ 1205 w 9324976"/>
                <a:gd name="T49" fmla="*/ 387 h 7146317"/>
                <a:gd name="T50" fmla="*/ 1140 w 9324976"/>
                <a:gd name="T51" fmla="*/ 362 h 7146317"/>
                <a:gd name="T52" fmla="*/ 1176 w 9324976"/>
                <a:gd name="T53" fmla="*/ 450 h 7146317"/>
                <a:gd name="T54" fmla="*/ 1141 w 9324976"/>
                <a:gd name="T55" fmla="*/ 479 h 7146317"/>
                <a:gd name="T56" fmla="*/ 1070 w 9324976"/>
                <a:gd name="T57" fmla="*/ 489 h 7146317"/>
                <a:gd name="T58" fmla="*/ 973 w 9324976"/>
                <a:gd name="T59" fmla="*/ 407 h 7146317"/>
                <a:gd name="T60" fmla="*/ 1049 w 9324976"/>
                <a:gd name="T61" fmla="*/ 342 h 7146317"/>
                <a:gd name="T62" fmla="*/ 976 w 9324976"/>
                <a:gd name="T63" fmla="*/ 237 h 7146317"/>
                <a:gd name="T64" fmla="*/ 907 w 9324976"/>
                <a:gd name="T65" fmla="*/ 276 h 7146317"/>
                <a:gd name="T66" fmla="*/ 887 w 9324976"/>
                <a:gd name="T67" fmla="*/ 384 h 7146317"/>
                <a:gd name="T68" fmla="*/ 918 w 9324976"/>
                <a:gd name="T69" fmla="*/ 464 h 7146317"/>
                <a:gd name="T70" fmla="*/ 823 w 9324976"/>
                <a:gd name="T71" fmla="*/ 456 h 7146317"/>
                <a:gd name="T72" fmla="*/ 752 w 9324976"/>
                <a:gd name="T73" fmla="*/ 499 h 7146317"/>
                <a:gd name="T74" fmla="*/ 751 w 9324976"/>
                <a:gd name="T75" fmla="*/ 658 h 7146317"/>
                <a:gd name="T76" fmla="*/ 900 w 9324976"/>
                <a:gd name="T77" fmla="*/ 732 h 7146317"/>
                <a:gd name="T78" fmla="*/ 939 w 9324976"/>
                <a:gd name="T79" fmla="*/ 733 h 7146317"/>
                <a:gd name="T80" fmla="*/ 958 w 9324976"/>
                <a:gd name="T81" fmla="*/ 621 h 7146317"/>
                <a:gd name="T82" fmla="*/ 965 w 9324976"/>
                <a:gd name="T83" fmla="*/ 541 h 7146317"/>
                <a:gd name="T84" fmla="*/ 1026 w 9324976"/>
                <a:gd name="T85" fmla="*/ 493 h 7146317"/>
                <a:gd name="T86" fmla="*/ 1092 w 9324976"/>
                <a:gd name="T87" fmla="*/ 574 h 7146317"/>
                <a:gd name="T88" fmla="*/ 1168 w 9324976"/>
                <a:gd name="T89" fmla="*/ 583 h 7146317"/>
                <a:gd name="T90" fmla="*/ 1205 w 9324976"/>
                <a:gd name="T91" fmla="*/ 650 h 7146317"/>
                <a:gd name="T92" fmla="*/ 1255 w 9324976"/>
                <a:gd name="T93" fmla="*/ 720 h 7146317"/>
                <a:gd name="T94" fmla="*/ 1305 w 9324976"/>
                <a:gd name="T95" fmla="*/ 792 h 7146317"/>
                <a:gd name="T96" fmla="*/ 1318 w 9324976"/>
                <a:gd name="T97" fmla="*/ 867 h 7146317"/>
                <a:gd name="T98" fmla="*/ 1336 w 9324976"/>
                <a:gd name="T99" fmla="*/ 923 h 7146317"/>
                <a:gd name="T100" fmla="*/ 1263 w 9324976"/>
                <a:gd name="T101" fmla="*/ 913 h 7146317"/>
                <a:gd name="T102" fmla="*/ 1259 w 9324976"/>
                <a:gd name="T103" fmla="*/ 841 h 7146317"/>
                <a:gd name="T104" fmla="*/ 1158 w 9324976"/>
                <a:gd name="T105" fmla="*/ 847 h 7146317"/>
                <a:gd name="T106" fmla="*/ 1183 w 9324976"/>
                <a:gd name="T107" fmla="*/ 897 h 7146317"/>
                <a:gd name="T108" fmla="*/ 1230 w 9324976"/>
                <a:gd name="T109" fmla="*/ 929 h 7146317"/>
                <a:gd name="T110" fmla="*/ 1152 w 9324976"/>
                <a:gd name="T111" fmla="*/ 995 h 7146317"/>
                <a:gd name="T112" fmla="*/ 1098 w 9324976"/>
                <a:gd name="T113" fmla="*/ 917 h 7146317"/>
                <a:gd name="T114" fmla="*/ 954 w 9324976"/>
                <a:gd name="T115" fmla="*/ 1004 h 7146317"/>
                <a:gd name="T116" fmla="*/ 923 w 9324976"/>
                <a:gd name="T117" fmla="*/ 973 h 7146317"/>
                <a:gd name="T118" fmla="*/ 851 w 9324976"/>
                <a:gd name="T119" fmla="*/ 905 h 7146317"/>
                <a:gd name="T120" fmla="*/ 706 w 9324976"/>
                <a:gd name="T121" fmla="*/ 885 h 71463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324976"/>
                <a:gd name="T184" fmla="*/ 0 h 7146317"/>
                <a:gd name="T185" fmla="*/ 9324976 w 9324976"/>
                <a:gd name="T186" fmla="*/ 7146317 h 71463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324976" h="7146317">
                  <a:moveTo>
                    <a:pt x="1886890" y="6060467"/>
                  </a:moveTo>
                  <a:lnTo>
                    <a:pt x="1884509" y="6139049"/>
                  </a:lnTo>
                  <a:lnTo>
                    <a:pt x="1705915" y="6150955"/>
                  </a:lnTo>
                  <a:lnTo>
                    <a:pt x="1608138" y="6019335"/>
                  </a:lnTo>
                  <a:lnTo>
                    <a:pt x="1403350" y="5890513"/>
                  </a:lnTo>
                  <a:lnTo>
                    <a:pt x="1403350" y="5747574"/>
                  </a:lnTo>
                  <a:lnTo>
                    <a:pt x="1403350" y="5669928"/>
                  </a:lnTo>
                  <a:lnTo>
                    <a:pt x="1312863" y="5502283"/>
                  </a:lnTo>
                  <a:lnTo>
                    <a:pt x="1171575" y="5361108"/>
                  </a:lnTo>
                  <a:lnTo>
                    <a:pt x="1101725" y="5062877"/>
                  </a:lnTo>
                  <a:lnTo>
                    <a:pt x="1216025" y="4884644"/>
                  </a:lnTo>
                  <a:lnTo>
                    <a:pt x="1028700" y="4748763"/>
                  </a:lnTo>
                  <a:lnTo>
                    <a:pt x="774700" y="4332298"/>
                  </a:lnTo>
                  <a:lnTo>
                    <a:pt x="604838" y="4124065"/>
                  </a:lnTo>
                  <a:lnTo>
                    <a:pt x="460375" y="4312886"/>
                  </a:lnTo>
                  <a:lnTo>
                    <a:pt x="307975" y="4120536"/>
                  </a:lnTo>
                  <a:lnTo>
                    <a:pt x="274638" y="3974067"/>
                  </a:lnTo>
                  <a:lnTo>
                    <a:pt x="130175" y="3998773"/>
                  </a:lnTo>
                  <a:lnTo>
                    <a:pt x="0" y="3959950"/>
                  </a:lnTo>
                  <a:lnTo>
                    <a:pt x="17463" y="1621744"/>
                  </a:lnTo>
                  <a:lnTo>
                    <a:pt x="252413" y="1621744"/>
                  </a:lnTo>
                  <a:lnTo>
                    <a:pt x="358775" y="1672920"/>
                  </a:lnTo>
                  <a:lnTo>
                    <a:pt x="466725" y="1743507"/>
                  </a:lnTo>
                  <a:lnTo>
                    <a:pt x="558800" y="1695861"/>
                  </a:lnTo>
                  <a:lnTo>
                    <a:pt x="661988" y="1591744"/>
                  </a:lnTo>
                  <a:lnTo>
                    <a:pt x="728663" y="1508804"/>
                  </a:lnTo>
                  <a:lnTo>
                    <a:pt x="852488" y="1577627"/>
                  </a:lnTo>
                  <a:lnTo>
                    <a:pt x="1042988" y="1503510"/>
                  </a:lnTo>
                  <a:lnTo>
                    <a:pt x="1249363" y="1445276"/>
                  </a:lnTo>
                  <a:lnTo>
                    <a:pt x="1336675" y="1473511"/>
                  </a:lnTo>
                  <a:lnTo>
                    <a:pt x="1368425" y="1355277"/>
                  </a:lnTo>
                  <a:lnTo>
                    <a:pt x="1368425" y="1207043"/>
                  </a:lnTo>
                  <a:lnTo>
                    <a:pt x="1490663" y="1261749"/>
                  </a:lnTo>
                  <a:lnTo>
                    <a:pt x="1557338" y="1489393"/>
                  </a:lnTo>
                  <a:lnTo>
                    <a:pt x="1601788" y="1547627"/>
                  </a:lnTo>
                  <a:lnTo>
                    <a:pt x="1676400" y="1552921"/>
                  </a:lnTo>
                  <a:lnTo>
                    <a:pt x="1709738" y="1371159"/>
                  </a:lnTo>
                  <a:lnTo>
                    <a:pt x="1776413" y="1399394"/>
                  </a:lnTo>
                  <a:lnTo>
                    <a:pt x="1816100" y="1429394"/>
                  </a:lnTo>
                  <a:lnTo>
                    <a:pt x="1838325" y="1577627"/>
                  </a:lnTo>
                  <a:lnTo>
                    <a:pt x="1878013" y="1584686"/>
                  </a:lnTo>
                  <a:lnTo>
                    <a:pt x="1952625" y="1577627"/>
                  </a:lnTo>
                  <a:lnTo>
                    <a:pt x="1958975" y="1489393"/>
                  </a:lnTo>
                  <a:lnTo>
                    <a:pt x="2043113" y="1452334"/>
                  </a:lnTo>
                  <a:lnTo>
                    <a:pt x="2166938" y="1519392"/>
                  </a:lnTo>
                  <a:lnTo>
                    <a:pt x="2239963" y="1589980"/>
                  </a:lnTo>
                  <a:lnTo>
                    <a:pt x="2363788" y="1595274"/>
                  </a:lnTo>
                  <a:lnTo>
                    <a:pt x="2490788" y="1694096"/>
                  </a:lnTo>
                  <a:lnTo>
                    <a:pt x="2624138" y="1725860"/>
                  </a:lnTo>
                  <a:lnTo>
                    <a:pt x="2708422" y="1776599"/>
                  </a:lnTo>
                  <a:lnTo>
                    <a:pt x="2765572" y="1843274"/>
                  </a:lnTo>
                  <a:lnTo>
                    <a:pt x="2865584" y="1952811"/>
                  </a:lnTo>
                  <a:lnTo>
                    <a:pt x="2751284" y="2019486"/>
                  </a:lnTo>
                  <a:lnTo>
                    <a:pt x="2732234" y="2095686"/>
                  </a:lnTo>
                  <a:lnTo>
                    <a:pt x="3006725" y="2108797"/>
                  </a:lnTo>
                  <a:lnTo>
                    <a:pt x="3257550" y="2078797"/>
                  </a:lnTo>
                  <a:lnTo>
                    <a:pt x="3403747" y="2148074"/>
                  </a:lnTo>
                  <a:lnTo>
                    <a:pt x="3608534" y="2043299"/>
                  </a:lnTo>
                  <a:lnTo>
                    <a:pt x="3789509" y="1971861"/>
                  </a:lnTo>
                  <a:lnTo>
                    <a:pt x="3944938" y="2018798"/>
                  </a:lnTo>
                  <a:lnTo>
                    <a:pt x="4081463" y="2038209"/>
                  </a:lnTo>
                  <a:lnTo>
                    <a:pt x="4262438" y="2092915"/>
                  </a:lnTo>
                  <a:lnTo>
                    <a:pt x="4402138" y="2029386"/>
                  </a:lnTo>
                  <a:lnTo>
                    <a:pt x="4445000" y="1971151"/>
                  </a:lnTo>
                  <a:lnTo>
                    <a:pt x="4429125" y="1847624"/>
                  </a:lnTo>
                  <a:lnTo>
                    <a:pt x="4516438" y="1822918"/>
                  </a:lnTo>
                  <a:lnTo>
                    <a:pt x="4519613" y="1764683"/>
                  </a:lnTo>
                  <a:lnTo>
                    <a:pt x="4410075" y="1678214"/>
                  </a:lnTo>
                  <a:lnTo>
                    <a:pt x="4491038" y="1552921"/>
                  </a:lnTo>
                  <a:lnTo>
                    <a:pt x="4505325" y="1471746"/>
                  </a:lnTo>
                  <a:lnTo>
                    <a:pt x="4672013" y="1344689"/>
                  </a:lnTo>
                  <a:lnTo>
                    <a:pt x="4684713" y="1254690"/>
                  </a:lnTo>
                  <a:lnTo>
                    <a:pt x="4721226" y="1175279"/>
                  </a:lnTo>
                  <a:lnTo>
                    <a:pt x="4678363" y="1065869"/>
                  </a:lnTo>
                  <a:lnTo>
                    <a:pt x="4760913" y="1021752"/>
                  </a:lnTo>
                  <a:lnTo>
                    <a:pt x="4799013" y="905283"/>
                  </a:lnTo>
                  <a:lnTo>
                    <a:pt x="4826001" y="751755"/>
                  </a:lnTo>
                  <a:lnTo>
                    <a:pt x="4799013" y="569993"/>
                  </a:lnTo>
                  <a:lnTo>
                    <a:pt x="4773613" y="389995"/>
                  </a:lnTo>
                  <a:lnTo>
                    <a:pt x="4826001" y="273526"/>
                  </a:lnTo>
                  <a:lnTo>
                    <a:pt x="4838701" y="132351"/>
                  </a:lnTo>
                  <a:lnTo>
                    <a:pt x="4838701" y="33529"/>
                  </a:lnTo>
                  <a:lnTo>
                    <a:pt x="4973638" y="0"/>
                  </a:lnTo>
                  <a:lnTo>
                    <a:pt x="5091113" y="12353"/>
                  </a:lnTo>
                  <a:lnTo>
                    <a:pt x="5192713" y="26470"/>
                  </a:lnTo>
                  <a:lnTo>
                    <a:pt x="5307013" y="28235"/>
                  </a:lnTo>
                  <a:lnTo>
                    <a:pt x="5364163" y="105881"/>
                  </a:lnTo>
                  <a:lnTo>
                    <a:pt x="5248276" y="389995"/>
                  </a:lnTo>
                  <a:lnTo>
                    <a:pt x="5173663" y="539993"/>
                  </a:lnTo>
                  <a:lnTo>
                    <a:pt x="5038726" y="539993"/>
                  </a:lnTo>
                  <a:lnTo>
                    <a:pt x="5005388" y="635286"/>
                  </a:lnTo>
                  <a:lnTo>
                    <a:pt x="4995863" y="727050"/>
                  </a:lnTo>
                  <a:lnTo>
                    <a:pt x="4987926" y="762343"/>
                  </a:lnTo>
                  <a:lnTo>
                    <a:pt x="4957763" y="811754"/>
                  </a:lnTo>
                  <a:lnTo>
                    <a:pt x="5092701" y="926459"/>
                  </a:lnTo>
                  <a:lnTo>
                    <a:pt x="5110163" y="1092339"/>
                  </a:lnTo>
                  <a:lnTo>
                    <a:pt x="5159376" y="1182338"/>
                  </a:lnTo>
                  <a:lnTo>
                    <a:pt x="5159376" y="1371159"/>
                  </a:lnTo>
                  <a:lnTo>
                    <a:pt x="5248276" y="1489393"/>
                  </a:lnTo>
                  <a:lnTo>
                    <a:pt x="5330826" y="1529981"/>
                  </a:lnTo>
                  <a:lnTo>
                    <a:pt x="5487988" y="1600568"/>
                  </a:lnTo>
                  <a:lnTo>
                    <a:pt x="5634038" y="1805271"/>
                  </a:lnTo>
                  <a:lnTo>
                    <a:pt x="5621338" y="1964093"/>
                  </a:lnTo>
                  <a:lnTo>
                    <a:pt x="5576888" y="1987034"/>
                  </a:lnTo>
                  <a:lnTo>
                    <a:pt x="5581651" y="2075268"/>
                  </a:lnTo>
                  <a:lnTo>
                    <a:pt x="5683251" y="2172325"/>
                  </a:lnTo>
                  <a:lnTo>
                    <a:pt x="5735638" y="2158208"/>
                  </a:lnTo>
                  <a:lnTo>
                    <a:pt x="5672138" y="2017033"/>
                  </a:lnTo>
                  <a:lnTo>
                    <a:pt x="5702301" y="1902329"/>
                  </a:lnTo>
                  <a:lnTo>
                    <a:pt x="5773738" y="1900564"/>
                  </a:lnTo>
                  <a:lnTo>
                    <a:pt x="5821363" y="1821153"/>
                  </a:lnTo>
                  <a:lnTo>
                    <a:pt x="5859463" y="1727625"/>
                  </a:lnTo>
                  <a:lnTo>
                    <a:pt x="5851526" y="1589980"/>
                  </a:lnTo>
                  <a:lnTo>
                    <a:pt x="5834063" y="1445276"/>
                  </a:lnTo>
                  <a:lnTo>
                    <a:pt x="5697538" y="1434688"/>
                  </a:lnTo>
                  <a:lnTo>
                    <a:pt x="5592763" y="1388806"/>
                  </a:lnTo>
                  <a:lnTo>
                    <a:pt x="5486401" y="1286454"/>
                  </a:lnTo>
                  <a:lnTo>
                    <a:pt x="5429251" y="1233514"/>
                  </a:lnTo>
                  <a:lnTo>
                    <a:pt x="5427663" y="1125868"/>
                  </a:lnTo>
                  <a:lnTo>
                    <a:pt x="5348288" y="944106"/>
                  </a:lnTo>
                  <a:lnTo>
                    <a:pt x="5345113" y="806460"/>
                  </a:lnTo>
                  <a:lnTo>
                    <a:pt x="5338763" y="698815"/>
                  </a:lnTo>
                  <a:lnTo>
                    <a:pt x="5373688" y="531170"/>
                  </a:lnTo>
                  <a:lnTo>
                    <a:pt x="5416551" y="423524"/>
                  </a:lnTo>
                  <a:lnTo>
                    <a:pt x="5438776" y="365289"/>
                  </a:lnTo>
                  <a:lnTo>
                    <a:pt x="5529263" y="238232"/>
                  </a:lnTo>
                  <a:lnTo>
                    <a:pt x="5659438" y="121763"/>
                  </a:lnTo>
                  <a:lnTo>
                    <a:pt x="5776913" y="91764"/>
                  </a:lnTo>
                  <a:lnTo>
                    <a:pt x="5915026" y="128822"/>
                  </a:lnTo>
                  <a:lnTo>
                    <a:pt x="5878513" y="206468"/>
                  </a:lnTo>
                  <a:lnTo>
                    <a:pt x="5791201" y="307055"/>
                  </a:lnTo>
                  <a:lnTo>
                    <a:pt x="5743576" y="418230"/>
                  </a:lnTo>
                  <a:lnTo>
                    <a:pt x="5735638" y="552346"/>
                  </a:lnTo>
                  <a:lnTo>
                    <a:pt x="5830888" y="578816"/>
                  </a:lnTo>
                  <a:lnTo>
                    <a:pt x="5830888" y="462347"/>
                  </a:lnTo>
                  <a:lnTo>
                    <a:pt x="5872163" y="361760"/>
                  </a:lnTo>
                  <a:lnTo>
                    <a:pt x="5940426" y="259408"/>
                  </a:lnTo>
                  <a:lnTo>
                    <a:pt x="6043613" y="187056"/>
                  </a:lnTo>
                  <a:lnTo>
                    <a:pt x="6169026" y="137645"/>
                  </a:lnTo>
                  <a:lnTo>
                    <a:pt x="6261101" y="183527"/>
                  </a:lnTo>
                  <a:lnTo>
                    <a:pt x="6424613" y="139410"/>
                  </a:lnTo>
                  <a:lnTo>
                    <a:pt x="6524626" y="165880"/>
                  </a:lnTo>
                  <a:lnTo>
                    <a:pt x="6619876" y="165880"/>
                  </a:lnTo>
                  <a:lnTo>
                    <a:pt x="6759576" y="239997"/>
                  </a:lnTo>
                  <a:lnTo>
                    <a:pt x="6800851" y="389995"/>
                  </a:lnTo>
                  <a:lnTo>
                    <a:pt x="6850063" y="529405"/>
                  </a:lnTo>
                  <a:lnTo>
                    <a:pt x="6919913" y="577051"/>
                  </a:lnTo>
                  <a:lnTo>
                    <a:pt x="6992938" y="624698"/>
                  </a:lnTo>
                  <a:lnTo>
                    <a:pt x="7005638" y="711167"/>
                  </a:lnTo>
                  <a:lnTo>
                    <a:pt x="7035801" y="809990"/>
                  </a:lnTo>
                  <a:lnTo>
                    <a:pt x="7140576" y="827637"/>
                  </a:lnTo>
                  <a:lnTo>
                    <a:pt x="7205663" y="854107"/>
                  </a:lnTo>
                  <a:lnTo>
                    <a:pt x="7292976" y="852342"/>
                  </a:lnTo>
                  <a:lnTo>
                    <a:pt x="7373938" y="944106"/>
                  </a:lnTo>
                  <a:lnTo>
                    <a:pt x="7372351" y="1065869"/>
                  </a:lnTo>
                  <a:lnTo>
                    <a:pt x="7462838" y="1090574"/>
                  </a:lnTo>
                  <a:lnTo>
                    <a:pt x="7615238" y="1198220"/>
                  </a:lnTo>
                  <a:lnTo>
                    <a:pt x="7634288" y="1270572"/>
                  </a:lnTo>
                  <a:lnTo>
                    <a:pt x="7715251" y="1282925"/>
                  </a:lnTo>
                  <a:lnTo>
                    <a:pt x="7777163" y="1402923"/>
                  </a:lnTo>
                  <a:lnTo>
                    <a:pt x="7762876" y="1526451"/>
                  </a:lnTo>
                  <a:lnTo>
                    <a:pt x="7762876" y="1667626"/>
                  </a:lnTo>
                  <a:lnTo>
                    <a:pt x="7659688" y="1784095"/>
                  </a:lnTo>
                  <a:lnTo>
                    <a:pt x="7791451" y="1870564"/>
                  </a:lnTo>
                  <a:lnTo>
                    <a:pt x="7904163" y="2017033"/>
                  </a:lnTo>
                  <a:lnTo>
                    <a:pt x="7993063" y="1955269"/>
                  </a:lnTo>
                  <a:lnTo>
                    <a:pt x="8069263" y="2055856"/>
                  </a:lnTo>
                  <a:lnTo>
                    <a:pt x="8129588" y="2138796"/>
                  </a:lnTo>
                  <a:lnTo>
                    <a:pt x="8221663" y="2175855"/>
                  </a:lnTo>
                  <a:lnTo>
                    <a:pt x="8229601" y="2255265"/>
                  </a:lnTo>
                  <a:lnTo>
                    <a:pt x="8329613" y="2249971"/>
                  </a:lnTo>
                  <a:lnTo>
                    <a:pt x="8396288" y="2320559"/>
                  </a:lnTo>
                  <a:lnTo>
                    <a:pt x="8407401" y="2421146"/>
                  </a:lnTo>
                  <a:lnTo>
                    <a:pt x="8329613" y="2498792"/>
                  </a:lnTo>
                  <a:lnTo>
                    <a:pt x="8301038" y="2661143"/>
                  </a:lnTo>
                  <a:lnTo>
                    <a:pt x="8210551" y="2691142"/>
                  </a:lnTo>
                  <a:lnTo>
                    <a:pt x="8172451" y="2777612"/>
                  </a:lnTo>
                  <a:lnTo>
                    <a:pt x="8102601" y="2789965"/>
                  </a:lnTo>
                  <a:lnTo>
                    <a:pt x="7991476" y="2722907"/>
                  </a:lnTo>
                  <a:lnTo>
                    <a:pt x="7916863" y="2699966"/>
                  </a:lnTo>
                  <a:lnTo>
                    <a:pt x="7934326" y="2617026"/>
                  </a:lnTo>
                  <a:lnTo>
                    <a:pt x="7854951" y="2488204"/>
                  </a:lnTo>
                  <a:lnTo>
                    <a:pt x="7800976" y="2544674"/>
                  </a:lnTo>
                  <a:lnTo>
                    <a:pt x="7786688" y="2636437"/>
                  </a:lnTo>
                  <a:lnTo>
                    <a:pt x="7829551" y="2752906"/>
                  </a:lnTo>
                  <a:lnTo>
                    <a:pt x="7926388" y="2816435"/>
                  </a:lnTo>
                  <a:lnTo>
                    <a:pt x="8024813" y="2876434"/>
                  </a:lnTo>
                  <a:lnTo>
                    <a:pt x="8067676" y="2992903"/>
                  </a:lnTo>
                  <a:lnTo>
                    <a:pt x="8102601" y="3093490"/>
                  </a:lnTo>
                  <a:lnTo>
                    <a:pt x="8116888" y="3183489"/>
                  </a:lnTo>
                  <a:lnTo>
                    <a:pt x="8067676" y="3218783"/>
                  </a:lnTo>
                  <a:lnTo>
                    <a:pt x="8062913" y="3324664"/>
                  </a:lnTo>
                  <a:lnTo>
                    <a:pt x="8096251" y="3377604"/>
                  </a:lnTo>
                  <a:lnTo>
                    <a:pt x="8064501" y="3405839"/>
                  </a:lnTo>
                  <a:lnTo>
                    <a:pt x="7991476" y="3395251"/>
                  </a:lnTo>
                  <a:lnTo>
                    <a:pt x="7862888" y="3292899"/>
                  </a:lnTo>
                  <a:lnTo>
                    <a:pt x="7812088" y="3331722"/>
                  </a:lnTo>
                  <a:lnTo>
                    <a:pt x="7921626" y="3479956"/>
                  </a:lnTo>
                  <a:lnTo>
                    <a:pt x="7867651" y="3554072"/>
                  </a:lnTo>
                  <a:lnTo>
                    <a:pt x="7758113" y="3495838"/>
                  </a:lnTo>
                  <a:lnTo>
                    <a:pt x="7677151" y="3490544"/>
                  </a:lnTo>
                  <a:lnTo>
                    <a:pt x="7521576" y="3368781"/>
                  </a:lnTo>
                  <a:lnTo>
                    <a:pt x="7369176" y="3361722"/>
                  </a:lnTo>
                  <a:lnTo>
                    <a:pt x="7273926" y="3215253"/>
                  </a:lnTo>
                  <a:lnTo>
                    <a:pt x="7121526" y="3151725"/>
                  </a:lnTo>
                  <a:lnTo>
                    <a:pt x="7102476" y="2991138"/>
                  </a:lnTo>
                  <a:lnTo>
                    <a:pt x="6837509" y="3076761"/>
                  </a:lnTo>
                  <a:lnTo>
                    <a:pt x="6713684" y="3052949"/>
                  </a:lnTo>
                  <a:lnTo>
                    <a:pt x="6608763" y="2894081"/>
                  </a:lnTo>
                  <a:lnTo>
                    <a:pt x="6704159" y="2800536"/>
                  </a:lnTo>
                  <a:lnTo>
                    <a:pt x="6823222" y="2771961"/>
                  </a:lnTo>
                  <a:lnTo>
                    <a:pt x="6961334" y="2810061"/>
                  </a:lnTo>
                  <a:lnTo>
                    <a:pt x="7066109" y="2748149"/>
                  </a:lnTo>
                  <a:lnTo>
                    <a:pt x="7038976" y="2617026"/>
                  </a:lnTo>
                  <a:lnTo>
                    <a:pt x="7113734" y="2548124"/>
                  </a:lnTo>
                  <a:lnTo>
                    <a:pt x="7081838" y="2454675"/>
                  </a:lnTo>
                  <a:lnTo>
                    <a:pt x="7228034" y="2348099"/>
                  </a:lnTo>
                  <a:lnTo>
                    <a:pt x="7210426" y="2158208"/>
                  </a:lnTo>
                  <a:lnTo>
                    <a:pt x="7153276" y="2055856"/>
                  </a:lnTo>
                  <a:lnTo>
                    <a:pt x="7043738" y="2092915"/>
                  </a:lnTo>
                  <a:lnTo>
                    <a:pt x="7018338" y="1886447"/>
                  </a:lnTo>
                  <a:lnTo>
                    <a:pt x="6929438" y="1769977"/>
                  </a:lnTo>
                  <a:lnTo>
                    <a:pt x="6802438" y="1807036"/>
                  </a:lnTo>
                  <a:lnTo>
                    <a:pt x="6723063" y="1628803"/>
                  </a:lnTo>
                  <a:lnTo>
                    <a:pt x="6667501" y="1441746"/>
                  </a:lnTo>
                  <a:lnTo>
                    <a:pt x="6543676" y="1473511"/>
                  </a:lnTo>
                  <a:lnTo>
                    <a:pt x="6454776" y="1577627"/>
                  </a:lnTo>
                  <a:lnTo>
                    <a:pt x="6288088" y="1526451"/>
                  </a:lnTo>
                  <a:lnTo>
                    <a:pt x="6197601" y="1589980"/>
                  </a:lnTo>
                  <a:lnTo>
                    <a:pt x="6288088" y="1757625"/>
                  </a:lnTo>
                  <a:lnTo>
                    <a:pt x="6248401" y="1900564"/>
                  </a:lnTo>
                  <a:lnTo>
                    <a:pt x="6210301" y="2041739"/>
                  </a:lnTo>
                  <a:lnTo>
                    <a:pt x="6288088" y="2170561"/>
                  </a:lnTo>
                  <a:lnTo>
                    <a:pt x="6261101" y="2352323"/>
                  </a:lnTo>
                  <a:lnTo>
                    <a:pt x="6186488" y="2378793"/>
                  </a:lnTo>
                  <a:lnTo>
                    <a:pt x="6172201" y="2468792"/>
                  </a:lnTo>
                  <a:lnTo>
                    <a:pt x="6119813" y="2511145"/>
                  </a:lnTo>
                  <a:lnTo>
                    <a:pt x="6108701" y="2636437"/>
                  </a:lnTo>
                  <a:lnTo>
                    <a:pt x="6021388" y="2617026"/>
                  </a:lnTo>
                  <a:lnTo>
                    <a:pt x="5972176" y="2678789"/>
                  </a:lnTo>
                  <a:lnTo>
                    <a:pt x="6105526" y="2786435"/>
                  </a:lnTo>
                  <a:lnTo>
                    <a:pt x="6264276" y="2911728"/>
                  </a:lnTo>
                  <a:lnTo>
                    <a:pt x="6396038" y="3040550"/>
                  </a:lnTo>
                  <a:lnTo>
                    <a:pt x="6351588" y="3127019"/>
                  </a:lnTo>
                  <a:lnTo>
                    <a:pt x="6326188" y="3188783"/>
                  </a:lnTo>
                  <a:lnTo>
                    <a:pt x="6211888" y="3149960"/>
                  </a:lnTo>
                  <a:lnTo>
                    <a:pt x="6088063" y="3038785"/>
                  </a:lnTo>
                  <a:lnTo>
                    <a:pt x="6018213" y="3164077"/>
                  </a:lnTo>
                  <a:lnTo>
                    <a:pt x="5959476" y="3202900"/>
                  </a:lnTo>
                  <a:lnTo>
                    <a:pt x="5886451" y="3245253"/>
                  </a:lnTo>
                  <a:lnTo>
                    <a:pt x="5791201" y="3151725"/>
                  </a:lnTo>
                  <a:lnTo>
                    <a:pt x="5667376" y="3135842"/>
                  </a:lnTo>
                  <a:lnTo>
                    <a:pt x="5735638" y="3022903"/>
                  </a:lnTo>
                  <a:lnTo>
                    <a:pt x="5754688" y="2917022"/>
                  </a:lnTo>
                  <a:lnTo>
                    <a:pt x="5722938" y="2855258"/>
                  </a:lnTo>
                  <a:lnTo>
                    <a:pt x="5562601" y="3042314"/>
                  </a:lnTo>
                  <a:lnTo>
                    <a:pt x="5419726" y="3038785"/>
                  </a:lnTo>
                  <a:lnTo>
                    <a:pt x="5351463" y="3217018"/>
                  </a:lnTo>
                  <a:lnTo>
                    <a:pt x="5178426" y="3428780"/>
                  </a:lnTo>
                  <a:lnTo>
                    <a:pt x="4986338" y="3644071"/>
                  </a:lnTo>
                  <a:lnTo>
                    <a:pt x="4914901" y="3790540"/>
                  </a:lnTo>
                  <a:lnTo>
                    <a:pt x="4889501" y="3935244"/>
                  </a:lnTo>
                  <a:lnTo>
                    <a:pt x="4892676" y="4177006"/>
                  </a:lnTo>
                  <a:lnTo>
                    <a:pt x="5054601" y="4219358"/>
                  </a:lnTo>
                  <a:lnTo>
                    <a:pt x="5092701" y="4385238"/>
                  </a:lnTo>
                  <a:lnTo>
                    <a:pt x="5172076" y="4521119"/>
                  </a:lnTo>
                  <a:lnTo>
                    <a:pt x="5314951" y="4499943"/>
                  </a:lnTo>
                  <a:lnTo>
                    <a:pt x="5467351" y="4581118"/>
                  </a:lnTo>
                  <a:lnTo>
                    <a:pt x="5649913" y="4729352"/>
                  </a:lnTo>
                  <a:lnTo>
                    <a:pt x="5834063" y="4798174"/>
                  </a:lnTo>
                  <a:lnTo>
                    <a:pt x="5957888" y="4888173"/>
                  </a:lnTo>
                  <a:lnTo>
                    <a:pt x="6188076" y="4888173"/>
                  </a:lnTo>
                  <a:lnTo>
                    <a:pt x="6197601" y="5034642"/>
                  </a:lnTo>
                  <a:lnTo>
                    <a:pt x="6178551" y="5174052"/>
                  </a:lnTo>
                  <a:lnTo>
                    <a:pt x="6291263" y="5426402"/>
                  </a:lnTo>
                  <a:lnTo>
                    <a:pt x="6434138" y="5592282"/>
                  </a:lnTo>
                  <a:lnTo>
                    <a:pt x="6491288" y="5539341"/>
                  </a:lnTo>
                  <a:lnTo>
                    <a:pt x="6588126" y="5428166"/>
                  </a:lnTo>
                  <a:lnTo>
                    <a:pt x="6538913" y="5147582"/>
                  </a:lnTo>
                  <a:lnTo>
                    <a:pt x="6469063" y="5036407"/>
                  </a:lnTo>
                  <a:lnTo>
                    <a:pt x="6488113" y="4914643"/>
                  </a:lnTo>
                  <a:lnTo>
                    <a:pt x="6602413" y="4902291"/>
                  </a:lnTo>
                  <a:lnTo>
                    <a:pt x="6735763" y="4805233"/>
                  </a:lnTo>
                  <a:lnTo>
                    <a:pt x="6775451" y="4593471"/>
                  </a:lnTo>
                  <a:lnTo>
                    <a:pt x="6777038" y="4438179"/>
                  </a:lnTo>
                  <a:lnTo>
                    <a:pt x="6667501" y="4304063"/>
                  </a:lnTo>
                  <a:lnTo>
                    <a:pt x="6597651" y="4267005"/>
                  </a:lnTo>
                  <a:lnTo>
                    <a:pt x="6564313" y="4155829"/>
                  </a:lnTo>
                  <a:lnTo>
                    <a:pt x="6629401" y="4076419"/>
                  </a:lnTo>
                  <a:lnTo>
                    <a:pt x="6672263" y="3993479"/>
                  </a:lnTo>
                  <a:lnTo>
                    <a:pt x="6667501" y="3877010"/>
                  </a:lnTo>
                  <a:lnTo>
                    <a:pt x="6573838" y="3827598"/>
                  </a:lnTo>
                  <a:lnTo>
                    <a:pt x="6557963" y="3771128"/>
                  </a:lnTo>
                  <a:lnTo>
                    <a:pt x="6646863" y="3721717"/>
                  </a:lnTo>
                  <a:lnTo>
                    <a:pt x="6643688" y="3637013"/>
                  </a:lnTo>
                  <a:lnTo>
                    <a:pt x="6692253" y="3548249"/>
                  </a:lnTo>
                  <a:lnTo>
                    <a:pt x="6716065" y="3476811"/>
                  </a:lnTo>
                  <a:lnTo>
                    <a:pt x="6839890" y="3469667"/>
                  </a:lnTo>
                  <a:lnTo>
                    <a:pt x="6907213" y="3432309"/>
                  </a:lnTo>
                  <a:lnTo>
                    <a:pt x="6992938" y="3474662"/>
                  </a:lnTo>
                  <a:lnTo>
                    <a:pt x="7067551" y="3388192"/>
                  </a:lnTo>
                  <a:lnTo>
                    <a:pt x="7153276" y="3435839"/>
                  </a:lnTo>
                  <a:lnTo>
                    <a:pt x="7235826" y="3501132"/>
                  </a:lnTo>
                  <a:lnTo>
                    <a:pt x="7315201" y="3599954"/>
                  </a:lnTo>
                  <a:lnTo>
                    <a:pt x="7416801" y="3760540"/>
                  </a:lnTo>
                  <a:lnTo>
                    <a:pt x="7526338" y="3700541"/>
                  </a:lnTo>
                  <a:lnTo>
                    <a:pt x="7556501" y="3811716"/>
                  </a:lnTo>
                  <a:lnTo>
                    <a:pt x="7519988" y="3944067"/>
                  </a:lnTo>
                  <a:lnTo>
                    <a:pt x="7556501" y="4161124"/>
                  </a:lnTo>
                  <a:lnTo>
                    <a:pt x="7669213" y="4205241"/>
                  </a:lnTo>
                  <a:lnTo>
                    <a:pt x="7811440" y="4405499"/>
                  </a:lnTo>
                  <a:lnTo>
                    <a:pt x="7994797" y="4250717"/>
                  </a:lnTo>
                  <a:lnTo>
                    <a:pt x="7963840" y="4176899"/>
                  </a:lnTo>
                  <a:lnTo>
                    <a:pt x="8009084" y="4098317"/>
                  </a:lnTo>
                  <a:lnTo>
                    <a:pt x="8049565" y="4007830"/>
                  </a:lnTo>
                  <a:lnTo>
                    <a:pt x="8085284" y="3948299"/>
                  </a:lnTo>
                  <a:lnTo>
                    <a:pt x="8137672" y="3962586"/>
                  </a:lnTo>
                  <a:lnTo>
                    <a:pt x="8134351" y="4044654"/>
                  </a:lnTo>
                  <a:lnTo>
                    <a:pt x="8243888" y="4168182"/>
                  </a:lnTo>
                  <a:lnTo>
                    <a:pt x="8267701" y="4279357"/>
                  </a:lnTo>
                  <a:lnTo>
                    <a:pt x="8316913" y="4362297"/>
                  </a:lnTo>
                  <a:lnTo>
                    <a:pt x="8301038" y="4469943"/>
                  </a:lnTo>
                  <a:lnTo>
                    <a:pt x="8416926" y="4528178"/>
                  </a:lnTo>
                  <a:lnTo>
                    <a:pt x="8364538" y="4637588"/>
                  </a:lnTo>
                  <a:lnTo>
                    <a:pt x="8372476" y="4702881"/>
                  </a:lnTo>
                  <a:lnTo>
                    <a:pt x="8448676" y="4771704"/>
                  </a:lnTo>
                  <a:lnTo>
                    <a:pt x="8501063" y="4859938"/>
                  </a:lnTo>
                  <a:lnTo>
                    <a:pt x="8615363" y="4896997"/>
                  </a:lnTo>
                  <a:lnTo>
                    <a:pt x="8647113" y="4948172"/>
                  </a:lnTo>
                  <a:lnTo>
                    <a:pt x="8755063" y="4928761"/>
                  </a:lnTo>
                  <a:lnTo>
                    <a:pt x="8813801" y="5038171"/>
                  </a:lnTo>
                  <a:lnTo>
                    <a:pt x="8834438" y="5110523"/>
                  </a:lnTo>
                  <a:lnTo>
                    <a:pt x="8915401" y="5131699"/>
                  </a:lnTo>
                  <a:lnTo>
                    <a:pt x="8983663" y="5230522"/>
                  </a:lnTo>
                  <a:lnTo>
                    <a:pt x="8964613" y="5316991"/>
                  </a:lnTo>
                  <a:lnTo>
                    <a:pt x="8988426" y="5444048"/>
                  </a:lnTo>
                  <a:lnTo>
                    <a:pt x="8988426" y="5507577"/>
                  </a:lnTo>
                  <a:lnTo>
                    <a:pt x="9031288" y="5553459"/>
                  </a:lnTo>
                  <a:lnTo>
                    <a:pt x="8955088" y="5618752"/>
                  </a:lnTo>
                  <a:lnTo>
                    <a:pt x="8985397" y="5669942"/>
                  </a:lnTo>
                  <a:lnTo>
                    <a:pt x="9017001" y="5777574"/>
                  </a:lnTo>
                  <a:lnTo>
                    <a:pt x="9064626" y="5849926"/>
                  </a:lnTo>
                  <a:lnTo>
                    <a:pt x="9083028" y="5960455"/>
                  </a:lnTo>
                  <a:lnTo>
                    <a:pt x="9171134" y="5977124"/>
                  </a:lnTo>
                  <a:lnTo>
                    <a:pt x="9242572" y="5941405"/>
                  </a:lnTo>
                  <a:lnTo>
                    <a:pt x="9294959" y="5984267"/>
                  </a:lnTo>
                  <a:lnTo>
                    <a:pt x="9321801" y="6114628"/>
                  </a:lnTo>
                  <a:lnTo>
                    <a:pt x="9324976" y="6236391"/>
                  </a:lnTo>
                  <a:lnTo>
                    <a:pt x="9264651" y="6322861"/>
                  </a:lnTo>
                  <a:lnTo>
                    <a:pt x="9201151" y="6344037"/>
                  </a:lnTo>
                  <a:lnTo>
                    <a:pt x="9124951" y="6342272"/>
                  </a:lnTo>
                  <a:lnTo>
                    <a:pt x="9097963" y="6259332"/>
                  </a:lnTo>
                  <a:lnTo>
                    <a:pt x="9010651" y="6289332"/>
                  </a:lnTo>
                  <a:lnTo>
                    <a:pt x="8940153" y="6286686"/>
                  </a:lnTo>
                  <a:lnTo>
                    <a:pt x="8874126" y="6289332"/>
                  </a:lnTo>
                  <a:lnTo>
                    <a:pt x="8823472" y="6255730"/>
                  </a:lnTo>
                  <a:lnTo>
                    <a:pt x="8702028" y="6277161"/>
                  </a:lnTo>
                  <a:lnTo>
                    <a:pt x="8711553" y="6179530"/>
                  </a:lnTo>
                  <a:lnTo>
                    <a:pt x="8785372" y="6046180"/>
                  </a:lnTo>
                  <a:lnTo>
                    <a:pt x="8837759" y="5946167"/>
                  </a:lnTo>
                  <a:lnTo>
                    <a:pt x="8906815" y="5767574"/>
                  </a:lnTo>
                  <a:lnTo>
                    <a:pt x="8866334" y="5643749"/>
                  </a:lnTo>
                  <a:lnTo>
                    <a:pt x="8771084" y="5674705"/>
                  </a:lnTo>
                  <a:lnTo>
                    <a:pt x="8675834" y="5779480"/>
                  </a:lnTo>
                  <a:lnTo>
                    <a:pt x="8571059" y="5850917"/>
                  </a:lnTo>
                  <a:lnTo>
                    <a:pt x="8442472" y="5881874"/>
                  </a:lnTo>
                  <a:lnTo>
                    <a:pt x="8328172" y="5858061"/>
                  </a:lnTo>
                  <a:lnTo>
                    <a:pt x="8206728" y="5860442"/>
                  </a:lnTo>
                  <a:lnTo>
                    <a:pt x="8137672" y="5836630"/>
                  </a:lnTo>
                  <a:lnTo>
                    <a:pt x="8051947" y="5834249"/>
                  </a:lnTo>
                  <a:lnTo>
                    <a:pt x="7978128" y="5822342"/>
                  </a:lnTo>
                  <a:lnTo>
                    <a:pt x="7892403" y="5860442"/>
                  </a:lnTo>
                  <a:lnTo>
                    <a:pt x="7849540" y="5912830"/>
                  </a:lnTo>
                  <a:lnTo>
                    <a:pt x="7882878" y="6017605"/>
                  </a:lnTo>
                  <a:lnTo>
                    <a:pt x="8015288" y="5945218"/>
                  </a:lnTo>
                  <a:lnTo>
                    <a:pt x="8105776" y="5987571"/>
                  </a:lnTo>
                  <a:lnTo>
                    <a:pt x="8161484" y="6079517"/>
                  </a:lnTo>
                  <a:lnTo>
                    <a:pt x="8151959" y="6162861"/>
                  </a:lnTo>
                  <a:lnTo>
                    <a:pt x="8064501" y="6160510"/>
                  </a:lnTo>
                  <a:lnTo>
                    <a:pt x="8040688" y="6231097"/>
                  </a:lnTo>
                  <a:lnTo>
                    <a:pt x="8121651" y="6315802"/>
                  </a:lnTo>
                  <a:lnTo>
                    <a:pt x="8130528" y="6408130"/>
                  </a:lnTo>
                  <a:lnTo>
                    <a:pt x="8296276" y="6336978"/>
                  </a:lnTo>
                  <a:lnTo>
                    <a:pt x="8423422" y="6498617"/>
                  </a:lnTo>
                  <a:lnTo>
                    <a:pt x="8475809" y="6384317"/>
                  </a:lnTo>
                  <a:lnTo>
                    <a:pt x="8566297" y="6360505"/>
                  </a:lnTo>
                  <a:lnTo>
                    <a:pt x="8597253" y="6539099"/>
                  </a:lnTo>
                  <a:lnTo>
                    <a:pt x="8440090" y="6646255"/>
                  </a:lnTo>
                  <a:lnTo>
                    <a:pt x="8256734" y="6727217"/>
                  </a:lnTo>
                  <a:lnTo>
                    <a:pt x="8123384" y="6784367"/>
                  </a:lnTo>
                  <a:lnTo>
                    <a:pt x="8023372" y="6889142"/>
                  </a:lnTo>
                  <a:lnTo>
                    <a:pt x="7937647" y="6836755"/>
                  </a:lnTo>
                  <a:lnTo>
                    <a:pt x="7930503" y="6779605"/>
                  </a:lnTo>
                  <a:lnTo>
                    <a:pt x="8099572" y="6634349"/>
                  </a:lnTo>
                  <a:lnTo>
                    <a:pt x="8059090" y="6589105"/>
                  </a:lnTo>
                  <a:lnTo>
                    <a:pt x="7828109" y="6710549"/>
                  </a:lnTo>
                  <a:lnTo>
                    <a:pt x="7740651" y="6481682"/>
                  </a:lnTo>
                  <a:lnTo>
                    <a:pt x="7720953" y="6317642"/>
                  </a:lnTo>
                  <a:lnTo>
                    <a:pt x="7567613" y="6303449"/>
                  </a:lnTo>
                  <a:lnTo>
                    <a:pt x="7518547" y="6496236"/>
                  </a:lnTo>
                  <a:lnTo>
                    <a:pt x="7435203" y="6646255"/>
                  </a:lnTo>
                  <a:lnTo>
                    <a:pt x="7281863" y="6645798"/>
                  </a:lnTo>
                  <a:lnTo>
                    <a:pt x="7097713" y="6645798"/>
                  </a:lnTo>
                  <a:lnTo>
                    <a:pt x="6978003" y="6720074"/>
                  </a:lnTo>
                  <a:lnTo>
                    <a:pt x="6839890" y="6879617"/>
                  </a:lnTo>
                  <a:lnTo>
                    <a:pt x="6570809" y="6898667"/>
                  </a:lnTo>
                  <a:lnTo>
                    <a:pt x="6551759" y="7003442"/>
                  </a:lnTo>
                  <a:lnTo>
                    <a:pt x="6211240" y="7146317"/>
                  </a:lnTo>
                  <a:lnTo>
                    <a:pt x="6135040" y="7084405"/>
                  </a:lnTo>
                  <a:lnTo>
                    <a:pt x="6165997" y="7058211"/>
                  </a:lnTo>
                  <a:lnTo>
                    <a:pt x="6194572" y="7008205"/>
                  </a:lnTo>
                  <a:lnTo>
                    <a:pt x="6270772" y="6855805"/>
                  </a:lnTo>
                  <a:lnTo>
                    <a:pt x="6361259" y="6686736"/>
                  </a:lnTo>
                  <a:lnTo>
                    <a:pt x="6477940" y="6746267"/>
                  </a:lnTo>
                  <a:lnTo>
                    <a:pt x="6492228" y="6651017"/>
                  </a:lnTo>
                  <a:lnTo>
                    <a:pt x="6385072" y="6529574"/>
                  </a:lnTo>
                  <a:lnTo>
                    <a:pt x="6197601" y="6490506"/>
                  </a:lnTo>
                  <a:lnTo>
                    <a:pt x="5967413" y="6471094"/>
                  </a:lnTo>
                  <a:lnTo>
                    <a:pt x="5973115" y="6253349"/>
                  </a:lnTo>
                  <a:lnTo>
                    <a:pt x="5863578" y="6217630"/>
                  </a:lnTo>
                  <a:lnTo>
                    <a:pt x="5796903" y="6129524"/>
                  </a:lnTo>
                  <a:lnTo>
                    <a:pt x="5651647" y="6084280"/>
                  </a:lnTo>
                  <a:lnTo>
                    <a:pt x="5580209" y="6162861"/>
                  </a:lnTo>
                  <a:lnTo>
                    <a:pt x="5353051" y="6225803"/>
                  </a:lnTo>
                  <a:lnTo>
                    <a:pt x="5254626" y="6171098"/>
                  </a:lnTo>
                  <a:lnTo>
                    <a:pt x="5054601" y="6146392"/>
                  </a:lnTo>
                  <a:lnTo>
                    <a:pt x="4865688" y="6081099"/>
                  </a:lnTo>
                  <a:lnTo>
                    <a:pt x="1886890" y="6060467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74" name="Freeform 172"/>
            <p:cNvSpPr>
              <a:spLocks/>
            </p:cNvSpPr>
            <p:nvPr/>
          </p:nvSpPr>
          <p:spPr bwMode="auto">
            <a:xfrm>
              <a:off x="2951139" y="1863743"/>
              <a:ext cx="1106487" cy="1647825"/>
            </a:xfrm>
            <a:custGeom>
              <a:avLst/>
              <a:gdLst>
                <a:gd name="T0" fmla="*/ 121 w 6476107"/>
                <a:gd name="T1" fmla="*/ 440 h 9653587"/>
                <a:gd name="T2" fmla="*/ 74 w 6476107"/>
                <a:gd name="T3" fmla="*/ 365 h 9653587"/>
                <a:gd name="T4" fmla="*/ 121 w 6476107"/>
                <a:gd name="T5" fmla="*/ 310 h 9653587"/>
                <a:gd name="T6" fmla="*/ 172 w 6476107"/>
                <a:gd name="T7" fmla="*/ 263 h 9653587"/>
                <a:gd name="T8" fmla="*/ 190 w 6476107"/>
                <a:gd name="T9" fmla="*/ 200 h 9653587"/>
                <a:gd name="T10" fmla="*/ 263 w 6476107"/>
                <a:gd name="T11" fmla="*/ 170 h 9653587"/>
                <a:gd name="T12" fmla="*/ 355 w 6476107"/>
                <a:gd name="T13" fmla="*/ 145 h 9653587"/>
                <a:gd name="T14" fmla="*/ 409 w 6476107"/>
                <a:gd name="T15" fmla="*/ 223 h 9653587"/>
                <a:gd name="T16" fmla="*/ 416 w 6476107"/>
                <a:gd name="T17" fmla="*/ 160 h 9653587"/>
                <a:gd name="T18" fmla="*/ 372 w 6476107"/>
                <a:gd name="T19" fmla="*/ 128 h 9653587"/>
                <a:gd name="T20" fmla="*/ 397 w 6476107"/>
                <a:gd name="T21" fmla="*/ 65 h 9653587"/>
                <a:gd name="T22" fmla="*/ 512 w 6476107"/>
                <a:gd name="T23" fmla="*/ 18 h 9653587"/>
                <a:gd name="T24" fmla="*/ 638 w 6476107"/>
                <a:gd name="T25" fmla="*/ 5 h 9653587"/>
                <a:gd name="T26" fmla="*/ 697 w 6476107"/>
                <a:gd name="T27" fmla="*/ 58 h 9653587"/>
                <a:gd name="T28" fmla="*/ 773 w 6476107"/>
                <a:gd name="T29" fmla="*/ 142 h 9653587"/>
                <a:gd name="T30" fmla="*/ 702 w 6476107"/>
                <a:gd name="T31" fmla="*/ 205 h 9653587"/>
                <a:gd name="T32" fmla="*/ 737 w 6476107"/>
                <a:gd name="T33" fmla="*/ 208 h 9653587"/>
                <a:gd name="T34" fmla="*/ 769 w 6476107"/>
                <a:gd name="T35" fmla="*/ 240 h 9653587"/>
                <a:gd name="T36" fmla="*/ 786 w 6476107"/>
                <a:gd name="T37" fmla="*/ 245 h 9653587"/>
                <a:gd name="T38" fmla="*/ 821 w 6476107"/>
                <a:gd name="T39" fmla="*/ 219 h 9653587"/>
                <a:gd name="T40" fmla="*/ 890 w 6476107"/>
                <a:gd name="T41" fmla="*/ 226 h 9653587"/>
                <a:gd name="T42" fmla="*/ 926 w 6476107"/>
                <a:gd name="T43" fmla="*/ 292 h 9653587"/>
                <a:gd name="T44" fmla="*/ 868 w 6476107"/>
                <a:gd name="T45" fmla="*/ 369 h 9653587"/>
                <a:gd name="T46" fmla="*/ 825 w 6476107"/>
                <a:gd name="T47" fmla="*/ 431 h 9653587"/>
                <a:gd name="T48" fmla="*/ 833 w 6476107"/>
                <a:gd name="T49" fmla="*/ 488 h 9653587"/>
                <a:gd name="T50" fmla="*/ 806 w 6476107"/>
                <a:gd name="T51" fmla="*/ 556 h 9653587"/>
                <a:gd name="T52" fmla="*/ 838 w 6476107"/>
                <a:gd name="T53" fmla="*/ 631 h 9653587"/>
                <a:gd name="T54" fmla="*/ 811 w 6476107"/>
                <a:gd name="T55" fmla="*/ 703 h 9653587"/>
                <a:gd name="T56" fmla="*/ 818 w 6476107"/>
                <a:gd name="T57" fmla="*/ 793 h 9653587"/>
                <a:gd name="T58" fmla="*/ 771 w 6476107"/>
                <a:gd name="T59" fmla="*/ 856 h 9653587"/>
                <a:gd name="T60" fmla="*/ 764 w 6476107"/>
                <a:gd name="T61" fmla="*/ 921 h 9653587"/>
                <a:gd name="T62" fmla="*/ 791 w 6476107"/>
                <a:gd name="T63" fmla="*/ 984 h 9653587"/>
                <a:gd name="T64" fmla="*/ 742 w 6476107"/>
                <a:gd name="T65" fmla="*/ 1044 h 9653587"/>
                <a:gd name="T66" fmla="*/ 660 w 6476107"/>
                <a:gd name="T67" fmla="*/ 1096 h 9653587"/>
                <a:gd name="T68" fmla="*/ 599 w 6476107"/>
                <a:gd name="T69" fmla="*/ 1146 h 9653587"/>
                <a:gd name="T70" fmla="*/ 527 w 6476107"/>
                <a:gd name="T71" fmla="*/ 1194 h 9653587"/>
                <a:gd name="T72" fmla="*/ 493 w 6476107"/>
                <a:gd name="T73" fmla="*/ 1261 h 9653587"/>
                <a:gd name="T74" fmla="*/ 471 w 6476107"/>
                <a:gd name="T75" fmla="*/ 1334 h 9653587"/>
                <a:gd name="T76" fmla="*/ 424 w 6476107"/>
                <a:gd name="T77" fmla="*/ 1394 h 9653587"/>
                <a:gd name="T78" fmla="*/ 352 w 6476107"/>
                <a:gd name="T79" fmla="*/ 1334 h 9653587"/>
                <a:gd name="T80" fmla="*/ 308 w 6476107"/>
                <a:gd name="T81" fmla="*/ 1201 h 9653587"/>
                <a:gd name="T82" fmla="*/ 293 w 6476107"/>
                <a:gd name="T83" fmla="*/ 1106 h 9653587"/>
                <a:gd name="T84" fmla="*/ 328 w 6476107"/>
                <a:gd name="T85" fmla="*/ 1044 h 9653587"/>
                <a:gd name="T86" fmla="*/ 269 w 6476107"/>
                <a:gd name="T87" fmla="*/ 1026 h 9653587"/>
                <a:gd name="T88" fmla="*/ 325 w 6476107"/>
                <a:gd name="T89" fmla="*/ 986 h 9653587"/>
                <a:gd name="T90" fmla="*/ 249 w 6476107"/>
                <a:gd name="T91" fmla="*/ 913 h 9653587"/>
                <a:gd name="T92" fmla="*/ 244 w 6476107"/>
                <a:gd name="T93" fmla="*/ 846 h 9653587"/>
                <a:gd name="T94" fmla="*/ 224 w 6476107"/>
                <a:gd name="T95" fmla="*/ 726 h 9653587"/>
                <a:gd name="T96" fmla="*/ 140 w 6476107"/>
                <a:gd name="T97" fmla="*/ 698 h 9653587"/>
                <a:gd name="T98" fmla="*/ 47 w 6476107"/>
                <a:gd name="T99" fmla="*/ 691 h 9653587"/>
                <a:gd name="T100" fmla="*/ 10 w 6476107"/>
                <a:gd name="T101" fmla="*/ 616 h 9653587"/>
                <a:gd name="T102" fmla="*/ 30 w 6476107"/>
                <a:gd name="T103" fmla="*/ 571 h 9653587"/>
                <a:gd name="T104" fmla="*/ 12 w 6476107"/>
                <a:gd name="T105" fmla="*/ 523 h 9653587"/>
                <a:gd name="T106" fmla="*/ 96 w 6476107"/>
                <a:gd name="T107" fmla="*/ 473 h 96535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476107"/>
                <a:gd name="T163" fmla="*/ 0 h 9653587"/>
                <a:gd name="T164" fmla="*/ 6476107 w 6476107"/>
                <a:gd name="T165" fmla="*/ 9653587 h 96535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476107" h="9653587">
                  <a:moveTo>
                    <a:pt x="659957" y="3263914"/>
                  </a:moveTo>
                  <a:lnTo>
                    <a:pt x="778411" y="3177567"/>
                  </a:lnTo>
                  <a:lnTo>
                    <a:pt x="829177" y="3039412"/>
                  </a:lnTo>
                  <a:lnTo>
                    <a:pt x="810845" y="2816349"/>
                  </a:lnTo>
                  <a:lnTo>
                    <a:pt x="527402" y="2719928"/>
                  </a:lnTo>
                  <a:lnTo>
                    <a:pt x="507660" y="2521330"/>
                  </a:lnTo>
                  <a:lnTo>
                    <a:pt x="643035" y="2365906"/>
                  </a:lnTo>
                  <a:lnTo>
                    <a:pt x="778411" y="2262290"/>
                  </a:lnTo>
                  <a:lnTo>
                    <a:pt x="829177" y="2141404"/>
                  </a:lnTo>
                  <a:lnTo>
                    <a:pt x="964553" y="2003249"/>
                  </a:lnTo>
                  <a:lnTo>
                    <a:pt x="1142234" y="1947123"/>
                  </a:lnTo>
                  <a:lnTo>
                    <a:pt x="1184539" y="1813286"/>
                  </a:lnTo>
                  <a:lnTo>
                    <a:pt x="1095698" y="1610370"/>
                  </a:lnTo>
                  <a:lnTo>
                    <a:pt x="1302993" y="1381551"/>
                  </a:lnTo>
                  <a:lnTo>
                    <a:pt x="1472213" y="1347012"/>
                  </a:lnTo>
                  <a:lnTo>
                    <a:pt x="1607588" y="1191588"/>
                  </a:lnTo>
                  <a:lnTo>
                    <a:pt x="1805012" y="1175757"/>
                  </a:lnTo>
                  <a:lnTo>
                    <a:pt x="2064482" y="1139780"/>
                  </a:lnTo>
                  <a:lnTo>
                    <a:pt x="2216780" y="1018894"/>
                  </a:lnTo>
                  <a:lnTo>
                    <a:pt x="2436766" y="1001624"/>
                  </a:lnTo>
                  <a:lnTo>
                    <a:pt x="2605986" y="1174318"/>
                  </a:lnTo>
                  <a:lnTo>
                    <a:pt x="2673673" y="1312473"/>
                  </a:lnTo>
                  <a:lnTo>
                    <a:pt x="2809049" y="1536975"/>
                  </a:lnTo>
                  <a:lnTo>
                    <a:pt x="2842893" y="1329743"/>
                  </a:lnTo>
                  <a:lnTo>
                    <a:pt x="2792127" y="1243396"/>
                  </a:lnTo>
                  <a:lnTo>
                    <a:pt x="2859815" y="1105241"/>
                  </a:lnTo>
                  <a:lnTo>
                    <a:pt x="2809049" y="1001624"/>
                  </a:lnTo>
                  <a:lnTo>
                    <a:pt x="2724439" y="846200"/>
                  </a:lnTo>
                  <a:lnTo>
                    <a:pt x="2555220" y="880739"/>
                  </a:lnTo>
                  <a:lnTo>
                    <a:pt x="2521376" y="759853"/>
                  </a:lnTo>
                  <a:lnTo>
                    <a:pt x="2538298" y="569890"/>
                  </a:lnTo>
                  <a:lnTo>
                    <a:pt x="2724439" y="449004"/>
                  </a:lnTo>
                  <a:lnTo>
                    <a:pt x="2988140" y="402952"/>
                  </a:lnTo>
                  <a:lnTo>
                    <a:pt x="3232099" y="207233"/>
                  </a:lnTo>
                  <a:lnTo>
                    <a:pt x="3519773" y="120886"/>
                  </a:lnTo>
                  <a:lnTo>
                    <a:pt x="3739758" y="17269"/>
                  </a:lnTo>
                  <a:lnTo>
                    <a:pt x="4044354" y="0"/>
                  </a:lnTo>
                  <a:lnTo>
                    <a:pt x="4382794" y="34539"/>
                  </a:lnTo>
                  <a:lnTo>
                    <a:pt x="4585858" y="138155"/>
                  </a:lnTo>
                  <a:lnTo>
                    <a:pt x="4822765" y="241771"/>
                  </a:lnTo>
                  <a:lnTo>
                    <a:pt x="4786101" y="402952"/>
                  </a:lnTo>
                  <a:lnTo>
                    <a:pt x="4991985" y="604429"/>
                  </a:lnTo>
                  <a:lnTo>
                    <a:pt x="5195049" y="777122"/>
                  </a:lnTo>
                  <a:lnTo>
                    <a:pt x="5306452" y="981477"/>
                  </a:lnTo>
                  <a:lnTo>
                    <a:pt x="5025829" y="1260665"/>
                  </a:lnTo>
                  <a:lnTo>
                    <a:pt x="4805843" y="1295204"/>
                  </a:lnTo>
                  <a:lnTo>
                    <a:pt x="4822765" y="1416090"/>
                  </a:lnTo>
                  <a:lnTo>
                    <a:pt x="4873531" y="1554245"/>
                  </a:lnTo>
                  <a:lnTo>
                    <a:pt x="5025829" y="1536975"/>
                  </a:lnTo>
                  <a:lnTo>
                    <a:pt x="5059673" y="1433359"/>
                  </a:lnTo>
                  <a:lnTo>
                    <a:pt x="5144283" y="1381551"/>
                  </a:lnTo>
                  <a:lnTo>
                    <a:pt x="5262737" y="1450628"/>
                  </a:lnTo>
                  <a:lnTo>
                    <a:pt x="5279659" y="1657861"/>
                  </a:lnTo>
                  <a:lnTo>
                    <a:pt x="5228893" y="1813286"/>
                  </a:lnTo>
                  <a:lnTo>
                    <a:pt x="5178127" y="1968710"/>
                  </a:lnTo>
                  <a:lnTo>
                    <a:pt x="5398113" y="1692400"/>
                  </a:lnTo>
                  <a:lnTo>
                    <a:pt x="5601177" y="1726939"/>
                  </a:lnTo>
                  <a:lnTo>
                    <a:pt x="5584255" y="1657861"/>
                  </a:lnTo>
                  <a:lnTo>
                    <a:pt x="5636431" y="1512510"/>
                  </a:lnTo>
                  <a:lnTo>
                    <a:pt x="5736553" y="1416090"/>
                  </a:lnTo>
                  <a:lnTo>
                    <a:pt x="5939616" y="1450628"/>
                  </a:lnTo>
                  <a:lnTo>
                    <a:pt x="6110246" y="1561440"/>
                  </a:lnTo>
                  <a:lnTo>
                    <a:pt x="6278056" y="1657861"/>
                  </a:lnTo>
                  <a:lnTo>
                    <a:pt x="6476107" y="1823365"/>
                  </a:lnTo>
                  <a:lnTo>
                    <a:pt x="6358120" y="2015094"/>
                  </a:lnTo>
                  <a:lnTo>
                    <a:pt x="6225384" y="2206823"/>
                  </a:lnTo>
                  <a:lnTo>
                    <a:pt x="6063152" y="2398552"/>
                  </a:lnTo>
                  <a:lnTo>
                    <a:pt x="5959913" y="2546036"/>
                  </a:lnTo>
                  <a:lnTo>
                    <a:pt x="5945165" y="2708268"/>
                  </a:lnTo>
                  <a:lnTo>
                    <a:pt x="5827178" y="2929494"/>
                  </a:lnTo>
                  <a:lnTo>
                    <a:pt x="5664946" y="2973739"/>
                  </a:lnTo>
                  <a:lnTo>
                    <a:pt x="5589895" y="3107050"/>
                  </a:lnTo>
                  <a:lnTo>
                    <a:pt x="5635021" y="3212106"/>
                  </a:lnTo>
                  <a:lnTo>
                    <a:pt x="5719631" y="3367530"/>
                  </a:lnTo>
                  <a:lnTo>
                    <a:pt x="5533489" y="3402069"/>
                  </a:lnTo>
                  <a:lnTo>
                    <a:pt x="5651943" y="3661110"/>
                  </a:lnTo>
                  <a:lnTo>
                    <a:pt x="5533489" y="3833804"/>
                  </a:lnTo>
                  <a:lnTo>
                    <a:pt x="5651943" y="4092845"/>
                  </a:lnTo>
                  <a:lnTo>
                    <a:pt x="5651943" y="4265538"/>
                  </a:lnTo>
                  <a:lnTo>
                    <a:pt x="5753475" y="4351885"/>
                  </a:lnTo>
                  <a:lnTo>
                    <a:pt x="5685787" y="4541849"/>
                  </a:lnTo>
                  <a:lnTo>
                    <a:pt x="5651943" y="4731812"/>
                  </a:lnTo>
                  <a:lnTo>
                    <a:pt x="5567333" y="4852698"/>
                  </a:lnTo>
                  <a:lnTo>
                    <a:pt x="5635021" y="5094469"/>
                  </a:lnTo>
                  <a:lnTo>
                    <a:pt x="5702709" y="5336240"/>
                  </a:lnTo>
                  <a:lnTo>
                    <a:pt x="5618099" y="5474395"/>
                  </a:lnTo>
                  <a:lnTo>
                    <a:pt x="5516567" y="5629820"/>
                  </a:lnTo>
                  <a:lnTo>
                    <a:pt x="5495414" y="5809709"/>
                  </a:lnTo>
                  <a:lnTo>
                    <a:pt x="5296581" y="5906130"/>
                  </a:lnTo>
                  <a:lnTo>
                    <a:pt x="5296581" y="6027016"/>
                  </a:lnTo>
                  <a:lnTo>
                    <a:pt x="5364269" y="6182440"/>
                  </a:lnTo>
                  <a:lnTo>
                    <a:pt x="5245815" y="6355134"/>
                  </a:lnTo>
                  <a:lnTo>
                    <a:pt x="5306452" y="6486094"/>
                  </a:lnTo>
                  <a:lnTo>
                    <a:pt x="5415035" y="6683253"/>
                  </a:lnTo>
                  <a:lnTo>
                    <a:pt x="5431957" y="6786869"/>
                  </a:lnTo>
                  <a:lnTo>
                    <a:pt x="5381191" y="6907755"/>
                  </a:lnTo>
                  <a:lnTo>
                    <a:pt x="5306452" y="7064618"/>
                  </a:lnTo>
                  <a:lnTo>
                    <a:pt x="5093517" y="7201334"/>
                  </a:lnTo>
                  <a:lnTo>
                    <a:pt x="4907375" y="7391297"/>
                  </a:lnTo>
                  <a:lnTo>
                    <a:pt x="4687390" y="7494914"/>
                  </a:lnTo>
                  <a:lnTo>
                    <a:pt x="4535092" y="7563991"/>
                  </a:lnTo>
                  <a:lnTo>
                    <a:pt x="4281262" y="7615799"/>
                  </a:lnTo>
                  <a:lnTo>
                    <a:pt x="4230496" y="7736685"/>
                  </a:lnTo>
                  <a:lnTo>
                    <a:pt x="4112042" y="7909379"/>
                  </a:lnTo>
                  <a:lnTo>
                    <a:pt x="3942822" y="8082073"/>
                  </a:lnTo>
                  <a:lnTo>
                    <a:pt x="3790524" y="8254767"/>
                  </a:lnTo>
                  <a:lnTo>
                    <a:pt x="3621305" y="8237497"/>
                  </a:lnTo>
                  <a:lnTo>
                    <a:pt x="3519773" y="8375652"/>
                  </a:lnTo>
                  <a:lnTo>
                    <a:pt x="3366065" y="8464878"/>
                  </a:lnTo>
                  <a:lnTo>
                    <a:pt x="3384397" y="8703771"/>
                  </a:lnTo>
                  <a:lnTo>
                    <a:pt x="3333631" y="8876465"/>
                  </a:lnTo>
                  <a:lnTo>
                    <a:pt x="3181333" y="8962812"/>
                  </a:lnTo>
                  <a:lnTo>
                    <a:pt x="3232099" y="9204583"/>
                  </a:lnTo>
                  <a:lnTo>
                    <a:pt x="3164411" y="9429085"/>
                  </a:lnTo>
                  <a:lnTo>
                    <a:pt x="3079801" y="9653587"/>
                  </a:lnTo>
                  <a:lnTo>
                    <a:pt x="2910581" y="9619048"/>
                  </a:lnTo>
                  <a:lnTo>
                    <a:pt x="2825971" y="9394546"/>
                  </a:lnTo>
                  <a:lnTo>
                    <a:pt x="2639829" y="9411816"/>
                  </a:lnTo>
                  <a:lnTo>
                    <a:pt x="2419844" y="9204583"/>
                  </a:lnTo>
                  <a:lnTo>
                    <a:pt x="2318312" y="8980081"/>
                  </a:lnTo>
                  <a:lnTo>
                    <a:pt x="2199858" y="8651963"/>
                  </a:lnTo>
                  <a:lnTo>
                    <a:pt x="2115248" y="8289305"/>
                  </a:lnTo>
                  <a:lnTo>
                    <a:pt x="1979872" y="8116612"/>
                  </a:lnTo>
                  <a:lnTo>
                    <a:pt x="1946028" y="7788493"/>
                  </a:lnTo>
                  <a:lnTo>
                    <a:pt x="2013716" y="7633069"/>
                  </a:lnTo>
                  <a:lnTo>
                    <a:pt x="2047560" y="7356759"/>
                  </a:lnTo>
                  <a:lnTo>
                    <a:pt x="2216780" y="7339489"/>
                  </a:lnTo>
                  <a:lnTo>
                    <a:pt x="2250624" y="7201334"/>
                  </a:lnTo>
                  <a:lnTo>
                    <a:pt x="2081404" y="7184065"/>
                  </a:lnTo>
                  <a:lnTo>
                    <a:pt x="1929106" y="7270412"/>
                  </a:lnTo>
                  <a:lnTo>
                    <a:pt x="1844496" y="7080448"/>
                  </a:lnTo>
                  <a:lnTo>
                    <a:pt x="1912184" y="6804138"/>
                  </a:lnTo>
                  <a:lnTo>
                    <a:pt x="1996794" y="6735061"/>
                  </a:lnTo>
                  <a:lnTo>
                    <a:pt x="2233702" y="6804138"/>
                  </a:lnTo>
                  <a:lnTo>
                    <a:pt x="2081404" y="6614175"/>
                  </a:lnTo>
                  <a:lnTo>
                    <a:pt x="1827574" y="6579636"/>
                  </a:lnTo>
                  <a:lnTo>
                    <a:pt x="1709120" y="6303326"/>
                  </a:lnTo>
                  <a:lnTo>
                    <a:pt x="1742964" y="6130632"/>
                  </a:lnTo>
                  <a:lnTo>
                    <a:pt x="1776808" y="5923400"/>
                  </a:lnTo>
                  <a:lnTo>
                    <a:pt x="1675276" y="5837053"/>
                  </a:lnTo>
                  <a:lnTo>
                    <a:pt x="1675276" y="5491665"/>
                  </a:lnTo>
                  <a:lnTo>
                    <a:pt x="1590666" y="5284432"/>
                  </a:lnTo>
                  <a:lnTo>
                    <a:pt x="1539901" y="5008122"/>
                  </a:lnTo>
                  <a:lnTo>
                    <a:pt x="1387603" y="4904506"/>
                  </a:lnTo>
                  <a:lnTo>
                    <a:pt x="1150695" y="4800889"/>
                  </a:lnTo>
                  <a:lnTo>
                    <a:pt x="964553" y="4818159"/>
                  </a:lnTo>
                  <a:lnTo>
                    <a:pt x="710723" y="4869967"/>
                  </a:lnTo>
                  <a:lnTo>
                    <a:pt x="524582" y="4869967"/>
                  </a:lnTo>
                  <a:lnTo>
                    <a:pt x="321518" y="4766351"/>
                  </a:lnTo>
                  <a:lnTo>
                    <a:pt x="270752" y="4559118"/>
                  </a:lnTo>
                  <a:lnTo>
                    <a:pt x="101532" y="4409450"/>
                  </a:lnTo>
                  <a:lnTo>
                    <a:pt x="67688" y="4248269"/>
                  </a:lnTo>
                  <a:lnTo>
                    <a:pt x="169220" y="4161922"/>
                  </a:lnTo>
                  <a:lnTo>
                    <a:pt x="355362" y="4127383"/>
                  </a:lnTo>
                  <a:lnTo>
                    <a:pt x="203064" y="3937420"/>
                  </a:lnTo>
                  <a:lnTo>
                    <a:pt x="16922" y="3902881"/>
                  </a:lnTo>
                  <a:lnTo>
                    <a:pt x="0" y="3730187"/>
                  </a:lnTo>
                  <a:lnTo>
                    <a:pt x="84610" y="3609302"/>
                  </a:lnTo>
                  <a:lnTo>
                    <a:pt x="243959" y="3540224"/>
                  </a:lnTo>
                  <a:lnTo>
                    <a:pt x="439972" y="3298453"/>
                  </a:lnTo>
                  <a:lnTo>
                    <a:pt x="659957" y="326391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5" name="Freeform 173"/>
            <p:cNvSpPr>
              <a:spLocks/>
            </p:cNvSpPr>
            <p:nvPr/>
          </p:nvSpPr>
          <p:spPr bwMode="auto">
            <a:xfrm>
              <a:off x="2505051" y="1946293"/>
              <a:ext cx="641350" cy="860425"/>
            </a:xfrm>
            <a:custGeom>
              <a:avLst/>
              <a:gdLst>
                <a:gd name="T0" fmla="*/ 2147483647 w 2346"/>
                <a:gd name="T1" fmla="*/ 2147483647 h 3126"/>
                <a:gd name="T2" fmla="*/ 2147483647 w 2346"/>
                <a:gd name="T3" fmla="*/ 2147483647 h 3126"/>
                <a:gd name="T4" fmla="*/ 2147483647 w 2346"/>
                <a:gd name="T5" fmla="*/ 2147483647 h 3126"/>
                <a:gd name="T6" fmla="*/ 2147483647 w 2346"/>
                <a:gd name="T7" fmla="*/ 2147483647 h 3126"/>
                <a:gd name="T8" fmla="*/ 2147483647 w 2346"/>
                <a:gd name="T9" fmla="*/ 2147483647 h 3126"/>
                <a:gd name="T10" fmla="*/ 2147483647 w 2346"/>
                <a:gd name="T11" fmla="*/ 2147483647 h 3126"/>
                <a:gd name="T12" fmla="*/ 2147483647 w 2346"/>
                <a:gd name="T13" fmla="*/ 2147483647 h 3126"/>
                <a:gd name="T14" fmla="*/ 2147483647 w 2346"/>
                <a:gd name="T15" fmla="*/ 2147483647 h 3126"/>
                <a:gd name="T16" fmla="*/ 2147483647 w 2346"/>
                <a:gd name="T17" fmla="*/ 2147483647 h 3126"/>
                <a:gd name="T18" fmla="*/ 2147483647 w 2346"/>
                <a:gd name="T19" fmla="*/ 2147483647 h 3126"/>
                <a:gd name="T20" fmla="*/ 2147483647 w 2346"/>
                <a:gd name="T21" fmla="*/ 2147483647 h 3126"/>
                <a:gd name="T22" fmla="*/ 2147483647 w 2346"/>
                <a:gd name="T23" fmla="*/ 2147483647 h 3126"/>
                <a:gd name="T24" fmla="*/ 2147483647 w 2346"/>
                <a:gd name="T25" fmla="*/ 2147483647 h 3126"/>
                <a:gd name="T26" fmla="*/ 2147483647 w 2346"/>
                <a:gd name="T27" fmla="*/ 2147483647 h 3126"/>
                <a:gd name="T28" fmla="*/ 2147483647 w 2346"/>
                <a:gd name="T29" fmla="*/ 2147483647 h 3126"/>
                <a:gd name="T30" fmla="*/ 2147483647 w 2346"/>
                <a:gd name="T31" fmla="*/ 2147483647 h 3126"/>
                <a:gd name="T32" fmla="*/ 2147483647 w 2346"/>
                <a:gd name="T33" fmla="*/ 2147483647 h 3126"/>
                <a:gd name="T34" fmla="*/ 2147483647 w 2346"/>
                <a:gd name="T35" fmla="*/ 2147483647 h 3126"/>
                <a:gd name="T36" fmla="*/ 2147483647 w 2346"/>
                <a:gd name="T37" fmla="*/ 2147483647 h 3126"/>
                <a:gd name="T38" fmla="*/ 2147483647 w 2346"/>
                <a:gd name="T39" fmla="*/ 2147483647 h 3126"/>
                <a:gd name="T40" fmla="*/ 2147483647 w 2346"/>
                <a:gd name="T41" fmla="*/ 2147483647 h 3126"/>
                <a:gd name="T42" fmla="*/ 2147483647 w 2346"/>
                <a:gd name="T43" fmla="*/ 2147483647 h 3126"/>
                <a:gd name="T44" fmla="*/ 2147483647 w 2346"/>
                <a:gd name="T45" fmla="*/ 2147483647 h 3126"/>
                <a:gd name="T46" fmla="*/ 2147483647 w 2346"/>
                <a:gd name="T47" fmla="*/ 2147483647 h 3126"/>
                <a:gd name="T48" fmla="*/ 2147483647 w 2346"/>
                <a:gd name="T49" fmla="*/ 2147483647 h 3126"/>
                <a:gd name="T50" fmla="*/ 2147483647 w 2346"/>
                <a:gd name="T51" fmla="*/ 2147483647 h 3126"/>
                <a:gd name="T52" fmla="*/ 2147483647 w 2346"/>
                <a:gd name="T53" fmla="*/ 2147483647 h 3126"/>
                <a:gd name="T54" fmla="*/ 2147483647 w 2346"/>
                <a:gd name="T55" fmla="*/ 2147483647 h 3126"/>
                <a:gd name="T56" fmla="*/ 2147483647 w 2346"/>
                <a:gd name="T57" fmla="*/ 2147483647 h 3126"/>
                <a:gd name="T58" fmla="*/ 2147483647 w 2346"/>
                <a:gd name="T59" fmla="*/ 2147483647 h 3126"/>
                <a:gd name="T60" fmla="*/ 2147483647 w 2346"/>
                <a:gd name="T61" fmla="*/ 2147483647 h 3126"/>
                <a:gd name="T62" fmla="*/ 2147483647 w 2346"/>
                <a:gd name="T63" fmla="*/ 2147483647 h 3126"/>
                <a:gd name="T64" fmla="*/ 2147483647 w 2346"/>
                <a:gd name="T65" fmla="*/ 2147483647 h 3126"/>
                <a:gd name="T66" fmla="*/ 2147483647 w 2346"/>
                <a:gd name="T67" fmla="*/ 2147483647 h 3126"/>
                <a:gd name="T68" fmla="*/ 2147483647 w 2346"/>
                <a:gd name="T69" fmla="*/ 2147483647 h 3126"/>
                <a:gd name="T70" fmla="*/ 2147483647 w 2346"/>
                <a:gd name="T71" fmla="*/ 2147483647 h 3126"/>
                <a:gd name="T72" fmla="*/ 2147483647 w 2346"/>
                <a:gd name="T73" fmla="*/ 2147483647 h 3126"/>
                <a:gd name="T74" fmla="*/ 2147483647 w 2346"/>
                <a:gd name="T75" fmla="*/ 2147483647 h 3126"/>
                <a:gd name="T76" fmla="*/ 2147483647 w 2346"/>
                <a:gd name="T77" fmla="*/ 2147483647 h 3126"/>
                <a:gd name="T78" fmla="*/ 2147483647 w 2346"/>
                <a:gd name="T79" fmla="*/ 2147483647 h 3126"/>
                <a:gd name="T80" fmla="*/ 2147483647 w 2346"/>
                <a:gd name="T81" fmla="*/ 2147483647 h 3126"/>
                <a:gd name="T82" fmla="*/ 0 w 2346"/>
                <a:gd name="T83" fmla="*/ 2147483647 h 3126"/>
                <a:gd name="T84" fmla="*/ 2147483647 w 2346"/>
                <a:gd name="T85" fmla="*/ 2147483647 h 3126"/>
                <a:gd name="T86" fmla="*/ 2147483647 w 2346"/>
                <a:gd name="T87" fmla="*/ 2147483647 h 3126"/>
                <a:gd name="T88" fmla="*/ 2147483647 w 2346"/>
                <a:gd name="T89" fmla="*/ 2147483647 h 3126"/>
                <a:gd name="T90" fmla="*/ 2147483647 w 2346"/>
                <a:gd name="T91" fmla="*/ 2147483647 h 3126"/>
                <a:gd name="T92" fmla="*/ 2147483647 w 2346"/>
                <a:gd name="T93" fmla="*/ 2147483647 h 3126"/>
                <a:gd name="T94" fmla="*/ 2147483647 w 2346"/>
                <a:gd name="T95" fmla="*/ 2147483647 h 3126"/>
                <a:gd name="T96" fmla="*/ 2147483647 w 2346"/>
                <a:gd name="T97" fmla="*/ 2147483647 h 3126"/>
                <a:gd name="T98" fmla="*/ 2147483647 w 2346"/>
                <a:gd name="T99" fmla="*/ 2147483647 h 3126"/>
                <a:gd name="T100" fmla="*/ 2147483647 w 2346"/>
                <a:gd name="T101" fmla="*/ 2147483647 h 3126"/>
                <a:gd name="T102" fmla="*/ 2147483647 w 2346"/>
                <a:gd name="T103" fmla="*/ 2147483647 h 3126"/>
                <a:gd name="T104" fmla="*/ 2147483647 w 2346"/>
                <a:gd name="T105" fmla="*/ 2147483647 h 3126"/>
                <a:gd name="T106" fmla="*/ 2147483647 w 2346"/>
                <a:gd name="T107" fmla="*/ 2147483647 h 312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46"/>
                <a:gd name="T163" fmla="*/ 0 h 3126"/>
                <a:gd name="T164" fmla="*/ 2346 w 2346"/>
                <a:gd name="T165" fmla="*/ 3126 h 312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46" h="3126">
                  <a:moveTo>
                    <a:pt x="1168" y="2627"/>
                  </a:moveTo>
                  <a:lnTo>
                    <a:pt x="1191" y="2595"/>
                  </a:lnTo>
                  <a:lnTo>
                    <a:pt x="1245" y="2571"/>
                  </a:lnTo>
                  <a:lnTo>
                    <a:pt x="1264" y="2517"/>
                  </a:lnTo>
                  <a:lnTo>
                    <a:pt x="1255" y="2451"/>
                  </a:lnTo>
                  <a:lnTo>
                    <a:pt x="1204" y="2435"/>
                  </a:lnTo>
                  <a:lnTo>
                    <a:pt x="1150" y="2403"/>
                  </a:lnTo>
                  <a:lnTo>
                    <a:pt x="1171" y="2360"/>
                  </a:lnTo>
                  <a:lnTo>
                    <a:pt x="1210" y="2342"/>
                  </a:lnTo>
                  <a:lnTo>
                    <a:pt x="1242" y="2304"/>
                  </a:lnTo>
                  <a:lnTo>
                    <a:pt x="1225" y="2270"/>
                  </a:lnTo>
                  <a:lnTo>
                    <a:pt x="1254" y="2264"/>
                  </a:lnTo>
                  <a:lnTo>
                    <a:pt x="1263" y="2210"/>
                  </a:lnTo>
                  <a:lnTo>
                    <a:pt x="1338" y="2175"/>
                  </a:lnTo>
                  <a:lnTo>
                    <a:pt x="1401" y="2115"/>
                  </a:lnTo>
                  <a:lnTo>
                    <a:pt x="1401" y="2070"/>
                  </a:lnTo>
                  <a:lnTo>
                    <a:pt x="1446" y="2048"/>
                  </a:lnTo>
                  <a:lnTo>
                    <a:pt x="1411" y="1952"/>
                  </a:lnTo>
                  <a:lnTo>
                    <a:pt x="1456" y="1923"/>
                  </a:lnTo>
                  <a:lnTo>
                    <a:pt x="1531" y="1889"/>
                  </a:lnTo>
                  <a:lnTo>
                    <a:pt x="1528" y="1856"/>
                  </a:lnTo>
                  <a:lnTo>
                    <a:pt x="1488" y="1850"/>
                  </a:lnTo>
                  <a:lnTo>
                    <a:pt x="1452" y="1820"/>
                  </a:lnTo>
                  <a:lnTo>
                    <a:pt x="1494" y="1776"/>
                  </a:lnTo>
                  <a:lnTo>
                    <a:pt x="1488" y="1728"/>
                  </a:lnTo>
                  <a:lnTo>
                    <a:pt x="1449" y="1691"/>
                  </a:lnTo>
                  <a:lnTo>
                    <a:pt x="1462" y="1652"/>
                  </a:lnTo>
                  <a:lnTo>
                    <a:pt x="1507" y="1608"/>
                  </a:lnTo>
                  <a:lnTo>
                    <a:pt x="1564" y="1583"/>
                  </a:lnTo>
                  <a:lnTo>
                    <a:pt x="1621" y="1554"/>
                  </a:lnTo>
                  <a:lnTo>
                    <a:pt x="1681" y="1509"/>
                  </a:lnTo>
                  <a:lnTo>
                    <a:pt x="1711" y="1470"/>
                  </a:lnTo>
                  <a:lnTo>
                    <a:pt x="1744" y="1425"/>
                  </a:lnTo>
                  <a:lnTo>
                    <a:pt x="1723" y="1380"/>
                  </a:lnTo>
                  <a:lnTo>
                    <a:pt x="1764" y="1371"/>
                  </a:lnTo>
                  <a:lnTo>
                    <a:pt x="1768" y="1298"/>
                  </a:lnTo>
                  <a:lnTo>
                    <a:pt x="1888" y="1118"/>
                  </a:lnTo>
                  <a:lnTo>
                    <a:pt x="1962" y="1073"/>
                  </a:lnTo>
                  <a:lnTo>
                    <a:pt x="2013" y="965"/>
                  </a:lnTo>
                  <a:lnTo>
                    <a:pt x="2086" y="864"/>
                  </a:lnTo>
                  <a:lnTo>
                    <a:pt x="2140" y="816"/>
                  </a:lnTo>
                  <a:lnTo>
                    <a:pt x="2103" y="789"/>
                  </a:lnTo>
                  <a:lnTo>
                    <a:pt x="2056" y="810"/>
                  </a:lnTo>
                  <a:lnTo>
                    <a:pt x="1990" y="845"/>
                  </a:lnTo>
                  <a:lnTo>
                    <a:pt x="1887" y="894"/>
                  </a:lnTo>
                  <a:lnTo>
                    <a:pt x="1771" y="974"/>
                  </a:lnTo>
                  <a:lnTo>
                    <a:pt x="1768" y="948"/>
                  </a:lnTo>
                  <a:lnTo>
                    <a:pt x="1842" y="894"/>
                  </a:lnTo>
                  <a:lnTo>
                    <a:pt x="1908" y="825"/>
                  </a:lnTo>
                  <a:lnTo>
                    <a:pt x="1861" y="791"/>
                  </a:lnTo>
                  <a:lnTo>
                    <a:pt x="1945" y="764"/>
                  </a:lnTo>
                  <a:lnTo>
                    <a:pt x="2023" y="750"/>
                  </a:lnTo>
                  <a:lnTo>
                    <a:pt x="2092" y="698"/>
                  </a:lnTo>
                  <a:lnTo>
                    <a:pt x="2151" y="678"/>
                  </a:lnTo>
                  <a:lnTo>
                    <a:pt x="2253" y="578"/>
                  </a:lnTo>
                  <a:lnTo>
                    <a:pt x="2346" y="477"/>
                  </a:lnTo>
                  <a:lnTo>
                    <a:pt x="2338" y="416"/>
                  </a:lnTo>
                  <a:lnTo>
                    <a:pt x="2317" y="342"/>
                  </a:lnTo>
                  <a:lnTo>
                    <a:pt x="2269" y="306"/>
                  </a:lnTo>
                  <a:lnTo>
                    <a:pt x="2199" y="312"/>
                  </a:lnTo>
                  <a:lnTo>
                    <a:pt x="2200" y="246"/>
                  </a:lnTo>
                  <a:lnTo>
                    <a:pt x="2152" y="213"/>
                  </a:lnTo>
                  <a:lnTo>
                    <a:pt x="2188" y="173"/>
                  </a:lnTo>
                  <a:lnTo>
                    <a:pt x="2149" y="146"/>
                  </a:lnTo>
                  <a:lnTo>
                    <a:pt x="2109" y="107"/>
                  </a:lnTo>
                  <a:lnTo>
                    <a:pt x="2037" y="83"/>
                  </a:lnTo>
                  <a:lnTo>
                    <a:pt x="2001" y="150"/>
                  </a:lnTo>
                  <a:lnTo>
                    <a:pt x="1945" y="123"/>
                  </a:lnTo>
                  <a:lnTo>
                    <a:pt x="1902" y="66"/>
                  </a:lnTo>
                  <a:lnTo>
                    <a:pt x="1798" y="68"/>
                  </a:lnTo>
                  <a:lnTo>
                    <a:pt x="1717" y="32"/>
                  </a:lnTo>
                  <a:lnTo>
                    <a:pt x="1668" y="3"/>
                  </a:lnTo>
                  <a:lnTo>
                    <a:pt x="1602" y="36"/>
                  </a:lnTo>
                  <a:lnTo>
                    <a:pt x="1560" y="0"/>
                  </a:lnTo>
                  <a:lnTo>
                    <a:pt x="1482" y="3"/>
                  </a:lnTo>
                  <a:lnTo>
                    <a:pt x="1398" y="15"/>
                  </a:lnTo>
                  <a:lnTo>
                    <a:pt x="1309" y="47"/>
                  </a:lnTo>
                  <a:lnTo>
                    <a:pt x="1237" y="65"/>
                  </a:lnTo>
                  <a:lnTo>
                    <a:pt x="1134" y="108"/>
                  </a:lnTo>
                  <a:lnTo>
                    <a:pt x="1043" y="93"/>
                  </a:lnTo>
                  <a:lnTo>
                    <a:pt x="991" y="150"/>
                  </a:lnTo>
                  <a:lnTo>
                    <a:pt x="924" y="143"/>
                  </a:lnTo>
                  <a:lnTo>
                    <a:pt x="948" y="258"/>
                  </a:lnTo>
                  <a:lnTo>
                    <a:pt x="888" y="273"/>
                  </a:lnTo>
                  <a:lnTo>
                    <a:pt x="859" y="375"/>
                  </a:lnTo>
                  <a:lnTo>
                    <a:pt x="924" y="470"/>
                  </a:lnTo>
                  <a:lnTo>
                    <a:pt x="909" y="513"/>
                  </a:lnTo>
                  <a:lnTo>
                    <a:pt x="733" y="330"/>
                  </a:lnTo>
                  <a:lnTo>
                    <a:pt x="703" y="332"/>
                  </a:lnTo>
                  <a:lnTo>
                    <a:pt x="669" y="357"/>
                  </a:lnTo>
                  <a:lnTo>
                    <a:pt x="667" y="432"/>
                  </a:lnTo>
                  <a:lnTo>
                    <a:pt x="604" y="470"/>
                  </a:lnTo>
                  <a:lnTo>
                    <a:pt x="646" y="536"/>
                  </a:lnTo>
                  <a:lnTo>
                    <a:pt x="631" y="585"/>
                  </a:lnTo>
                  <a:lnTo>
                    <a:pt x="556" y="524"/>
                  </a:lnTo>
                  <a:lnTo>
                    <a:pt x="435" y="614"/>
                  </a:lnTo>
                  <a:lnTo>
                    <a:pt x="367" y="663"/>
                  </a:lnTo>
                  <a:lnTo>
                    <a:pt x="324" y="723"/>
                  </a:lnTo>
                  <a:lnTo>
                    <a:pt x="340" y="818"/>
                  </a:lnTo>
                  <a:lnTo>
                    <a:pt x="430" y="747"/>
                  </a:lnTo>
                  <a:lnTo>
                    <a:pt x="460" y="797"/>
                  </a:lnTo>
                  <a:lnTo>
                    <a:pt x="400" y="857"/>
                  </a:lnTo>
                  <a:lnTo>
                    <a:pt x="478" y="921"/>
                  </a:lnTo>
                  <a:lnTo>
                    <a:pt x="438" y="959"/>
                  </a:lnTo>
                  <a:lnTo>
                    <a:pt x="447" y="1031"/>
                  </a:lnTo>
                  <a:lnTo>
                    <a:pt x="520" y="1058"/>
                  </a:lnTo>
                  <a:lnTo>
                    <a:pt x="507" y="1127"/>
                  </a:lnTo>
                  <a:lnTo>
                    <a:pt x="610" y="1194"/>
                  </a:lnTo>
                  <a:lnTo>
                    <a:pt x="676" y="1203"/>
                  </a:lnTo>
                  <a:lnTo>
                    <a:pt x="763" y="1263"/>
                  </a:lnTo>
                  <a:lnTo>
                    <a:pt x="852" y="1223"/>
                  </a:lnTo>
                  <a:lnTo>
                    <a:pt x="1000" y="1203"/>
                  </a:lnTo>
                  <a:lnTo>
                    <a:pt x="1053" y="1161"/>
                  </a:lnTo>
                  <a:lnTo>
                    <a:pt x="1123" y="1092"/>
                  </a:lnTo>
                  <a:lnTo>
                    <a:pt x="1180" y="1103"/>
                  </a:lnTo>
                  <a:lnTo>
                    <a:pt x="1099" y="1184"/>
                  </a:lnTo>
                  <a:lnTo>
                    <a:pt x="1021" y="1265"/>
                  </a:lnTo>
                  <a:lnTo>
                    <a:pt x="894" y="1316"/>
                  </a:lnTo>
                  <a:lnTo>
                    <a:pt x="816" y="1317"/>
                  </a:lnTo>
                  <a:lnTo>
                    <a:pt x="631" y="1292"/>
                  </a:lnTo>
                  <a:lnTo>
                    <a:pt x="544" y="1227"/>
                  </a:lnTo>
                  <a:lnTo>
                    <a:pt x="466" y="1233"/>
                  </a:lnTo>
                  <a:lnTo>
                    <a:pt x="421" y="1155"/>
                  </a:lnTo>
                  <a:lnTo>
                    <a:pt x="375" y="1043"/>
                  </a:lnTo>
                  <a:lnTo>
                    <a:pt x="370" y="950"/>
                  </a:lnTo>
                  <a:lnTo>
                    <a:pt x="307" y="911"/>
                  </a:lnTo>
                  <a:lnTo>
                    <a:pt x="271" y="867"/>
                  </a:lnTo>
                  <a:lnTo>
                    <a:pt x="186" y="869"/>
                  </a:lnTo>
                  <a:lnTo>
                    <a:pt x="153" y="902"/>
                  </a:lnTo>
                  <a:lnTo>
                    <a:pt x="136" y="974"/>
                  </a:lnTo>
                  <a:lnTo>
                    <a:pt x="216" y="1017"/>
                  </a:lnTo>
                  <a:lnTo>
                    <a:pt x="145" y="1034"/>
                  </a:lnTo>
                  <a:lnTo>
                    <a:pt x="112" y="1152"/>
                  </a:lnTo>
                  <a:lnTo>
                    <a:pt x="85" y="1202"/>
                  </a:lnTo>
                  <a:lnTo>
                    <a:pt x="60" y="1362"/>
                  </a:lnTo>
                  <a:lnTo>
                    <a:pt x="61" y="1463"/>
                  </a:lnTo>
                  <a:lnTo>
                    <a:pt x="130" y="1561"/>
                  </a:lnTo>
                  <a:lnTo>
                    <a:pt x="100" y="1618"/>
                  </a:lnTo>
                  <a:lnTo>
                    <a:pt x="181" y="1680"/>
                  </a:lnTo>
                  <a:lnTo>
                    <a:pt x="265" y="1624"/>
                  </a:lnTo>
                  <a:lnTo>
                    <a:pt x="315" y="1671"/>
                  </a:lnTo>
                  <a:lnTo>
                    <a:pt x="234" y="1748"/>
                  </a:lnTo>
                  <a:lnTo>
                    <a:pt x="190" y="1809"/>
                  </a:lnTo>
                  <a:lnTo>
                    <a:pt x="207" y="1896"/>
                  </a:lnTo>
                  <a:lnTo>
                    <a:pt x="297" y="1934"/>
                  </a:lnTo>
                  <a:lnTo>
                    <a:pt x="244" y="1977"/>
                  </a:lnTo>
                  <a:lnTo>
                    <a:pt x="408" y="2088"/>
                  </a:lnTo>
                  <a:lnTo>
                    <a:pt x="483" y="2041"/>
                  </a:lnTo>
                  <a:lnTo>
                    <a:pt x="520" y="2085"/>
                  </a:lnTo>
                  <a:lnTo>
                    <a:pt x="568" y="2034"/>
                  </a:lnTo>
                  <a:lnTo>
                    <a:pt x="628" y="2085"/>
                  </a:lnTo>
                  <a:lnTo>
                    <a:pt x="700" y="2100"/>
                  </a:lnTo>
                  <a:lnTo>
                    <a:pt x="754" y="2167"/>
                  </a:lnTo>
                  <a:lnTo>
                    <a:pt x="715" y="2203"/>
                  </a:lnTo>
                  <a:lnTo>
                    <a:pt x="643" y="2148"/>
                  </a:lnTo>
                  <a:lnTo>
                    <a:pt x="577" y="2176"/>
                  </a:lnTo>
                  <a:lnTo>
                    <a:pt x="556" y="2239"/>
                  </a:lnTo>
                  <a:lnTo>
                    <a:pt x="579" y="2313"/>
                  </a:lnTo>
                  <a:lnTo>
                    <a:pt x="634" y="2350"/>
                  </a:lnTo>
                  <a:lnTo>
                    <a:pt x="625" y="2380"/>
                  </a:lnTo>
                  <a:lnTo>
                    <a:pt x="559" y="2383"/>
                  </a:lnTo>
                  <a:lnTo>
                    <a:pt x="475" y="2452"/>
                  </a:lnTo>
                  <a:lnTo>
                    <a:pt x="408" y="2502"/>
                  </a:lnTo>
                  <a:lnTo>
                    <a:pt x="295" y="2539"/>
                  </a:lnTo>
                  <a:lnTo>
                    <a:pt x="201" y="2443"/>
                  </a:lnTo>
                  <a:lnTo>
                    <a:pt x="136" y="2397"/>
                  </a:lnTo>
                  <a:lnTo>
                    <a:pt x="37" y="2401"/>
                  </a:lnTo>
                  <a:lnTo>
                    <a:pt x="0" y="2451"/>
                  </a:lnTo>
                  <a:lnTo>
                    <a:pt x="43" y="2557"/>
                  </a:lnTo>
                  <a:lnTo>
                    <a:pt x="139" y="2662"/>
                  </a:lnTo>
                  <a:lnTo>
                    <a:pt x="198" y="2664"/>
                  </a:lnTo>
                  <a:lnTo>
                    <a:pt x="227" y="2633"/>
                  </a:lnTo>
                  <a:lnTo>
                    <a:pt x="277" y="2667"/>
                  </a:lnTo>
                  <a:lnTo>
                    <a:pt x="300" y="2761"/>
                  </a:lnTo>
                  <a:lnTo>
                    <a:pt x="328" y="2811"/>
                  </a:lnTo>
                  <a:lnTo>
                    <a:pt x="292" y="2851"/>
                  </a:lnTo>
                  <a:lnTo>
                    <a:pt x="289" y="2922"/>
                  </a:lnTo>
                  <a:lnTo>
                    <a:pt x="339" y="2974"/>
                  </a:lnTo>
                  <a:lnTo>
                    <a:pt x="319" y="3028"/>
                  </a:lnTo>
                  <a:lnTo>
                    <a:pt x="358" y="3069"/>
                  </a:lnTo>
                  <a:lnTo>
                    <a:pt x="409" y="3067"/>
                  </a:lnTo>
                  <a:lnTo>
                    <a:pt x="529" y="3078"/>
                  </a:lnTo>
                  <a:lnTo>
                    <a:pt x="574" y="3126"/>
                  </a:lnTo>
                  <a:lnTo>
                    <a:pt x="700" y="3097"/>
                  </a:lnTo>
                  <a:lnTo>
                    <a:pt x="856" y="3090"/>
                  </a:lnTo>
                  <a:lnTo>
                    <a:pt x="895" y="3058"/>
                  </a:lnTo>
                  <a:lnTo>
                    <a:pt x="973" y="3114"/>
                  </a:lnTo>
                  <a:lnTo>
                    <a:pt x="1098" y="3069"/>
                  </a:lnTo>
                  <a:lnTo>
                    <a:pt x="1144" y="3006"/>
                  </a:lnTo>
                  <a:lnTo>
                    <a:pt x="1159" y="2926"/>
                  </a:lnTo>
                  <a:lnTo>
                    <a:pt x="1131" y="2841"/>
                  </a:lnTo>
                  <a:lnTo>
                    <a:pt x="1089" y="2769"/>
                  </a:lnTo>
                  <a:lnTo>
                    <a:pt x="987" y="2736"/>
                  </a:lnTo>
                  <a:lnTo>
                    <a:pt x="802" y="2767"/>
                  </a:lnTo>
                  <a:lnTo>
                    <a:pt x="681" y="2856"/>
                  </a:lnTo>
                  <a:lnTo>
                    <a:pt x="628" y="2791"/>
                  </a:lnTo>
                  <a:lnTo>
                    <a:pt x="591" y="2826"/>
                  </a:lnTo>
                  <a:lnTo>
                    <a:pt x="520" y="2788"/>
                  </a:lnTo>
                  <a:lnTo>
                    <a:pt x="453" y="2723"/>
                  </a:lnTo>
                  <a:lnTo>
                    <a:pt x="544" y="2587"/>
                  </a:lnTo>
                  <a:lnTo>
                    <a:pt x="600" y="2626"/>
                  </a:lnTo>
                  <a:lnTo>
                    <a:pt x="645" y="2581"/>
                  </a:lnTo>
                  <a:lnTo>
                    <a:pt x="756" y="2659"/>
                  </a:lnTo>
                  <a:lnTo>
                    <a:pt x="802" y="2656"/>
                  </a:lnTo>
                  <a:lnTo>
                    <a:pt x="816" y="2607"/>
                  </a:lnTo>
                  <a:lnTo>
                    <a:pt x="862" y="2587"/>
                  </a:lnTo>
                  <a:lnTo>
                    <a:pt x="928" y="2620"/>
                  </a:lnTo>
                  <a:lnTo>
                    <a:pt x="985" y="2598"/>
                  </a:lnTo>
                  <a:lnTo>
                    <a:pt x="1026" y="2602"/>
                  </a:lnTo>
                  <a:lnTo>
                    <a:pt x="1048" y="2683"/>
                  </a:lnTo>
                  <a:lnTo>
                    <a:pt x="1101" y="2653"/>
                  </a:lnTo>
                  <a:lnTo>
                    <a:pt x="1120" y="2671"/>
                  </a:lnTo>
                  <a:lnTo>
                    <a:pt x="1095" y="2728"/>
                  </a:lnTo>
                  <a:lnTo>
                    <a:pt x="1149" y="2767"/>
                  </a:lnTo>
                  <a:lnTo>
                    <a:pt x="1203" y="2712"/>
                  </a:lnTo>
                  <a:lnTo>
                    <a:pt x="1201" y="2663"/>
                  </a:lnTo>
                  <a:lnTo>
                    <a:pt x="1168" y="262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6" name="Freeform 174"/>
            <p:cNvSpPr>
              <a:spLocks/>
            </p:cNvSpPr>
            <p:nvPr/>
          </p:nvSpPr>
          <p:spPr bwMode="auto">
            <a:xfrm>
              <a:off x="2114526" y="2622568"/>
              <a:ext cx="223838" cy="185738"/>
            </a:xfrm>
            <a:custGeom>
              <a:avLst/>
              <a:gdLst>
                <a:gd name="T0" fmla="*/ 2147483647 w 824"/>
                <a:gd name="T1" fmla="*/ 2147483647 h 668"/>
                <a:gd name="T2" fmla="*/ 2147483647 w 824"/>
                <a:gd name="T3" fmla="*/ 2147483647 h 668"/>
                <a:gd name="T4" fmla="*/ 2147483647 w 824"/>
                <a:gd name="T5" fmla="*/ 2147483647 h 668"/>
                <a:gd name="T6" fmla="*/ 2147483647 w 824"/>
                <a:gd name="T7" fmla="*/ 2147483647 h 668"/>
                <a:gd name="T8" fmla="*/ 2147483647 w 824"/>
                <a:gd name="T9" fmla="*/ 2147483647 h 668"/>
                <a:gd name="T10" fmla="*/ 2147483647 w 824"/>
                <a:gd name="T11" fmla="*/ 2147483647 h 668"/>
                <a:gd name="T12" fmla="*/ 2147483647 w 824"/>
                <a:gd name="T13" fmla="*/ 2147483647 h 668"/>
                <a:gd name="T14" fmla="*/ 2147483647 w 824"/>
                <a:gd name="T15" fmla="*/ 2147483647 h 668"/>
                <a:gd name="T16" fmla="*/ 0 w 824"/>
                <a:gd name="T17" fmla="*/ 2147483647 h 668"/>
                <a:gd name="T18" fmla="*/ 2147483647 w 824"/>
                <a:gd name="T19" fmla="*/ 2147483647 h 668"/>
                <a:gd name="T20" fmla="*/ 2147483647 w 824"/>
                <a:gd name="T21" fmla="*/ 2147483647 h 668"/>
                <a:gd name="T22" fmla="*/ 2147483647 w 824"/>
                <a:gd name="T23" fmla="*/ 2147483647 h 668"/>
                <a:gd name="T24" fmla="*/ 2147483647 w 824"/>
                <a:gd name="T25" fmla="*/ 2147483647 h 668"/>
                <a:gd name="T26" fmla="*/ 2147483647 w 824"/>
                <a:gd name="T27" fmla="*/ 2147483647 h 668"/>
                <a:gd name="T28" fmla="*/ 2147483647 w 824"/>
                <a:gd name="T29" fmla="*/ 2147483647 h 668"/>
                <a:gd name="T30" fmla="*/ 2147483647 w 824"/>
                <a:gd name="T31" fmla="*/ 2147483647 h 668"/>
                <a:gd name="T32" fmla="*/ 2147483647 w 824"/>
                <a:gd name="T33" fmla="*/ 2147483647 h 668"/>
                <a:gd name="T34" fmla="*/ 2147483647 w 824"/>
                <a:gd name="T35" fmla="*/ 2147483647 h 668"/>
                <a:gd name="T36" fmla="*/ 2147483647 w 824"/>
                <a:gd name="T37" fmla="*/ 2147483647 h 668"/>
                <a:gd name="T38" fmla="*/ 2147483647 w 824"/>
                <a:gd name="T39" fmla="*/ 2147483647 h 668"/>
                <a:gd name="T40" fmla="*/ 2147483647 w 824"/>
                <a:gd name="T41" fmla="*/ 2147483647 h 668"/>
                <a:gd name="T42" fmla="*/ 2147483647 w 824"/>
                <a:gd name="T43" fmla="*/ 2147483647 h 668"/>
                <a:gd name="T44" fmla="*/ 2147483647 w 824"/>
                <a:gd name="T45" fmla="*/ 2147483647 h 668"/>
                <a:gd name="T46" fmla="*/ 2147483647 w 824"/>
                <a:gd name="T47" fmla="*/ 0 h 668"/>
                <a:gd name="T48" fmla="*/ 2147483647 w 824"/>
                <a:gd name="T49" fmla="*/ 2147483647 h 668"/>
                <a:gd name="T50" fmla="*/ 2147483647 w 824"/>
                <a:gd name="T51" fmla="*/ 2147483647 h 668"/>
                <a:gd name="T52" fmla="*/ 2147483647 w 824"/>
                <a:gd name="T53" fmla="*/ 2147483647 h 668"/>
                <a:gd name="T54" fmla="*/ 2147483647 w 824"/>
                <a:gd name="T55" fmla="*/ 2147483647 h 668"/>
                <a:gd name="T56" fmla="*/ 2147483647 w 824"/>
                <a:gd name="T57" fmla="*/ 2147483647 h 668"/>
                <a:gd name="T58" fmla="*/ 2147483647 w 824"/>
                <a:gd name="T59" fmla="*/ 2147483647 h 668"/>
                <a:gd name="T60" fmla="*/ 2147483647 w 824"/>
                <a:gd name="T61" fmla="*/ 2147483647 h 668"/>
                <a:gd name="T62" fmla="*/ 2147483647 w 824"/>
                <a:gd name="T63" fmla="*/ 2147483647 h 668"/>
                <a:gd name="T64" fmla="*/ 2147483647 w 824"/>
                <a:gd name="T65" fmla="*/ 2147483647 h 668"/>
                <a:gd name="T66" fmla="*/ 2147483647 w 824"/>
                <a:gd name="T67" fmla="*/ 2147483647 h 668"/>
                <a:gd name="T68" fmla="*/ 2147483647 w 824"/>
                <a:gd name="T69" fmla="*/ 2147483647 h 668"/>
                <a:gd name="T70" fmla="*/ 2147483647 w 824"/>
                <a:gd name="T71" fmla="*/ 2147483647 h 668"/>
                <a:gd name="T72" fmla="*/ 2147483647 w 824"/>
                <a:gd name="T73" fmla="*/ 2147483647 h 668"/>
                <a:gd name="T74" fmla="*/ 2147483647 w 824"/>
                <a:gd name="T75" fmla="*/ 2147483647 h 6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24"/>
                <a:gd name="T115" fmla="*/ 0 h 668"/>
                <a:gd name="T116" fmla="*/ 824 w 824"/>
                <a:gd name="T117" fmla="*/ 668 h 6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24" h="668">
                  <a:moveTo>
                    <a:pt x="273" y="665"/>
                  </a:moveTo>
                  <a:lnTo>
                    <a:pt x="215" y="581"/>
                  </a:lnTo>
                  <a:lnTo>
                    <a:pt x="296" y="551"/>
                  </a:lnTo>
                  <a:lnTo>
                    <a:pt x="356" y="524"/>
                  </a:lnTo>
                  <a:lnTo>
                    <a:pt x="326" y="482"/>
                  </a:lnTo>
                  <a:lnTo>
                    <a:pt x="270" y="491"/>
                  </a:lnTo>
                  <a:lnTo>
                    <a:pt x="167" y="546"/>
                  </a:lnTo>
                  <a:lnTo>
                    <a:pt x="109" y="533"/>
                  </a:lnTo>
                  <a:lnTo>
                    <a:pt x="0" y="432"/>
                  </a:lnTo>
                  <a:lnTo>
                    <a:pt x="42" y="375"/>
                  </a:lnTo>
                  <a:lnTo>
                    <a:pt x="41" y="317"/>
                  </a:lnTo>
                  <a:lnTo>
                    <a:pt x="109" y="170"/>
                  </a:lnTo>
                  <a:lnTo>
                    <a:pt x="200" y="80"/>
                  </a:lnTo>
                  <a:lnTo>
                    <a:pt x="239" y="147"/>
                  </a:lnTo>
                  <a:lnTo>
                    <a:pt x="299" y="179"/>
                  </a:lnTo>
                  <a:lnTo>
                    <a:pt x="408" y="297"/>
                  </a:lnTo>
                  <a:lnTo>
                    <a:pt x="441" y="377"/>
                  </a:lnTo>
                  <a:lnTo>
                    <a:pt x="572" y="374"/>
                  </a:lnTo>
                  <a:lnTo>
                    <a:pt x="534" y="275"/>
                  </a:lnTo>
                  <a:lnTo>
                    <a:pt x="546" y="218"/>
                  </a:lnTo>
                  <a:lnTo>
                    <a:pt x="471" y="132"/>
                  </a:lnTo>
                  <a:lnTo>
                    <a:pt x="516" y="99"/>
                  </a:lnTo>
                  <a:lnTo>
                    <a:pt x="531" y="38"/>
                  </a:lnTo>
                  <a:lnTo>
                    <a:pt x="593" y="0"/>
                  </a:lnTo>
                  <a:lnTo>
                    <a:pt x="650" y="62"/>
                  </a:lnTo>
                  <a:lnTo>
                    <a:pt x="633" y="119"/>
                  </a:lnTo>
                  <a:lnTo>
                    <a:pt x="653" y="194"/>
                  </a:lnTo>
                  <a:lnTo>
                    <a:pt x="678" y="273"/>
                  </a:lnTo>
                  <a:lnTo>
                    <a:pt x="771" y="228"/>
                  </a:lnTo>
                  <a:lnTo>
                    <a:pt x="824" y="279"/>
                  </a:lnTo>
                  <a:lnTo>
                    <a:pt x="821" y="353"/>
                  </a:lnTo>
                  <a:lnTo>
                    <a:pt x="788" y="521"/>
                  </a:lnTo>
                  <a:lnTo>
                    <a:pt x="726" y="555"/>
                  </a:lnTo>
                  <a:lnTo>
                    <a:pt x="641" y="548"/>
                  </a:lnTo>
                  <a:lnTo>
                    <a:pt x="576" y="515"/>
                  </a:lnTo>
                  <a:lnTo>
                    <a:pt x="456" y="597"/>
                  </a:lnTo>
                  <a:lnTo>
                    <a:pt x="371" y="668"/>
                  </a:lnTo>
                  <a:lnTo>
                    <a:pt x="273" y="66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7" name="Freeform 175"/>
            <p:cNvSpPr>
              <a:spLocks/>
            </p:cNvSpPr>
            <p:nvPr/>
          </p:nvSpPr>
          <p:spPr bwMode="auto">
            <a:xfrm>
              <a:off x="2338364" y="2395556"/>
              <a:ext cx="128587" cy="160337"/>
            </a:xfrm>
            <a:custGeom>
              <a:avLst/>
              <a:gdLst>
                <a:gd name="T0" fmla="*/ 57 w 762000"/>
                <a:gd name="T1" fmla="*/ 139 h 935038"/>
                <a:gd name="T2" fmla="*/ 47 w 762000"/>
                <a:gd name="T3" fmla="*/ 127 h 935038"/>
                <a:gd name="T4" fmla="*/ 60 w 762000"/>
                <a:gd name="T5" fmla="*/ 120 h 935038"/>
                <a:gd name="T6" fmla="*/ 77 w 762000"/>
                <a:gd name="T7" fmla="*/ 117 h 935038"/>
                <a:gd name="T8" fmla="*/ 74 w 762000"/>
                <a:gd name="T9" fmla="*/ 106 h 935038"/>
                <a:gd name="T10" fmla="*/ 62 w 762000"/>
                <a:gd name="T11" fmla="*/ 105 h 935038"/>
                <a:gd name="T12" fmla="*/ 45 w 762000"/>
                <a:gd name="T13" fmla="*/ 110 h 935038"/>
                <a:gd name="T14" fmla="*/ 32 w 762000"/>
                <a:gd name="T15" fmla="*/ 97 h 935038"/>
                <a:gd name="T16" fmla="*/ 20 w 762000"/>
                <a:gd name="T17" fmla="*/ 103 h 935038"/>
                <a:gd name="T18" fmla="*/ 19 w 762000"/>
                <a:gd name="T19" fmla="*/ 93 h 935038"/>
                <a:gd name="T20" fmla="*/ 14 w 762000"/>
                <a:gd name="T21" fmla="*/ 72 h 935038"/>
                <a:gd name="T22" fmla="*/ 28 w 762000"/>
                <a:gd name="T23" fmla="*/ 69 h 935038"/>
                <a:gd name="T24" fmla="*/ 24 w 762000"/>
                <a:gd name="T25" fmla="*/ 54 h 935038"/>
                <a:gd name="T26" fmla="*/ 15 w 762000"/>
                <a:gd name="T27" fmla="*/ 50 h 935038"/>
                <a:gd name="T28" fmla="*/ 0 w 762000"/>
                <a:gd name="T29" fmla="*/ 41 h 935038"/>
                <a:gd name="T30" fmla="*/ 8 w 762000"/>
                <a:gd name="T31" fmla="*/ 3 h 935038"/>
                <a:gd name="T32" fmla="*/ 16 w 762000"/>
                <a:gd name="T33" fmla="*/ 7 h 935038"/>
                <a:gd name="T34" fmla="*/ 27 w 762000"/>
                <a:gd name="T35" fmla="*/ 0 h 935038"/>
                <a:gd name="T36" fmla="*/ 48 w 762000"/>
                <a:gd name="T37" fmla="*/ 9 h 935038"/>
                <a:gd name="T38" fmla="*/ 45 w 762000"/>
                <a:gd name="T39" fmla="*/ 35 h 935038"/>
                <a:gd name="T40" fmla="*/ 63 w 762000"/>
                <a:gd name="T41" fmla="*/ 29 h 935038"/>
                <a:gd name="T42" fmla="*/ 72 w 762000"/>
                <a:gd name="T43" fmla="*/ 49 h 935038"/>
                <a:gd name="T44" fmla="*/ 96 w 762000"/>
                <a:gd name="T45" fmla="*/ 55 h 935038"/>
                <a:gd name="T46" fmla="*/ 100 w 762000"/>
                <a:gd name="T47" fmla="*/ 76 h 935038"/>
                <a:gd name="T48" fmla="*/ 100 w 762000"/>
                <a:gd name="T49" fmla="*/ 98 h 935038"/>
                <a:gd name="T50" fmla="*/ 104 w 762000"/>
                <a:gd name="T51" fmla="*/ 121 h 935038"/>
                <a:gd name="T52" fmla="*/ 87 w 762000"/>
                <a:gd name="T53" fmla="*/ 130 h 935038"/>
                <a:gd name="T54" fmla="*/ 72 w 762000"/>
                <a:gd name="T55" fmla="*/ 137 h 935038"/>
                <a:gd name="T56" fmla="*/ 57 w 762000"/>
                <a:gd name="T57" fmla="*/ 139 h 9350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62000"/>
                <a:gd name="T88" fmla="*/ 0 h 935038"/>
                <a:gd name="T89" fmla="*/ 762000 w 762000"/>
                <a:gd name="T90" fmla="*/ 935038 h 9350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62000" h="935038">
                  <a:moveTo>
                    <a:pt x="413288" y="935038"/>
                  </a:moveTo>
                  <a:lnTo>
                    <a:pt x="340640" y="855495"/>
                  </a:lnTo>
                  <a:lnTo>
                    <a:pt x="435890" y="808418"/>
                  </a:lnTo>
                  <a:lnTo>
                    <a:pt x="561814" y="792185"/>
                  </a:lnTo>
                  <a:lnTo>
                    <a:pt x="544055" y="715888"/>
                  </a:lnTo>
                  <a:lnTo>
                    <a:pt x="455263" y="706148"/>
                  </a:lnTo>
                  <a:lnTo>
                    <a:pt x="330953" y="740238"/>
                  </a:lnTo>
                  <a:lnTo>
                    <a:pt x="237318" y="652579"/>
                  </a:lnTo>
                  <a:lnTo>
                    <a:pt x="145297" y="696409"/>
                  </a:lnTo>
                  <a:lnTo>
                    <a:pt x="135610" y="628229"/>
                  </a:lnTo>
                  <a:lnTo>
                    <a:pt x="103322" y="482129"/>
                  </a:lnTo>
                  <a:lnTo>
                    <a:pt x="205030" y="462649"/>
                  </a:lnTo>
                  <a:lnTo>
                    <a:pt x="179199" y="365249"/>
                  </a:lnTo>
                  <a:lnTo>
                    <a:pt x="111394" y="334406"/>
                  </a:lnTo>
                  <a:lnTo>
                    <a:pt x="0" y="277589"/>
                  </a:lnTo>
                  <a:lnTo>
                    <a:pt x="59733" y="22727"/>
                  </a:lnTo>
                  <a:lnTo>
                    <a:pt x="116237" y="47077"/>
                  </a:lnTo>
                  <a:lnTo>
                    <a:pt x="200186" y="0"/>
                  </a:lnTo>
                  <a:lnTo>
                    <a:pt x="348712" y="63310"/>
                  </a:lnTo>
                  <a:lnTo>
                    <a:pt x="329339" y="233760"/>
                  </a:lnTo>
                  <a:lnTo>
                    <a:pt x="461720" y="198046"/>
                  </a:lnTo>
                  <a:lnTo>
                    <a:pt x="529525" y="331159"/>
                  </a:lnTo>
                  <a:lnTo>
                    <a:pt x="698826" y="368550"/>
                  </a:lnTo>
                  <a:lnTo>
                    <a:pt x="727401" y="516188"/>
                  </a:lnTo>
                  <a:lnTo>
                    <a:pt x="728097" y="662319"/>
                  </a:lnTo>
                  <a:lnTo>
                    <a:pt x="762000" y="816535"/>
                  </a:lnTo>
                  <a:lnTo>
                    <a:pt x="636076" y="879845"/>
                  </a:lnTo>
                  <a:lnTo>
                    <a:pt x="529525" y="923675"/>
                  </a:lnTo>
                  <a:lnTo>
                    <a:pt x="413288" y="93503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8" name="Freeform 176"/>
            <p:cNvSpPr>
              <a:spLocks/>
            </p:cNvSpPr>
            <p:nvPr/>
          </p:nvSpPr>
          <p:spPr bwMode="auto">
            <a:xfrm>
              <a:off x="2478064" y="2444768"/>
              <a:ext cx="95250" cy="138113"/>
            </a:xfrm>
            <a:custGeom>
              <a:avLst/>
              <a:gdLst>
                <a:gd name="T0" fmla="*/ 2147483647 w 344"/>
                <a:gd name="T1" fmla="*/ 2147483647 h 500"/>
                <a:gd name="T2" fmla="*/ 2147483647 w 344"/>
                <a:gd name="T3" fmla="*/ 2147483647 h 500"/>
                <a:gd name="T4" fmla="*/ 2147483647 w 344"/>
                <a:gd name="T5" fmla="*/ 2147483647 h 500"/>
                <a:gd name="T6" fmla="*/ 2147483647 w 344"/>
                <a:gd name="T7" fmla="*/ 2147483647 h 500"/>
                <a:gd name="T8" fmla="*/ 2147483647 w 344"/>
                <a:gd name="T9" fmla="*/ 2147483647 h 500"/>
                <a:gd name="T10" fmla="*/ 2147483647 w 344"/>
                <a:gd name="T11" fmla="*/ 2147483647 h 500"/>
                <a:gd name="T12" fmla="*/ 2147483647 w 344"/>
                <a:gd name="T13" fmla="*/ 2147483647 h 500"/>
                <a:gd name="T14" fmla="*/ 2147483647 w 344"/>
                <a:gd name="T15" fmla="*/ 2147483647 h 500"/>
                <a:gd name="T16" fmla="*/ 2147483647 w 344"/>
                <a:gd name="T17" fmla="*/ 2147483647 h 500"/>
                <a:gd name="T18" fmla="*/ 0 w 344"/>
                <a:gd name="T19" fmla="*/ 2147483647 h 500"/>
                <a:gd name="T20" fmla="*/ 2147483647 w 344"/>
                <a:gd name="T21" fmla="*/ 2147483647 h 500"/>
                <a:gd name="T22" fmla="*/ 2147483647 w 344"/>
                <a:gd name="T23" fmla="*/ 0 h 500"/>
                <a:gd name="T24" fmla="*/ 2147483647 w 344"/>
                <a:gd name="T25" fmla="*/ 2147483647 h 500"/>
                <a:gd name="T26" fmla="*/ 2147483647 w 344"/>
                <a:gd name="T27" fmla="*/ 2147483647 h 500"/>
                <a:gd name="T28" fmla="*/ 2147483647 w 344"/>
                <a:gd name="T29" fmla="*/ 2147483647 h 500"/>
                <a:gd name="T30" fmla="*/ 2147483647 w 344"/>
                <a:gd name="T31" fmla="*/ 2147483647 h 500"/>
                <a:gd name="T32" fmla="*/ 2147483647 w 344"/>
                <a:gd name="T33" fmla="*/ 2147483647 h 500"/>
                <a:gd name="T34" fmla="*/ 2147483647 w 344"/>
                <a:gd name="T35" fmla="*/ 2147483647 h 500"/>
                <a:gd name="T36" fmla="*/ 2147483647 w 344"/>
                <a:gd name="T37" fmla="*/ 2147483647 h 5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4"/>
                <a:gd name="T58" fmla="*/ 0 h 500"/>
                <a:gd name="T59" fmla="*/ 344 w 344"/>
                <a:gd name="T60" fmla="*/ 500 h 5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4" h="500">
                  <a:moveTo>
                    <a:pt x="292" y="500"/>
                  </a:moveTo>
                  <a:lnTo>
                    <a:pt x="242" y="485"/>
                  </a:lnTo>
                  <a:lnTo>
                    <a:pt x="152" y="482"/>
                  </a:lnTo>
                  <a:lnTo>
                    <a:pt x="111" y="435"/>
                  </a:lnTo>
                  <a:lnTo>
                    <a:pt x="155" y="388"/>
                  </a:lnTo>
                  <a:lnTo>
                    <a:pt x="152" y="352"/>
                  </a:lnTo>
                  <a:lnTo>
                    <a:pt x="75" y="375"/>
                  </a:lnTo>
                  <a:lnTo>
                    <a:pt x="21" y="295"/>
                  </a:lnTo>
                  <a:lnTo>
                    <a:pt x="30" y="244"/>
                  </a:lnTo>
                  <a:lnTo>
                    <a:pt x="0" y="92"/>
                  </a:lnTo>
                  <a:lnTo>
                    <a:pt x="6" y="49"/>
                  </a:lnTo>
                  <a:lnTo>
                    <a:pt x="48" y="0"/>
                  </a:lnTo>
                  <a:lnTo>
                    <a:pt x="171" y="104"/>
                  </a:lnTo>
                  <a:lnTo>
                    <a:pt x="233" y="132"/>
                  </a:lnTo>
                  <a:lnTo>
                    <a:pt x="261" y="206"/>
                  </a:lnTo>
                  <a:lnTo>
                    <a:pt x="222" y="360"/>
                  </a:lnTo>
                  <a:lnTo>
                    <a:pt x="314" y="378"/>
                  </a:lnTo>
                  <a:lnTo>
                    <a:pt x="344" y="417"/>
                  </a:lnTo>
                  <a:lnTo>
                    <a:pt x="292" y="5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9" name="Freeform 177"/>
            <p:cNvSpPr>
              <a:spLocks/>
            </p:cNvSpPr>
            <p:nvPr/>
          </p:nvSpPr>
          <p:spPr bwMode="auto">
            <a:xfrm>
              <a:off x="2365351" y="2635268"/>
              <a:ext cx="139700" cy="139700"/>
            </a:xfrm>
            <a:custGeom>
              <a:avLst/>
              <a:gdLst>
                <a:gd name="T0" fmla="*/ 2147483647 w 507"/>
                <a:gd name="T1" fmla="*/ 2147483647 h 500"/>
                <a:gd name="T2" fmla="*/ 2147483647 w 507"/>
                <a:gd name="T3" fmla="*/ 2147483647 h 500"/>
                <a:gd name="T4" fmla="*/ 2147483647 w 507"/>
                <a:gd name="T5" fmla="*/ 2147483647 h 500"/>
                <a:gd name="T6" fmla="*/ 2147483647 w 507"/>
                <a:gd name="T7" fmla="*/ 2147483647 h 500"/>
                <a:gd name="T8" fmla="*/ 2147483647 w 507"/>
                <a:gd name="T9" fmla="*/ 2147483647 h 500"/>
                <a:gd name="T10" fmla="*/ 2147483647 w 507"/>
                <a:gd name="T11" fmla="*/ 2147483647 h 500"/>
                <a:gd name="T12" fmla="*/ 2147483647 w 507"/>
                <a:gd name="T13" fmla="*/ 2147483647 h 500"/>
                <a:gd name="T14" fmla="*/ 0 w 507"/>
                <a:gd name="T15" fmla="*/ 2147483647 h 500"/>
                <a:gd name="T16" fmla="*/ 2147483647 w 507"/>
                <a:gd name="T17" fmla="*/ 2147483647 h 500"/>
                <a:gd name="T18" fmla="*/ 2147483647 w 507"/>
                <a:gd name="T19" fmla="*/ 2147483647 h 500"/>
                <a:gd name="T20" fmla="*/ 2147483647 w 507"/>
                <a:gd name="T21" fmla="*/ 2147483647 h 500"/>
                <a:gd name="T22" fmla="*/ 2147483647 w 507"/>
                <a:gd name="T23" fmla="*/ 2147483647 h 500"/>
                <a:gd name="T24" fmla="*/ 2147483647 w 507"/>
                <a:gd name="T25" fmla="*/ 0 h 500"/>
                <a:gd name="T26" fmla="*/ 2147483647 w 507"/>
                <a:gd name="T27" fmla="*/ 2147483647 h 500"/>
                <a:gd name="T28" fmla="*/ 2147483647 w 507"/>
                <a:gd name="T29" fmla="*/ 0 h 500"/>
                <a:gd name="T30" fmla="*/ 2147483647 w 507"/>
                <a:gd name="T31" fmla="*/ 2147483647 h 500"/>
                <a:gd name="T32" fmla="*/ 2147483647 w 507"/>
                <a:gd name="T33" fmla="*/ 2147483647 h 500"/>
                <a:gd name="T34" fmla="*/ 2147483647 w 507"/>
                <a:gd name="T35" fmla="*/ 2147483647 h 500"/>
                <a:gd name="T36" fmla="*/ 2147483647 w 507"/>
                <a:gd name="T37" fmla="*/ 2147483647 h 500"/>
                <a:gd name="T38" fmla="*/ 2147483647 w 507"/>
                <a:gd name="T39" fmla="*/ 2147483647 h 500"/>
                <a:gd name="T40" fmla="*/ 2147483647 w 507"/>
                <a:gd name="T41" fmla="*/ 2147483647 h 5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7"/>
                <a:gd name="T64" fmla="*/ 0 h 500"/>
                <a:gd name="T65" fmla="*/ 507 w 507"/>
                <a:gd name="T66" fmla="*/ 500 h 5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7" h="500">
                  <a:moveTo>
                    <a:pt x="433" y="491"/>
                  </a:moveTo>
                  <a:lnTo>
                    <a:pt x="336" y="500"/>
                  </a:lnTo>
                  <a:lnTo>
                    <a:pt x="253" y="386"/>
                  </a:lnTo>
                  <a:lnTo>
                    <a:pt x="204" y="320"/>
                  </a:lnTo>
                  <a:lnTo>
                    <a:pt x="154" y="343"/>
                  </a:lnTo>
                  <a:lnTo>
                    <a:pt x="19" y="194"/>
                  </a:lnTo>
                  <a:lnTo>
                    <a:pt x="33" y="122"/>
                  </a:lnTo>
                  <a:lnTo>
                    <a:pt x="0" y="68"/>
                  </a:lnTo>
                  <a:lnTo>
                    <a:pt x="48" y="19"/>
                  </a:lnTo>
                  <a:lnTo>
                    <a:pt x="165" y="131"/>
                  </a:lnTo>
                  <a:lnTo>
                    <a:pt x="195" y="111"/>
                  </a:lnTo>
                  <a:lnTo>
                    <a:pt x="181" y="39"/>
                  </a:lnTo>
                  <a:lnTo>
                    <a:pt x="231" y="0"/>
                  </a:lnTo>
                  <a:lnTo>
                    <a:pt x="352" y="1"/>
                  </a:lnTo>
                  <a:lnTo>
                    <a:pt x="412" y="0"/>
                  </a:lnTo>
                  <a:lnTo>
                    <a:pt x="486" y="101"/>
                  </a:lnTo>
                  <a:lnTo>
                    <a:pt x="454" y="256"/>
                  </a:lnTo>
                  <a:lnTo>
                    <a:pt x="507" y="304"/>
                  </a:lnTo>
                  <a:lnTo>
                    <a:pt x="498" y="367"/>
                  </a:lnTo>
                  <a:lnTo>
                    <a:pt x="448" y="376"/>
                  </a:lnTo>
                  <a:lnTo>
                    <a:pt x="433" y="49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0" name="Freeform 178"/>
            <p:cNvSpPr>
              <a:spLocks/>
            </p:cNvSpPr>
            <p:nvPr/>
          </p:nvSpPr>
          <p:spPr bwMode="auto">
            <a:xfrm>
              <a:off x="2038326" y="2520968"/>
              <a:ext cx="246063" cy="187325"/>
            </a:xfrm>
            <a:custGeom>
              <a:avLst/>
              <a:gdLst>
                <a:gd name="T0" fmla="*/ 2147483647 w 905"/>
                <a:gd name="T1" fmla="*/ 2147483647 h 682"/>
                <a:gd name="T2" fmla="*/ 0 w 905"/>
                <a:gd name="T3" fmla="*/ 2147483647 h 682"/>
                <a:gd name="T4" fmla="*/ 2147483647 w 905"/>
                <a:gd name="T5" fmla="*/ 2147483647 h 682"/>
                <a:gd name="T6" fmla="*/ 2147483647 w 905"/>
                <a:gd name="T7" fmla="*/ 2147483647 h 682"/>
                <a:gd name="T8" fmla="*/ 2147483647 w 905"/>
                <a:gd name="T9" fmla="*/ 2147483647 h 682"/>
                <a:gd name="T10" fmla="*/ 2147483647 w 905"/>
                <a:gd name="T11" fmla="*/ 2147483647 h 682"/>
                <a:gd name="T12" fmla="*/ 2147483647 w 905"/>
                <a:gd name="T13" fmla="*/ 2147483647 h 682"/>
                <a:gd name="T14" fmla="*/ 2147483647 w 905"/>
                <a:gd name="T15" fmla="*/ 2147483647 h 682"/>
                <a:gd name="T16" fmla="*/ 2147483647 w 905"/>
                <a:gd name="T17" fmla="*/ 2147483647 h 682"/>
                <a:gd name="T18" fmla="*/ 2147483647 w 905"/>
                <a:gd name="T19" fmla="*/ 2147483647 h 682"/>
                <a:gd name="T20" fmla="*/ 2147483647 w 905"/>
                <a:gd name="T21" fmla="*/ 2147483647 h 682"/>
                <a:gd name="T22" fmla="*/ 2147483647 w 905"/>
                <a:gd name="T23" fmla="*/ 2147483647 h 682"/>
                <a:gd name="T24" fmla="*/ 2147483647 w 905"/>
                <a:gd name="T25" fmla="*/ 0 h 682"/>
                <a:gd name="T26" fmla="*/ 2147483647 w 905"/>
                <a:gd name="T27" fmla="*/ 2147483647 h 682"/>
                <a:gd name="T28" fmla="*/ 2147483647 w 905"/>
                <a:gd name="T29" fmla="*/ 2147483647 h 682"/>
                <a:gd name="T30" fmla="*/ 2147483647 w 905"/>
                <a:gd name="T31" fmla="*/ 2147483647 h 682"/>
                <a:gd name="T32" fmla="*/ 2147483647 w 905"/>
                <a:gd name="T33" fmla="*/ 2147483647 h 682"/>
                <a:gd name="T34" fmla="*/ 2147483647 w 905"/>
                <a:gd name="T35" fmla="*/ 2147483647 h 682"/>
                <a:gd name="T36" fmla="*/ 2147483647 w 905"/>
                <a:gd name="T37" fmla="*/ 2147483647 h 682"/>
                <a:gd name="T38" fmla="*/ 2147483647 w 905"/>
                <a:gd name="T39" fmla="*/ 2147483647 h 682"/>
                <a:gd name="T40" fmla="*/ 2147483647 w 905"/>
                <a:gd name="T41" fmla="*/ 2147483647 h 682"/>
                <a:gd name="T42" fmla="*/ 2147483647 w 905"/>
                <a:gd name="T43" fmla="*/ 2147483647 h 682"/>
                <a:gd name="T44" fmla="*/ 2147483647 w 905"/>
                <a:gd name="T45" fmla="*/ 2147483647 h 682"/>
                <a:gd name="T46" fmla="*/ 2147483647 w 905"/>
                <a:gd name="T47" fmla="*/ 2147483647 h 682"/>
                <a:gd name="T48" fmla="*/ 2147483647 w 905"/>
                <a:gd name="T49" fmla="*/ 2147483647 h 682"/>
                <a:gd name="T50" fmla="*/ 2147483647 w 905"/>
                <a:gd name="T51" fmla="*/ 2147483647 h 682"/>
                <a:gd name="T52" fmla="*/ 2147483647 w 905"/>
                <a:gd name="T53" fmla="*/ 2147483647 h 682"/>
                <a:gd name="T54" fmla="*/ 2147483647 w 905"/>
                <a:gd name="T55" fmla="*/ 2147483647 h 682"/>
                <a:gd name="T56" fmla="*/ 2147483647 w 905"/>
                <a:gd name="T57" fmla="*/ 2147483647 h 682"/>
                <a:gd name="T58" fmla="*/ 2147483647 w 905"/>
                <a:gd name="T59" fmla="*/ 2147483647 h 682"/>
                <a:gd name="T60" fmla="*/ 2147483647 w 905"/>
                <a:gd name="T61" fmla="*/ 2147483647 h 68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05"/>
                <a:gd name="T94" fmla="*/ 0 h 682"/>
                <a:gd name="T95" fmla="*/ 905 w 905"/>
                <a:gd name="T96" fmla="*/ 682 h 68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05" h="682">
                  <a:moveTo>
                    <a:pt x="136" y="682"/>
                  </a:moveTo>
                  <a:lnTo>
                    <a:pt x="0" y="591"/>
                  </a:lnTo>
                  <a:lnTo>
                    <a:pt x="76" y="496"/>
                  </a:lnTo>
                  <a:lnTo>
                    <a:pt x="301" y="223"/>
                  </a:lnTo>
                  <a:lnTo>
                    <a:pt x="362" y="240"/>
                  </a:lnTo>
                  <a:lnTo>
                    <a:pt x="509" y="114"/>
                  </a:lnTo>
                  <a:lnTo>
                    <a:pt x="497" y="66"/>
                  </a:lnTo>
                  <a:lnTo>
                    <a:pt x="517" y="22"/>
                  </a:lnTo>
                  <a:lnTo>
                    <a:pt x="547" y="10"/>
                  </a:lnTo>
                  <a:lnTo>
                    <a:pt x="637" y="84"/>
                  </a:lnTo>
                  <a:lnTo>
                    <a:pt x="695" y="39"/>
                  </a:lnTo>
                  <a:lnTo>
                    <a:pt x="745" y="10"/>
                  </a:lnTo>
                  <a:lnTo>
                    <a:pt x="824" y="0"/>
                  </a:lnTo>
                  <a:lnTo>
                    <a:pt x="905" y="19"/>
                  </a:lnTo>
                  <a:lnTo>
                    <a:pt x="892" y="70"/>
                  </a:lnTo>
                  <a:lnTo>
                    <a:pt x="824" y="109"/>
                  </a:lnTo>
                  <a:lnTo>
                    <a:pt x="869" y="156"/>
                  </a:lnTo>
                  <a:lnTo>
                    <a:pt x="830" y="213"/>
                  </a:lnTo>
                  <a:lnTo>
                    <a:pt x="776" y="253"/>
                  </a:lnTo>
                  <a:lnTo>
                    <a:pt x="710" y="249"/>
                  </a:lnTo>
                  <a:lnTo>
                    <a:pt x="649" y="222"/>
                  </a:lnTo>
                  <a:lnTo>
                    <a:pt x="593" y="154"/>
                  </a:lnTo>
                  <a:lnTo>
                    <a:pt x="529" y="144"/>
                  </a:lnTo>
                  <a:lnTo>
                    <a:pt x="479" y="192"/>
                  </a:lnTo>
                  <a:lnTo>
                    <a:pt x="473" y="237"/>
                  </a:lnTo>
                  <a:lnTo>
                    <a:pt x="509" y="276"/>
                  </a:lnTo>
                  <a:lnTo>
                    <a:pt x="453" y="319"/>
                  </a:lnTo>
                  <a:lnTo>
                    <a:pt x="464" y="430"/>
                  </a:lnTo>
                  <a:lnTo>
                    <a:pt x="403" y="510"/>
                  </a:lnTo>
                  <a:lnTo>
                    <a:pt x="293" y="549"/>
                  </a:lnTo>
                  <a:lnTo>
                    <a:pt x="136" y="68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1" name="Freeform 179"/>
            <p:cNvSpPr>
              <a:spLocks/>
            </p:cNvSpPr>
            <p:nvPr/>
          </p:nvSpPr>
          <p:spPr bwMode="auto">
            <a:xfrm>
              <a:off x="2198664" y="2463818"/>
              <a:ext cx="84137" cy="47625"/>
            </a:xfrm>
            <a:custGeom>
              <a:avLst/>
              <a:gdLst>
                <a:gd name="T0" fmla="*/ 2147483647 w 309"/>
                <a:gd name="T1" fmla="*/ 2147483647 h 172"/>
                <a:gd name="T2" fmla="*/ 2147483647 w 309"/>
                <a:gd name="T3" fmla="*/ 2147483647 h 172"/>
                <a:gd name="T4" fmla="*/ 2147483647 w 309"/>
                <a:gd name="T5" fmla="*/ 2147483647 h 172"/>
                <a:gd name="T6" fmla="*/ 0 w 309"/>
                <a:gd name="T7" fmla="*/ 2147483647 h 172"/>
                <a:gd name="T8" fmla="*/ 2147483647 w 309"/>
                <a:gd name="T9" fmla="*/ 2147483647 h 172"/>
                <a:gd name="T10" fmla="*/ 2147483647 w 309"/>
                <a:gd name="T11" fmla="*/ 2147483647 h 172"/>
                <a:gd name="T12" fmla="*/ 2147483647 w 309"/>
                <a:gd name="T13" fmla="*/ 0 h 172"/>
                <a:gd name="T14" fmla="*/ 2147483647 w 309"/>
                <a:gd name="T15" fmla="*/ 2147483647 h 172"/>
                <a:gd name="T16" fmla="*/ 2147483647 w 309"/>
                <a:gd name="T17" fmla="*/ 2147483647 h 172"/>
                <a:gd name="T18" fmla="*/ 2147483647 w 309"/>
                <a:gd name="T19" fmla="*/ 2147483647 h 172"/>
                <a:gd name="T20" fmla="*/ 2147483647 w 309"/>
                <a:gd name="T21" fmla="*/ 2147483647 h 1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9"/>
                <a:gd name="T34" fmla="*/ 0 h 172"/>
                <a:gd name="T35" fmla="*/ 309 w 309"/>
                <a:gd name="T36" fmla="*/ 172 h 1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9" h="172">
                  <a:moveTo>
                    <a:pt x="211" y="163"/>
                  </a:moveTo>
                  <a:lnTo>
                    <a:pt x="121" y="156"/>
                  </a:lnTo>
                  <a:lnTo>
                    <a:pt x="30" y="172"/>
                  </a:lnTo>
                  <a:lnTo>
                    <a:pt x="0" y="127"/>
                  </a:lnTo>
                  <a:lnTo>
                    <a:pt x="102" y="58"/>
                  </a:lnTo>
                  <a:lnTo>
                    <a:pt x="162" y="43"/>
                  </a:lnTo>
                  <a:lnTo>
                    <a:pt x="223" y="0"/>
                  </a:lnTo>
                  <a:lnTo>
                    <a:pt x="285" y="36"/>
                  </a:lnTo>
                  <a:lnTo>
                    <a:pt x="309" y="120"/>
                  </a:lnTo>
                  <a:lnTo>
                    <a:pt x="269" y="157"/>
                  </a:lnTo>
                  <a:lnTo>
                    <a:pt x="211" y="16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2" name="Freeform 180"/>
            <p:cNvSpPr>
              <a:spLocks/>
            </p:cNvSpPr>
            <p:nvPr/>
          </p:nvSpPr>
          <p:spPr bwMode="auto">
            <a:xfrm>
              <a:off x="1982764" y="2779731"/>
              <a:ext cx="188912" cy="231775"/>
            </a:xfrm>
            <a:custGeom>
              <a:avLst/>
              <a:gdLst>
                <a:gd name="T0" fmla="*/ 2147483647 w 702"/>
                <a:gd name="T1" fmla="*/ 2147483647 h 770"/>
                <a:gd name="T2" fmla="*/ 2147483647 w 702"/>
                <a:gd name="T3" fmla="*/ 2147483647 h 770"/>
                <a:gd name="T4" fmla="*/ 2147483647 w 702"/>
                <a:gd name="T5" fmla="*/ 2147483647 h 770"/>
                <a:gd name="T6" fmla="*/ 2147483647 w 702"/>
                <a:gd name="T7" fmla="*/ 2147483647 h 770"/>
                <a:gd name="T8" fmla="*/ 0 w 702"/>
                <a:gd name="T9" fmla="*/ 2147483647 h 770"/>
                <a:gd name="T10" fmla="*/ 2147483647 w 702"/>
                <a:gd name="T11" fmla="*/ 2147483647 h 770"/>
                <a:gd name="T12" fmla="*/ 2147483647 w 702"/>
                <a:gd name="T13" fmla="*/ 2147483647 h 770"/>
                <a:gd name="T14" fmla="*/ 2147483647 w 702"/>
                <a:gd name="T15" fmla="*/ 2147483647 h 770"/>
                <a:gd name="T16" fmla="*/ 2147483647 w 702"/>
                <a:gd name="T17" fmla="*/ 2147483647 h 770"/>
                <a:gd name="T18" fmla="*/ 2147483647 w 702"/>
                <a:gd name="T19" fmla="*/ 2147483647 h 770"/>
                <a:gd name="T20" fmla="*/ 2147483647 w 702"/>
                <a:gd name="T21" fmla="*/ 2147483647 h 770"/>
                <a:gd name="T22" fmla="*/ 2147483647 w 702"/>
                <a:gd name="T23" fmla="*/ 2147483647 h 770"/>
                <a:gd name="T24" fmla="*/ 2147483647 w 702"/>
                <a:gd name="T25" fmla="*/ 2147483647 h 770"/>
                <a:gd name="T26" fmla="*/ 2147483647 w 702"/>
                <a:gd name="T27" fmla="*/ 0 h 770"/>
                <a:gd name="T28" fmla="*/ 2147483647 w 702"/>
                <a:gd name="T29" fmla="*/ 2147483647 h 770"/>
                <a:gd name="T30" fmla="*/ 2147483647 w 702"/>
                <a:gd name="T31" fmla="*/ 2147483647 h 770"/>
                <a:gd name="T32" fmla="*/ 2147483647 w 702"/>
                <a:gd name="T33" fmla="*/ 2147483647 h 770"/>
                <a:gd name="T34" fmla="*/ 2147483647 w 702"/>
                <a:gd name="T35" fmla="*/ 2147483647 h 770"/>
                <a:gd name="T36" fmla="*/ 2147483647 w 702"/>
                <a:gd name="T37" fmla="*/ 2147483647 h 770"/>
                <a:gd name="T38" fmla="*/ 2147483647 w 702"/>
                <a:gd name="T39" fmla="*/ 2147483647 h 770"/>
                <a:gd name="T40" fmla="*/ 2147483647 w 702"/>
                <a:gd name="T41" fmla="*/ 2147483647 h 770"/>
                <a:gd name="T42" fmla="*/ 2147483647 w 702"/>
                <a:gd name="T43" fmla="*/ 2147483647 h 770"/>
                <a:gd name="T44" fmla="*/ 2147483647 w 702"/>
                <a:gd name="T45" fmla="*/ 2147483647 h 770"/>
                <a:gd name="T46" fmla="*/ 2147483647 w 702"/>
                <a:gd name="T47" fmla="*/ 2147483647 h 770"/>
                <a:gd name="T48" fmla="*/ 2147483647 w 702"/>
                <a:gd name="T49" fmla="*/ 2147483647 h 770"/>
                <a:gd name="T50" fmla="*/ 2147483647 w 702"/>
                <a:gd name="T51" fmla="*/ 2147483647 h 770"/>
                <a:gd name="T52" fmla="*/ 2147483647 w 702"/>
                <a:gd name="T53" fmla="*/ 2147483647 h 77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2"/>
                <a:gd name="T82" fmla="*/ 0 h 770"/>
                <a:gd name="T83" fmla="*/ 702 w 702"/>
                <a:gd name="T84" fmla="*/ 770 h 77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2" h="770">
                  <a:moveTo>
                    <a:pt x="188" y="770"/>
                  </a:moveTo>
                  <a:lnTo>
                    <a:pt x="147" y="730"/>
                  </a:lnTo>
                  <a:lnTo>
                    <a:pt x="105" y="643"/>
                  </a:lnTo>
                  <a:lnTo>
                    <a:pt x="44" y="593"/>
                  </a:lnTo>
                  <a:lnTo>
                    <a:pt x="0" y="580"/>
                  </a:lnTo>
                  <a:lnTo>
                    <a:pt x="18" y="466"/>
                  </a:lnTo>
                  <a:lnTo>
                    <a:pt x="21" y="406"/>
                  </a:lnTo>
                  <a:lnTo>
                    <a:pt x="50" y="371"/>
                  </a:lnTo>
                  <a:lnTo>
                    <a:pt x="48" y="283"/>
                  </a:lnTo>
                  <a:lnTo>
                    <a:pt x="66" y="141"/>
                  </a:lnTo>
                  <a:lnTo>
                    <a:pt x="53" y="61"/>
                  </a:lnTo>
                  <a:lnTo>
                    <a:pt x="140" y="25"/>
                  </a:lnTo>
                  <a:lnTo>
                    <a:pt x="217" y="25"/>
                  </a:lnTo>
                  <a:lnTo>
                    <a:pt x="261" y="0"/>
                  </a:lnTo>
                  <a:lnTo>
                    <a:pt x="334" y="83"/>
                  </a:lnTo>
                  <a:lnTo>
                    <a:pt x="430" y="120"/>
                  </a:lnTo>
                  <a:lnTo>
                    <a:pt x="520" y="91"/>
                  </a:lnTo>
                  <a:lnTo>
                    <a:pt x="594" y="159"/>
                  </a:lnTo>
                  <a:lnTo>
                    <a:pt x="702" y="251"/>
                  </a:lnTo>
                  <a:lnTo>
                    <a:pt x="676" y="300"/>
                  </a:lnTo>
                  <a:lnTo>
                    <a:pt x="543" y="376"/>
                  </a:lnTo>
                  <a:lnTo>
                    <a:pt x="445" y="446"/>
                  </a:lnTo>
                  <a:lnTo>
                    <a:pt x="369" y="562"/>
                  </a:lnTo>
                  <a:lnTo>
                    <a:pt x="362" y="632"/>
                  </a:lnTo>
                  <a:lnTo>
                    <a:pt x="312" y="691"/>
                  </a:lnTo>
                  <a:lnTo>
                    <a:pt x="251" y="710"/>
                  </a:lnTo>
                  <a:lnTo>
                    <a:pt x="188" y="77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3" name="Freeform 181"/>
            <p:cNvSpPr>
              <a:spLocks/>
            </p:cNvSpPr>
            <p:nvPr/>
          </p:nvSpPr>
          <p:spPr bwMode="auto">
            <a:xfrm>
              <a:off x="2108176" y="2844818"/>
              <a:ext cx="336550" cy="296863"/>
            </a:xfrm>
            <a:custGeom>
              <a:avLst/>
              <a:gdLst>
                <a:gd name="T0" fmla="*/ 2147483647 w 1240"/>
                <a:gd name="T1" fmla="*/ 2147483647 h 981"/>
                <a:gd name="T2" fmla="*/ 2147483647 w 1240"/>
                <a:gd name="T3" fmla="*/ 2147483647 h 981"/>
                <a:gd name="T4" fmla="*/ 2147483647 w 1240"/>
                <a:gd name="T5" fmla="*/ 2147483647 h 981"/>
                <a:gd name="T6" fmla="*/ 2147483647 w 1240"/>
                <a:gd name="T7" fmla="*/ 2147483647 h 981"/>
                <a:gd name="T8" fmla="*/ 2147483647 w 1240"/>
                <a:gd name="T9" fmla="*/ 2147483647 h 981"/>
                <a:gd name="T10" fmla="*/ 2147483647 w 1240"/>
                <a:gd name="T11" fmla="*/ 2147483647 h 981"/>
                <a:gd name="T12" fmla="*/ 2147483647 w 1240"/>
                <a:gd name="T13" fmla="*/ 2147483647 h 981"/>
                <a:gd name="T14" fmla="*/ 2147483647 w 1240"/>
                <a:gd name="T15" fmla="*/ 2147483647 h 981"/>
                <a:gd name="T16" fmla="*/ 2147483647 w 1240"/>
                <a:gd name="T17" fmla="*/ 2147483647 h 981"/>
                <a:gd name="T18" fmla="*/ 0 w 1240"/>
                <a:gd name="T19" fmla="*/ 2147483647 h 981"/>
                <a:gd name="T20" fmla="*/ 2147483647 w 1240"/>
                <a:gd name="T21" fmla="*/ 2147483647 h 981"/>
                <a:gd name="T22" fmla="*/ 2147483647 w 1240"/>
                <a:gd name="T23" fmla="*/ 2147483647 h 981"/>
                <a:gd name="T24" fmla="*/ 2147483647 w 1240"/>
                <a:gd name="T25" fmla="*/ 2147483647 h 981"/>
                <a:gd name="T26" fmla="*/ 2147483647 w 1240"/>
                <a:gd name="T27" fmla="*/ 2147483647 h 981"/>
                <a:gd name="T28" fmla="*/ 2147483647 w 1240"/>
                <a:gd name="T29" fmla="*/ 2147483647 h 981"/>
                <a:gd name="T30" fmla="*/ 2147483647 w 1240"/>
                <a:gd name="T31" fmla="*/ 2147483647 h 981"/>
                <a:gd name="T32" fmla="*/ 2147483647 w 1240"/>
                <a:gd name="T33" fmla="*/ 2147483647 h 981"/>
                <a:gd name="T34" fmla="*/ 2147483647 w 1240"/>
                <a:gd name="T35" fmla="*/ 2147483647 h 981"/>
                <a:gd name="T36" fmla="*/ 2147483647 w 1240"/>
                <a:gd name="T37" fmla="*/ 2147483647 h 981"/>
                <a:gd name="T38" fmla="*/ 2147483647 w 1240"/>
                <a:gd name="T39" fmla="*/ 2147483647 h 981"/>
                <a:gd name="T40" fmla="*/ 2147483647 w 1240"/>
                <a:gd name="T41" fmla="*/ 2147483647 h 981"/>
                <a:gd name="T42" fmla="*/ 2147483647 w 1240"/>
                <a:gd name="T43" fmla="*/ 0 h 981"/>
                <a:gd name="T44" fmla="*/ 2147483647 w 1240"/>
                <a:gd name="T45" fmla="*/ 2147483647 h 981"/>
                <a:gd name="T46" fmla="*/ 2147483647 w 1240"/>
                <a:gd name="T47" fmla="*/ 2147483647 h 981"/>
                <a:gd name="T48" fmla="*/ 2147483647 w 1240"/>
                <a:gd name="T49" fmla="*/ 2147483647 h 981"/>
                <a:gd name="T50" fmla="*/ 2147483647 w 1240"/>
                <a:gd name="T51" fmla="*/ 2147483647 h 981"/>
                <a:gd name="T52" fmla="*/ 2147483647 w 1240"/>
                <a:gd name="T53" fmla="*/ 2147483647 h 981"/>
                <a:gd name="T54" fmla="*/ 2147483647 w 1240"/>
                <a:gd name="T55" fmla="*/ 2147483647 h 981"/>
                <a:gd name="T56" fmla="*/ 2147483647 w 1240"/>
                <a:gd name="T57" fmla="*/ 2147483647 h 981"/>
                <a:gd name="T58" fmla="*/ 2147483647 w 1240"/>
                <a:gd name="T59" fmla="*/ 2147483647 h 981"/>
                <a:gd name="T60" fmla="*/ 2147483647 w 1240"/>
                <a:gd name="T61" fmla="*/ 2147483647 h 981"/>
                <a:gd name="T62" fmla="*/ 2147483647 w 1240"/>
                <a:gd name="T63" fmla="*/ 2147483647 h 9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40"/>
                <a:gd name="T97" fmla="*/ 0 h 981"/>
                <a:gd name="T98" fmla="*/ 1240 w 1240"/>
                <a:gd name="T99" fmla="*/ 981 h 9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40" h="981">
                  <a:moveTo>
                    <a:pt x="599" y="934"/>
                  </a:moveTo>
                  <a:lnTo>
                    <a:pt x="490" y="975"/>
                  </a:lnTo>
                  <a:lnTo>
                    <a:pt x="399" y="981"/>
                  </a:lnTo>
                  <a:lnTo>
                    <a:pt x="326" y="926"/>
                  </a:lnTo>
                  <a:lnTo>
                    <a:pt x="345" y="865"/>
                  </a:lnTo>
                  <a:lnTo>
                    <a:pt x="276" y="860"/>
                  </a:lnTo>
                  <a:lnTo>
                    <a:pt x="224" y="860"/>
                  </a:lnTo>
                  <a:lnTo>
                    <a:pt x="121" y="771"/>
                  </a:lnTo>
                  <a:lnTo>
                    <a:pt x="115" y="700"/>
                  </a:lnTo>
                  <a:lnTo>
                    <a:pt x="218" y="700"/>
                  </a:lnTo>
                  <a:lnTo>
                    <a:pt x="272" y="673"/>
                  </a:lnTo>
                  <a:lnTo>
                    <a:pt x="387" y="673"/>
                  </a:lnTo>
                  <a:lnTo>
                    <a:pt x="471" y="645"/>
                  </a:lnTo>
                  <a:lnTo>
                    <a:pt x="357" y="601"/>
                  </a:lnTo>
                  <a:lnTo>
                    <a:pt x="250" y="610"/>
                  </a:lnTo>
                  <a:lnTo>
                    <a:pt x="145" y="629"/>
                  </a:lnTo>
                  <a:lnTo>
                    <a:pt x="66" y="596"/>
                  </a:lnTo>
                  <a:lnTo>
                    <a:pt x="54" y="557"/>
                  </a:lnTo>
                  <a:lnTo>
                    <a:pt x="92" y="501"/>
                  </a:lnTo>
                  <a:lnTo>
                    <a:pt x="0" y="431"/>
                  </a:lnTo>
                  <a:lnTo>
                    <a:pt x="18" y="370"/>
                  </a:lnTo>
                  <a:lnTo>
                    <a:pt x="84" y="332"/>
                  </a:lnTo>
                  <a:lnTo>
                    <a:pt x="12" y="276"/>
                  </a:lnTo>
                  <a:lnTo>
                    <a:pt x="112" y="188"/>
                  </a:lnTo>
                  <a:lnTo>
                    <a:pt x="183" y="153"/>
                  </a:lnTo>
                  <a:lnTo>
                    <a:pt x="248" y="116"/>
                  </a:lnTo>
                  <a:lnTo>
                    <a:pt x="291" y="102"/>
                  </a:lnTo>
                  <a:lnTo>
                    <a:pt x="314" y="84"/>
                  </a:lnTo>
                  <a:lnTo>
                    <a:pt x="351" y="128"/>
                  </a:lnTo>
                  <a:lnTo>
                    <a:pt x="343" y="197"/>
                  </a:lnTo>
                  <a:lnTo>
                    <a:pt x="380" y="146"/>
                  </a:lnTo>
                  <a:lnTo>
                    <a:pt x="422" y="164"/>
                  </a:lnTo>
                  <a:lnTo>
                    <a:pt x="464" y="168"/>
                  </a:lnTo>
                  <a:lnTo>
                    <a:pt x="522" y="200"/>
                  </a:lnTo>
                  <a:lnTo>
                    <a:pt x="552" y="239"/>
                  </a:lnTo>
                  <a:lnTo>
                    <a:pt x="603" y="239"/>
                  </a:lnTo>
                  <a:lnTo>
                    <a:pt x="656" y="162"/>
                  </a:lnTo>
                  <a:lnTo>
                    <a:pt x="689" y="238"/>
                  </a:lnTo>
                  <a:lnTo>
                    <a:pt x="733" y="373"/>
                  </a:lnTo>
                  <a:lnTo>
                    <a:pt x="784" y="402"/>
                  </a:lnTo>
                  <a:lnTo>
                    <a:pt x="725" y="216"/>
                  </a:lnTo>
                  <a:lnTo>
                    <a:pt x="725" y="123"/>
                  </a:lnTo>
                  <a:lnTo>
                    <a:pt x="762" y="51"/>
                  </a:lnTo>
                  <a:lnTo>
                    <a:pt x="912" y="0"/>
                  </a:lnTo>
                  <a:lnTo>
                    <a:pt x="996" y="40"/>
                  </a:lnTo>
                  <a:lnTo>
                    <a:pt x="982" y="113"/>
                  </a:lnTo>
                  <a:lnTo>
                    <a:pt x="945" y="203"/>
                  </a:lnTo>
                  <a:lnTo>
                    <a:pt x="929" y="294"/>
                  </a:lnTo>
                  <a:lnTo>
                    <a:pt x="949" y="392"/>
                  </a:lnTo>
                  <a:lnTo>
                    <a:pt x="970" y="494"/>
                  </a:lnTo>
                  <a:lnTo>
                    <a:pt x="1027" y="563"/>
                  </a:lnTo>
                  <a:lnTo>
                    <a:pt x="1123" y="619"/>
                  </a:lnTo>
                  <a:lnTo>
                    <a:pt x="1188" y="656"/>
                  </a:lnTo>
                  <a:lnTo>
                    <a:pt x="1240" y="662"/>
                  </a:lnTo>
                  <a:lnTo>
                    <a:pt x="1226" y="733"/>
                  </a:lnTo>
                  <a:lnTo>
                    <a:pt x="1130" y="722"/>
                  </a:lnTo>
                  <a:lnTo>
                    <a:pt x="1114" y="788"/>
                  </a:lnTo>
                  <a:lnTo>
                    <a:pt x="1176" y="823"/>
                  </a:lnTo>
                  <a:lnTo>
                    <a:pt x="1103" y="915"/>
                  </a:lnTo>
                  <a:lnTo>
                    <a:pt x="1021" y="911"/>
                  </a:lnTo>
                  <a:lnTo>
                    <a:pt x="895" y="869"/>
                  </a:lnTo>
                  <a:lnTo>
                    <a:pt x="791" y="859"/>
                  </a:lnTo>
                  <a:lnTo>
                    <a:pt x="686" y="882"/>
                  </a:lnTo>
                  <a:lnTo>
                    <a:pt x="599" y="93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4" name="Freeform 182"/>
            <p:cNvSpPr>
              <a:spLocks/>
            </p:cNvSpPr>
            <p:nvPr/>
          </p:nvSpPr>
          <p:spPr bwMode="auto">
            <a:xfrm>
              <a:off x="2397101" y="2827356"/>
              <a:ext cx="122238" cy="169862"/>
            </a:xfrm>
            <a:custGeom>
              <a:avLst/>
              <a:gdLst>
                <a:gd name="T0" fmla="*/ 2147483647 w 450"/>
                <a:gd name="T1" fmla="*/ 2147483647 h 566"/>
                <a:gd name="T2" fmla="*/ 2147483647 w 450"/>
                <a:gd name="T3" fmla="*/ 2147483647 h 566"/>
                <a:gd name="T4" fmla="*/ 2147483647 w 450"/>
                <a:gd name="T5" fmla="*/ 2147483647 h 566"/>
                <a:gd name="T6" fmla="*/ 2147483647 w 450"/>
                <a:gd name="T7" fmla="*/ 2147483647 h 566"/>
                <a:gd name="T8" fmla="*/ 2147483647 w 450"/>
                <a:gd name="T9" fmla="*/ 2147483647 h 566"/>
                <a:gd name="T10" fmla="*/ 2147483647 w 450"/>
                <a:gd name="T11" fmla="*/ 2147483647 h 566"/>
                <a:gd name="T12" fmla="*/ 0 w 450"/>
                <a:gd name="T13" fmla="*/ 2147483647 h 566"/>
                <a:gd name="T14" fmla="*/ 2147483647 w 450"/>
                <a:gd name="T15" fmla="*/ 2147483647 h 566"/>
                <a:gd name="T16" fmla="*/ 2147483647 w 450"/>
                <a:gd name="T17" fmla="*/ 2147483647 h 566"/>
                <a:gd name="T18" fmla="*/ 2147483647 w 450"/>
                <a:gd name="T19" fmla="*/ 2147483647 h 566"/>
                <a:gd name="T20" fmla="*/ 2147483647 w 450"/>
                <a:gd name="T21" fmla="*/ 2147483647 h 566"/>
                <a:gd name="T22" fmla="*/ 2147483647 w 450"/>
                <a:gd name="T23" fmla="*/ 2147483647 h 566"/>
                <a:gd name="T24" fmla="*/ 2147483647 w 450"/>
                <a:gd name="T25" fmla="*/ 2147483647 h 566"/>
                <a:gd name="T26" fmla="*/ 2147483647 w 450"/>
                <a:gd name="T27" fmla="*/ 2147483647 h 566"/>
                <a:gd name="T28" fmla="*/ 2147483647 w 450"/>
                <a:gd name="T29" fmla="*/ 2147483647 h 566"/>
                <a:gd name="T30" fmla="*/ 2147483647 w 450"/>
                <a:gd name="T31" fmla="*/ 2147483647 h 566"/>
                <a:gd name="T32" fmla="*/ 2147483647 w 450"/>
                <a:gd name="T33" fmla="*/ 2147483647 h 566"/>
                <a:gd name="T34" fmla="*/ 2147483647 w 450"/>
                <a:gd name="T35" fmla="*/ 0 h 566"/>
                <a:gd name="T36" fmla="*/ 2147483647 w 450"/>
                <a:gd name="T37" fmla="*/ 2147483647 h 566"/>
                <a:gd name="T38" fmla="*/ 2147483647 w 450"/>
                <a:gd name="T39" fmla="*/ 2147483647 h 566"/>
                <a:gd name="T40" fmla="*/ 2147483647 w 450"/>
                <a:gd name="T41" fmla="*/ 2147483647 h 566"/>
                <a:gd name="T42" fmla="*/ 2147483647 w 450"/>
                <a:gd name="T43" fmla="*/ 2147483647 h 566"/>
                <a:gd name="T44" fmla="*/ 2147483647 w 450"/>
                <a:gd name="T45" fmla="*/ 2147483647 h 566"/>
                <a:gd name="T46" fmla="*/ 2147483647 w 450"/>
                <a:gd name="T47" fmla="*/ 2147483647 h 566"/>
                <a:gd name="T48" fmla="*/ 2147483647 w 450"/>
                <a:gd name="T49" fmla="*/ 2147483647 h 566"/>
                <a:gd name="T50" fmla="*/ 2147483647 w 450"/>
                <a:gd name="T51" fmla="*/ 2147483647 h 566"/>
                <a:gd name="T52" fmla="*/ 2147483647 w 450"/>
                <a:gd name="T53" fmla="*/ 2147483647 h 566"/>
                <a:gd name="T54" fmla="*/ 2147483647 w 450"/>
                <a:gd name="T55" fmla="*/ 2147483647 h 566"/>
                <a:gd name="T56" fmla="*/ 2147483647 w 450"/>
                <a:gd name="T57" fmla="*/ 2147483647 h 566"/>
                <a:gd name="T58" fmla="*/ 2147483647 w 450"/>
                <a:gd name="T59" fmla="*/ 2147483647 h 566"/>
                <a:gd name="T60" fmla="*/ 2147483647 w 450"/>
                <a:gd name="T61" fmla="*/ 2147483647 h 566"/>
                <a:gd name="T62" fmla="*/ 2147483647 w 450"/>
                <a:gd name="T63" fmla="*/ 2147483647 h 5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566"/>
                <a:gd name="T98" fmla="*/ 450 w 450"/>
                <a:gd name="T99" fmla="*/ 566 h 5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566">
                  <a:moveTo>
                    <a:pt x="233" y="535"/>
                  </a:moveTo>
                  <a:lnTo>
                    <a:pt x="222" y="479"/>
                  </a:lnTo>
                  <a:lnTo>
                    <a:pt x="181" y="425"/>
                  </a:lnTo>
                  <a:lnTo>
                    <a:pt x="134" y="401"/>
                  </a:lnTo>
                  <a:lnTo>
                    <a:pt x="99" y="401"/>
                  </a:lnTo>
                  <a:lnTo>
                    <a:pt x="59" y="362"/>
                  </a:lnTo>
                  <a:lnTo>
                    <a:pt x="0" y="307"/>
                  </a:lnTo>
                  <a:lnTo>
                    <a:pt x="14" y="259"/>
                  </a:lnTo>
                  <a:lnTo>
                    <a:pt x="42" y="219"/>
                  </a:lnTo>
                  <a:lnTo>
                    <a:pt x="138" y="274"/>
                  </a:lnTo>
                  <a:lnTo>
                    <a:pt x="159" y="236"/>
                  </a:lnTo>
                  <a:lnTo>
                    <a:pt x="139" y="192"/>
                  </a:lnTo>
                  <a:lnTo>
                    <a:pt x="111" y="164"/>
                  </a:lnTo>
                  <a:lnTo>
                    <a:pt x="103" y="121"/>
                  </a:lnTo>
                  <a:lnTo>
                    <a:pt x="91" y="82"/>
                  </a:lnTo>
                  <a:lnTo>
                    <a:pt x="133" y="49"/>
                  </a:lnTo>
                  <a:lnTo>
                    <a:pt x="192" y="44"/>
                  </a:lnTo>
                  <a:lnTo>
                    <a:pt x="230" y="0"/>
                  </a:lnTo>
                  <a:lnTo>
                    <a:pt x="296" y="16"/>
                  </a:lnTo>
                  <a:lnTo>
                    <a:pt x="356" y="33"/>
                  </a:lnTo>
                  <a:lnTo>
                    <a:pt x="411" y="93"/>
                  </a:lnTo>
                  <a:lnTo>
                    <a:pt x="402" y="136"/>
                  </a:lnTo>
                  <a:lnTo>
                    <a:pt x="417" y="198"/>
                  </a:lnTo>
                  <a:lnTo>
                    <a:pt x="419" y="265"/>
                  </a:lnTo>
                  <a:lnTo>
                    <a:pt x="444" y="317"/>
                  </a:lnTo>
                  <a:lnTo>
                    <a:pt x="429" y="381"/>
                  </a:lnTo>
                  <a:lnTo>
                    <a:pt x="450" y="468"/>
                  </a:lnTo>
                  <a:lnTo>
                    <a:pt x="371" y="504"/>
                  </a:lnTo>
                  <a:lnTo>
                    <a:pt x="327" y="532"/>
                  </a:lnTo>
                  <a:lnTo>
                    <a:pt x="297" y="566"/>
                  </a:lnTo>
                  <a:lnTo>
                    <a:pt x="254" y="563"/>
                  </a:lnTo>
                  <a:lnTo>
                    <a:pt x="233" y="53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5" name="Freeform 183"/>
            <p:cNvSpPr>
              <a:spLocks/>
            </p:cNvSpPr>
            <p:nvPr/>
          </p:nvSpPr>
          <p:spPr bwMode="auto">
            <a:xfrm>
              <a:off x="2511401" y="2716231"/>
              <a:ext cx="66675" cy="73025"/>
            </a:xfrm>
            <a:custGeom>
              <a:avLst/>
              <a:gdLst>
                <a:gd name="T0" fmla="*/ 2147483647 w 246"/>
                <a:gd name="T1" fmla="*/ 2147483647 h 270"/>
                <a:gd name="T2" fmla="*/ 2147483647 w 246"/>
                <a:gd name="T3" fmla="*/ 2147483647 h 270"/>
                <a:gd name="T4" fmla="*/ 2147483647 w 246"/>
                <a:gd name="T5" fmla="*/ 2147483647 h 270"/>
                <a:gd name="T6" fmla="*/ 0 w 246"/>
                <a:gd name="T7" fmla="*/ 2147483647 h 270"/>
                <a:gd name="T8" fmla="*/ 2147483647 w 246"/>
                <a:gd name="T9" fmla="*/ 2147483647 h 270"/>
                <a:gd name="T10" fmla="*/ 2147483647 w 246"/>
                <a:gd name="T11" fmla="*/ 2147483647 h 270"/>
                <a:gd name="T12" fmla="*/ 2147483647 w 246"/>
                <a:gd name="T13" fmla="*/ 0 h 270"/>
                <a:gd name="T14" fmla="*/ 2147483647 w 246"/>
                <a:gd name="T15" fmla="*/ 2147483647 h 270"/>
                <a:gd name="T16" fmla="*/ 2147483647 w 246"/>
                <a:gd name="T17" fmla="*/ 2147483647 h 270"/>
                <a:gd name="T18" fmla="*/ 2147483647 w 246"/>
                <a:gd name="T19" fmla="*/ 2147483647 h 270"/>
                <a:gd name="T20" fmla="*/ 2147483647 w 246"/>
                <a:gd name="T21" fmla="*/ 2147483647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6"/>
                <a:gd name="T34" fmla="*/ 0 h 270"/>
                <a:gd name="T35" fmla="*/ 246 w 24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6" h="270">
                  <a:moveTo>
                    <a:pt x="174" y="270"/>
                  </a:moveTo>
                  <a:lnTo>
                    <a:pt x="66" y="246"/>
                  </a:lnTo>
                  <a:lnTo>
                    <a:pt x="36" y="192"/>
                  </a:lnTo>
                  <a:lnTo>
                    <a:pt x="0" y="126"/>
                  </a:lnTo>
                  <a:lnTo>
                    <a:pt x="36" y="60"/>
                  </a:lnTo>
                  <a:lnTo>
                    <a:pt x="78" y="12"/>
                  </a:lnTo>
                  <a:lnTo>
                    <a:pt x="156" y="0"/>
                  </a:lnTo>
                  <a:lnTo>
                    <a:pt x="210" y="78"/>
                  </a:lnTo>
                  <a:lnTo>
                    <a:pt x="234" y="180"/>
                  </a:lnTo>
                  <a:lnTo>
                    <a:pt x="246" y="252"/>
                  </a:lnTo>
                  <a:lnTo>
                    <a:pt x="174" y="27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6" name="Freeform 184"/>
            <p:cNvSpPr>
              <a:spLocks/>
            </p:cNvSpPr>
            <p:nvPr/>
          </p:nvSpPr>
          <p:spPr bwMode="auto">
            <a:xfrm>
              <a:off x="2146276" y="4235468"/>
              <a:ext cx="550863" cy="363538"/>
            </a:xfrm>
            <a:custGeom>
              <a:avLst/>
              <a:gdLst>
                <a:gd name="T0" fmla="*/ 12 w 3219450"/>
                <a:gd name="T1" fmla="*/ 32 h 2128568"/>
                <a:gd name="T2" fmla="*/ 25 w 3219450"/>
                <a:gd name="T3" fmla="*/ 65 h 2128568"/>
                <a:gd name="T4" fmla="*/ 42 w 3219450"/>
                <a:gd name="T5" fmla="*/ 87 h 2128568"/>
                <a:gd name="T6" fmla="*/ 47 w 3219450"/>
                <a:gd name="T7" fmla="*/ 105 h 2128568"/>
                <a:gd name="T8" fmla="*/ 66 w 3219450"/>
                <a:gd name="T9" fmla="*/ 125 h 2128568"/>
                <a:gd name="T10" fmla="*/ 72 w 3219450"/>
                <a:gd name="T11" fmla="*/ 146 h 2128568"/>
                <a:gd name="T12" fmla="*/ 118 w 3219450"/>
                <a:gd name="T13" fmla="*/ 173 h 2128568"/>
                <a:gd name="T14" fmla="*/ 100 w 3219450"/>
                <a:gd name="T15" fmla="*/ 143 h 2128568"/>
                <a:gd name="T16" fmla="*/ 87 w 3219450"/>
                <a:gd name="T17" fmla="*/ 120 h 2128568"/>
                <a:gd name="T18" fmla="*/ 72 w 3219450"/>
                <a:gd name="T19" fmla="*/ 92 h 2128568"/>
                <a:gd name="T20" fmla="*/ 45 w 3219450"/>
                <a:gd name="T21" fmla="*/ 56 h 2128568"/>
                <a:gd name="T22" fmla="*/ 32 w 3219450"/>
                <a:gd name="T23" fmla="*/ 31 h 2128568"/>
                <a:gd name="T24" fmla="*/ 45 w 3219450"/>
                <a:gd name="T25" fmla="*/ 21 h 2128568"/>
                <a:gd name="T26" fmla="*/ 57 w 3219450"/>
                <a:gd name="T27" fmla="*/ 53 h 2128568"/>
                <a:gd name="T28" fmla="*/ 81 w 3219450"/>
                <a:gd name="T29" fmla="*/ 79 h 2128568"/>
                <a:gd name="T30" fmla="*/ 108 w 3219450"/>
                <a:gd name="T31" fmla="*/ 109 h 2128568"/>
                <a:gd name="T32" fmla="*/ 123 w 3219450"/>
                <a:gd name="T33" fmla="*/ 132 h 2128568"/>
                <a:gd name="T34" fmla="*/ 155 w 3219450"/>
                <a:gd name="T35" fmla="*/ 166 h 2128568"/>
                <a:gd name="T36" fmla="*/ 168 w 3219450"/>
                <a:gd name="T37" fmla="*/ 202 h 2128568"/>
                <a:gd name="T38" fmla="*/ 194 w 3219450"/>
                <a:gd name="T39" fmla="*/ 237 h 2128568"/>
                <a:gd name="T40" fmla="*/ 230 w 3219450"/>
                <a:gd name="T41" fmla="*/ 260 h 2128568"/>
                <a:gd name="T42" fmla="*/ 272 w 3219450"/>
                <a:gd name="T43" fmla="*/ 280 h 2128568"/>
                <a:gd name="T44" fmla="*/ 308 w 3219450"/>
                <a:gd name="T45" fmla="*/ 288 h 2128568"/>
                <a:gd name="T46" fmla="*/ 346 w 3219450"/>
                <a:gd name="T47" fmla="*/ 282 h 2128568"/>
                <a:gd name="T48" fmla="*/ 364 w 3219450"/>
                <a:gd name="T49" fmla="*/ 291 h 2128568"/>
                <a:gd name="T50" fmla="*/ 387 w 3219450"/>
                <a:gd name="T51" fmla="*/ 300 h 2128568"/>
                <a:gd name="T52" fmla="*/ 407 w 3219450"/>
                <a:gd name="T53" fmla="*/ 274 h 2128568"/>
                <a:gd name="T54" fmla="*/ 414 w 3219450"/>
                <a:gd name="T55" fmla="*/ 255 h 2128568"/>
                <a:gd name="T56" fmla="*/ 447 w 3219450"/>
                <a:gd name="T57" fmla="*/ 245 h 2128568"/>
                <a:gd name="T58" fmla="*/ 465 w 3219450"/>
                <a:gd name="T59" fmla="*/ 219 h 2128568"/>
                <a:gd name="T60" fmla="*/ 458 w 3219450"/>
                <a:gd name="T61" fmla="*/ 192 h 2128568"/>
                <a:gd name="T62" fmla="*/ 424 w 3219450"/>
                <a:gd name="T63" fmla="*/ 201 h 2128568"/>
                <a:gd name="T64" fmla="*/ 401 w 3219450"/>
                <a:gd name="T65" fmla="*/ 235 h 2128568"/>
                <a:gd name="T66" fmla="*/ 366 w 3219450"/>
                <a:gd name="T67" fmla="*/ 247 h 2128568"/>
                <a:gd name="T68" fmla="*/ 340 w 3219450"/>
                <a:gd name="T69" fmla="*/ 242 h 2128568"/>
                <a:gd name="T70" fmla="*/ 315 w 3219450"/>
                <a:gd name="T71" fmla="*/ 228 h 2128568"/>
                <a:gd name="T72" fmla="*/ 304 w 3219450"/>
                <a:gd name="T73" fmla="*/ 198 h 2128568"/>
                <a:gd name="T74" fmla="*/ 300 w 3219450"/>
                <a:gd name="T75" fmla="*/ 171 h 2128568"/>
                <a:gd name="T76" fmla="*/ 306 w 3219450"/>
                <a:gd name="T77" fmla="*/ 137 h 2128568"/>
                <a:gd name="T78" fmla="*/ 294 w 3219450"/>
                <a:gd name="T79" fmla="*/ 114 h 2128568"/>
                <a:gd name="T80" fmla="*/ 253 w 3219450"/>
                <a:gd name="T81" fmla="*/ 71 h 2128568"/>
                <a:gd name="T82" fmla="*/ 195 w 3219450"/>
                <a:gd name="T83" fmla="*/ 50 h 2128568"/>
                <a:gd name="T84" fmla="*/ 160 w 3219450"/>
                <a:gd name="T85" fmla="*/ 18 h 2128568"/>
                <a:gd name="T86" fmla="*/ 109 w 3219450"/>
                <a:gd name="T87" fmla="*/ 20 h 2128568"/>
                <a:gd name="T88" fmla="*/ 71 w 3219450"/>
                <a:gd name="T89" fmla="*/ 21 h 2128568"/>
                <a:gd name="T90" fmla="*/ 31 w 3219450"/>
                <a:gd name="T91" fmla="*/ 2 h 2128568"/>
                <a:gd name="T92" fmla="*/ 0 w 3219450"/>
                <a:gd name="T93" fmla="*/ 0 h 21285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219450"/>
                <a:gd name="T142" fmla="*/ 0 h 2128568"/>
                <a:gd name="T143" fmla="*/ 3219450 w 3219450"/>
                <a:gd name="T144" fmla="*/ 2128568 h 21285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219450" h="2128568">
                  <a:moveTo>
                    <a:pt x="35335" y="75214"/>
                  </a:moveTo>
                  <a:lnTo>
                    <a:pt x="37716" y="134745"/>
                  </a:lnTo>
                  <a:lnTo>
                    <a:pt x="85725" y="218806"/>
                  </a:lnTo>
                  <a:lnTo>
                    <a:pt x="128588" y="302149"/>
                  </a:lnTo>
                  <a:lnTo>
                    <a:pt x="136599" y="386325"/>
                  </a:lnTo>
                  <a:lnTo>
                    <a:pt x="168349" y="446303"/>
                  </a:lnTo>
                  <a:lnTo>
                    <a:pt x="264319" y="475981"/>
                  </a:lnTo>
                  <a:lnTo>
                    <a:pt x="314325" y="552181"/>
                  </a:lnTo>
                  <a:lnTo>
                    <a:pt x="288132" y="597424"/>
                  </a:lnTo>
                  <a:lnTo>
                    <a:pt x="219149" y="652696"/>
                  </a:lnTo>
                  <a:lnTo>
                    <a:pt x="268361" y="725021"/>
                  </a:lnTo>
                  <a:lnTo>
                    <a:pt x="319161" y="725021"/>
                  </a:lnTo>
                  <a:lnTo>
                    <a:pt x="369961" y="755010"/>
                  </a:lnTo>
                  <a:lnTo>
                    <a:pt x="409649" y="786763"/>
                  </a:lnTo>
                  <a:lnTo>
                    <a:pt x="450924" y="857325"/>
                  </a:lnTo>
                  <a:lnTo>
                    <a:pt x="521494" y="866506"/>
                  </a:lnTo>
                  <a:lnTo>
                    <a:pt x="495300" y="954612"/>
                  </a:lnTo>
                  <a:lnTo>
                    <a:pt x="488157" y="1004618"/>
                  </a:lnTo>
                  <a:lnTo>
                    <a:pt x="571574" y="1016088"/>
                  </a:lnTo>
                  <a:lnTo>
                    <a:pt x="736674" y="1183672"/>
                  </a:lnTo>
                  <a:lnTo>
                    <a:pt x="802482" y="1187974"/>
                  </a:lnTo>
                  <a:lnTo>
                    <a:pt x="819150" y="1140349"/>
                  </a:lnTo>
                  <a:lnTo>
                    <a:pt x="781124" y="1095470"/>
                  </a:lnTo>
                  <a:lnTo>
                    <a:pt x="684286" y="984336"/>
                  </a:lnTo>
                  <a:lnTo>
                    <a:pt x="650949" y="941999"/>
                  </a:lnTo>
                  <a:lnTo>
                    <a:pt x="650949" y="882021"/>
                  </a:lnTo>
                  <a:lnTo>
                    <a:pt x="595386" y="829100"/>
                  </a:lnTo>
                  <a:lnTo>
                    <a:pt x="569986" y="751482"/>
                  </a:lnTo>
                  <a:lnTo>
                    <a:pt x="531886" y="698561"/>
                  </a:lnTo>
                  <a:lnTo>
                    <a:pt x="489024" y="633291"/>
                  </a:lnTo>
                  <a:lnTo>
                    <a:pt x="433461" y="534505"/>
                  </a:lnTo>
                  <a:lnTo>
                    <a:pt x="374724" y="458651"/>
                  </a:lnTo>
                  <a:lnTo>
                    <a:pt x="304874" y="386325"/>
                  </a:lnTo>
                  <a:lnTo>
                    <a:pt x="269082" y="325962"/>
                  </a:lnTo>
                  <a:lnTo>
                    <a:pt x="257175" y="259287"/>
                  </a:lnTo>
                  <a:lnTo>
                    <a:pt x="216694" y="214043"/>
                  </a:lnTo>
                  <a:lnTo>
                    <a:pt x="209550" y="173562"/>
                  </a:lnTo>
                  <a:lnTo>
                    <a:pt x="235744" y="144987"/>
                  </a:lnTo>
                  <a:lnTo>
                    <a:pt x="309563" y="147368"/>
                  </a:lnTo>
                  <a:lnTo>
                    <a:pt x="319161" y="194045"/>
                  </a:lnTo>
                  <a:lnTo>
                    <a:pt x="376311" y="262843"/>
                  </a:lnTo>
                  <a:lnTo>
                    <a:pt x="389011" y="363393"/>
                  </a:lnTo>
                  <a:lnTo>
                    <a:pt x="446161" y="395146"/>
                  </a:lnTo>
                  <a:lnTo>
                    <a:pt x="508074" y="481584"/>
                  </a:lnTo>
                  <a:lnTo>
                    <a:pt x="550936" y="545089"/>
                  </a:lnTo>
                  <a:lnTo>
                    <a:pt x="617611" y="619179"/>
                  </a:lnTo>
                  <a:lnTo>
                    <a:pt x="655711" y="703853"/>
                  </a:lnTo>
                  <a:lnTo>
                    <a:pt x="738261" y="749718"/>
                  </a:lnTo>
                  <a:lnTo>
                    <a:pt x="804863" y="783162"/>
                  </a:lnTo>
                  <a:lnTo>
                    <a:pt x="776361" y="855561"/>
                  </a:lnTo>
                  <a:lnTo>
                    <a:pt x="838274" y="908482"/>
                  </a:lnTo>
                  <a:lnTo>
                    <a:pt x="904949" y="971987"/>
                  </a:lnTo>
                  <a:lnTo>
                    <a:pt x="1007269" y="1028431"/>
                  </a:lnTo>
                  <a:lnTo>
                    <a:pt x="1059657" y="1142731"/>
                  </a:lnTo>
                  <a:lnTo>
                    <a:pt x="1131961" y="1227773"/>
                  </a:lnTo>
                  <a:lnTo>
                    <a:pt x="1162124" y="1310683"/>
                  </a:lnTo>
                  <a:lnTo>
                    <a:pt x="1146249" y="1391829"/>
                  </a:lnTo>
                  <a:lnTo>
                    <a:pt x="1136724" y="1501200"/>
                  </a:lnTo>
                  <a:lnTo>
                    <a:pt x="1227211" y="1559413"/>
                  </a:lnTo>
                  <a:lnTo>
                    <a:pt x="1322461" y="1629975"/>
                  </a:lnTo>
                  <a:lnTo>
                    <a:pt x="1379611" y="1725233"/>
                  </a:lnTo>
                  <a:lnTo>
                    <a:pt x="1485974" y="1712885"/>
                  </a:lnTo>
                  <a:lnTo>
                    <a:pt x="1566936" y="1788739"/>
                  </a:lnTo>
                  <a:lnTo>
                    <a:pt x="1638374" y="1813435"/>
                  </a:lnTo>
                  <a:lnTo>
                    <a:pt x="1727274" y="1852244"/>
                  </a:lnTo>
                  <a:lnTo>
                    <a:pt x="1851099" y="1924570"/>
                  </a:lnTo>
                  <a:lnTo>
                    <a:pt x="1947936" y="1942210"/>
                  </a:lnTo>
                  <a:lnTo>
                    <a:pt x="2041599" y="1945738"/>
                  </a:lnTo>
                  <a:lnTo>
                    <a:pt x="2097882" y="1983312"/>
                  </a:lnTo>
                  <a:lnTo>
                    <a:pt x="2183607" y="2035699"/>
                  </a:lnTo>
                  <a:lnTo>
                    <a:pt x="2274094" y="1978549"/>
                  </a:lnTo>
                  <a:lnTo>
                    <a:pt x="2362274" y="1942210"/>
                  </a:lnTo>
                  <a:lnTo>
                    <a:pt x="2407444" y="1959499"/>
                  </a:lnTo>
                  <a:lnTo>
                    <a:pt x="2426494" y="1978549"/>
                  </a:lnTo>
                  <a:lnTo>
                    <a:pt x="2483644" y="2004743"/>
                  </a:lnTo>
                  <a:lnTo>
                    <a:pt x="2540794" y="2042843"/>
                  </a:lnTo>
                  <a:lnTo>
                    <a:pt x="2619375" y="2128568"/>
                  </a:lnTo>
                  <a:lnTo>
                    <a:pt x="2640807" y="2066656"/>
                  </a:lnTo>
                  <a:lnTo>
                    <a:pt x="2681288" y="1971406"/>
                  </a:lnTo>
                  <a:lnTo>
                    <a:pt x="2778919" y="1923781"/>
                  </a:lnTo>
                  <a:lnTo>
                    <a:pt x="2774157" y="1888062"/>
                  </a:lnTo>
                  <a:lnTo>
                    <a:pt x="2757488" y="1835674"/>
                  </a:lnTo>
                  <a:lnTo>
                    <a:pt x="2752725" y="1795193"/>
                  </a:lnTo>
                  <a:lnTo>
                    <a:pt x="2819400" y="1757093"/>
                  </a:lnTo>
                  <a:lnTo>
                    <a:pt x="2919413" y="1752331"/>
                  </a:lnTo>
                  <a:lnTo>
                    <a:pt x="2962275" y="1702324"/>
                  </a:lnTo>
                  <a:lnTo>
                    <a:pt x="3045619" y="1685656"/>
                  </a:lnTo>
                  <a:lnTo>
                    <a:pt x="3112294" y="1709468"/>
                  </a:lnTo>
                  <a:lnTo>
                    <a:pt x="3131344" y="1590406"/>
                  </a:lnTo>
                  <a:lnTo>
                    <a:pt x="3167063" y="1504681"/>
                  </a:lnTo>
                  <a:lnTo>
                    <a:pt x="3219450" y="1411812"/>
                  </a:lnTo>
                  <a:lnTo>
                    <a:pt x="3195638" y="1328468"/>
                  </a:lnTo>
                  <a:lnTo>
                    <a:pt x="3119438" y="1321324"/>
                  </a:lnTo>
                  <a:lnTo>
                    <a:pt x="3026569" y="1326087"/>
                  </a:lnTo>
                  <a:lnTo>
                    <a:pt x="2981325" y="1368949"/>
                  </a:lnTo>
                  <a:lnTo>
                    <a:pt x="2893219" y="1383237"/>
                  </a:lnTo>
                  <a:lnTo>
                    <a:pt x="2828925" y="1423718"/>
                  </a:lnTo>
                  <a:lnTo>
                    <a:pt x="2800350" y="1518968"/>
                  </a:lnTo>
                  <a:lnTo>
                    <a:pt x="2736057" y="1616599"/>
                  </a:lnTo>
                  <a:lnTo>
                    <a:pt x="2631282" y="1668987"/>
                  </a:lnTo>
                  <a:lnTo>
                    <a:pt x="2555082" y="1678512"/>
                  </a:lnTo>
                  <a:lnTo>
                    <a:pt x="2495550" y="1697562"/>
                  </a:lnTo>
                  <a:lnTo>
                    <a:pt x="2452688" y="1714231"/>
                  </a:lnTo>
                  <a:lnTo>
                    <a:pt x="2383632" y="1704706"/>
                  </a:lnTo>
                  <a:lnTo>
                    <a:pt x="2317824" y="1667020"/>
                  </a:lnTo>
                  <a:lnTo>
                    <a:pt x="2252736" y="1693480"/>
                  </a:lnTo>
                  <a:lnTo>
                    <a:pt x="2176536" y="1654671"/>
                  </a:lnTo>
                  <a:lnTo>
                    <a:pt x="2146374" y="1566469"/>
                  </a:lnTo>
                  <a:lnTo>
                    <a:pt x="2114624" y="1501200"/>
                  </a:lnTo>
                  <a:lnTo>
                    <a:pt x="2084461" y="1439458"/>
                  </a:lnTo>
                  <a:lnTo>
                    <a:pt x="2069307" y="1359424"/>
                  </a:lnTo>
                  <a:lnTo>
                    <a:pt x="2051124" y="1296571"/>
                  </a:lnTo>
                  <a:lnTo>
                    <a:pt x="2040732" y="1245124"/>
                  </a:lnTo>
                  <a:lnTo>
                    <a:pt x="2047875" y="1176068"/>
                  </a:lnTo>
                  <a:lnTo>
                    <a:pt x="2071688" y="1080818"/>
                  </a:lnTo>
                  <a:lnTo>
                    <a:pt x="2057400" y="1014143"/>
                  </a:lnTo>
                  <a:lnTo>
                    <a:pt x="2083594" y="945087"/>
                  </a:lnTo>
                  <a:lnTo>
                    <a:pt x="2102644" y="885556"/>
                  </a:lnTo>
                  <a:lnTo>
                    <a:pt x="2078832" y="833168"/>
                  </a:lnTo>
                  <a:lnTo>
                    <a:pt x="2005086" y="781471"/>
                  </a:lnTo>
                  <a:lnTo>
                    <a:pt x="1895475" y="773637"/>
                  </a:lnTo>
                  <a:lnTo>
                    <a:pt x="1814513" y="618856"/>
                  </a:lnTo>
                  <a:lnTo>
                    <a:pt x="1724025" y="490268"/>
                  </a:lnTo>
                  <a:lnTo>
                    <a:pt x="1621632" y="366443"/>
                  </a:lnTo>
                  <a:lnTo>
                    <a:pt x="1445419" y="456931"/>
                  </a:lnTo>
                  <a:lnTo>
                    <a:pt x="1331119" y="342631"/>
                  </a:lnTo>
                  <a:lnTo>
                    <a:pt x="1252538" y="264049"/>
                  </a:lnTo>
                  <a:lnTo>
                    <a:pt x="1159669" y="180706"/>
                  </a:lnTo>
                  <a:lnTo>
                    <a:pt x="1090613" y="123556"/>
                  </a:lnTo>
                  <a:lnTo>
                    <a:pt x="879549" y="135832"/>
                  </a:lnTo>
                  <a:lnTo>
                    <a:pt x="795411" y="130539"/>
                  </a:lnTo>
                  <a:lnTo>
                    <a:pt x="741436" y="135832"/>
                  </a:lnTo>
                  <a:lnTo>
                    <a:pt x="657299" y="132303"/>
                  </a:lnTo>
                  <a:lnTo>
                    <a:pt x="569986" y="141124"/>
                  </a:lnTo>
                  <a:lnTo>
                    <a:pt x="484261" y="142888"/>
                  </a:lnTo>
                  <a:lnTo>
                    <a:pt x="346149" y="74090"/>
                  </a:lnTo>
                  <a:lnTo>
                    <a:pt x="246136" y="24697"/>
                  </a:lnTo>
                  <a:lnTo>
                    <a:pt x="211211" y="15877"/>
                  </a:lnTo>
                  <a:lnTo>
                    <a:pt x="138186" y="5292"/>
                  </a:lnTo>
                  <a:lnTo>
                    <a:pt x="98499" y="0"/>
                  </a:lnTo>
                  <a:lnTo>
                    <a:pt x="0" y="2112"/>
                  </a:lnTo>
                  <a:lnTo>
                    <a:pt x="35335" y="7521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7" name="Freeform 185"/>
            <p:cNvSpPr>
              <a:spLocks/>
            </p:cNvSpPr>
            <p:nvPr/>
          </p:nvSpPr>
          <p:spPr bwMode="auto">
            <a:xfrm>
              <a:off x="2593951" y="4535506"/>
              <a:ext cx="69850" cy="77787"/>
            </a:xfrm>
            <a:custGeom>
              <a:avLst/>
              <a:gdLst>
                <a:gd name="T0" fmla="*/ 0 w 409575"/>
                <a:gd name="T1" fmla="*/ 54 h 454277"/>
                <a:gd name="T2" fmla="*/ 2 w 409575"/>
                <a:gd name="T3" fmla="*/ 49 h 454277"/>
                <a:gd name="T4" fmla="*/ 5 w 409575"/>
                <a:gd name="T5" fmla="*/ 41 h 454277"/>
                <a:gd name="T6" fmla="*/ 9 w 409575"/>
                <a:gd name="T7" fmla="*/ 32 h 454277"/>
                <a:gd name="T8" fmla="*/ 16 w 409575"/>
                <a:gd name="T9" fmla="*/ 29 h 454277"/>
                <a:gd name="T10" fmla="*/ 23 w 409575"/>
                <a:gd name="T11" fmla="*/ 24 h 454277"/>
                <a:gd name="T12" fmla="*/ 22 w 409575"/>
                <a:gd name="T13" fmla="*/ 17 h 454277"/>
                <a:gd name="T14" fmla="*/ 19 w 409575"/>
                <a:gd name="T15" fmla="*/ 12 h 454277"/>
                <a:gd name="T16" fmla="*/ 20 w 409575"/>
                <a:gd name="T17" fmla="*/ 5 h 454277"/>
                <a:gd name="T18" fmla="*/ 25 w 409575"/>
                <a:gd name="T19" fmla="*/ 3 h 454277"/>
                <a:gd name="T20" fmla="*/ 28 w 409575"/>
                <a:gd name="T21" fmla="*/ 1 h 454277"/>
                <a:gd name="T22" fmla="*/ 33 w 409575"/>
                <a:gd name="T23" fmla="*/ 0 h 454277"/>
                <a:gd name="T24" fmla="*/ 42 w 409575"/>
                <a:gd name="T25" fmla="*/ 0 h 454277"/>
                <a:gd name="T26" fmla="*/ 47 w 409575"/>
                <a:gd name="T27" fmla="*/ 4 h 454277"/>
                <a:gd name="T28" fmla="*/ 46 w 409575"/>
                <a:gd name="T29" fmla="*/ 12 h 454277"/>
                <a:gd name="T30" fmla="*/ 46 w 409575"/>
                <a:gd name="T31" fmla="*/ 20 h 454277"/>
                <a:gd name="T32" fmla="*/ 48 w 409575"/>
                <a:gd name="T33" fmla="*/ 29 h 454277"/>
                <a:gd name="T34" fmla="*/ 51 w 409575"/>
                <a:gd name="T35" fmla="*/ 33 h 454277"/>
                <a:gd name="T36" fmla="*/ 52 w 409575"/>
                <a:gd name="T37" fmla="*/ 36 h 454277"/>
                <a:gd name="T38" fmla="*/ 59 w 409575"/>
                <a:gd name="T39" fmla="*/ 37 h 454277"/>
                <a:gd name="T40" fmla="*/ 54 w 409575"/>
                <a:gd name="T41" fmla="*/ 42 h 454277"/>
                <a:gd name="T42" fmla="*/ 49 w 409575"/>
                <a:gd name="T43" fmla="*/ 48 h 454277"/>
                <a:gd name="T44" fmla="*/ 46 w 409575"/>
                <a:gd name="T45" fmla="*/ 53 h 454277"/>
                <a:gd name="T46" fmla="*/ 44 w 409575"/>
                <a:gd name="T47" fmla="*/ 58 h 454277"/>
                <a:gd name="T48" fmla="*/ 40 w 409575"/>
                <a:gd name="T49" fmla="*/ 61 h 454277"/>
                <a:gd name="T50" fmla="*/ 32 w 409575"/>
                <a:gd name="T51" fmla="*/ 65 h 454277"/>
                <a:gd name="T52" fmla="*/ 23 w 409575"/>
                <a:gd name="T53" fmla="*/ 67 h 454277"/>
                <a:gd name="T54" fmla="*/ 13 w 409575"/>
                <a:gd name="T55" fmla="*/ 65 h 454277"/>
                <a:gd name="T56" fmla="*/ 6 w 409575"/>
                <a:gd name="T57" fmla="*/ 60 h 454277"/>
                <a:gd name="T58" fmla="*/ 0 w 409575"/>
                <a:gd name="T59" fmla="*/ 54 h 4542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9575"/>
                <a:gd name="T91" fmla="*/ 0 h 454277"/>
                <a:gd name="T92" fmla="*/ 409575 w 409575"/>
                <a:gd name="T93" fmla="*/ 454277 h 4542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9575" h="454277">
                  <a:moveTo>
                    <a:pt x="0" y="370564"/>
                  </a:moveTo>
                  <a:lnTo>
                    <a:pt x="12586" y="330452"/>
                  </a:lnTo>
                  <a:lnTo>
                    <a:pt x="36513" y="275276"/>
                  </a:lnTo>
                  <a:lnTo>
                    <a:pt x="64973" y="216152"/>
                  </a:lnTo>
                  <a:lnTo>
                    <a:pt x="107836" y="194720"/>
                  </a:lnTo>
                  <a:lnTo>
                    <a:pt x="158750" y="165872"/>
                  </a:lnTo>
                  <a:lnTo>
                    <a:pt x="150813" y="118228"/>
                  </a:lnTo>
                  <a:lnTo>
                    <a:pt x="134938" y="81171"/>
                  </a:lnTo>
                  <a:lnTo>
                    <a:pt x="138113" y="35292"/>
                  </a:lnTo>
                  <a:lnTo>
                    <a:pt x="173772" y="17045"/>
                  </a:lnTo>
                  <a:lnTo>
                    <a:pt x="196394" y="3810"/>
                  </a:lnTo>
                  <a:lnTo>
                    <a:pt x="230188" y="1765"/>
                  </a:lnTo>
                  <a:lnTo>
                    <a:pt x="293688" y="0"/>
                  </a:lnTo>
                  <a:lnTo>
                    <a:pt x="322263" y="26469"/>
                  </a:lnTo>
                  <a:lnTo>
                    <a:pt x="315913" y="81171"/>
                  </a:lnTo>
                  <a:lnTo>
                    <a:pt x="317500" y="132345"/>
                  </a:lnTo>
                  <a:lnTo>
                    <a:pt x="333316" y="194386"/>
                  </a:lnTo>
                  <a:lnTo>
                    <a:pt x="351175" y="223501"/>
                  </a:lnTo>
                  <a:lnTo>
                    <a:pt x="361891" y="247324"/>
                  </a:lnTo>
                  <a:lnTo>
                    <a:pt x="409575" y="254101"/>
                  </a:lnTo>
                  <a:lnTo>
                    <a:pt x="374650" y="287629"/>
                  </a:lnTo>
                  <a:lnTo>
                    <a:pt x="341313" y="326450"/>
                  </a:lnTo>
                  <a:lnTo>
                    <a:pt x="315913" y="363506"/>
                  </a:lnTo>
                  <a:lnTo>
                    <a:pt x="306388" y="397034"/>
                  </a:lnTo>
                  <a:lnTo>
                    <a:pt x="274638" y="414680"/>
                  </a:lnTo>
                  <a:lnTo>
                    <a:pt x="220663" y="442913"/>
                  </a:lnTo>
                  <a:lnTo>
                    <a:pt x="160223" y="454277"/>
                  </a:lnTo>
                  <a:lnTo>
                    <a:pt x="93548" y="444752"/>
                  </a:lnTo>
                  <a:lnTo>
                    <a:pt x="43542" y="409033"/>
                  </a:lnTo>
                  <a:lnTo>
                    <a:pt x="0" y="37056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8" name="Freeform 186"/>
            <p:cNvSpPr>
              <a:spLocks/>
            </p:cNvSpPr>
            <p:nvPr/>
          </p:nvSpPr>
          <p:spPr bwMode="auto">
            <a:xfrm>
              <a:off x="2646339" y="4564081"/>
              <a:ext cx="98425" cy="60325"/>
            </a:xfrm>
            <a:custGeom>
              <a:avLst/>
              <a:gdLst>
                <a:gd name="T0" fmla="*/ 55 w 581878"/>
                <a:gd name="T1" fmla="*/ 54 h 323850"/>
                <a:gd name="T2" fmla="*/ 59 w 581878"/>
                <a:gd name="T3" fmla="*/ 41 h 323850"/>
                <a:gd name="T4" fmla="*/ 64 w 581878"/>
                <a:gd name="T5" fmla="*/ 37 h 323850"/>
                <a:gd name="T6" fmla="*/ 71 w 581878"/>
                <a:gd name="T7" fmla="*/ 32 h 323850"/>
                <a:gd name="T8" fmla="*/ 80 w 581878"/>
                <a:gd name="T9" fmla="*/ 20 h 323850"/>
                <a:gd name="T10" fmla="*/ 81 w 581878"/>
                <a:gd name="T11" fmla="*/ 6 h 323850"/>
                <a:gd name="T12" fmla="*/ 75 w 581878"/>
                <a:gd name="T13" fmla="*/ 4 h 323850"/>
                <a:gd name="T14" fmla="*/ 67 w 581878"/>
                <a:gd name="T15" fmla="*/ 0 h 323850"/>
                <a:gd name="T16" fmla="*/ 60 w 581878"/>
                <a:gd name="T17" fmla="*/ 1 h 323850"/>
                <a:gd name="T18" fmla="*/ 52 w 581878"/>
                <a:gd name="T19" fmla="*/ 1 h 323850"/>
                <a:gd name="T20" fmla="*/ 42 w 581878"/>
                <a:gd name="T21" fmla="*/ 3 h 323850"/>
                <a:gd name="T22" fmla="*/ 35 w 581878"/>
                <a:gd name="T23" fmla="*/ 4 h 323850"/>
                <a:gd name="T24" fmla="*/ 25 w 581878"/>
                <a:gd name="T25" fmla="*/ 5 h 323850"/>
                <a:gd name="T26" fmla="*/ 17 w 581878"/>
                <a:gd name="T27" fmla="*/ 2 h 323850"/>
                <a:gd name="T28" fmla="*/ 6 w 581878"/>
                <a:gd name="T29" fmla="*/ 12 h 323850"/>
                <a:gd name="T30" fmla="*/ 8 w 581878"/>
                <a:gd name="T31" fmla="*/ 17 h 323850"/>
                <a:gd name="T32" fmla="*/ 14 w 581878"/>
                <a:gd name="T33" fmla="*/ 18 h 323850"/>
                <a:gd name="T34" fmla="*/ 6 w 581878"/>
                <a:gd name="T35" fmla="*/ 29 h 323850"/>
                <a:gd name="T36" fmla="*/ 1 w 581878"/>
                <a:gd name="T37" fmla="*/ 41 h 323850"/>
                <a:gd name="T38" fmla="*/ 0 w 581878"/>
                <a:gd name="T39" fmla="*/ 47 h 323850"/>
                <a:gd name="T40" fmla="*/ 11 w 581878"/>
                <a:gd name="T41" fmla="*/ 50 h 323850"/>
                <a:gd name="T42" fmla="*/ 16 w 581878"/>
                <a:gd name="T43" fmla="*/ 50 h 323850"/>
                <a:gd name="T44" fmla="*/ 22 w 581878"/>
                <a:gd name="T45" fmla="*/ 56 h 323850"/>
                <a:gd name="T46" fmla="*/ 26 w 581878"/>
                <a:gd name="T47" fmla="*/ 62 h 323850"/>
                <a:gd name="T48" fmla="*/ 28 w 581878"/>
                <a:gd name="T49" fmla="*/ 70 h 323850"/>
                <a:gd name="T50" fmla="*/ 37 w 581878"/>
                <a:gd name="T51" fmla="*/ 73 h 323850"/>
                <a:gd name="T52" fmla="*/ 37 w 581878"/>
                <a:gd name="T53" fmla="*/ 65 h 323850"/>
                <a:gd name="T54" fmla="*/ 40 w 581878"/>
                <a:gd name="T55" fmla="*/ 54 h 323850"/>
                <a:gd name="T56" fmla="*/ 46 w 581878"/>
                <a:gd name="T57" fmla="*/ 49 h 323850"/>
                <a:gd name="T58" fmla="*/ 55 w 581878"/>
                <a:gd name="T59" fmla="*/ 54 h 3238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1878"/>
                <a:gd name="T91" fmla="*/ 0 h 323850"/>
                <a:gd name="T92" fmla="*/ 581878 w 581878"/>
                <a:gd name="T93" fmla="*/ 323850 h 3238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1878" h="323850">
                  <a:moveTo>
                    <a:pt x="397728" y="241300"/>
                  </a:moveTo>
                  <a:lnTo>
                    <a:pt x="423128" y="180975"/>
                  </a:lnTo>
                  <a:lnTo>
                    <a:pt x="464403" y="165100"/>
                  </a:lnTo>
                  <a:lnTo>
                    <a:pt x="510441" y="142875"/>
                  </a:lnTo>
                  <a:lnTo>
                    <a:pt x="577116" y="88900"/>
                  </a:lnTo>
                  <a:lnTo>
                    <a:pt x="581878" y="28575"/>
                  </a:lnTo>
                  <a:lnTo>
                    <a:pt x="542191" y="15875"/>
                  </a:lnTo>
                  <a:lnTo>
                    <a:pt x="485041" y="0"/>
                  </a:lnTo>
                  <a:lnTo>
                    <a:pt x="429478" y="6350"/>
                  </a:lnTo>
                  <a:lnTo>
                    <a:pt x="372328" y="4762"/>
                  </a:lnTo>
                  <a:lnTo>
                    <a:pt x="305653" y="14287"/>
                  </a:lnTo>
                  <a:lnTo>
                    <a:pt x="253266" y="15875"/>
                  </a:lnTo>
                  <a:lnTo>
                    <a:pt x="177066" y="23812"/>
                  </a:lnTo>
                  <a:lnTo>
                    <a:pt x="119916" y="9525"/>
                  </a:lnTo>
                  <a:lnTo>
                    <a:pt x="43716" y="53975"/>
                  </a:lnTo>
                  <a:lnTo>
                    <a:pt x="58003" y="76200"/>
                  </a:lnTo>
                  <a:lnTo>
                    <a:pt x="100012" y="80818"/>
                  </a:lnTo>
                  <a:lnTo>
                    <a:pt x="46891" y="130175"/>
                  </a:lnTo>
                  <a:lnTo>
                    <a:pt x="8791" y="180975"/>
                  </a:lnTo>
                  <a:lnTo>
                    <a:pt x="0" y="210596"/>
                  </a:lnTo>
                  <a:lnTo>
                    <a:pt x="77053" y="223837"/>
                  </a:lnTo>
                  <a:lnTo>
                    <a:pt x="114300" y="222502"/>
                  </a:lnTo>
                  <a:lnTo>
                    <a:pt x="158016" y="249237"/>
                  </a:lnTo>
                  <a:lnTo>
                    <a:pt x="189766" y="277812"/>
                  </a:lnTo>
                  <a:lnTo>
                    <a:pt x="202406" y="314180"/>
                  </a:lnTo>
                  <a:lnTo>
                    <a:pt x="264378" y="323850"/>
                  </a:lnTo>
                  <a:lnTo>
                    <a:pt x="267553" y="290512"/>
                  </a:lnTo>
                  <a:lnTo>
                    <a:pt x="288191" y="241300"/>
                  </a:lnTo>
                  <a:lnTo>
                    <a:pt x="334228" y="217487"/>
                  </a:lnTo>
                  <a:lnTo>
                    <a:pt x="397728" y="2413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9" name="Freeform 187"/>
            <p:cNvSpPr>
              <a:spLocks/>
            </p:cNvSpPr>
            <p:nvPr/>
          </p:nvSpPr>
          <p:spPr bwMode="auto">
            <a:xfrm>
              <a:off x="2679676" y="4578368"/>
              <a:ext cx="84138" cy="79375"/>
            </a:xfrm>
            <a:custGeom>
              <a:avLst/>
              <a:gdLst>
                <a:gd name="T0" fmla="*/ 67 w 494844"/>
                <a:gd name="T1" fmla="*/ 97 h 417512"/>
                <a:gd name="T2" fmla="*/ 62 w 494844"/>
                <a:gd name="T3" fmla="*/ 103 h 417512"/>
                <a:gd name="T4" fmla="*/ 54 w 494844"/>
                <a:gd name="T5" fmla="*/ 104 h 417512"/>
                <a:gd name="T6" fmla="*/ 47 w 494844"/>
                <a:gd name="T7" fmla="*/ 102 h 417512"/>
                <a:gd name="T8" fmla="*/ 38 w 494844"/>
                <a:gd name="T9" fmla="*/ 104 h 417512"/>
                <a:gd name="T10" fmla="*/ 30 w 494844"/>
                <a:gd name="T11" fmla="*/ 104 h 417512"/>
                <a:gd name="T12" fmla="*/ 28 w 494844"/>
                <a:gd name="T13" fmla="*/ 99 h 417512"/>
                <a:gd name="T14" fmla="*/ 20 w 494844"/>
                <a:gd name="T15" fmla="*/ 92 h 417512"/>
                <a:gd name="T16" fmla="*/ 15 w 494844"/>
                <a:gd name="T17" fmla="*/ 81 h 417512"/>
                <a:gd name="T18" fmla="*/ 8 w 494844"/>
                <a:gd name="T19" fmla="*/ 73 h 417512"/>
                <a:gd name="T20" fmla="*/ 0 w 494844"/>
                <a:gd name="T21" fmla="*/ 66 h 417512"/>
                <a:gd name="T22" fmla="*/ 1 w 494844"/>
                <a:gd name="T23" fmla="*/ 58 h 417512"/>
                <a:gd name="T24" fmla="*/ 10 w 494844"/>
                <a:gd name="T25" fmla="*/ 61 h 417512"/>
                <a:gd name="T26" fmla="*/ 11 w 494844"/>
                <a:gd name="T27" fmla="*/ 52 h 417512"/>
                <a:gd name="T28" fmla="*/ 13 w 494844"/>
                <a:gd name="T29" fmla="*/ 40 h 417512"/>
                <a:gd name="T30" fmla="*/ 20 w 494844"/>
                <a:gd name="T31" fmla="*/ 35 h 417512"/>
                <a:gd name="T32" fmla="*/ 29 w 494844"/>
                <a:gd name="T33" fmla="*/ 40 h 417512"/>
                <a:gd name="T34" fmla="*/ 32 w 494844"/>
                <a:gd name="T35" fmla="*/ 25 h 417512"/>
                <a:gd name="T36" fmla="*/ 39 w 494844"/>
                <a:gd name="T37" fmla="*/ 21 h 417512"/>
                <a:gd name="T38" fmla="*/ 46 w 494844"/>
                <a:gd name="T39" fmla="*/ 15 h 417512"/>
                <a:gd name="T40" fmla="*/ 55 w 494844"/>
                <a:gd name="T41" fmla="*/ 2 h 417512"/>
                <a:gd name="T42" fmla="*/ 64 w 494844"/>
                <a:gd name="T43" fmla="*/ 0 h 417512"/>
                <a:gd name="T44" fmla="*/ 69 w 494844"/>
                <a:gd name="T45" fmla="*/ 16 h 417512"/>
                <a:gd name="T46" fmla="*/ 70 w 494844"/>
                <a:gd name="T47" fmla="*/ 28 h 417512"/>
                <a:gd name="T48" fmla="*/ 68 w 494844"/>
                <a:gd name="T49" fmla="*/ 36 h 417512"/>
                <a:gd name="T50" fmla="*/ 64 w 494844"/>
                <a:gd name="T51" fmla="*/ 42 h 417512"/>
                <a:gd name="T52" fmla="*/ 66 w 494844"/>
                <a:gd name="T53" fmla="*/ 53 h 417512"/>
                <a:gd name="T54" fmla="*/ 65 w 494844"/>
                <a:gd name="T55" fmla="*/ 66 h 417512"/>
                <a:gd name="T56" fmla="*/ 63 w 494844"/>
                <a:gd name="T57" fmla="*/ 78 h 417512"/>
                <a:gd name="T58" fmla="*/ 63 w 494844"/>
                <a:gd name="T59" fmla="*/ 91 h 417512"/>
                <a:gd name="T60" fmla="*/ 67 w 494844"/>
                <a:gd name="T61" fmla="*/ 97 h 41751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94844"/>
                <a:gd name="T94" fmla="*/ 0 h 417512"/>
                <a:gd name="T95" fmla="*/ 494844 w 494844"/>
                <a:gd name="T96" fmla="*/ 417512 h 41751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94844" h="417512">
                  <a:moveTo>
                    <a:pt x="469900" y="390525"/>
                  </a:moveTo>
                  <a:lnTo>
                    <a:pt x="436563" y="414337"/>
                  </a:lnTo>
                  <a:lnTo>
                    <a:pt x="379413" y="417512"/>
                  </a:lnTo>
                  <a:lnTo>
                    <a:pt x="328613" y="412750"/>
                  </a:lnTo>
                  <a:lnTo>
                    <a:pt x="268288" y="417512"/>
                  </a:lnTo>
                  <a:lnTo>
                    <a:pt x="214313" y="417512"/>
                  </a:lnTo>
                  <a:lnTo>
                    <a:pt x="193675" y="400050"/>
                  </a:lnTo>
                  <a:lnTo>
                    <a:pt x="139700" y="369887"/>
                  </a:lnTo>
                  <a:lnTo>
                    <a:pt x="106363" y="327025"/>
                  </a:lnTo>
                  <a:lnTo>
                    <a:pt x="58738" y="295275"/>
                  </a:lnTo>
                  <a:lnTo>
                    <a:pt x="0" y="265112"/>
                  </a:lnTo>
                  <a:lnTo>
                    <a:pt x="6688" y="234805"/>
                  </a:lnTo>
                  <a:lnTo>
                    <a:pt x="68600" y="244330"/>
                  </a:lnTo>
                  <a:lnTo>
                    <a:pt x="74553" y="208611"/>
                  </a:lnTo>
                  <a:lnTo>
                    <a:pt x="92413" y="163368"/>
                  </a:lnTo>
                  <a:lnTo>
                    <a:pt x="140038" y="139555"/>
                  </a:lnTo>
                  <a:lnTo>
                    <a:pt x="204331" y="162177"/>
                  </a:lnTo>
                  <a:lnTo>
                    <a:pt x="226953" y="100265"/>
                  </a:lnTo>
                  <a:lnTo>
                    <a:pt x="273388" y="82405"/>
                  </a:lnTo>
                  <a:lnTo>
                    <a:pt x="323850" y="58737"/>
                  </a:lnTo>
                  <a:lnTo>
                    <a:pt x="385306" y="7396"/>
                  </a:lnTo>
                  <a:lnTo>
                    <a:pt x="449263" y="0"/>
                  </a:lnTo>
                  <a:lnTo>
                    <a:pt x="485319" y="65736"/>
                  </a:lnTo>
                  <a:lnTo>
                    <a:pt x="494844" y="113361"/>
                  </a:lnTo>
                  <a:lnTo>
                    <a:pt x="479366" y="145508"/>
                  </a:lnTo>
                  <a:lnTo>
                    <a:pt x="449263" y="168275"/>
                  </a:lnTo>
                  <a:lnTo>
                    <a:pt x="463550" y="212725"/>
                  </a:lnTo>
                  <a:lnTo>
                    <a:pt x="458788" y="265112"/>
                  </a:lnTo>
                  <a:lnTo>
                    <a:pt x="446088" y="312737"/>
                  </a:lnTo>
                  <a:lnTo>
                    <a:pt x="442913" y="366712"/>
                  </a:lnTo>
                  <a:lnTo>
                    <a:pt x="469900" y="3905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0" name="Freeform 188"/>
            <p:cNvSpPr>
              <a:spLocks/>
            </p:cNvSpPr>
            <p:nvPr/>
          </p:nvSpPr>
          <p:spPr bwMode="auto">
            <a:xfrm>
              <a:off x="2709839" y="4652981"/>
              <a:ext cx="66675" cy="47625"/>
            </a:xfrm>
            <a:custGeom>
              <a:avLst/>
              <a:gdLst>
                <a:gd name="T0" fmla="*/ 60 w 385425"/>
                <a:gd name="T1" fmla="*/ 33 h 247650"/>
                <a:gd name="T2" fmla="*/ 57 w 385425"/>
                <a:gd name="T3" fmla="*/ 30 h 247650"/>
                <a:gd name="T4" fmla="*/ 52 w 385425"/>
                <a:gd name="T5" fmla="*/ 27 h 247650"/>
                <a:gd name="T6" fmla="*/ 48 w 385425"/>
                <a:gd name="T7" fmla="*/ 18 h 247650"/>
                <a:gd name="T8" fmla="*/ 42 w 385425"/>
                <a:gd name="T9" fmla="*/ 9 h 247650"/>
                <a:gd name="T10" fmla="*/ 41 w 385425"/>
                <a:gd name="T11" fmla="*/ 5 h 247650"/>
                <a:gd name="T12" fmla="*/ 36 w 385425"/>
                <a:gd name="T13" fmla="*/ 6 h 247650"/>
                <a:gd name="T14" fmla="*/ 29 w 385425"/>
                <a:gd name="T15" fmla="*/ 6 h 247650"/>
                <a:gd name="T16" fmla="*/ 23 w 385425"/>
                <a:gd name="T17" fmla="*/ 5 h 247650"/>
                <a:gd name="T18" fmla="*/ 17 w 385425"/>
                <a:gd name="T19" fmla="*/ 6 h 247650"/>
                <a:gd name="T20" fmla="*/ 10 w 385425"/>
                <a:gd name="T21" fmla="*/ 6 h 247650"/>
                <a:gd name="T22" fmla="*/ 6 w 385425"/>
                <a:gd name="T23" fmla="*/ 6 h 247650"/>
                <a:gd name="T24" fmla="*/ 0 w 385425"/>
                <a:gd name="T25" fmla="*/ 0 h 247650"/>
                <a:gd name="T26" fmla="*/ 0 w 385425"/>
                <a:gd name="T27" fmla="*/ 13 h 247650"/>
                <a:gd name="T28" fmla="*/ 1 w 385425"/>
                <a:gd name="T29" fmla="*/ 22 h 247650"/>
                <a:gd name="T30" fmla="*/ 8 w 385425"/>
                <a:gd name="T31" fmla="*/ 35 h 247650"/>
                <a:gd name="T32" fmla="*/ 12 w 385425"/>
                <a:gd name="T33" fmla="*/ 40 h 247650"/>
                <a:gd name="T34" fmla="*/ 17 w 385425"/>
                <a:gd name="T35" fmla="*/ 44 h 247650"/>
                <a:gd name="T36" fmla="*/ 22 w 385425"/>
                <a:gd name="T37" fmla="*/ 39 h 247650"/>
                <a:gd name="T38" fmla="*/ 26 w 385425"/>
                <a:gd name="T39" fmla="*/ 39 h 247650"/>
                <a:gd name="T40" fmla="*/ 30 w 385425"/>
                <a:gd name="T41" fmla="*/ 49 h 247650"/>
                <a:gd name="T42" fmla="*/ 33 w 385425"/>
                <a:gd name="T43" fmla="*/ 54 h 247650"/>
                <a:gd name="T44" fmla="*/ 38 w 385425"/>
                <a:gd name="T45" fmla="*/ 52 h 247650"/>
                <a:gd name="T46" fmla="*/ 40 w 385425"/>
                <a:gd name="T47" fmla="*/ 55 h 247650"/>
                <a:gd name="T48" fmla="*/ 41 w 385425"/>
                <a:gd name="T49" fmla="*/ 62 h 247650"/>
                <a:gd name="T50" fmla="*/ 46 w 385425"/>
                <a:gd name="T51" fmla="*/ 59 h 247650"/>
                <a:gd name="T52" fmla="*/ 55 w 385425"/>
                <a:gd name="T53" fmla="*/ 65 h 247650"/>
                <a:gd name="T54" fmla="*/ 53 w 385425"/>
                <a:gd name="T55" fmla="*/ 56 h 247650"/>
                <a:gd name="T56" fmla="*/ 57 w 385425"/>
                <a:gd name="T57" fmla="*/ 50 h 247650"/>
                <a:gd name="T58" fmla="*/ 54 w 385425"/>
                <a:gd name="T59" fmla="*/ 42 h 247650"/>
                <a:gd name="T60" fmla="*/ 60 w 385425"/>
                <a:gd name="T61" fmla="*/ 33 h 24765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5425"/>
                <a:gd name="T94" fmla="*/ 0 h 247650"/>
                <a:gd name="T95" fmla="*/ 385425 w 385425"/>
                <a:gd name="T96" fmla="*/ 247650 h 24765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5425" h="247650">
                  <a:moveTo>
                    <a:pt x="385425" y="127542"/>
                  </a:moveTo>
                  <a:lnTo>
                    <a:pt x="367963" y="113254"/>
                  </a:lnTo>
                  <a:lnTo>
                    <a:pt x="336213" y="102142"/>
                  </a:lnTo>
                  <a:lnTo>
                    <a:pt x="307638" y="70392"/>
                  </a:lnTo>
                  <a:lnTo>
                    <a:pt x="271125" y="33879"/>
                  </a:lnTo>
                  <a:lnTo>
                    <a:pt x="263128" y="20241"/>
                  </a:lnTo>
                  <a:lnTo>
                    <a:pt x="233025" y="21179"/>
                  </a:lnTo>
                  <a:lnTo>
                    <a:pt x="189309" y="22622"/>
                  </a:lnTo>
                  <a:lnTo>
                    <a:pt x="150018" y="17860"/>
                  </a:lnTo>
                  <a:lnTo>
                    <a:pt x="111918" y="22622"/>
                  </a:lnTo>
                  <a:lnTo>
                    <a:pt x="66338" y="24354"/>
                  </a:lnTo>
                  <a:lnTo>
                    <a:pt x="36909" y="22622"/>
                  </a:lnTo>
                  <a:lnTo>
                    <a:pt x="2381" y="0"/>
                  </a:lnTo>
                  <a:lnTo>
                    <a:pt x="0" y="50007"/>
                  </a:lnTo>
                  <a:lnTo>
                    <a:pt x="4425" y="84679"/>
                  </a:lnTo>
                  <a:lnTo>
                    <a:pt x="50463" y="132304"/>
                  </a:lnTo>
                  <a:lnTo>
                    <a:pt x="74275" y="151354"/>
                  </a:lnTo>
                  <a:lnTo>
                    <a:pt x="112375" y="167229"/>
                  </a:lnTo>
                  <a:lnTo>
                    <a:pt x="140950" y="148179"/>
                  </a:lnTo>
                  <a:lnTo>
                    <a:pt x="171113" y="148179"/>
                  </a:lnTo>
                  <a:lnTo>
                    <a:pt x="194925" y="187867"/>
                  </a:lnTo>
                  <a:lnTo>
                    <a:pt x="213975" y="203742"/>
                  </a:lnTo>
                  <a:lnTo>
                    <a:pt x="242550" y="195804"/>
                  </a:lnTo>
                  <a:lnTo>
                    <a:pt x="258425" y="210092"/>
                  </a:lnTo>
                  <a:lnTo>
                    <a:pt x="266363" y="235492"/>
                  </a:lnTo>
                  <a:lnTo>
                    <a:pt x="298113" y="224379"/>
                  </a:lnTo>
                  <a:lnTo>
                    <a:pt x="354806" y="247650"/>
                  </a:lnTo>
                  <a:lnTo>
                    <a:pt x="342900" y="213122"/>
                  </a:lnTo>
                  <a:lnTo>
                    <a:pt x="371138" y="189454"/>
                  </a:lnTo>
                  <a:lnTo>
                    <a:pt x="348913" y="160879"/>
                  </a:lnTo>
                  <a:lnTo>
                    <a:pt x="385425" y="12754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1" name="Freeform 189"/>
            <p:cNvSpPr>
              <a:spLocks/>
            </p:cNvSpPr>
            <p:nvPr/>
          </p:nvSpPr>
          <p:spPr bwMode="auto">
            <a:xfrm>
              <a:off x="2746351" y="4678381"/>
              <a:ext cx="127000" cy="55562"/>
            </a:xfrm>
            <a:custGeom>
              <a:avLst/>
              <a:gdLst>
                <a:gd name="T0" fmla="*/ 7 w 736145"/>
                <a:gd name="T1" fmla="*/ 31 h 328863"/>
                <a:gd name="T2" fmla="*/ 15 w 736145"/>
                <a:gd name="T3" fmla="*/ 32 h 328863"/>
                <a:gd name="T4" fmla="*/ 26 w 736145"/>
                <a:gd name="T5" fmla="*/ 32 h 328863"/>
                <a:gd name="T6" fmla="*/ 33 w 736145"/>
                <a:gd name="T7" fmla="*/ 35 h 328863"/>
                <a:gd name="T8" fmla="*/ 38 w 736145"/>
                <a:gd name="T9" fmla="*/ 42 h 328863"/>
                <a:gd name="T10" fmla="*/ 48 w 736145"/>
                <a:gd name="T11" fmla="*/ 42 h 328863"/>
                <a:gd name="T12" fmla="*/ 54 w 736145"/>
                <a:gd name="T13" fmla="*/ 41 h 328863"/>
                <a:gd name="T14" fmla="*/ 58 w 736145"/>
                <a:gd name="T15" fmla="*/ 35 h 328863"/>
                <a:gd name="T16" fmla="*/ 55 w 736145"/>
                <a:gd name="T17" fmla="*/ 32 h 328863"/>
                <a:gd name="T18" fmla="*/ 51 w 736145"/>
                <a:gd name="T19" fmla="*/ 29 h 328863"/>
                <a:gd name="T20" fmla="*/ 58 w 736145"/>
                <a:gd name="T21" fmla="*/ 25 h 328863"/>
                <a:gd name="T22" fmla="*/ 62 w 736145"/>
                <a:gd name="T23" fmla="*/ 19 h 328863"/>
                <a:gd name="T24" fmla="*/ 66 w 736145"/>
                <a:gd name="T25" fmla="*/ 15 h 328863"/>
                <a:gd name="T26" fmla="*/ 70 w 736145"/>
                <a:gd name="T27" fmla="*/ 11 h 328863"/>
                <a:gd name="T28" fmla="*/ 81 w 736145"/>
                <a:gd name="T29" fmla="*/ 16 h 328863"/>
                <a:gd name="T30" fmla="*/ 89 w 736145"/>
                <a:gd name="T31" fmla="*/ 16 h 328863"/>
                <a:gd name="T32" fmla="*/ 90 w 736145"/>
                <a:gd name="T33" fmla="*/ 22 h 328863"/>
                <a:gd name="T34" fmla="*/ 86 w 736145"/>
                <a:gd name="T35" fmla="*/ 25 h 328863"/>
                <a:gd name="T36" fmla="*/ 87 w 736145"/>
                <a:gd name="T37" fmla="*/ 30 h 328863"/>
                <a:gd name="T38" fmla="*/ 91 w 736145"/>
                <a:gd name="T39" fmla="*/ 33 h 328863"/>
                <a:gd name="T40" fmla="*/ 92 w 736145"/>
                <a:gd name="T41" fmla="*/ 40 h 328863"/>
                <a:gd name="T42" fmla="*/ 103 w 736145"/>
                <a:gd name="T43" fmla="*/ 45 h 328863"/>
                <a:gd name="T44" fmla="*/ 109 w 736145"/>
                <a:gd name="T45" fmla="*/ 45 h 328863"/>
                <a:gd name="T46" fmla="*/ 111 w 736145"/>
                <a:gd name="T47" fmla="*/ 41 h 328863"/>
                <a:gd name="T48" fmla="*/ 112 w 736145"/>
                <a:gd name="T49" fmla="*/ 34 h 328863"/>
                <a:gd name="T50" fmla="*/ 108 w 736145"/>
                <a:gd name="T51" fmla="*/ 26 h 328863"/>
                <a:gd name="T52" fmla="*/ 104 w 736145"/>
                <a:gd name="T53" fmla="*/ 19 h 328863"/>
                <a:gd name="T54" fmla="*/ 102 w 736145"/>
                <a:gd name="T55" fmla="*/ 13 h 328863"/>
                <a:gd name="T56" fmla="*/ 98 w 736145"/>
                <a:gd name="T57" fmla="*/ 11 h 328863"/>
                <a:gd name="T58" fmla="*/ 93 w 736145"/>
                <a:gd name="T59" fmla="*/ 6 h 328863"/>
                <a:gd name="T60" fmla="*/ 86 w 736145"/>
                <a:gd name="T61" fmla="*/ 6 h 328863"/>
                <a:gd name="T62" fmla="*/ 78 w 736145"/>
                <a:gd name="T63" fmla="*/ 2 h 328863"/>
                <a:gd name="T64" fmla="*/ 70 w 736145"/>
                <a:gd name="T65" fmla="*/ 2 h 328863"/>
                <a:gd name="T66" fmla="*/ 63 w 736145"/>
                <a:gd name="T67" fmla="*/ 6 h 328863"/>
                <a:gd name="T68" fmla="*/ 53 w 736145"/>
                <a:gd name="T69" fmla="*/ 10 h 328863"/>
                <a:gd name="T70" fmla="*/ 40 w 736145"/>
                <a:gd name="T71" fmla="*/ 12 h 328863"/>
                <a:gd name="T72" fmla="*/ 26 w 736145"/>
                <a:gd name="T73" fmla="*/ 0 h 328863"/>
                <a:gd name="T74" fmla="*/ 21 w 736145"/>
                <a:gd name="T75" fmla="*/ 5 h 328863"/>
                <a:gd name="T76" fmla="*/ 24 w 736145"/>
                <a:gd name="T77" fmla="*/ 10 h 328863"/>
                <a:gd name="T78" fmla="*/ 19 w 736145"/>
                <a:gd name="T79" fmla="*/ 13 h 328863"/>
                <a:gd name="T80" fmla="*/ 21 w 736145"/>
                <a:gd name="T81" fmla="*/ 19 h 328863"/>
                <a:gd name="T82" fmla="*/ 13 w 736145"/>
                <a:gd name="T83" fmla="*/ 15 h 328863"/>
                <a:gd name="T84" fmla="*/ 8 w 736145"/>
                <a:gd name="T85" fmla="*/ 17 h 328863"/>
                <a:gd name="T86" fmla="*/ 7 w 736145"/>
                <a:gd name="T87" fmla="*/ 12 h 328863"/>
                <a:gd name="T88" fmla="*/ 4 w 736145"/>
                <a:gd name="T89" fmla="*/ 10 h 328863"/>
                <a:gd name="T90" fmla="*/ 0 w 736145"/>
                <a:gd name="T91" fmla="*/ 12 h 328863"/>
                <a:gd name="T92" fmla="*/ 3 w 736145"/>
                <a:gd name="T93" fmla="*/ 20 h 328863"/>
                <a:gd name="T94" fmla="*/ 4 w 736145"/>
                <a:gd name="T95" fmla="*/ 25 h 328863"/>
                <a:gd name="T96" fmla="*/ 7 w 736145"/>
                <a:gd name="T97" fmla="*/ 31 h 3288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6145"/>
                <a:gd name="T148" fmla="*/ 0 h 328863"/>
                <a:gd name="T149" fmla="*/ 736145 w 736145"/>
                <a:gd name="T150" fmla="*/ 328863 h 3288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6145" h="328863">
                  <a:moveTo>
                    <a:pt x="46093" y="223546"/>
                  </a:moveTo>
                  <a:lnTo>
                    <a:pt x="96889" y="230582"/>
                  </a:lnTo>
                  <a:lnTo>
                    <a:pt x="168320" y="230582"/>
                  </a:lnTo>
                  <a:lnTo>
                    <a:pt x="215941" y="255207"/>
                  </a:lnTo>
                  <a:lnTo>
                    <a:pt x="250864" y="307975"/>
                  </a:lnTo>
                  <a:lnTo>
                    <a:pt x="311184" y="302699"/>
                  </a:lnTo>
                  <a:lnTo>
                    <a:pt x="350869" y="299181"/>
                  </a:lnTo>
                  <a:lnTo>
                    <a:pt x="381028" y="255207"/>
                  </a:lnTo>
                  <a:lnTo>
                    <a:pt x="358805" y="230582"/>
                  </a:lnTo>
                  <a:lnTo>
                    <a:pt x="333407" y="207716"/>
                  </a:lnTo>
                  <a:lnTo>
                    <a:pt x="381028" y="183091"/>
                  </a:lnTo>
                  <a:lnTo>
                    <a:pt x="404839" y="135599"/>
                  </a:lnTo>
                  <a:lnTo>
                    <a:pt x="428649" y="110973"/>
                  </a:lnTo>
                  <a:lnTo>
                    <a:pt x="458810" y="82830"/>
                  </a:lnTo>
                  <a:lnTo>
                    <a:pt x="530241" y="112733"/>
                  </a:lnTo>
                  <a:lnTo>
                    <a:pt x="579450" y="112733"/>
                  </a:lnTo>
                  <a:lnTo>
                    <a:pt x="588974" y="160224"/>
                  </a:lnTo>
                  <a:lnTo>
                    <a:pt x="560402" y="179573"/>
                  </a:lnTo>
                  <a:lnTo>
                    <a:pt x="571513" y="218269"/>
                  </a:lnTo>
                  <a:lnTo>
                    <a:pt x="593270" y="240757"/>
                  </a:lnTo>
                  <a:lnTo>
                    <a:pt x="605176" y="288382"/>
                  </a:lnTo>
                  <a:lnTo>
                    <a:pt x="674232" y="328863"/>
                  </a:lnTo>
                  <a:lnTo>
                    <a:pt x="709951" y="324100"/>
                  </a:lnTo>
                  <a:lnTo>
                    <a:pt x="729001" y="295525"/>
                  </a:lnTo>
                  <a:lnTo>
                    <a:pt x="736145" y="250282"/>
                  </a:lnTo>
                  <a:lnTo>
                    <a:pt x="705188" y="185988"/>
                  </a:lnTo>
                  <a:lnTo>
                    <a:pt x="679454" y="135599"/>
                  </a:lnTo>
                  <a:lnTo>
                    <a:pt x="669930" y="96902"/>
                  </a:lnTo>
                  <a:lnTo>
                    <a:pt x="641357" y="81072"/>
                  </a:lnTo>
                  <a:lnTo>
                    <a:pt x="609610" y="45893"/>
                  </a:lnTo>
                  <a:lnTo>
                    <a:pt x="560402" y="40616"/>
                  </a:lnTo>
                  <a:lnTo>
                    <a:pt x="509606" y="15991"/>
                  </a:lnTo>
                  <a:lnTo>
                    <a:pt x="460397" y="15991"/>
                  </a:lnTo>
                  <a:lnTo>
                    <a:pt x="409601" y="40616"/>
                  </a:lnTo>
                  <a:lnTo>
                    <a:pt x="346106" y="74036"/>
                  </a:lnTo>
                  <a:lnTo>
                    <a:pt x="263563" y="84590"/>
                  </a:lnTo>
                  <a:lnTo>
                    <a:pt x="169054" y="0"/>
                  </a:lnTo>
                  <a:lnTo>
                    <a:pt x="135720" y="35619"/>
                  </a:lnTo>
                  <a:lnTo>
                    <a:pt x="155959" y="69918"/>
                  </a:lnTo>
                  <a:lnTo>
                    <a:pt x="125005" y="94983"/>
                  </a:lnTo>
                  <a:lnTo>
                    <a:pt x="139292" y="134559"/>
                  </a:lnTo>
                  <a:lnTo>
                    <a:pt x="82146" y="106856"/>
                  </a:lnTo>
                  <a:lnTo>
                    <a:pt x="52383" y="120048"/>
                  </a:lnTo>
                  <a:lnTo>
                    <a:pt x="42859" y="89707"/>
                  </a:lnTo>
                  <a:lnTo>
                    <a:pt x="25001" y="76514"/>
                  </a:lnTo>
                  <a:lnTo>
                    <a:pt x="0" y="87067"/>
                  </a:lnTo>
                  <a:lnTo>
                    <a:pt x="20695" y="147912"/>
                  </a:lnTo>
                  <a:lnTo>
                    <a:pt x="27045" y="181331"/>
                  </a:lnTo>
                  <a:lnTo>
                    <a:pt x="46093" y="2235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2" name="Freeform 190"/>
            <p:cNvSpPr>
              <a:spLocks/>
            </p:cNvSpPr>
            <p:nvPr/>
          </p:nvSpPr>
          <p:spPr bwMode="auto">
            <a:xfrm>
              <a:off x="2735239" y="4430731"/>
              <a:ext cx="184150" cy="76200"/>
            </a:xfrm>
            <a:custGeom>
              <a:avLst/>
              <a:gdLst>
                <a:gd name="T0" fmla="*/ 0 w 1073944"/>
                <a:gd name="T1" fmla="*/ 25 h 446719"/>
                <a:gd name="T2" fmla="*/ 0 w 1073944"/>
                <a:gd name="T3" fmla="*/ 20 h 446719"/>
                <a:gd name="T4" fmla="*/ 5 w 1073944"/>
                <a:gd name="T5" fmla="*/ 11 h 446719"/>
                <a:gd name="T6" fmla="*/ 12 w 1073944"/>
                <a:gd name="T7" fmla="*/ 8 h 446719"/>
                <a:gd name="T8" fmla="*/ 21 w 1073944"/>
                <a:gd name="T9" fmla="*/ 4 h 446719"/>
                <a:gd name="T10" fmla="*/ 30 w 1073944"/>
                <a:gd name="T11" fmla="*/ 0 h 446719"/>
                <a:gd name="T12" fmla="*/ 40 w 1073944"/>
                <a:gd name="T13" fmla="*/ 3 h 446719"/>
                <a:gd name="T14" fmla="*/ 47 w 1073944"/>
                <a:gd name="T15" fmla="*/ 3 h 446719"/>
                <a:gd name="T16" fmla="*/ 55 w 1073944"/>
                <a:gd name="T17" fmla="*/ 1 h 446719"/>
                <a:gd name="T18" fmla="*/ 60 w 1073944"/>
                <a:gd name="T19" fmla="*/ 4 h 446719"/>
                <a:gd name="T20" fmla="*/ 66 w 1073944"/>
                <a:gd name="T21" fmla="*/ 0 h 446719"/>
                <a:gd name="T22" fmla="*/ 69 w 1073944"/>
                <a:gd name="T23" fmla="*/ 6 h 446719"/>
                <a:gd name="T24" fmla="*/ 74 w 1073944"/>
                <a:gd name="T25" fmla="*/ 11 h 446719"/>
                <a:gd name="T26" fmla="*/ 82 w 1073944"/>
                <a:gd name="T27" fmla="*/ 10 h 446719"/>
                <a:gd name="T28" fmla="*/ 89 w 1073944"/>
                <a:gd name="T29" fmla="*/ 10 h 446719"/>
                <a:gd name="T30" fmla="*/ 92 w 1073944"/>
                <a:gd name="T31" fmla="*/ 12 h 446719"/>
                <a:gd name="T32" fmla="*/ 98 w 1073944"/>
                <a:gd name="T33" fmla="*/ 14 h 446719"/>
                <a:gd name="T34" fmla="*/ 103 w 1073944"/>
                <a:gd name="T35" fmla="*/ 18 h 446719"/>
                <a:gd name="T36" fmla="*/ 106 w 1073944"/>
                <a:gd name="T37" fmla="*/ 18 h 446719"/>
                <a:gd name="T38" fmla="*/ 112 w 1073944"/>
                <a:gd name="T39" fmla="*/ 20 h 446719"/>
                <a:gd name="T40" fmla="*/ 118 w 1073944"/>
                <a:gd name="T41" fmla="*/ 27 h 446719"/>
                <a:gd name="T42" fmla="*/ 124 w 1073944"/>
                <a:gd name="T43" fmla="*/ 31 h 446719"/>
                <a:gd name="T44" fmla="*/ 133 w 1073944"/>
                <a:gd name="T45" fmla="*/ 33 h 446719"/>
                <a:gd name="T46" fmla="*/ 138 w 1073944"/>
                <a:gd name="T47" fmla="*/ 40 h 446719"/>
                <a:gd name="T48" fmla="*/ 145 w 1073944"/>
                <a:gd name="T49" fmla="*/ 42 h 446719"/>
                <a:gd name="T50" fmla="*/ 151 w 1073944"/>
                <a:gd name="T51" fmla="*/ 45 h 446719"/>
                <a:gd name="T52" fmla="*/ 159 w 1073944"/>
                <a:gd name="T53" fmla="*/ 47 h 446719"/>
                <a:gd name="T54" fmla="*/ 158 w 1073944"/>
                <a:gd name="T55" fmla="*/ 54 h 446719"/>
                <a:gd name="T56" fmla="*/ 147 w 1073944"/>
                <a:gd name="T57" fmla="*/ 56 h 446719"/>
                <a:gd name="T58" fmla="*/ 138 w 1073944"/>
                <a:gd name="T59" fmla="*/ 57 h 446719"/>
                <a:gd name="T60" fmla="*/ 128 w 1073944"/>
                <a:gd name="T61" fmla="*/ 61 h 446719"/>
                <a:gd name="T62" fmla="*/ 118 w 1073944"/>
                <a:gd name="T63" fmla="*/ 64 h 446719"/>
                <a:gd name="T64" fmla="*/ 120 w 1073944"/>
                <a:gd name="T65" fmla="*/ 60 h 446719"/>
                <a:gd name="T66" fmla="*/ 103 w 1073944"/>
                <a:gd name="T67" fmla="*/ 62 h 446719"/>
                <a:gd name="T68" fmla="*/ 102 w 1073944"/>
                <a:gd name="T69" fmla="*/ 59 h 446719"/>
                <a:gd name="T70" fmla="*/ 106 w 1073944"/>
                <a:gd name="T71" fmla="*/ 53 h 446719"/>
                <a:gd name="T72" fmla="*/ 110 w 1073944"/>
                <a:gd name="T73" fmla="*/ 47 h 446719"/>
                <a:gd name="T74" fmla="*/ 110 w 1073944"/>
                <a:gd name="T75" fmla="*/ 42 h 446719"/>
                <a:gd name="T76" fmla="*/ 106 w 1073944"/>
                <a:gd name="T77" fmla="*/ 42 h 446719"/>
                <a:gd name="T78" fmla="*/ 99 w 1073944"/>
                <a:gd name="T79" fmla="*/ 44 h 446719"/>
                <a:gd name="T80" fmla="*/ 93 w 1073944"/>
                <a:gd name="T81" fmla="*/ 41 h 446719"/>
                <a:gd name="T82" fmla="*/ 90 w 1073944"/>
                <a:gd name="T83" fmla="*/ 34 h 446719"/>
                <a:gd name="T84" fmla="*/ 87 w 1073944"/>
                <a:gd name="T85" fmla="*/ 31 h 446719"/>
                <a:gd name="T86" fmla="*/ 83 w 1073944"/>
                <a:gd name="T87" fmla="*/ 29 h 446719"/>
                <a:gd name="T88" fmla="*/ 75 w 1073944"/>
                <a:gd name="T89" fmla="*/ 29 h 446719"/>
                <a:gd name="T90" fmla="*/ 66 w 1073944"/>
                <a:gd name="T91" fmla="*/ 29 h 446719"/>
                <a:gd name="T92" fmla="*/ 60 w 1073944"/>
                <a:gd name="T93" fmla="*/ 24 h 446719"/>
                <a:gd name="T94" fmla="*/ 55 w 1073944"/>
                <a:gd name="T95" fmla="*/ 23 h 446719"/>
                <a:gd name="T96" fmla="*/ 52 w 1073944"/>
                <a:gd name="T97" fmla="*/ 26 h 446719"/>
                <a:gd name="T98" fmla="*/ 49 w 1073944"/>
                <a:gd name="T99" fmla="*/ 22 h 446719"/>
                <a:gd name="T100" fmla="*/ 46 w 1073944"/>
                <a:gd name="T101" fmla="*/ 27 h 446719"/>
                <a:gd name="T102" fmla="*/ 45 w 1073944"/>
                <a:gd name="T103" fmla="*/ 19 h 446719"/>
                <a:gd name="T104" fmla="*/ 39 w 1073944"/>
                <a:gd name="T105" fmla="*/ 18 h 446719"/>
                <a:gd name="T106" fmla="*/ 31 w 1073944"/>
                <a:gd name="T107" fmla="*/ 14 h 446719"/>
                <a:gd name="T108" fmla="*/ 24 w 1073944"/>
                <a:gd name="T109" fmla="*/ 19 h 446719"/>
                <a:gd name="T110" fmla="*/ 13 w 1073944"/>
                <a:gd name="T111" fmla="*/ 25 h 446719"/>
                <a:gd name="T112" fmla="*/ 7 w 1073944"/>
                <a:gd name="T113" fmla="*/ 27 h 446719"/>
                <a:gd name="T114" fmla="*/ 0 w 1073944"/>
                <a:gd name="T115" fmla="*/ 25 h 4467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73944"/>
                <a:gd name="T175" fmla="*/ 0 h 446719"/>
                <a:gd name="T176" fmla="*/ 1073944 w 1073944"/>
                <a:gd name="T177" fmla="*/ 446719 h 4467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73944" h="446719">
                  <a:moveTo>
                    <a:pt x="0" y="172331"/>
                  </a:moveTo>
                  <a:lnTo>
                    <a:pt x="458" y="139489"/>
                  </a:lnTo>
                  <a:lnTo>
                    <a:pt x="33796" y="75924"/>
                  </a:lnTo>
                  <a:lnTo>
                    <a:pt x="80963" y="58031"/>
                  </a:lnTo>
                  <a:lnTo>
                    <a:pt x="140494" y="24693"/>
                  </a:lnTo>
                  <a:lnTo>
                    <a:pt x="200025" y="881"/>
                  </a:lnTo>
                  <a:lnTo>
                    <a:pt x="266700" y="19931"/>
                  </a:lnTo>
                  <a:lnTo>
                    <a:pt x="314325" y="17549"/>
                  </a:lnTo>
                  <a:lnTo>
                    <a:pt x="370346" y="3531"/>
                  </a:lnTo>
                  <a:lnTo>
                    <a:pt x="403683" y="30016"/>
                  </a:lnTo>
                  <a:lnTo>
                    <a:pt x="443371" y="0"/>
                  </a:lnTo>
                  <a:lnTo>
                    <a:pt x="467183" y="38845"/>
                  </a:lnTo>
                  <a:lnTo>
                    <a:pt x="495758" y="74159"/>
                  </a:lnTo>
                  <a:lnTo>
                    <a:pt x="552908" y="68861"/>
                  </a:lnTo>
                  <a:lnTo>
                    <a:pt x="600533" y="68861"/>
                  </a:lnTo>
                  <a:lnTo>
                    <a:pt x="622758" y="82987"/>
                  </a:lnTo>
                  <a:lnTo>
                    <a:pt x="662446" y="98879"/>
                  </a:lnTo>
                  <a:lnTo>
                    <a:pt x="697371" y="127130"/>
                  </a:lnTo>
                  <a:lnTo>
                    <a:pt x="718008" y="121832"/>
                  </a:lnTo>
                  <a:lnTo>
                    <a:pt x="757696" y="139489"/>
                  </a:lnTo>
                  <a:lnTo>
                    <a:pt x="795338" y="184237"/>
                  </a:lnTo>
                  <a:lnTo>
                    <a:pt x="833438" y="212812"/>
                  </a:lnTo>
                  <a:lnTo>
                    <a:pt x="897396" y="231305"/>
                  </a:lnTo>
                  <a:lnTo>
                    <a:pt x="928688" y="279487"/>
                  </a:lnTo>
                  <a:lnTo>
                    <a:pt x="976313" y="293774"/>
                  </a:lnTo>
                  <a:lnTo>
                    <a:pt x="1021557" y="310443"/>
                  </a:lnTo>
                  <a:lnTo>
                    <a:pt x="1073944" y="327112"/>
                  </a:lnTo>
                  <a:lnTo>
                    <a:pt x="1069182" y="372356"/>
                  </a:lnTo>
                  <a:lnTo>
                    <a:pt x="995363" y="386643"/>
                  </a:lnTo>
                  <a:lnTo>
                    <a:pt x="931069" y="393787"/>
                  </a:lnTo>
                  <a:lnTo>
                    <a:pt x="862471" y="425531"/>
                  </a:lnTo>
                  <a:lnTo>
                    <a:pt x="795796" y="446719"/>
                  </a:lnTo>
                  <a:lnTo>
                    <a:pt x="809625" y="415218"/>
                  </a:lnTo>
                  <a:lnTo>
                    <a:pt x="695783" y="429062"/>
                  </a:lnTo>
                  <a:lnTo>
                    <a:pt x="684671" y="407874"/>
                  </a:lnTo>
                  <a:lnTo>
                    <a:pt x="718008" y="363732"/>
                  </a:lnTo>
                  <a:lnTo>
                    <a:pt x="741821" y="324887"/>
                  </a:lnTo>
                  <a:lnTo>
                    <a:pt x="744996" y="293104"/>
                  </a:lnTo>
                  <a:lnTo>
                    <a:pt x="718008" y="287807"/>
                  </a:lnTo>
                  <a:lnTo>
                    <a:pt x="670383" y="301932"/>
                  </a:lnTo>
                  <a:lnTo>
                    <a:pt x="625933" y="282510"/>
                  </a:lnTo>
                  <a:lnTo>
                    <a:pt x="608471" y="234836"/>
                  </a:lnTo>
                  <a:lnTo>
                    <a:pt x="589421" y="213648"/>
                  </a:lnTo>
                  <a:lnTo>
                    <a:pt x="557671" y="201289"/>
                  </a:lnTo>
                  <a:lnTo>
                    <a:pt x="508458" y="201289"/>
                  </a:lnTo>
                  <a:lnTo>
                    <a:pt x="444958" y="199522"/>
                  </a:lnTo>
                  <a:lnTo>
                    <a:pt x="402096" y="169506"/>
                  </a:lnTo>
                  <a:lnTo>
                    <a:pt x="373521" y="160677"/>
                  </a:lnTo>
                  <a:lnTo>
                    <a:pt x="349708" y="178334"/>
                  </a:lnTo>
                  <a:lnTo>
                    <a:pt x="329071" y="151849"/>
                  </a:lnTo>
                  <a:lnTo>
                    <a:pt x="313196" y="187163"/>
                  </a:lnTo>
                  <a:lnTo>
                    <a:pt x="304800" y="129468"/>
                  </a:lnTo>
                  <a:lnTo>
                    <a:pt x="263983" y="125363"/>
                  </a:lnTo>
                  <a:lnTo>
                    <a:pt x="209550" y="98512"/>
                  </a:lnTo>
                  <a:lnTo>
                    <a:pt x="159544" y="134231"/>
                  </a:lnTo>
                  <a:lnTo>
                    <a:pt x="88107" y="172331"/>
                  </a:lnTo>
                  <a:lnTo>
                    <a:pt x="45244" y="186618"/>
                  </a:lnTo>
                  <a:lnTo>
                    <a:pt x="0" y="17233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3" name="Freeform 191"/>
            <p:cNvSpPr>
              <a:spLocks/>
            </p:cNvSpPr>
            <p:nvPr/>
          </p:nvSpPr>
          <p:spPr bwMode="auto">
            <a:xfrm>
              <a:off x="2846364" y="4527568"/>
              <a:ext cx="36512" cy="12700"/>
            </a:xfrm>
            <a:custGeom>
              <a:avLst/>
              <a:gdLst>
                <a:gd name="T0" fmla="*/ 2147483647 w 413"/>
                <a:gd name="T1" fmla="*/ 2147483647 h 168"/>
                <a:gd name="T2" fmla="*/ 2147483647 w 413"/>
                <a:gd name="T3" fmla="*/ 2147483647 h 168"/>
                <a:gd name="T4" fmla="*/ 2147483647 w 413"/>
                <a:gd name="T5" fmla="*/ 2147483647 h 168"/>
                <a:gd name="T6" fmla="*/ 2147483647 w 413"/>
                <a:gd name="T7" fmla="*/ 2147483647 h 168"/>
                <a:gd name="T8" fmla="*/ 2147483647 w 413"/>
                <a:gd name="T9" fmla="*/ 0 h 168"/>
                <a:gd name="T10" fmla="*/ 2147483647 w 413"/>
                <a:gd name="T11" fmla="*/ 2147483647 h 168"/>
                <a:gd name="T12" fmla="*/ 0 w 413"/>
                <a:gd name="T13" fmla="*/ 2147483647 h 168"/>
                <a:gd name="T14" fmla="*/ 2147483647 w 413"/>
                <a:gd name="T15" fmla="*/ 2147483647 h 168"/>
                <a:gd name="T16" fmla="*/ 2147483647 w 413"/>
                <a:gd name="T17" fmla="*/ 2147483647 h 168"/>
                <a:gd name="T18" fmla="*/ 2147483647 w 413"/>
                <a:gd name="T19" fmla="*/ 2147483647 h 168"/>
                <a:gd name="T20" fmla="*/ 2147483647 w 413"/>
                <a:gd name="T21" fmla="*/ 2147483647 h 168"/>
                <a:gd name="T22" fmla="*/ 2147483647 w 413"/>
                <a:gd name="T23" fmla="*/ 2147483647 h 1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3"/>
                <a:gd name="T37" fmla="*/ 0 h 168"/>
                <a:gd name="T38" fmla="*/ 413 w 413"/>
                <a:gd name="T39" fmla="*/ 168 h 1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3" h="168">
                  <a:moveTo>
                    <a:pt x="408" y="26"/>
                  </a:moveTo>
                  <a:lnTo>
                    <a:pt x="349" y="24"/>
                  </a:lnTo>
                  <a:lnTo>
                    <a:pt x="293" y="8"/>
                  </a:lnTo>
                  <a:lnTo>
                    <a:pt x="182" y="26"/>
                  </a:lnTo>
                  <a:lnTo>
                    <a:pt x="125" y="0"/>
                  </a:lnTo>
                  <a:lnTo>
                    <a:pt x="61" y="32"/>
                  </a:lnTo>
                  <a:lnTo>
                    <a:pt x="0" y="72"/>
                  </a:lnTo>
                  <a:lnTo>
                    <a:pt x="93" y="128"/>
                  </a:lnTo>
                  <a:lnTo>
                    <a:pt x="205" y="168"/>
                  </a:lnTo>
                  <a:lnTo>
                    <a:pt x="301" y="120"/>
                  </a:lnTo>
                  <a:lnTo>
                    <a:pt x="413" y="112"/>
                  </a:lnTo>
                  <a:lnTo>
                    <a:pt x="408" y="2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4" name="Freeform 192"/>
            <p:cNvSpPr>
              <a:spLocks/>
            </p:cNvSpPr>
            <p:nvPr/>
          </p:nvSpPr>
          <p:spPr bwMode="auto">
            <a:xfrm rot="441143">
              <a:off x="2908276" y="4494231"/>
              <a:ext cx="57150" cy="49212"/>
            </a:xfrm>
            <a:custGeom>
              <a:avLst/>
              <a:gdLst>
                <a:gd name="T0" fmla="*/ 2147483647 w 635"/>
                <a:gd name="T1" fmla="*/ 2147483647 h 457"/>
                <a:gd name="T2" fmla="*/ 2147483647 w 635"/>
                <a:gd name="T3" fmla="*/ 2147483647 h 457"/>
                <a:gd name="T4" fmla="*/ 2147483647 w 635"/>
                <a:gd name="T5" fmla="*/ 2147483647 h 457"/>
                <a:gd name="T6" fmla="*/ 2147483647 w 635"/>
                <a:gd name="T7" fmla="*/ 2147483647 h 457"/>
                <a:gd name="T8" fmla="*/ 2147483647 w 635"/>
                <a:gd name="T9" fmla="*/ 2147483647 h 457"/>
                <a:gd name="T10" fmla="*/ 2147483647 w 635"/>
                <a:gd name="T11" fmla="*/ 2147483647 h 457"/>
                <a:gd name="T12" fmla="*/ 2147483647 w 635"/>
                <a:gd name="T13" fmla="*/ 2147483647 h 457"/>
                <a:gd name="T14" fmla="*/ 2147483647 w 635"/>
                <a:gd name="T15" fmla="*/ 2147483647 h 457"/>
                <a:gd name="T16" fmla="*/ 0 w 635"/>
                <a:gd name="T17" fmla="*/ 2147483647 h 457"/>
                <a:gd name="T18" fmla="*/ 2147483647 w 635"/>
                <a:gd name="T19" fmla="*/ 2147483647 h 457"/>
                <a:gd name="T20" fmla="*/ 2147483647 w 635"/>
                <a:gd name="T21" fmla="*/ 2147483647 h 457"/>
                <a:gd name="T22" fmla="*/ 2147483647 w 635"/>
                <a:gd name="T23" fmla="*/ 2147483647 h 457"/>
                <a:gd name="T24" fmla="*/ 2147483647 w 635"/>
                <a:gd name="T25" fmla="*/ 2147483647 h 457"/>
                <a:gd name="T26" fmla="*/ 2147483647 w 635"/>
                <a:gd name="T27" fmla="*/ 2147483647 h 457"/>
                <a:gd name="T28" fmla="*/ 2147483647 w 635"/>
                <a:gd name="T29" fmla="*/ 2147483647 h 457"/>
                <a:gd name="T30" fmla="*/ 2147483647 w 635"/>
                <a:gd name="T31" fmla="*/ 2147483647 h 457"/>
                <a:gd name="T32" fmla="*/ 2147483647 w 635"/>
                <a:gd name="T33" fmla="*/ 2147483647 h 457"/>
                <a:gd name="T34" fmla="*/ 2147483647 w 635"/>
                <a:gd name="T35" fmla="*/ 2147483647 h 457"/>
                <a:gd name="T36" fmla="*/ 2147483647 w 635"/>
                <a:gd name="T37" fmla="*/ 2147483647 h 457"/>
                <a:gd name="T38" fmla="*/ 2147483647 w 635"/>
                <a:gd name="T39" fmla="*/ 0 h 457"/>
                <a:gd name="T40" fmla="*/ 2147483647 w 635"/>
                <a:gd name="T41" fmla="*/ 2147483647 h 457"/>
                <a:gd name="T42" fmla="*/ 2147483647 w 635"/>
                <a:gd name="T43" fmla="*/ 2147483647 h 457"/>
                <a:gd name="T44" fmla="*/ 2147483647 w 635"/>
                <a:gd name="T45" fmla="*/ 2147483647 h 457"/>
                <a:gd name="T46" fmla="*/ 2147483647 w 635"/>
                <a:gd name="T47" fmla="*/ 2147483647 h 4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35"/>
                <a:gd name="T73" fmla="*/ 0 h 457"/>
                <a:gd name="T74" fmla="*/ 635 w 635"/>
                <a:gd name="T75" fmla="*/ 457 h 4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35" h="457">
                  <a:moveTo>
                    <a:pt x="219" y="72"/>
                  </a:moveTo>
                  <a:lnTo>
                    <a:pt x="351" y="114"/>
                  </a:lnTo>
                  <a:lnTo>
                    <a:pt x="363" y="185"/>
                  </a:lnTo>
                  <a:lnTo>
                    <a:pt x="441" y="228"/>
                  </a:lnTo>
                  <a:lnTo>
                    <a:pt x="453" y="270"/>
                  </a:lnTo>
                  <a:lnTo>
                    <a:pt x="369" y="306"/>
                  </a:lnTo>
                  <a:lnTo>
                    <a:pt x="243" y="342"/>
                  </a:lnTo>
                  <a:lnTo>
                    <a:pt x="129" y="342"/>
                  </a:lnTo>
                  <a:lnTo>
                    <a:pt x="0" y="367"/>
                  </a:lnTo>
                  <a:lnTo>
                    <a:pt x="75" y="414"/>
                  </a:lnTo>
                  <a:lnTo>
                    <a:pt x="136" y="412"/>
                  </a:lnTo>
                  <a:lnTo>
                    <a:pt x="227" y="457"/>
                  </a:lnTo>
                  <a:lnTo>
                    <a:pt x="285" y="426"/>
                  </a:lnTo>
                  <a:lnTo>
                    <a:pt x="405" y="408"/>
                  </a:lnTo>
                  <a:lnTo>
                    <a:pt x="549" y="360"/>
                  </a:lnTo>
                  <a:lnTo>
                    <a:pt x="635" y="367"/>
                  </a:lnTo>
                  <a:lnTo>
                    <a:pt x="603" y="288"/>
                  </a:lnTo>
                  <a:lnTo>
                    <a:pt x="561" y="174"/>
                  </a:lnTo>
                  <a:lnTo>
                    <a:pt x="597" y="108"/>
                  </a:lnTo>
                  <a:lnTo>
                    <a:pt x="567" y="0"/>
                  </a:lnTo>
                  <a:lnTo>
                    <a:pt x="495" y="6"/>
                  </a:lnTo>
                  <a:lnTo>
                    <a:pt x="429" y="6"/>
                  </a:lnTo>
                  <a:lnTo>
                    <a:pt x="333" y="24"/>
                  </a:lnTo>
                  <a:lnTo>
                    <a:pt x="219" y="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5" name="Freeform 193"/>
            <p:cNvSpPr>
              <a:spLocks/>
            </p:cNvSpPr>
            <p:nvPr/>
          </p:nvSpPr>
          <p:spPr bwMode="auto">
            <a:xfrm rot="441143">
              <a:off x="2957489" y="4494231"/>
              <a:ext cx="65087" cy="52387"/>
            </a:xfrm>
            <a:custGeom>
              <a:avLst/>
              <a:gdLst>
                <a:gd name="T0" fmla="*/ 2147483647 w 710"/>
                <a:gd name="T1" fmla="*/ 2147483647 h 490"/>
                <a:gd name="T2" fmla="*/ 2147483647 w 710"/>
                <a:gd name="T3" fmla="*/ 2147483647 h 490"/>
                <a:gd name="T4" fmla="*/ 2147483647 w 710"/>
                <a:gd name="T5" fmla="*/ 2147483647 h 490"/>
                <a:gd name="T6" fmla="*/ 2147483647 w 710"/>
                <a:gd name="T7" fmla="*/ 2147483647 h 490"/>
                <a:gd name="T8" fmla="*/ 2147483647 w 710"/>
                <a:gd name="T9" fmla="*/ 2147483647 h 490"/>
                <a:gd name="T10" fmla="*/ 2147483647 w 710"/>
                <a:gd name="T11" fmla="*/ 2147483647 h 490"/>
                <a:gd name="T12" fmla="*/ 2147483647 w 710"/>
                <a:gd name="T13" fmla="*/ 2147483647 h 490"/>
                <a:gd name="T14" fmla="*/ 2147483647 w 710"/>
                <a:gd name="T15" fmla="*/ 0 h 490"/>
                <a:gd name="T16" fmla="*/ 2147483647 w 710"/>
                <a:gd name="T17" fmla="*/ 2147483647 h 490"/>
                <a:gd name="T18" fmla="*/ 2147483647 w 710"/>
                <a:gd name="T19" fmla="*/ 2147483647 h 490"/>
                <a:gd name="T20" fmla="*/ 2147483647 w 710"/>
                <a:gd name="T21" fmla="*/ 2147483647 h 490"/>
                <a:gd name="T22" fmla="*/ 2147483647 w 710"/>
                <a:gd name="T23" fmla="*/ 2147483647 h 490"/>
                <a:gd name="T24" fmla="*/ 2147483647 w 710"/>
                <a:gd name="T25" fmla="*/ 2147483647 h 490"/>
                <a:gd name="T26" fmla="*/ 2147483647 w 710"/>
                <a:gd name="T27" fmla="*/ 2147483647 h 490"/>
                <a:gd name="T28" fmla="*/ 2147483647 w 710"/>
                <a:gd name="T29" fmla="*/ 2147483647 h 490"/>
                <a:gd name="T30" fmla="*/ 0 w 710"/>
                <a:gd name="T31" fmla="*/ 2147483647 h 490"/>
                <a:gd name="T32" fmla="*/ 2147483647 w 710"/>
                <a:gd name="T33" fmla="*/ 2147483647 h 490"/>
                <a:gd name="T34" fmla="*/ 2147483647 w 710"/>
                <a:gd name="T35" fmla="*/ 2147483647 h 490"/>
                <a:gd name="T36" fmla="*/ 2147483647 w 710"/>
                <a:gd name="T37" fmla="*/ 2147483647 h 490"/>
                <a:gd name="T38" fmla="*/ 2147483647 w 710"/>
                <a:gd name="T39" fmla="*/ 2147483647 h 490"/>
                <a:gd name="T40" fmla="*/ 2147483647 w 710"/>
                <a:gd name="T41" fmla="*/ 2147483647 h 490"/>
                <a:gd name="T42" fmla="*/ 2147483647 w 710"/>
                <a:gd name="T43" fmla="*/ 2147483647 h 490"/>
                <a:gd name="T44" fmla="*/ 2147483647 w 710"/>
                <a:gd name="T45" fmla="*/ 2147483647 h 490"/>
                <a:gd name="T46" fmla="*/ 2147483647 w 710"/>
                <a:gd name="T47" fmla="*/ 2147483647 h 490"/>
                <a:gd name="T48" fmla="*/ 2147483647 w 710"/>
                <a:gd name="T49" fmla="*/ 2147483647 h 490"/>
                <a:gd name="T50" fmla="*/ 2147483647 w 710"/>
                <a:gd name="T51" fmla="*/ 2147483647 h 490"/>
                <a:gd name="T52" fmla="*/ 2147483647 w 710"/>
                <a:gd name="T53" fmla="*/ 2147483647 h 490"/>
                <a:gd name="T54" fmla="*/ 2147483647 w 710"/>
                <a:gd name="T55" fmla="*/ 2147483647 h 490"/>
                <a:gd name="T56" fmla="*/ 2147483647 w 710"/>
                <a:gd name="T57" fmla="*/ 2147483647 h 490"/>
                <a:gd name="T58" fmla="*/ 2147483647 w 710"/>
                <a:gd name="T59" fmla="*/ 2147483647 h 490"/>
                <a:gd name="T60" fmla="*/ 2147483647 w 710"/>
                <a:gd name="T61" fmla="*/ 2147483647 h 4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10"/>
                <a:gd name="T94" fmla="*/ 0 h 490"/>
                <a:gd name="T95" fmla="*/ 710 w 710"/>
                <a:gd name="T96" fmla="*/ 490 h 49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10" h="490">
                  <a:moveTo>
                    <a:pt x="710" y="127"/>
                  </a:moveTo>
                  <a:lnTo>
                    <a:pt x="631" y="82"/>
                  </a:lnTo>
                  <a:lnTo>
                    <a:pt x="574" y="82"/>
                  </a:lnTo>
                  <a:lnTo>
                    <a:pt x="530" y="101"/>
                  </a:lnTo>
                  <a:lnTo>
                    <a:pt x="477" y="110"/>
                  </a:lnTo>
                  <a:lnTo>
                    <a:pt x="458" y="67"/>
                  </a:lnTo>
                  <a:lnTo>
                    <a:pt x="415" y="53"/>
                  </a:lnTo>
                  <a:lnTo>
                    <a:pt x="367" y="0"/>
                  </a:lnTo>
                  <a:lnTo>
                    <a:pt x="319" y="38"/>
                  </a:lnTo>
                  <a:lnTo>
                    <a:pt x="256" y="36"/>
                  </a:lnTo>
                  <a:lnTo>
                    <a:pt x="137" y="10"/>
                  </a:lnTo>
                  <a:lnTo>
                    <a:pt x="98" y="38"/>
                  </a:lnTo>
                  <a:lnTo>
                    <a:pt x="30" y="36"/>
                  </a:lnTo>
                  <a:lnTo>
                    <a:pt x="7" y="80"/>
                  </a:lnTo>
                  <a:lnTo>
                    <a:pt x="36" y="186"/>
                  </a:lnTo>
                  <a:lnTo>
                    <a:pt x="0" y="254"/>
                  </a:lnTo>
                  <a:lnTo>
                    <a:pt x="42" y="362"/>
                  </a:lnTo>
                  <a:lnTo>
                    <a:pt x="75" y="445"/>
                  </a:lnTo>
                  <a:lnTo>
                    <a:pt x="120" y="490"/>
                  </a:lnTo>
                  <a:lnTo>
                    <a:pt x="161" y="451"/>
                  </a:lnTo>
                  <a:lnTo>
                    <a:pt x="166" y="354"/>
                  </a:lnTo>
                  <a:lnTo>
                    <a:pt x="209" y="341"/>
                  </a:lnTo>
                  <a:lnTo>
                    <a:pt x="256" y="309"/>
                  </a:lnTo>
                  <a:lnTo>
                    <a:pt x="319" y="336"/>
                  </a:lnTo>
                  <a:lnTo>
                    <a:pt x="391" y="298"/>
                  </a:lnTo>
                  <a:lnTo>
                    <a:pt x="425" y="250"/>
                  </a:lnTo>
                  <a:lnTo>
                    <a:pt x="483" y="218"/>
                  </a:lnTo>
                  <a:lnTo>
                    <a:pt x="549" y="211"/>
                  </a:lnTo>
                  <a:lnTo>
                    <a:pt x="665" y="218"/>
                  </a:lnTo>
                  <a:lnTo>
                    <a:pt x="703" y="182"/>
                  </a:lnTo>
                  <a:lnTo>
                    <a:pt x="710" y="12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6" name="Freeform 194"/>
            <p:cNvSpPr>
              <a:spLocks/>
            </p:cNvSpPr>
            <p:nvPr/>
          </p:nvSpPr>
          <p:spPr bwMode="auto">
            <a:xfrm rot="441143">
              <a:off x="3043214" y="4513281"/>
              <a:ext cx="28575" cy="19050"/>
            </a:xfrm>
            <a:custGeom>
              <a:avLst/>
              <a:gdLst>
                <a:gd name="T0" fmla="*/ 2147483647 w 318"/>
                <a:gd name="T1" fmla="*/ 2147483647 h 193"/>
                <a:gd name="T2" fmla="*/ 2147483647 w 318"/>
                <a:gd name="T3" fmla="*/ 0 h 193"/>
                <a:gd name="T4" fmla="*/ 2147483647 w 318"/>
                <a:gd name="T5" fmla="*/ 2147483647 h 193"/>
                <a:gd name="T6" fmla="*/ 2147483647 w 318"/>
                <a:gd name="T7" fmla="*/ 2147483647 h 193"/>
                <a:gd name="T8" fmla="*/ 2147483647 w 318"/>
                <a:gd name="T9" fmla="*/ 2147483647 h 193"/>
                <a:gd name="T10" fmla="*/ 0 w 318"/>
                <a:gd name="T11" fmla="*/ 2147483647 h 193"/>
                <a:gd name="T12" fmla="*/ 2147483647 w 318"/>
                <a:gd name="T13" fmla="*/ 2147483647 h 193"/>
                <a:gd name="T14" fmla="*/ 2147483647 w 318"/>
                <a:gd name="T15" fmla="*/ 2147483647 h 193"/>
                <a:gd name="T16" fmla="*/ 2147483647 w 318"/>
                <a:gd name="T17" fmla="*/ 2147483647 h 193"/>
                <a:gd name="T18" fmla="*/ 2147483647 w 318"/>
                <a:gd name="T19" fmla="*/ 2147483647 h 193"/>
                <a:gd name="T20" fmla="*/ 2147483647 w 318"/>
                <a:gd name="T21" fmla="*/ 2147483647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93"/>
                <a:gd name="T35" fmla="*/ 318 w 318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93">
                  <a:moveTo>
                    <a:pt x="318" y="65"/>
                  </a:moveTo>
                  <a:lnTo>
                    <a:pt x="293" y="0"/>
                  </a:lnTo>
                  <a:lnTo>
                    <a:pt x="182" y="18"/>
                  </a:lnTo>
                  <a:lnTo>
                    <a:pt x="142" y="9"/>
                  </a:lnTo>
                  <a:lnTo>
                    <a:pt x="62" y="49"/>
                  </a:lnTo>
                  <a:lnTo>
                    <a:pt x="0" y="64"/>
                  </a:lnTo>
                  <a:lnTo>
                    <a:pt x="22" y="145"/>
                  </a:lnTo>
                  <a:lnTo>
                    <a:pt x="62" y="193"/>
                  </a:lnTo>
                  <a:lnTo>
                    <a:pt x="158" y="169"/>
                  </a:lnTo>
                  <a:lnTo>
                    <a:pt x="262" y="113"/>
                  </a:lnTo>
                  <a:lnTo>
                    <a:pt x="318" y="6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97" name="Group 195"/>
            <p:cNvGrpSpPr>
              <a:grpSpLocks/>
            </p:cNvGrpSpPr>
            <p:nvPr/>
          </p:nvGrpSpPr>
          <p:grpSpPr bwMode="auto">
            <a:xfrm>
              <a:off x="2835190" y="4362486"/>
              <a:ext cx="104767" cy="66677"/>
              <a:chOff x="23104" y="15658"/>
              <a:chExt cx="3152" cy="1962"/>
            </a:xfrm>
            <a:grpFill/>
          </p:grpSpPr>
          <p:sp>
            <p:nvSpPr>
              <p:cNvPr id="698" name="Freeform 196"/>
              <p:cNvSpPr>
                <a:spLocks/>
              </p:cNvSpPr>
              <p:nvPr/>
            </p:nvSpPr>
            <p:spPr bwMode="auto">
              <a:xfrm>
                <a:off x="23522" y="16648"/>
                <a:ext cx="280" cy="368"/>
              </a:xfrm>
              <a:custGeom>
                <a:avLst/>
                <a:gdLst>
                  <a:gd name="T0" fmla="*/ 14 w 280"/>
                  <a:gd name="T1" fmla="*/ 248 h 368"/>
                  <a:gd name="T2" fmla="*/ 14 w 280"/>
                  <a:gd name="T3" fmla="*/ 144 h 368"/>
                  <a:gd name="T4" fmla="*/ 86 w 280"/>
                  <a:gd name="T5" fmla="*/ 0 h 368"/>
                  <a:gd name="T6" fmla="*/ 198 w 280"/>
                  <a:gd name="T7" fmla="*/ 72 h 368"/>
                  <a:gd name="T8" fmla="*/ 280 w 280"/>
                  <a:gd name="T9" fmla="*/ 173 h 368"/>
                  <a:gd name="T10" fmla="*/ 248 w 280"/>
                  <a:gd name="T11" fmla="*/ 277 h 368"/>
                  <a:gd name="T12" fmla="*/ 222 w 280"/>
                  <a:gd name="T13" fmla="*/ 344 h 368"/>
                  <a:gd name="T14" fmla="*/ 142 w 280"/>
                  <a:gd name="T15" fmla="*/ 368 h 368"/>
                  <a:gd name="T16" fmla="*/ 0 w 280"/>
                  <a:gd name="T17" fmla="*/ 333 h 368"/>
                  <a:gd name="T18" fmla="*/ 14 w 280"/>
                  <a:gd name="T19" fmla="*/ 248 h 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0"/>
                  <a:gd name="T31" fmla="*/ 0 h 368"/>
                  <a:gd name="T32" fmla="*/ 280 w 280"/>
                  <a:gd name="T33" fmla="*/ 368 h 3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0" h="368">
                    <a:moveTo>
                      <a:pt x="14" y="248"/>
                    </a:moveTo>
                    <a:lnTo>
                      <a:pt x="14" y="144"/>
                    </a:lnTo>
                    <a:lnTo>
                      <a:pt x="86" y="0"/>
                    </a:lnTo>
                    <a:lnTo>
                      <a:pt x="198" y="72"/>
                    </a:lnTo>
                    <a:lnTo>
                      <a:pt x="280" y="173"/>
                    </a:lnTo>
                    <a:lnTo>
                      <a:pt x="248" y="277"/>
                    </a:lnTo>
                    <a:lnTo>
                      <a:pt x="222" y="344"/>
                    </a:lnTo>
                    <a:lnTo>
                      <a:pt x="142" y="368"/>
                    </a:lnTo>
                    <a:lnTo>
                      <a:pt x="0" y="333"/>
                    </a:lnTo>
                    <a:lnTo>
                      <a:pt x="14" y="24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9" name="Freeform 197"/>
              <p:cNvSpPr>
                <a:spLocks/>
              </p:cNvSpPr>
              <p:nvPr/>
            </p:nvSpPr>
            <p:spPr bwMode="auto">
              <a:xfrm>
                <a:off x="23787" y="16968"/>
                <a:ext cx="183" cy="312"/>
              </a:xfrm>
              <a:custGeom>
                <a:avLst/>
                <a:gdLst>
                  <a:gd name="T0" fmla="*/ 0 w 183"/>
                  <a:gd name="T1" fmla="*/ 192 h 312"/>
                  <a:gd name="T2" fmla="*/ 33 w 183"/>
                  <a:gd name="T3" fmla="*/ 96 h 312"/>
                  <a:gd name="T4" fmla="*/ 63 w 183"/>
                  <a:gd name="T5" fmla="*/ 0 h 312"/>
                  <a:gd name="T6" fmla="*/ 147 w 183"/>
                  <a:gd name="T7" fmla="*/ 54 h 312"/>
                  <a:gd name="T8" fmla="*/ 183 w 183"/>
                  <a:gd name="T9" fmla="*/ 150 h 312"/>
                  <a:gd name="T10" fmla="*/ 177 w 183"/>
                  <a:gd name="T11" fmla="*/ 234 h 312"/>
                  <a:gd name="T12" fmla="*/ 128 w 183"/>
                  <a:gd name="T13" fmla="*/ 312 h 312"/>
                  <a:gd name="T14" fmla="*/ 33 w 183"/>
                  <a:gd name="T15" fmla="*/ 270 h 312"/>
                  <a:gd name="T16" fmla="*/ 0 w 183"/>
                  <a:gd name="T17" fmla="*/ 192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3"/>
                  <a:gd name="T28" fmla="*/ 0 h 312"/>
                  <a:gd name="T29" fmla="*/ 183 w 183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3" h="312">
                    <a:moveTo>
                      <a:pt x="0" y="192"/>
                    </a:moveTo>
                    <a:lnTo>
                      <a:pt x="33" y="96"/>
                    </a:lnTo>
                    <a:lnTo>
                      <a:pt x="63" y="0"/>
                    </a:lnTo>
                    <a:lnTo>
                      <a:pt x="147" y="54"/>
                    </a:lnTo>
                    <a:lnTo>
                      <a:pt x="183" y="150"/>
                    </a:lnTo>
                    <a:lnTo>
                      <a:pt x="177" y="234"/>
                    </a:lnTo>
                    <a:lnTo>
                      <a:pt x="128" y="312"/>
                    </a:lnTo>
                    <a:lnTo>
                      <a:pt x="33" y="270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0" name="Freeform 198"/>
              <p:cNvSpPr>
                <a:spLocks/>
              </p:cNvSpPr>
              <p:nvPr/>
            </p:nvSpPr>
            <p:spPr bwMode="auto">
              <a:xfrm>
                <a:off x="24136" y="16240"/>
                <a:ext cx="376" cy="416"/>
              </a:xfrm>
              <a:custGeom>
                <a:avLst/>
                <a:gdLst>
                  <a:gd name="T0" fmla="*/ 16 w 376"/>
                  <a:gd name="T1" fmla="*/ 88 h 416"/>
                  <a:gd name="T2" fmla="*/ 0 w 376"/>
                  <a:gd name="T3" fmla="*/ 16 h 416"/>
                  <a:gd name="T4" fmla="*/ 104 w 376"/>
                  <a:gd name="T5" fmla="*/ 8 h 416"/>
                  <a:gd name="T6" fmla="*/ 200 w 376"/>
                  <a:gd name="T7" fmla="*/ 0 h 416"/>
                  <a:gd name="T8" fmla="*/ 304 w 376"/>
                  <a:gd name="T9" fmla="*/ 112 h 416"/>
                  <a:gd name="T10" fmla="*/ 376 w 376"/>
                  <a:gd name="T11" fmla="*/ 224 h 416"/>
                  <a:gd name="T12" fmla="*/ 368 w 376"/>
                  <a:gd name="T13" fmla="*/ 312 h 416"/>
                  <a:gd name="T14" fmla="*/ 368 w 376"/>
                  <a:gd name="T15" fmla="*/ 416 h 416"/>
                  <a:gd name="T16" fmla="*/ 320 w 376"/>
                  <a:gd name="T17" fmla="*/ 368 h 416"/>
                  <a:gd name="T18" fmla="*/ 256 w 376"/>
                  <a:gd name="T19" fmla="*/ 360 h 416"/>
                  <a:gd name="T20" fmla="*/ 288 w 376"/>
                  <a:gd name="T21" fmla="*/ 256 h 416"/>
                  <a:gd name="T22" fmla="*/ 248 w 376"/>
                  <a:gd name="T23" fmla="*/ 168 h 416"/>
                  <a:gd name="T24" fmla="*/ 168 w 376"/>
                  <a:gd name="T25" fmla="*/ 112 h 416"/>
                  <a:gd name="T26" fmla="*/ 96 w 376"/>
                  <a:gd name="T27" fmla="*/ 104 h 416"/>
                  <a:gd name="T28" fmla="*/ 16 w 376"/>
                  <a:gd name="T29" fmla="*/ 88 h 41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76"/>
                  <a:gd name="T46" fmla="*/ 0 h 416"/>
                  <a:gd name="T47" fmla="*/ 376 w 376"/>
                  <a:gd name="T48" fmla="*/ 416 h 41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76" h="416">
                    <a:moveTo>
                      <a:pt x="16" y="88"/>
                    </a:moveTo>
                    <a:lnTo>
                      <a:pt x="0" y="16"/>
                    </a:lnTo>
                    <a:lnTo>
                      <a:pt x="104" y="8"/>
                    </a:lnTo>
                    <a:lnTo>
                      <a:pt x="200" y="0"/>
                    </a:lnTo>
                    <a:lnTo>
                      <a:pt x="304" y="112"/>
                    </a:lnTo>
                    <a:lnTo>
                      <a:pt x="376" y="224"/>
                    </a:lnTo>
                    <a:lnTo>
                      <a:pt x="368" y="312"/>
                    </a:lnTo>
                    <a:lnTo>
                      <a:pt x="368" y="416"/>
                    </a:lnTo>
                    <a:lnTo>
                      <a:pt x="320" y="368"/>
                    </a:lnTo>
                    <a:lnTo>
                      <a:pt x="256" y="360"/>
                    </a:lnTo>
                    <a:lnTo>
                      <a:pt x="288" y="256"/>
                    </a:lnTo>
                    <a:lnTo>
                      <a:pt x="248" y="168"/>
                    </a:lnTo>
                    <a:lnTo>
                      <a:pt x="168" y="112"/>
                    </a:lnTo>
                    <a:lnTo>
                      <a:pt x="96" y="104"/>
                    </a:lnTo>
                    <a:lnTo>
                      <a:pt x="16" y="8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1" name="Freeform 199"/>
              <p:cNvSpPr>
                <a:spLocks/>
              </p:cNvSpPr>
              <p:nvPr/>
            </p:nvSpPr>
            <p:spPr bwMode="auto">
              <a:xfrm>
                <a:off x="23576" y="15658"/>
                <a:ext cx="384" cy="486"/>
              </a:xfrm>
              <a:custGeom>
                <a:avLst/>
                <a:gdLst>
                  <a:gd name="T0" fmla="*/ 16 w 384"/>
                  <a:gd name="T1" fmla="*/ 80 h 486"/>
                  <a:gd name="T2" fmla="*/ 0 w 384"/>
                  <a:gd name="T3" fmla="*/ 8 h 486"/>
                  <a:gd name="T4" fmla="*/ 104 w 384"/>
                  <a:gd name="T5" fmla="*/ 0 h 486"/>
                  <a:gd name="T6" fmla="*/ 240 w 384"/>
                  <a:gd name="T7" fmla="*/ 54 h 486"/>
                  <a:gd name="T8" fmla="*/ 304 w 384"/>
                  <a:gd name="T9" fmla="*/ 104 h 486"/>
                  <a:gd name="T10" fmla="*/ 384 w 384"/>
                  <a:gd name="T11" fmla="*/ 166 h 486"/>
                  <a:gd name="T12" fmla="*/ 368 w 384"/>
                  <a:gd name="T13" fmla="*/ 304 h 486"/>
                  <a:gd name="T14" fmla="*/ 368 w 384"/>
                  <a:gd name="T15" fmla="*/ 408 h 486"/>
                  <a:gd name="T16" fmla="*/ 336 w 384"/>
                  <a:gd name="T17" fmla="*/ 486 h 486"/>
                  <a:gd name="T18" fmla="*/ 280 w 384"/>
                  <a:gd name="T19" fmla="*/ 438 h 486"/>
                  <a:gd name="T20" fmla="*/ 256 w 384"/>
                  <a:gd name="T21" fmla="*/ 352 h 486"/>
                  <a:gd name="T22" fmla="*/ 288 w 384"/>
                  <a:gd name="T23" fmla="*/ 248 h 486"/>
                  <a:gd name="T24" fmla="*/ 248 w 384"/>
                  <a:gd name="T25" fmla="*/ 160 h 486"/>
                  <a:gd name="T26" fmla="*/ 168 w 384"/>
                  <a:gd name="T27" fmla="*/ 104 h 486"/>
                  <a:gd name="T28" fmla="*/ 96 w 384"/>
                  <a:gd name="T29" fmla="*/ 96 h 486"/>
                  <a:gd name="T30" fmla="*/ 16 w 384"/>
                  <a:gd name="T31" fmla="*/ 80 h 4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4"/>
                  <a:gd name="T49" fmla="*/ 0 h 486"/>
                  <a:gd name="T50" fmla="*/ 384 w 384"/>
                  <a:gd name="T51" fmla="*/ 486 h 48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4" h="486">
                    <a:moveTo>
                      <a:pt x="16" y="80"/>
                    </a:moveTo>
                    <a:lnTo>
                      <a:pt x="0" y="8"/>
                    </a:lnTo>
                    <a:lnTo>
                      <a:pt x="104" y="0"/>
                    </a:lnTo>
                    <a:lnTo>
                      <a:pt x="240" y="54"/>
                    </a:lnTo>
                    <a:lnTo>
                      <a:pt x="304" y="104"/>
                    </a:lnTo>
                    <a:lnTo>
                      <a:pt x="384" y="166"/>
                    </a:lnTo>
                    <a:lnTo>
                      <a:pt x="368" y="304"/>
                    </a:lnTo>
                    <a:lnTo>
                      <a:pt x="368" y="408"/>
                    </a:lnTo>
                    <a:lnTo>
                      <a:pt x="336" y="486"/>
                    </a:lnTo>
                    <a:lnTo>
                      <a:pt x="280" y="438"/>
                    </a:lnTo>
                    <a:lnTo>
                      <a:pt x="256" y="352"/>
                    </a:lnTo>
                    <a:lnTo>
                      <a:pt x="288" y="248"/>
                    </a:lnTo>
                    <a:lnTo>
                      <a:pt x="248" y="160"/>
                    </a:lnTo>
                    <a:lnTo>
                      <a:pt x="168" y="104"/>
                    </a:lnTo>
                    <a:lnTo>
                      <a:pt x="96" y="96"/>
                    </a:lnTo>
                    <a:lnTo>
                      <a:pt x="16" y="8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2" name="Freeform 200"/>
              <p:cNvSpPr>
                <a:spLocks/>
              </p:cNvSpPr>
              <p:nvPr/>
            </p:nvSpPr>
            <p:spPr bwMode="auto">
              <a:xfrm>
                <a:off x="24939" y="16925"/>
                <a:ext cx="325" cy="403"/>
              </a:xfrm>
              <a:custGeom>
                <a:avLst/>
                <a:gdLst>
                  <a:gd name="T0" fmla="*/ 0 w 325"/>
                  <a:gd name="T1" fmla="*/ 8 h 403"/>
                  <a:gd name="T2" fmla="*/ 96 w 325"/>
                  <a:gd name="T3" fmla="*/ 0 h 403"/>
                  <a:gd name="T4" fmla="*/ 165 w 325"/>
                  <a:gd name="T5" fmla="*/ 123 h 403"/>
                  <a:gd name="T6" fmla="*/ 245 w 325"/>
                  <a:gd name="T7" fmla="*/ 275 h 403"/>
                  <a:gd name="T8" fmla="*/ 325 w 325"/>
                  <a:gd name="T9" fmla="*/ 315 h 403"/>
                  <a:gd name="T10" fmla="*/ 301 w 325"/>
                  <a:gd name="T11" fmla="*/ 403 h 403"/>
                  <a:gd name="T12" fmla="*/ 216 w 325"/>
                  <a:gd name="T13" fmla="*/ 368 h 403"/>
                  <a:gd name="T14" fmla="*/ 184 w 325"/>
                  <a:gd name="T15" fmla="*/ 256 h 403"/>
                  <a:gd name="T16" fmla="*/ 93 w 325"/>
                  <a:gd name="T17" fmla="*/ 219 h 403"/>
                  <a:gd name="T18" fmla="*/ 64 w 325"/>
                  <a:gd name="T19" fmla="*/ 112 h 403"/>
                  <a:gd name="T20" fmla="*/ 5 w 325"/>
                  <a:gd name="T21" fmla="*/ 91 h 403"/>
                  <a:gd name="T22" fmla="*/ 0 w 325"/>
                  <a:gd name="T23" fmla="*/ 8 h 4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25"/>
                  <a:gd name="T37" fmla="*/ 0 h 403"/>
                  <a:gd name="T38" fmla="*/ 325 w 325"/>
                  <a:gd name="T39" fmla="*/ 403 h 4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25" h="403">
                    <a:moveTo>
                      <a:pt x="0" y="8"/>
                    </a:moveTo>
                    <a:lnTo>
                      <a:pt x="96" y="0"/>
                    </a:lnTo>
                    <a:lnTo>
                      <a:pt x="165" y="123"/>
                    </a:lnTo>
                    <a:lnTo>
                      <a:pt x="245" y="275"/>
                    </a:lnTo>
                    <a:lnTo>
                      <a:pt x="325" y="315"/>
                    </a:lnTo>
                    <a:lnTo>
                      <a:pt x="301" y="403"/>
                    </a:lnTo>
                    <a:lnTo>
                      <a:pt x="216" y="368"/>
                    </a:lnTo>
                    <a:lnTo>
                      <a:pt x="184" y="256"/>
                    </a:lnTo>
                    <a:lnTo>
                      <a:pt x="93" y="219"/>
                    </a:lnTo>
                    <a:lnTo>
                      <a:pt x="64" y="112"/>
                    </a:lnTo>
                    <a:lnTo>
                      <a:pt x="5" y="9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3" name="Freeform 201"/>
              <p:cNvSpPr>
                <a:spLocks/>
              </p:cNvSpPr>
              <p:nvPr/>
            </p:nvSpPr>
            <p:spPr bwMode="auto">
              <a:xfrm>
                <a:off x="23104" y="15792"/>
                <a:ext cx="464" cy="272"/>
              </a:xfrm>
              <a:custGeom>
                <a:avLst/>
                <a:gdLst>
                  <a:gd name="T0" fmla="*/ 464 w 464"/>
                  <a:gd name="T1" fmla="*/ 0 h 272"/>
                  <a:gd name="T2" fmla="*/ 432 w 464"/>
                  <a:gd name="T3" fmla="*/ 72 h 272"/>
                  <a:gd name="T4" fmla="*/ 376 w 464"/>
                  <a:gd name="T5" fmla="*/ 120 h 272"/>
                  <a:gd name="T6" fmla="*/ 296 w 464"/>
                  <a:gd name="T7" fmla="*/ 176 h 272"/>
                  <a:gd name="T8" fmla="*/ 208 w 464"/>
                  <a:gd name="T9" fmla="*/ 232 h 272"/>
                  <a:gd name="T10" fmla="*/ 120 w 464"/>
                  <a:gd name="T11" fmla="*/ 272 h 272"/>
                  <a:gd name="T12" fmla="*/ 0 w 464"/>
                  <a:gd name="T13" fmla="*/ 256 h 272"/>
                  <a:gd name="T14" fmla="*/ 0 w 464"/>
                  <a:gd name="T15" fmla="*/ 208 h 272"/>
                  <a:gd name="T16" fmla="*/ 72 w 464"/>
                  <a:gd name="T17" fmla="*/ 208 h 272"/>
                  <a:gd name="T18" fmla="*/ 168 w 464"/>
                  <a:gd name="T19" fmla="*/ 153 h 272"/>
                  <a:gd name="T20" fmla="*/ 263 w 464"/>
                  <a:gd name="T21" fmla="*/ 134 h 272"/>
                  <a:gd name="T22" fmla="*/ 272 w 464"/>
                  <a:gd name="T23" fmla="*/ 88 h 272"/>
                  <a:gd name="T24" fmla="*/ 336 w 464"/>
                  <a:gd name="T25" fmla="*/ 69 h 272"/>
                  <a:gd name="T26" fmla="*/ 361 w 464"/>
                  <a:gd name="T27" fmla="*/ 1 h 272"/>
                  <a:gd name="T28" fmla="*/ 464 w 464"/>
                  <a:gd name="T29" fmla="*/ 0 h 27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4"/>
                  <a:gd name="T46" fmla="*/ 0 h 272"/>
                  <a:gd name="T47" fmla="*/ 464 w 464"/>
                  <a:gd name="T48" fmla="*/ 272 h 27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4" h="272">
                    <a:moveTo>
                      <a:pt x="464" y="0"/>
                    </a:moveTo>
                    <a:lnTo>
                      <a:pt x="432" y="72"/>
                    </a:lnTo>
                    <a:lnTo>
                      <a:pt x="376" y="120"/>
                    </a:lnTo>
                    <a:lnTo>
                      <a:pt x="296" y="176"/>
                    </a:lnTo>
                    <a:lnTo>
                      <a:pt x="208" y="232"/>
                    </a:lnTo>
                    <a:lnTo>
                      <a:pt x="120" y="272"/>
                    </a:lnTo>
                    <a:lnTo>
                      <a:pt x="0" y="256"/>
                    </a:lnTo>
                    <a:lnTo>
                      <a:pt x="0" y="208"/>
                    </a:lnTo>
                    <a:lnTo>
                      <a:pt x="72" y="208"/>
                    </a:lnTo>
                    <a:lnTo>
                      <a:pt x="168" y="153"/>
                    </a:lnTo>
                    <a:lnTo>
                      <a:pt x="263" y="134"/>
                    </a:lnTo>
                    <a:lnTo>
                      <a:pt x="272" y="88"/>
                    </a:lnTo>
                    <a:lnTo>
                      <a:pt x="336" y="69"/>
                    </a:lnTo>
                    <a:lnTo>
                      <a:pt x="361" y="1"/>
                    </a:lnTo>
                    <a:lnTo>
                      <a:pt x="464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4" name="Freeform 202"/>
              <p:cNvSpPr>
                <a:spLocks/>
              </p:cNvSpPr>
              <p:nvPr/>
            </p:nvSpPr>
            <p:spPr bwMode="auto">
              <a:xfrm>
                <a:off x="25598" y="17248"/>
                <a:ext cx="166" cy="372"/>
              </a:xfrm>
              <a:custGeom>
                <a:avLst/>
                <a:gdLst>
                  <a:gd name="T0" fmla="*/ 110 w 166"/>
                  <a:gd name="T1" fmla="*/ 0 h 372"/>
                  <a:gd name="T2" fmla="*/ 166 w 166"/>
                  <a:gd name="T3" fmla="*/ 59 h 372"/>
                  <a:gd name="T4" fmla="*/ 146 w 166"/>
                  <a:gd name="T5" fmla="*/ 112 h 372"/>
                  <a:gd name="T6" fmla="*/ 135 w 166"/>
                  <a:gd name="T7" fmla="*/ 157 h 372"/>
                  <a:gd name="T8" fmla="*/ 90 w 166"/>
                  <a:gd name="T9" fmla="*/ 264 h 372"/>
                  <a:gd name="T10" fmla="*/ 66 w 166"/>
                  <a:gd name="T11" fmla="*/ 352 h 372"/>
                  <a:gd name="T12" fmla="*/ 5 w 166"/>
                  <a:gd name="T13" fmla="*/ 372 h 372"/>
                  <a:gd name="T14" fmla="*/ 0 w 166"/>
                  <a:gd name="T15" fmla="*/ 267 h 372"/>
                  <a:gd name="T16" fmla="*/ 42 w 166"/>
                  <a:gd name="T17" fmla="*/ 204 h 372"/>
                  <a:gd name="T18" fmla="*/ 66 w 166"/>
                  <a:gd name="T19" fmla="*/ 116 h 372"/>
                  <a:gd name="T20" fmla="*/ 62 w 166"/>
                  <a:gd name="T21" fmla="*/ 29 h 372"/>
                  <a:gd name="T22" fmla="*/ 110 w 166"/>
                  <a:gd name="T23" fmla="*/ 0 h 3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6"/>
                  <a:gd name="T37" fmla="*/ 0 h 372"/>
                  <a:gd name="T38" fmla="*/ 166 w 166"/>
                  <a:gd name="T39" fmla="*/ 372 h 3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6" h="372">
                    <a:moveTo>
                      <a:pt x="110" y="0"/>
                    </a:moveTo>
                    <a:lnTo>
                      <a:pt x="166" y="59"/>
                    </a:lnTo>
                    <a:lnTo>
                      <a:pt x="146" y="112"/>
                    </a:lnTo>
                    <a:lnTo>
                      <a:pt x="135" y="157"/>
                    </a:lnTo>
                    <a:lnTo>
                      <a:pt x="90" y="264"/>
                    </a:lnTo>
                    <a:lnTo>
                      <a:pt x="66" y="352"/>
                    </a:lnTo>
                    <a:lnTo>
                      <a:pt x="5" y="372"/>
                    </a:lnTo>
                    <a:lnTo>
                      <a:pt x="0" y="267"/>
                    </a:lnTo>
                    <a:lnTo>
                      <a:pt x="42" y="204"/>
                    </a:lnTo>
                    <a:lnTo>
                      <a:pt x="66" y="116"/>
                    </a:lnTo>
                    <a:lnTo>
                      <a:pt x="62" y="29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5" name="Freeform 203"/>
              <p:cNvSpPr>
                <a:spLocks/>
              </p:cNvSpPr>
              <p:nvPr/>
            </p:nvSpPr>
            <p:spPr bwMode="auto">
              <a:xfrm>
                <a:off x="24563" y="16970"/>
                <a:ext cx="233" cy="223"/>
              </a:xfrm>
              <a:custGeom>
                <a:avLst/>
                <a:gdLst>
                  <a:gd name="T0" fmla="*/ 123 w 233"/>
                  <a:gd name="T1" fmla="*/ 168 h 223"/>
                  <a:gd name="T2" fmla="*/ 31 w 233"/>
                  <a:gd name="T3" fmla="*/ 100 h 223"/>
                  <a:gd name="T4" fmla="*/ 0 w 233"/>
                  <a:gd name="T5" fmla="*/ 4 h 223"/>
                  <a:gd name="T6" fmla="*/ 100 w 233"/>
                  <a:gd name="T7" fmla="*/ 0 h 223"/>
                  <a:gd name="T8" fmla="*/ 185 w 233"/>
                  <a:gd name="T9" fmla="*/ 58 h 223"/>
                  <a:gd name="T10" fmla="*/ 228 w 233"/>
                  <a:gd name="T11" fmla="*/ 131 h 223"/>
                  <a:gd name="T12" fmla="*/ 233 w 233"/>
                  <a:gd name="T13" fmla="*/ 223 h 223"/>
                  <a:gd name="T14" fmla="*/ 123 w 233"/>
                  <a:gd name="T15" fmla="*/ 168 h 22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3"/>
                  <a:gd name="T25" fmla="*/ 0 h 223"/>
                  <a:gd name="T26" fmla="*/ 233 w 233"/>
                  <a:gd name="T27" fmla="*/ 223 h 22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3" h="223">
                    <a:moveTo>
                      <a:pt x="123" y="168"/>
                    </a:moveTo>
                    <a:lnTo>
                      <a:pt x="31" y="100"/>
                    </a:lnTo>
                    <a:lnTo>
                      <a:pt x="0" y="4"/>
                    </a:lnTo>
                    <a:lnTo>
                      <a:pt x="100" y="0"/>
                    </a:lnTo>
                    <a:lnTo>
                      <a:pt x="185" y="58"/>
                    </a:lnTo>
                    <a:lnTo>
                      <a:pt x="228" y="131"/>
                    </a:lnTo>
                    <a:lnTo>
                      <a:pt x="233" y="223"/>
                    </a:lnTo>
                    <a:lnTo>
                      <a:pt x="123" y="16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6" name="Freeform 204"/>
              <p:cNvSpPr>
                <a:spLocks/>
              </p:cNvSpPr>
              <p:nvPr/>
            </p:nvSpPr>
            <p:spPr bwMode="auto">
              <a:xfrm>
                <a:off x="25984" y="17213"/>
                <a:ext cx="272" cy="163"/>
              </a:xfrm>
              <a:custGeom>
                <a:avLst/>
                <a:gdLst>
                  <a:gd name="T0" fmla="*/ 161 w 272"/>
                  <a:gd name="T1" fmla="*/ 140 h 163"/>
                  <a:gd name="T2" fmla="*/ 48 w 272"/>
                  <a:gd name="T3" fmla="*/ 121 h 163"/>
                  <a:gd name="T4" fmla="*/ 0 w 272"/>
                  <a:gd name="T5" fmla="*/ 51 h 163"/>
                  <a:gd name="T6" fmla="*/ 65 w 272"/>
                  <a:gd name="T7" fmla="*/ 0 h 163"/>
                  <a:gd name="T8" fmla="*/ 167 w 272"/>
                  <a:gd name="T9" fmla="*/ 14 h 163"/>
                  <a:gd name="T10" fmla="*/ 238 w 272"/>
                  <a:gd name="T11" fmla="*/ 59 h 163"/>
                  <a:gd name="T12" fmla="*/ 272 w 272"/>
                  <a:gd name="T13" fmla="*/ 163 h 163"/>
                  <a:gd name="T14" fmla="*/ 161 w 272"/>
                  <a:gd name="T15" fmla="*/ 140 h 1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2"/>
                  <a:gd name="T25" fmla="*/ 0 h 163"/>
                  <a:gd name="T26" fmla="*/ 272 w 272"/>
                  <a:gd name="T27" fmla="*/ 163 h 1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2" h="163">
                    <a:moveTo>
                      <a:pt x="161" y="140"/>
                    </a:moveTo>
                    <a:lnTo>
                      <a:pt x="48" y="121"/>
                    </a:lnTo>
                    <a:lnTo>
                      <a:pt x="0" y="51"/>
                    </a:lnTo>
                    <a:lnTo>
                      <a:pt x="65" y="0"/>
                    </a:lnTo>
                    <a:lnTo>
                      <a:pt x="167" y="14"/>
                    </a:lnTo>
                    <a:lnTo>
                      <a:pt x="238" y="59"/>
                    </a:lnTo>
                    <a:lnTo>
                      <a:pt x="272" y="163"/>
                    </a:lnTo>
                    <a:lnTo>
                      <a:pt x="161" y="14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98" name="Freeform 205"/>
            <p:cNvSpPr>
              <a:spLocks/>
            </p:cNvSpPr>
            <p:nvPr/>
          </p:nvSpPr>
          <p:spPr bwMode="auto">
            <a:xfrm>
              <a:off x="2644751" y="4522806"/>
              <a:ext cx="33338" cy="50800"/>
            </a:xfrm>
            <a:custGeom>
              <a:avLst/>
              <a:gdLst>
                <a:gd name="T0" fmla="*/ 7 w 195942"/>
                <a:gd name="T1" fmla="*/ 2 h 291848"/>
                <a:gd name="T2" fmla="*/ 19 w 195942"/>
                <a:gd name="T3" fmla="*/ 0 h 291848"/>
                <a:gd name="T4" fmla="*/ 28 w 195942"/>
                <a:gd name="T5" fmla="*/ 4 h 291848"/>
                <a:gd name="T6" fmla="*/ 23 w 195942"/>
                <a:gd name="T7" fmla="*/ 14 h 291848"/>
                <a:gd name="T8" fmla="*/ 21 w 195942"/>
                <a:gd name="T9" fmla="*/ 23 h 291848"/>
                <a:gd name="T10" fmla="*/ 19 w 195942"/>
                <a:gd name="T11" fmla="*/ 39 h 291848"/>
                <a:gd name="T12" fmla="*/ 8 w 195942"/>
                <a:gd name="T13" fmla="*/ 47 h 291848"/>
                <a:gd name="T14" fmla="*/ 6 w 195942"/>
                <a:gd name="T15" fmla="*/ 43 h 291848"/>
                <a:gd name="T16" fmla="*/ 3 w 195942"/>
                <a:gd name="T17" fmla="*/ 32 h 291848"/>
                <a:gd name="T18" fmla="*/ 3 w 195942"/>
                <a:gd name="T19" fmla="*/ 25 h 291848"/>
                <a:gd name="T20" fmla="*/ 4 w 195942"/>
                <a:gd name="T21" fmla="*/ 16 h 291848"/>
                <a:gd name="T22" fmla="*/ 0 w 195942"/>
                <a:gd name="T23" fmla="*/ 11 h 291848"/>
                <a:gd name="T24" fmla="*/ 7 w 195942"/>
                <a:gd name="T25" fmla="*/ 2 h 2918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5942"/>
                <a:gd name="T40" fmla="*/ 0 h 291848"/>
                <a:gd name="T41" fmla="*/ 195942 w 195942"/>
                <a:gd name="T42" fmla="*/ 291848 h 2918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5942" h="291848">
                  <a:moveTo>
                    <a:pt x="52371" y="13330"/>
                  </a:moveTo>
                  <a:lnTo>
                    <a:pt x="131648" y="0"/>
                  </a:lnTo>
                  <a:lnTo>
                    <a:pt x="195942" y="23812"/>
                  </a:lnTo>
                  <a:lnTo>
                    <a:pt x="162604" y="85725"/>
                  </a:lnTo>
                  <a:lnTo>
                    <a:pt x="150698" y="142875"/>
                  </a:lnTo>
                  <a:lnTo>
                    <a:pt x="133368" y="242728"/>
                  </a:lnTo>
                  <a:lnTo>
                    <a:pt x="55942" y="291848"/>
                  </a:lnTo>
                  <a:lnTo>
                    <a:pt x="41322" y="269128"/>
                  </a:lnTo>
                  <a:lnTo>
                    <a:pt x="23805" y="202088"/>
                  </a:lnTo>
                  <a:lnTo>
                    <a:pt x="21424" y="154569"/>
                  </a:lnTo>
                  <a:lnTo>
                    <a:pt x="27039" y="98409"/>
                  </a:lnTo>
                  <a:lnTo>
                    <a:pt x="0" y="71409"/>
                  </a:lnTo>
                  <a:lnTo>
                    <a:pt x="52371" y="1333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9" name="Freeform 206"/>
            <p:cNvSpPr>
              <a:spLocks/>
            </p:cNvSpPr>
            <p:nvPr/>
          </p:nvSpPr>
          <p:spPr bwMode="auto">
            <a:xfrm>
              <a:off x="2632051" y="4603768"/>
              <a:ext cx="47625" cy="23813"/>
            </a:xfrm>
            <a:custGeom>
              <a:avLst/>
              <a:gdLst>
                <a:gd name="T0" fmla="*/ 35 w 287337"/>
                <a:gd name="T1" fmla="*/ 28 h 128588"/>
                <a:gd name="T2" fmla="*/ 27 w 287337"/>
                <a:gd name="T3" fmla="*/ 25 h 128588"/>
                <a:gd name="T4" fmla="*/ 16 w 287337"/>
                <a:gd name="T5" fmla="*/ 22 h 128588"/>
                <a:gd name="T6" fmla="*/ 3 w 287337"/>
                <a:gd name="T7" fmla="*/ 17 h 128588"/>
                <a:gd name="T8" fmla="*/ 0 w 287337"/>
                <a:gd name="T9" fmla="*/ 8 h 128588"/>
                <a:gd name="T10" fmla="*/ 5 w 287337"/>
                <a:gd name="T11" fmla="*/ 4 h 128588"/>
                <a:gd name="T12" fmla="*/ 11 w 287337"/>
                <a:gd name="T13" fmla="*/ 0 h 128588"/>
                <a:gd name="T14" fmla="*/ 19 w 287337"/>
                <a:gd name="T15" fmla="*/ 2 h 128588"/>
                <a:gd name="T16" fmla="*/ 26 w 287337"/>
                <a:gd name="T17" fmla="*/ 3 h 128588"/>
                <a:gd name="T18" fmla="*/ 32 w 287337"/>
                <a:gd name="T19" fmla="*/ 10 h 128588"/>
                <a:gd name="T20" fmla="*/ 35 w 287337"/>
                <a:gd name="T21" fmla="*/ 16 h 128588"/>
                <a:gd name="T22" fmla="*/ 36 w 287337"/>
                <a:gd name="T23" fmla="*/ 22 h 128588"/>
                <a:gd name="T24" fmla="*/ 35 w 287337"/>
                <a:gd name="T25" fmla="*/ 28 h 1285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7337"/>
                <a:gd name="T40" fmla="*/ 0 h 128588"/>
                <a:gd name="T41" fmla="*/ 287337 w 287337"/>
                <a:gd name="T42" fmla="*/ 128588 h 1285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7337" h="128588">
                  <a:moveTo>
                    <a:pt x="280987" y="128588"/>
                  </a:moveTo>
                  <a:lnTo>
                    <a:pt x="219075" y="112713"/>
                  </a:lnTo>
                  <a:lnTo>
                    <a:pt x="128587" y="103188"/>
                  </a:lnTo>
                  <a:lnTo>
                    <a:pt x="26987" y="76200"/>
                  </a:lnTo>
                  <a:lnTo>
                    <a:pt x="0" y="38100"/>
                  </a:lnTo>
                  <a:lnTo>
                    <a:pt x="42862" y="19050"/>
                  </a:lnTo>
                  <a:lnTo>
                    <a:pt x="85725" y="0"/>
                  </a:lnTo>
                  <a:lnTo>
                    <a:pt x="154325" y="11365"/>
                  </a:lnTo>
                  <a:lnTo>
                    <a:pt x="204787" y="12700"/>
                  </a:lnTo>
                  <a:lnTo>
                    <a:pt x="257175" y="46038"/>
                  </a:lnTo>
                  <a:lnTo>
                    <a:pt x="277812" y="71438"/>
                  </a:lnTo>
                  <a:lnTo>
                    <a:pt x="287337" y="103188"/>
                  </a:lnTo>
                  <a:lnTo>
                    <a:pt x="280987" y="12858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0" name="Freeform 207"/>
            <p:cNvSpPr>
              <a:spLocks/>
            </p:cNvSpPr>
            <p:nvPr/>
          </p:nvSpPr>
          <p:spPr bwMode="auto">
            <a:xfrm>
              <a:off x="2994001" y="4610118"/>
              <a:ext cx="6350" cy="7938"/>
            </a:xfrm>
            <a:custGeom>
              <a:avLst/>
              <a:gdLst>
                <a:gd name="T0" fmla="*/ 0 w 136"/>
                <a:gd name="T1" fmla="*/ 2147483647 h 157"/>
                <a:gd name="T2" fmla="*/ 2147483647 w 136"/>
                <a:gd name="T3" fmla="*/ 0 h 157"/>
                <a:gd name="T4" fmla="*/ 2147483647 w 136"/>
                <a:gd name="T5" fmla="*/ 2147483647 h 157"/>
                <a:gd name="T6" fmla="*/ 2147483647 w 136"/>
                <a:gd name="T7" fmla="*/ 2147483647 h 157"/>
                <a:gd name="T8" fmla="*/ 2147483647 w 136"/>
                <a:gd name="T9" fmla="*/ 2147483647 h 157"/>
                <a:gd name="T10" fmla="*/ 0 w 136"/>
                <a:gd name="T11" fmla="*/ 2147483647 h 157"/>
                <a:gd name="T12" fmla="*/ 2147483647 w 136"/>
                <a:gd name="T13" fmla="*/ 2147483647 h 157"/>
                <a:gd name="T14" fmla="*/ 0 w 136"/>
                <a:gd name="T15" fmla="*/ 2147483647 h 1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57"/>
                <a:gd name="T26" fmla="*/ 136 w 136"/>
                <a:gd name="T27" fmla="*/ 157 h 1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57">
                  <a:moveTo>
                    <a:pt x="0" y="21"/>
                  </a:moveTo>
                  <a:lnTo>
                    <a:pt x="69" y="0"/>
                  </a:lnTo>
                  <a:lnTo>
                    <a:pt x="136" y="21"/>
                  </a:lnTo>
                  <a:lnTo>
                    <a:pt x="136" y="67"/>
                  </a:lnTo>
                  <a:lnTo>
                    <a:pt x="85" y="152"/>
                  </a:lnTo>
                  <a:lnTo>
                    <a:pt x="0" y="157"/>
                  </a:lnTo>
                  <a:lnTo>
                    <a:pt x="21" y="96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1" name="Freeform 208"/>
            <p:cNvSpPr>
              <a:spLocks/>
            </p:cNvSpPr>
            <p:nvPr/>
          </p:nvSpPr>
          <p:spPr bwMode="auto">
            <a:xfrm>
              <a:off x="2998764" y="5026043"/>
              <a:ext cx="231775" cy="260350"/>
            </a:xfrm>
            <a:custGeom>
              <a:avLst/>
              <a:gdLst>
                <a:gd name="T0" fmla="*/ 22 w 1354992"/>
                <a:gd name="T1" fmla="*/ 37 h 1525587"/>
                <a:gd name="T2" fmla="*/ 14 w 1354992"/>
                <a:gd name="T3" fmla="*/ 27 h 1525587"/>
                <a:gd name="T4" fmla="*/ 16 w 1354992"/>
                <a:gd name="T5" fmla="*/ 18 h 1525587"/>
                <a:gd name="T6" fmla="*/ 25 w 1354992"/>
                <a:gd name="T7" fmla="*/ 19 h 1525587"/>
                <a:gd name="T8" fmla="*/ 37 w 1354992"/>
                <a:gd name="T9" fmla="*/ 14 h 1525587"/>
                <a:gd name="T10" fmla="*/ 50 w 1354992"/>
                <a:gd name="T11" fmla="*/ 4 h 1525587"/>
                <a:gd name="T12" fmla="*/ 62 w 1354992"/>
                <a:gd name="T13" fmla="*/ 0 h 1525587"/>
                <a:gd name="T14" fmla="*/ 73 w 1354992"/>
                <a:gd name="T15" fmla="*/ 11 h 1525587"/>
                <a:gd name="T16" fmla="*/ 77 w 1354992"/>
                <a:gd name="T17" fmla="*/ 29 h 1525587"/>
                <a:gd name="T18" fmla="*/ 88 w 1354992"/>
                <a:gd name="T19" fmla="*/ 39 h 1525587"/>
                <a:gd name="T20" fmla="*/ 102 w 1354992"/>
                <a:gd name="T21" fmla="*/ 40 h 1525587"/>
                <a:gd name="T22" fmla="*/ 113 w 1354992"/>
                <a:gd name="T23" fmla="*/ 46 h 1525587"/>
                <a:gd name="T24" fmla="*/ 126 w 1354992"/>
                <a:gd name="T25" fmla="*/ 50 h 1525587"/>
                <a:gd name="T26" fmla="*/ 136 w 1354992"/>
                <a:gd name="T27" fmla="*/ 56 h 1525587"/>
                <a:gd name="T28" fmla="*/ 149 w 1354992"/>
                <a:gd name="T29" fmla="*/ 60 h 1525587"/>
                <a:gd name="T30" fmla="*/ 155 w 1354992"/>
                <a:gd name="T31" fmla="*/ 78 h 1525587"/>
                <a:gd name="T32" fmla="*/ 157 w 1354992"/>
                <a:gd name="T33" fmla="*/ 90 h 1525587"/>
                <a:gd name="T34" fmla="*/ 162 w 1354992"/>
                <a:gd name="T35" fmla="*/ 97 h 1525587"/>
                <a:gd name="T36" fmla="*/ 181 w 1354992"/>
                <a:gd name="T37" fmla="*/ 96 h 1525587"/>
                <a:gd name="T38" fmla="*/ 184 w 1354992"/>
                <a:gd name="T39" fmla="*/ 104 h 1525587"/>
                <a:gd name="T40" fmla="*/ 196 w 1354992"/>
                <a:gd name="T41" fmla="*/ 116 h 1525587"/>
                <a:gd name="T42" fmla="*/ 198 w 1354992"/>
                <a:gd name="T43" fmla="*/ 127 h 1525587"/>
                <a:gd name="T44" fmla="*/ 195 w 1354992"/>
                <a:gd name="T45" fmla="*/ 141 h 1525587"/>
                <a:gd name="T46" fmla="*/ 191 w 1354992"/>
                <a:gd name="T47" fmla="*/ 151 h 1525587"/>
                <a:gd name="T48" fmla="*/ 186 w 1354992"/>
                <a:gd name="T49" fmla="*/ 167 h 1525587"/>
                <a:gd name="T50" fmla="*/ 176 w 1354992"/>
                <a:gd name="T51" fmla="*/ 169 h 1525587"/>
                <a:gd name="T52" fmla="*/ 166 w 1354992"/>
                <a:gd name="T53" fmla="*/ 167 h 1525587"/>
                <a:gd name="T54" fmla="*/ 147 w 1354992"/>
                <a:gd name="T55" fmla="*/ 162 h 1525587"/>
                <a:gd name="T56" fmla="*/ 130 w 1354992"/>
                <a:gd name="T57" fmla="*/ 166 h 1525587"/>
                <a:gd name="T58" fmla="*/ 127 w 1354992"/>
                <a:gd name="T59" fmla="*/ 182 h 1525587"/>
                <a:gd name="T60" fmla="*/ 121 w 1354992"/>
                <a:gd name="T61" fmla="*/ 190 h 1525587"/>
                <a:gd name="T62" fmla="*/ 114 w 1354992"/>
                <a:gd name="T63" fmla="*/ 199 h 1525587"/>
                <a:gd name="T64" fmla="*/ 101 w 1354992"/>
                <a:gd name="T65" fmla="*/ 204 h 1525587"/>
                <a:gd name="T66" fmla="*/ 83 w 1354992"/>
                <a:gd name="T67" fmla="*/ 209 h 1525587"/>
                <a:gd name="T68" fmla="*/ 73 w 1354992"/>
                <a:gd name="T69" fmla="*/ 202 h 1525587"/>
                <a:gd name="T70" fmla="*/ 56 w 1354992"/>
                <a:gd name="T71" fmla="*/ 202 h 1525587"/>
                <a:gd name="T72" fmla="*/ 51 w 1354992"/>
                <a:gd name="T73" fmla="*/ 212 h 1525587"/>
                <a:gd name="T74" fmla="*/ 40 w 1354992"/>
                <a:gd name="T75" fmla="*/ 221 h 1525587"/>
                <a:gd name="T76" fmla="*/ 28 w 1354992"/>
                <a:gd name="T77" fmla="*/ 204 h 1525587"/>
                <a:gd name="T78" fmla="*/ 23 w 1354992"/>
                <a:gd name="T79" fmla="*/ 186 h 1525587"/>
                <a:gd name="T80" fmla="*/ 21 w 1354992"/>
                <a:gd name="T81" fmla="*/ 164 h 1525587"/>
                <a:gd name="T82" fmla="*/ 13 w 1354992"/>
                <a:gd name="T83" fmla="*/ 143 h 1525587"/>
                <a:gd name="T84" fmla="*/ 6 w 1354992"/>
                <a:gd name="T85" fmla="*/ 128 h 1525587"/>
                <a:gd name="T86" fmla="*/ 11 w 1354992"/>
                <a:gd name="T87" fmla="*/ 117 h 1525587"/>
                <a:gd name="T88" fmla="*/ 20 w 1354992"/>
                <a:gd name="T89" fmla="*/ 105 h 1525587"/>
                <a:gd name="T90" fmla="*/ 20 w 1354992"/>
                <a:gd name="T91" fmla="*/ 94 h 1525587"/>
                <a:gd name="T92" fmla="*/ 18 w 1354992"/>
                <a:gd name="T93" fmla="*/ 71 h 1525587"/>
                <a:gd name="T94" fmla="*/ 20 w 1354992"/>
                <a:gd name="T95" fmla="*/ 58 h 1525587"/>
                <a:gd name="T96" fmla="*/ 23 w 1354992"/>
                <a:gd name="T97" fmla="*/ 41 h 152558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54992"/>
                <a:gd name="T148" fmla="*/ 0 h 1525587"/>
                <a:gd name="T149" fmla="*/ 1354992 w 1354992"/>
                <a:gd name="T150" fmla="*/ 1525587 h 152558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54992" h="1525587">
                  <a:moveTo>
                    <a:pt x="159605" y="285750"/>
                  </a:moveTo>
                  <a:lnTo>
                    <a:pt x="151209" y="254249"/>
                  </a:lnTo>
                  <a:lnTo>
                    <a:pt x="128587" y="220912"/>
                  </a:lnTo>
                  <a:lnTo>
                    <a:pt x="95250" y="189955"/>
                  </a:lnTo>
                  <a:lnTo>
                    <a:pt x="77055" y="120650"/>
                  </a:lnTo>
                  <a:lnTo>
                    <a:pt x="107217" y="122237"/>
                  </a:lnTo>
                  <a:lnTo>
                    <a:pt x="138967" y="130175"/>
                  </a:lnTo>
                  <a:lnTo>
                    <a:pt x="170717" y="133350"/>
                  </a:lnTo>
                  <a:lnTo>
                    <a:pt x="211992" y="120650"/>
                  </a:lnTo>
                  <a:lnTo>
                    <a:pt x="251680" y="95250"/>
                  </a:lnTo>
                  <a:lnTo>
                    <a:pt x="294542" y="53975"/>
                  </a:lnTo>
                  <a:lnTo>
                    <a:pt x="342167" y="26987"/>
                  </a:lnTo>
                  <a:lnTo>
                    <a:pt x="386617" y="11112"/>
                  </a:lnTo>
                  <a:lnTo>
                    <a:pt x="426305" y="0"/>
                  </a:lnTo>
                  <a:lnTo>
                    <a:pt x="505680" y="7937"/>
                  </a:lnTo>
                  <a:lnTo>
                    <a:pt x="497742" y="73025"/>
                  </a:lnTo>
                  <a:lnTo>
                    <a:pt x="505680" y="165100"/>
                  </a:lnTo>
                  <a:lnTo>
                    <a:pt x="529492" y="203200"/>
                  </a:lnTo>
                  <a:lnTo>
                    <a:pt x="567592" y="244475"/>
                  </a:lnTo>
                  <a:lnTo>
                    <a:pt x="604105" y="269875"/>
                  </a:lnTo>
                  <a:lnTo>
                    <a:pt x="654905" y="284162"/>
                  </a:lnTo>
                  <a:lnTo>
                    <a:pt x="694592" y="277812"/>
                  </a:lnTo>
                  <a:lnTo>
                    <a:pt x="739042" y="292100"/>
                  </a:lnTo>
                  <a:lnTo>
                    <a:pt x="773967" y="317500"/>
                  </a:lnTo>
                  <a:lnTo>
                    <a:pt x="815242" y="339725"/>
                  </a:lnTo>
                  <a:lnTo>
                    <a:pt x="859692" y="342900"/>
                  </a:lnTo>
                  <a:lnTo>
                    <a:pt x="880330" y="371475"/>
                  </a:lnTo>
                  <a:lnTo>
                    <a:pt x="927955" y="387350"/>
                  </a:lnTo>
                  <a:lnTo>
                    <a:pt x="972405" y="384175"/>
                  </a:lnTo>
                  <a:lnTo>
                    <a:pt x="1016855" y="415925"/>
                  </a:lnTo>
                  <a:lnTo>
                    <a:pt x="1045430" y="487362"/>
                  </a:lnTo>
                  <a:lnTo>
                    <a:pt x="1061305" y="536575"/>
                  </a:lnTo>
                  <a:lnTo>
                    <a:pt x="1058130" y="590550"/>
                  </a:lnTo>
                  <a:lnTo>
                    <a:pt x="1069242" y="619125"/>
                  </a:lnTo>
                  <a:lnTo>
                    <a:pt x="1080355" y="658812"/>
                  </a:lnTo>
                  <a:lnTo>
                    <a:pt x="1105755" y="669925"/>
                  </a:lnTo>
                  <a:lnTo>
                    <a:pt x="1148617" y="671512"/>
                  </a:lnTo>
                  <a:lnTo>
                    <a:pt x="1237517" y="665162"/>
                  </a:lnTo>
                  <a:lnTo>
                    <a:pt x="1262917" y="673100"/>
                  </a:lnTo>
                  <a:lnTo>
                    <a:pt x="1259742" y="719137"/>
                  </a:lnTo>
                  <a:lnTo>
                    <a:pt x="1270855" y="755650"/>
                  </a:lnTo>
                  <a:lnTo>
                    <a:pt x="1337530" y="801687"/>
                  </a:lnTo>
                  <a:lnTo>
                    <a:pt x="1353405" y="841375"/>
                  </a:lnTo>
                  <a:lnTo>
                    <a:pt x="1354992" y="877887"/>
                  </a:lnTo>
                  <a:lnTo>
                    <a:pt x="1345467" y="920750"/>
                  </a:lnTo>
                  <a:lnTo>
                    <a:pt x="1331180" y="976312"/>
                  </a:lnTo>
                  <a:lnTo>
                    <a:pt x="1310542" y="1016000"/>
                  </a:lnTo>
                  <a:lnTo>
                    <a:pt x="1305780" y="1044575"/>
                  </a:lnTo>
                  <a:lnTo>
                    <a:pt x="1281967" y="1112837"/>
                  </a:lnTo>
                  <a:lnTo>
                    <a:pt x="1269267" y="1154112"/>
                  </a:lnTo>
                  <a:lnTo>
                    <a:pt x="1250217" y="1182687"/>
                  </a:lnTo>
                  <a:lnTo>
                    <a:pt x="1201005" y="1168400"/>
                  </a:lnTo>
                  <a:lnTo>
                    <a:pt x="1172430" y="1154112"/>
                  </a:lnTo>
                  <a:lnTo>
                    <a:pt x="1131155" y="1154112"/>
                  </a:lnTo>
                  <a:lnTo>
                    <a:pt x="1069242" y="1131887"/>
                  </a:lnTo>
                  <a:lnTo>
                    <a:pt x="1005742" y="1122362"/>
                  </a:lnTo>
                  <a:lnTo>
                    <a:pt x="950180" y="1125537"/>
                  </a:lnTo>
                  <a:lnTo>
                    <a:pt x="888267" y="1149350"/>
                  </a:lnTo>
                  <a:lnTo>
                    <a:pt x="872392" y="1220787"/>
                  </a:lnTo>
                  <a:lnTo>
                    <a:pt x="870805" y="1255712"/>
                  </a:lnTo>
                  <a:lnTo>
                    <a:pt x="872392" y="1287462"/>
                  </a:lnTo>
                  <a:lnTo>
                    <a:pt x="824767" y="1311275"/>
                  </a:lnTo>
                  <a:lnTo>
                    <a:pt x="805717" y="1331912"/>
                  </a:lnTo>
                  <a:lnTo>
                    <a:pt x="778730" y="1374775"/>
                  </a:lnTo>
                  <a:lnTo>
                    <a:pt x="750155" y="1417637"/>
                  </a:lnTo>
                  <a:lnTo>
                    <a:pt x="688242" y="1412875"/>
                  </a:lnTo>
                  <a:lnTo>
                    <a:pt x="634267" y="1412875"/>
                  </a:lnTo>
                  <a:lnTo>
                    <a:pt x="569180" y="1446212"/>
                  </a:lnTo>
                  <a:lnTo>
                    <a:pt x="531080" y="1422400"/>
                  </a:lnTo>
                  <a:lnTo>
                    <a:pt x="495300" y="1392487"/>
                  </a:lnTo>
                  <a:lnTo>
                    <a:pt x="433387" y="1384152"/>
                  </a:lnTo>
                  <a:lnTo>
                    <a:pt x="379809" y="1398440"/>
                  </a:lnTo>
                  <a:lnTo>
                    <a:pt x="358378" y="1425824"/>
                  </a:lnTo>
                  <a:lnTo>
                    <a:pt x="347662" y="1461543"/>
                  </a:lnTo>
                  <a:lnTo>
                    <a:pt x="321530" y="1479550"/>
                  </a:lnTo>
                  <a:lnTo>
                    <a:pt x="272317" y="1525587"/>
                  </a:lnTo>
                  <a:lnTo>
                    <a:pt x="224692" y="1468437"/>
                  </a:lnTo>
                  <a:lnTo>
                    <a:pt x="192942" y="1406525"/>
                  </a:lnTo>
                  <a:lnTo>
                    <a:pt x="181830" y="1339850"/>
                  </a:lnTo>
                  <a:lnTo>
                    <a:pt x="158017" y="1282700"/>
                  </a:lnTo>
                  <a:lnTo>
                    <a:pt x="131030" y="1208087"/>
                  </a:lnTo>
                  <a:lnTo>
                    <a:pt x="143730" y="1131887"/>
                  </a:lnTo>
                  <a:lnTo>
                    <a:pt x="145317" y="1036637"/>
                  </a:lnTo>
                  <a:lnTo>
                    <a:pt x="86580" y="987425"/>
                  </a:lnTo>
                  <a:lnTo>
                    <a:pt x="0" y="938858"/>
                  </a:lnTo>
                  <a:lnTo>
                    <a:pt x="40481" y="884090"/>
                  </a:lnTo>
                  <a:lnTo>
                    <a:pt x="73819" y="859087"/>
                  </a:lnTo>
                  <a:lnTo>
                    <a:pt x="73880" y="808037"/>
                  </a:lnTo>
                  <a:lnTo>
                    <a:pt x="104775" y="779315"/>
                  </a:lnTo>
                  <a:lnTo>
                    <a:pt x="137380" y="727075"/>
                  </a:lnTo>
                  <a:lnTo>
                    <a:pt x="172641" y="679302"/>
                  </a:lnTo>
                  <a:lnTo>
                    <a:pt x="139303" y="650727"/>
                  </a:lnTo>
                  <a:lnTo>
                    <a:pt x="92869" y="545952"/>
                  </a:lnTo>
                  <a:lnTo>
                    <a:pt x="125016" y="489993"/>
                  </a:lnTo>
                  <a:lnTo>
                    <a:pt x="151209" y="450702"/>
                  </a:lnTo>
                  <a:lnTo>
                    <a:pt x="132617" y="403225"/>
                  </a:lnTo>
                  <a:lnTo>
                    <a:pt x="134541" y="347118"/>
                  </a:lnTo>
                  <a:lnTo>
                    <a:pt x="159605" y="2857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2" name="Freeform 209"/>
            <p:cNvSpPr>
              <a:spLocks/>
            </p:cNvSpPr>
            <p:nvPr/>
          </p:nvSpPr>
          <p:spPr bwMode="auto">
            <a:xfrm>
              <a:off x="2800326" y="4864118"/>
              <a:ext cx="228600" cy="328613"/>
            </a:xfrm>
            <a:custGeom>
              <a:avLst/>
              <a:gdLst>
                <a:gd name="T0" fmla="*/ 115 w 1341437"/>
                <a:gd name="T1" fmla="*/ 117 h 1921817"/>
                <a:gd name="T2" fmla="*/ 125 w 1341437"/>
                <a:gd name="T3" fmla="*/ 127 h 1921817"/>
                <a:gd name="T4" fmla="*/ 136 w 1341437"/>
                <a:gd name="T5" fmla="*/ 137 h 1921817"/>
                <a:gd name="T6" fmla="*/ 146 w 1341437"/>
                <a:gd name="T7" fmla="*/ 143 h 1921817"/>
                <a:gd name="T8" fmla="*/ 158 w 1341437"/>
                <a:gd name="T9" fmla="*/ 138 h 1921817"/>
                <a:gd name="T10" fmla="*/ 162 w 1341437"/>
                <a:gd name="T11" fmla="*/ 155 h 1921817"/>
                <a:gd name="T12" fmla="*/ 171 w 1341437"/>
                <a:gd name="T13" fmla="*/ 156 h 1921817"/>
                <a:gd name="T14" fmla="*/ 182 w 1341437"/>
                <a:gd name="T15" fmla="*/ 166 h 1921817"/>
                <a:gd name="T16" fmla="*/ 190 w 1341437"/>
                <a:gd name="T17" fmla="*/ 176 h 1921817"/>
                <a:gd name="T18" fmla="*/ 187 w 1341437"/>
                <a:gd name="T19" fmla="*/ 190 h 1921817"/>
                <a:gd name="T20" fmla="*/ 190 w 1341437"/>
                <a:gd name="T21" fmla="*/ 204 h 1921817"/>
                <a:gd name="T22" fmla="*/ 181 w 1341437"/>
                <a:gd name="T23" fmla="*/ 218 h 1921817"/>
                <a:gd name="T24" fmla="*/ 193 w 1341437"/>
                <a:gd name="T25" fmla="*/ 238 h 1921817"/>
                <a:gd name="T26" fmla="*/ 179 w 1341437"/>
                <a:gd name="T27" fmla="*/ 257 h 1921817"/>
                <a:gd name="T28" fmla="*/ 175 w 1341437"/>
                <a:gd name="T29" fmla="*/ 267 h 1921817"/>
                <a:gd name="T30" fmla="*/ 165 w 1341437"/>
                <a:gd name="T31" fmla="*/ 280 h 1921817"/>
                <a:gd name="T32" fmla="*/ 150 w 1341437"/>
                <a:gd name="T33" fmla="*/ 271 h 1921817"/>
                <a:gd name="T34" fmla="*/ 137 w 1341437"/>
                <a:gd name="T35" fmla="*/ 263 h 1921817"/>
                <a:gd name="T36" fmla="*/ 115 w 1341437"/>
                <a:gd name="T37" fmla="*/ 252 h 1921817"/>
                <a:gd name="T38" fmla="*/ 94 w 1341437"/>
                <a:gd name="T39" fmla="*/ 243 h 1921817"/>
                <a:gd name="T40" fmla="*/ 80 w 1341437"/>
                <a:gd name="T41" fmla="*/ 225 h 1921817"/>
                <a:gd name="T42" fmla="*/ 71 w 1341437"/>
                <a:gd name="T43" fmla="*/ 203 h 1921817"/>
                <a:gd name="T44" fmla="*/ 70 w 1341437"/>
                <a:gd name="T45" fmla="*/ 182 h 1921817"/>
                <a:gd name="T46" fmla="*/ 59 w 1341437"/>
                <a:gd name="T47" fmla="*/ 164 h 1921817"/>
                <a:gd name="T48" fmla="*/ 52 w 1341437"/>
                <a:gd name="T49" fmla="*/ 147 h 1921817"/>
                <a:gd name="T50" fmla="*/ 42 w 1341437"/>
                <a:gd name="T51" fmla="*/ 135 h 1921817"/>
                <a:gd name="T52" fmla="*/ 37 w 1341437"/>
                <a:gd name="T53" fmla="*/ 119 h 1921817"/>
                <a:gd name="T54" fmla="*/ 27 w 1341437"/>
                <a:gd name="T55" fmla="*/ 104 h 1921817"/>
                <a:gd name="T56" fmla="*/ 13 w 1341437"/>
                <a:gd name="T57" fmla="*/ 91 h 1921817"/>
                <a:gd name="T58" fmla="*/ 2 w 1341437"/>
                <a:gd name="T59" fmla="*/ 84 h 1921817"/>
                <a:gd name="T60" fmla="*/ 2 w 1341437"/>
                <a:gd name="T61" fmla="*/ 74 h 1921817"/>
                <a:gd name="T62" fmla="*/ 0 w 1341437"/>
                <a:gd name="T63" fmla="*/ 62 h 1921817"/>
                <a:gd name="T64" fmla="*/ 6 w 1341437"/>
                <a:gd name="T65" fmla="*/ 52 h 1921817"/>
                <a:gd name="T66" fmla="*/ 13 w 1341437"/>
                <a:gd name="T67" fmla="*/ 57 h 1921817"/>
                <a:gd name="T68" fmla="*/ 23 w 1341437"/>
                <a:gd name="T69" fmla="*/ 63 h 1921817"/>
                <a:gd name="T70" fmla="*/ 35 w 1341437"/>
                <a:gd name="T71" fmla="*/ 68 h 1921817"/>
                <a:gd name="T72" fmla="*/ 39 w 1341437"/>
                <a:gd name="T73" fmla="*/ 59 h 1921817"/>
                <a:gd name="T74" fmla="*/ 47 w 1341437"/>
                <a:gd name="T75" fmla="*/ 44 h 1921817"/>
                <a:gd name="T76" fmla="*/ 63 w 1341437"/>
                <a:gd name="T77" fmla="*/ 37 h 1921817"/>
                <a:gd name="T78" fmla="*/ 79 w 1341437"/>
                <a:gd name="T79" fmla="*/ 25 h 1921817"/>
                <a:gd name="T80" fmla="*/ 87 w 1341437"/>
                <a:gd name="T81" fmla="*/ 12 h 1921817"/>
                <a:gd name="T82" fmla="*/ 87 w 1341437"/>
                <a:gd name="T83" fmla="*/ 1 h 1921817"/>
                <a:gd name="T84" fmla="*/ 98 w 1341437"/>
                <a:gd name="T85" fmla="*/ 2 h 1921817"/>
                <a:gd name="T86" fmla="*/ 105 w 1341437"/>
                <a:gd name="T87" fmla="*/ 12 h 1921817"/>
                <a:gd name="T88" fmla="*/ 117 w 1341437"/>
                <a:gd name="T89" fmla="*/ 18 h 1921817"/>
                <a:gd name="T90" fmla="*/ 123 w 1341437"/>
                <a:gd name="T91" fmla="*/ 35 h 1921817"/>
                <a:gd name="T92" fmla="*/ 135 w 1341437"/>
                <a:gd name="T93" fmla="*/ 33 h 1921817"/>
                <a:gd name="T94" fmla="*/ 147 w 1341437"/>
                <a:gd name="T95" fmla="*/ 30 h 1921817"/>
                <a:gd name="T96" fmla="*/ 160 w 1341437"/>
                <a:gd name="T97" fmla="*/ 32 h 1921817"/>
                <a:gd name="T98" fmla="*/ 164 w 1341437"/>
                <a:gd name="T99" fmla="*/ 41 h 1921817"/>
                <a:gd name="T100" fmla="*/ 159 w 1341437"/>
                <a:gd name="T101" fmla="*/ 52 h 1921817"/>
                <a:gd name="T102" fmla="*/ 166 w 1341437"/>
                <a:gd name="T103" fmla="*/ 60 h 1921817"/>
                <a:gd name="T104" fmla="*/ 153 w 1341437"/>
                <a:gd name="T105" fmla="*/ 61 h 1921817"/>
                <a:gd name="T106" fmla="*/ 139 w 1341437"/>
                <a:gd name="T107" fmla="*/ 63 h 1921817"/>
                <a:gd name="T108" fmla="*/ 124 w 1341437"/>
                <a:gd name="T109" fmla="*/ 75 h 1921817"/>
                <a:gd name="T110" fmla="*/ 121 w 1341437"/>
                <a:gd name="T111" fmla="*/ 84 h 1921817"/>
                <a:gd name="T112" fmla="*/ 115 w 1341437"/>
                <a:gd name="T113" fmla="*/ 98 h 1921817"/>
                <a:gd name="T114" fmla="*/ 111 w 1341437"/>
                <a:gd name="T115" fmla="*/ 111 h 192181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41437"/>
                <a:gd name="T175" fmla="*/ 0 h 1921817"/>
                <a:gd name="T176" fmla="*/ 1341437 w 1341437"/>
                <a:gd name="T177" fmla="*/ 1921817 h 192181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41437" h="1921817">
                  <a:moveTo>
                    <a:pt x="771525" y="759767"/>
                  </a:moveTo>
                  <a:lnTo>
                    <a:pt x="796925" y="797867"/>
                  </a:lnTo>
                  <a:lnTo>
                    <a:pt x="828675" y="835967"/>
                  </a:lnTo>
                  <a:lnTo>
                    <a:pt x="873125" y="867717"/>
                  </a:lnTo>
                  <a:lnTo>
                    <a:pt x="884237" y="912167"/>
                  </a:lnTo>
                  <a:lnTo>
                    <a:pt x="944562" y="935979"/>
                  </a:lnTo>
                  <a:lnTo>
                    <a:pt x="971550" y="966142"/>
                  </a:lnTo>
                  <a:lnTo>
                    <a:pt x="1017587" y="980429"/>
                  </a:lnTo>
                  <a:lnTo>
                    <a:pt x="1065212" y="972492"/>
                  </a:lnTo>
                  <a:lnTo>
                    <a:pt x="1100137" y="945504"/>
                  </a:lnTo>
                  <a:lnTo>
                    <a:pt x="1123950" y="994717"/>
                  </a:lnTo>
                  <a:lnTo>
                    <a:pt x="1125537" y="1061392"/>
                  </a:lnTo>
                  <a:lnTo>
                    <a:pt x="1139825" y="1085204"/>
                  </a:lnTo>
                  <a:lnTo>
                    <a:pt x="1187450" y="1067742"/>
                  </a:lnTo>
                  <a:lnTo>
                    <a:pt x="1245333" y="1067991"/>
                  </a:lnTo>
                  <a:lnTo>
                    <a:pt x="1265237" y="1136004"/>
                  </a:lnTo>
                  <a:lnTo>
                    <a:pt x="1290637" y="1162992"/>
                  </a:lnTo>
                  <a:lnTo>
                    <a:pt x="1320800" y="1202679"/>
                  </a:lnTo>
                  <a:lnTo>
                    <a:pt x="1327150" y="1236017"/>
                  </a:lnTo>
                  <a:lnTo>
                    <a:pt x="1303337" y="1299517"/>
                  </a:lnTo>
                  <a:lnTo>
                    <a:pt x="1302483" y="1356122"/>
                  </a:lnTo>
                  <a:lnTo>
                    <a:pt x="1319212" y="1397942"/>
                  </a:lnTo>
                  <a:lnTo>
                    <a:pt x="1303337" y="1426517"/>
                  </a:lnTo>
                  <a:lnTo>
                    <a:pt x="1262062" y="1491604"/>
                  </a:lnTo>
                  <a:lnTo>
                    <a:pt x="1306512" y="1597967"/>
                  </a:lnTo>
                  <a:lnTo>
                    <a:pt x="1341437" y="1624954"/>
                  </a:lnTo>
                  <a:lnTo>
                    <a:pt x="1274762" y="1724967"/>
                  </a:lnTo>
                  <a:lnTo>
                    <a:pt x="1243012" y="1758304"/>
                  </a:lnTo>
                  <a:lnTo>
                    <a:pt x="1243012" y="1804342"/>
                  </a:lnTo>
                  <a:lnTo>
                    <a:pt x="1214437" y="1828154"/>
                  </a:lnTo>
                  <a:lnTo>
                    <a:pt x="1170324" y="1884760"/>
                  </a:lnTo>
                  <a:lnTo>
                    <a:pt x="1147762" y="1917054"/>
                  </a:lnTo>
                  <a:lnTo>
                    <a:pt x="1066800" y="1921817"/>
                  </a:lnTo>
                  <a:lnTo>
                    <a:pt x="1046162" y="1853554"/>
                  </a:lnTo>
                  <a:lnTo>
                    <a:pt x="1003300" y="1824979"/>
                  </a:lnTo>
                  <a:lnTo>
                    <a:pt x="950912" y="1796404"/>
                  </a:lnTo>
                  <a:lnTo>
                    <a:pt x="889000" y="1748779"/>
                  </a:lnTo>
                  <a:lnTo>
                    <a:pt x="803275" y="1721792"/>
                  </a:lnTo>
                  <a:lnTo>
                    <a:pt x="741362" y="1691629"/>
                  </a:lnTo>
                  <a:lnTo>
                    <a:pt x="652462" y="1663054"/>
                  </a:lnTo>
                  <a:lnTo>
                    <a:pt x="600075" y="1593204"/>
                  </a:lnTo>
                  <a:lnTo>
                    <a:pt x="557212" y="1539229"/>
                  </a:lnTo>
                  <a:lnTo>
                    <a:pt x="490537" y="1474142"/>
                  </a:lnTo>
                  <a:lnTo>
                    <a:pt x="490537" y="1391592"/>
                  </a:lnTo>
                  <a:lnTo>
                    <a:pt x="509587" y="1326504"/>
                  </a:lnTo>
                  <a:lnTo>
                    <a:pt x="485775" y="1245542"/>
                  </a:lnTo>
                  <a:lnTo>
                    <a:pt x="454025" y="1189979"/>
                  </a:lnTo>
                  <a:lnTo>
                    <a:pt x="411162" y="1120129"/>
                  </a:lnTo>
                  <a:lnTo>
                    <a:pt x="369887" y="1037579"/>
                  </a:lnTo>
                  <a:lnTo>
                    <a:pt x="361950" y="1002654"/>
                  </a:lnTo>
                  <a:lnTo>
                    <a:pt x="333375" y="945504"/>
                  </a:lnTo>
                  <a:lnTo>
                    <a:pt x="292100" y="920104"/>
                  </a:lnTo>
                  <a:lnTo>
                    <a:pt x="284162" y="859779"/>
                  </a:lnTo>
                  <a:lnTo>
                    <a:pt x="255587" y="815329"/>
                  </a:lnTo>
                  <a:lnTo>
                    <a:pt x="220662" y="756592"/>
                  </a:lnTo>
                  <a:lnTo>
                    <a:pt x="188912" y="710554"/>
                  </a:lnTo>
                  <a:lnTo>
                    <a:pt x="144462" y="662929"/>
                  </a:lnTo>
                  <a:lnTo>
                    <a:pt x="87312" y="624829"/>
                  </a:lnTo>
                  <a:lnTo>
                    <a:pt x="41275" y="612129"/>
                  </a:lnTo>
                  <a:lnTo>
                    <a:pt x="15875" y="574029"/>
                  </a:lnTo>
                  <a:lnTo>
                    <a:pt x="57150" y="554979"/>
                  </a:lnTo>
                  <a:lnTo>
                    <a:pt x="15875" y="504179"/>
                  </a:lnTo>
                  <a:lnTo>
                    <a:pt x="12700" y="467667"/>
                  </a:lnTo>
                  <a:lnTo>
                    <a:pt x="0" y="426392"/>
                  </a:lnTo>
                  <a:lnTo>
                    <a:pt x="15875" y="397817"/>
                  </a:lnTo>
                  <a:lnTo>
                    <a:pt x="41275" y="358129"/>
                  </a:lnTo>
                  <a:lnTo>
                    <a:pt x="87312" y="347017"/>
                  </a:lnTo>
                  <a:lnTo>
                    <a:pt x="87312" y="389879"/>
                  </a:lnTo>
                  <a:lnTo>
                    <a:pt x="100012" y="413692"/>
                  </a:lnTo>
                  <a:lnTo>
                    <a:pt x="157162" y="432742"/>
                  </a:lnTo>
                  <a:lnTo>
                    <a:pt x="204787" y="472429"/>
                  </a:lnTo>
                  <a:lnTo>
                    <a:pt x="242887" y="464492"/>
                  </a:lnTo>
                  <a:lnTo>
                    <a:pt x="263525" y="420042"/>
                  </a:lnTo>
                  <a:lnTo>
                    <a:pt x="273050" y="402579"/>
                  </a:lnTo>
                  <a:lnTo>
                    <a:pt x="288925" y="347017"/>
                  </a:lnTo>
                  <a:lnTo>
                    <a:pt x="330200" y="300979"/>
                  </a:lnTo>
                  <a:lnTo>
                    <a:pt x="369887" y="267642"/>
                  </a:lnTo>
                  <a:lnTo>
                    <a:pt x="436562" y="251767"/>
                  </a:lnTo>
                  <a:lnTo>
                    <a:pt x="511175" y="213667"/>
                  </a:lnTo>
                  <a:lnTo>
                    <a:pt x="547687" y="173979"/>
                  </a:lnTo>
                  <a:lnTo>
                    <a:pt x="598487" y="115242"/>
                  </a:lnTo>
                  <a:lnTo>
                    <a:pt x="606425" y="85079"/>
                  </a:lnTo>
                  <a:lnTo>
                    <a:pt x="609600" y="53329"/>
                  </a:lnTo>
                  <a:lnTo>
                    <a:pt x="607158" y="7144"/>
                  </a:lnTo>
                  <a:lnTo>
                    <a:pt x="645258" y="0"/>
                  </a:lnTo>
                  <a:lnTo>
                    <a:pt x="683358" y="16669"/>
                  </a:lnTo>
                  <a:lnTo>
                    <a:pt x="721458" y="35719"/>
                  </a:lnTo>
                  <a:lnTo>
                    <a:pt x="729792" y="83344"/>
                  </a:lnTo>
                  <a:lnTo>
                    <a:pt x="772655" y="96441"/>
                  </a:lnTo>
                  <a:lnTo>
                    <a:pt x="813136" y="121444"/>
                  </a:lnTo>
                  <a:lnTo>
                    <a:pt x="827087" y="188267"/>
                  </a:lnTo>
                  <a:lnTo>
                    <a:pt x="857189" y="236935"/>
                  </a:lnTo>
                  <a:lnTo>
                    <a:pt x="898861" y="217885"/>
                  </a:lnTo>
                  <a:lnTo>
                    <a:pt x="939800" y="224779"/>
                  </a:lnTo>
                  <a:lnTo>
                    <a:pt x="982205" y="191691"/>
                  </a:lnTo>
                  <a:lnTo>
                    <a:pt x="1023877" y="208360"/>
                  </a:lnTo>
                  <a:lnTo>
                    <a:pt x="1057214" y="203597"/>
                  </a:lnTo>
                  <a:lnTo>
                    <a:pt x="1114364" y="220266"/>
                  </a:lnTo>
                  <a:lnTo>
                    <a:pt x="1151274" y="245269"/>
                  </a:lnTo>
                  <a:lnTo>
                    <a:pt x="1144130" y="278607"/>
                  </a:lnTo>
                  <a:lnTo>
                    <a:pt x="1120775" y="307329"/>
                  </a:lnTo>
                  <a:lnTo>
                    <a:pt x="1108411" y="353616"/>
                  </a:lnTo>
                  <a:lnTo>
                    <a:pt x="1140558" y="367904"/>
                  </a:lnTo>
                  <a:lnTo>
                    <a:pt x="1156036" y="407194"/>
                  </a:lnTo>
                  <a:lnTo>
                    <a:pt x="1108075" y="394642"/>
                  </a:lnTo>
                  <a:lnTo>
                    <a:pt x="1065212" y="418454"/>
                  </a:lnTo>
                  <a:lnTo>
                    <a:pt x="1017587" y="427979"/>
                  </a:lnTo>
                  <a:lnTo>
                    <a:pt x="969962" y="429567"/>
                  </a:lnTo>
                  <a:lnTo>
                    <a:pt x="893762" y="488304"/>
                  </a:lnTo>
                  <a:lnTo>
                    <a:pt x="863600" y="515292"/>
                  </a:lnTo>
                  <a:lnTo>
                    <a:pt x="852487" y="542279"/>
                  </a:lnTo>
                  <a:lnTo>
                    <a:pt x="842962" y="577204"/>
                  </a:lnTo>
                  <a:lnTo>
                    <a:pt x="836612" y="629592"/>
                  </a:lnTo>
                  <a:lnTo>
                    <a:pt x="801687" y="667692"/>
                  </a:lnTo>
                  <a:lnTo>
                    <a:pt x="762000" y="707379"/>
                  </a:lnTo>
                  <a:lnTo>
                    <a:pt x="771525" y="75976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3" name="Freeform 210"/>
            <p:cNvSpPr>
              <a:spLocks/>
            </p:cNvSpPr>
            <p:nvPr/>
          </p:nvSpPr>
          <p:spPr bwMode="auto">
            <a:xfrm>
              <a:off x="2806676" y="4840306"/>
              <a:ext cx="96838" cy="104775"/>
            </a:xfrm>
            <a:custGeom>
              <a:avLst/>
              <a:gdLst>
                <a:gd name="T0" fmla="*/ 30 w 571500"/>
                <a:gd name="T1" fmla="*/ 0 h 609600"/>
                <a:gd name="T2" fmla="*/ 37 w 571500"/>
                <a:gd name="T3" fmla="*/ 2 h 609600"/>
                <a:gd name="T4" fmla="*/ 41 w 571500"/>
                <a:gd name="T5" fmla="*/ 5 h 609600"/>
                <a:gd name="T6" fmla="*/ 46 w 571500"/>
                <a:gd name="T7" fmla="*/ 7 h 609600"/>
                <a:gd name="T8" fmla="*/ 50 w 571500"/>
                <a:gd name="T9" fmla="*/ 13 h 609600"/>
                <a:gd name="T10" fmla="*/ 57 w 571500"/>
                <a:gd name="T11" fmla="*/ 15 h 609600"/>
                <a:gd name="T12" fmla="*/ 62 w 571500"/>
                <a:gd name="T13" fmla="*/ 15 h 609600"/>
                <a:gd name="T14" fmla="*/ 75 w 571500"/>
                <a:gd name="T15" fmla="*/ 14 h 609600"/>
                <a:gd name="T16" fmla="*/ 79 w 571500"/>
                <a:gd name="T17" fmla="*/ 21 h 609600"/>
                <a:gd name="T18" fmla="*/ 80 w 571500"/>
                <a:gd name="T19" fmla="*/ 28 h 609600"/>
                <a:gd name="T20" fmla="*/ 79 w 571500"/>
                <a:gd name="T21" fmla="*/ 33 h 609600"/>
                <a:gd name="T22" fmla="*/ 77 w 571500"/>
                <a:gd name="T23" fmla="*/ 39 h 609600"/>
                <a:gd name="T24" fmla="*/ 71 w 571500"/>
                <a:gd name="T25" fmla="*/ 46 h 609600"/>
                <a:gd name="T26" fmla="*/ 67 w 571500"/>
                <a:gd name="T27" fmla="*/ 52 h 609600"/>
                <a:gd name="T28" fmla="*/ 56 w 571500"/>
                <a:gd name="T29" fmla="*/ 58 h 609600"/>
                <a:gd name="T30" fmla="*/ 46 w 571500"/>
                <a:gd name="T31" fmla="*/ 61 h 609600"/>
                <a:gd name="T32" fmla="*/ 41 w 571500"/>
                <a:gd name="T33" fmla="*/ 65 h 609600"/>
                <a:gd name="T34" fmla="*/ 35 w 571500"/>
                <a:gd name="T35" fmla="*/ 73 h 609600"/>
                <a:gd name="T36" fmla="*/ 33 w 571500"/>
                <a:gd name="T37" fmla="*/ 81 h 609600"/>
                <a:gd name="T38" fmla="*/ 29 w 571500"/>
                <a:gd name="T39" fmla="*/ 90 h 609600"/>
                <a:gd name="T40" fmla="*/ 23 w 571500"/>
                <a:gd name="T41" fmla="*/ 91 h 609600"/>
                <a:gd name="T42" fmla="*/ 16 w 571500"/>
                <a:gd name="T43" fmla="*/ 85 h 609600"/>
                <a:gd name="T44" fmla="*/ 8 w 571500"/>
                <a:gd name="T45" fmla="*/ 82 h 609600"/>
                <a:gd name="T46" fmla="*/ 6 w 571500"/>
                <a:gd name="T47" fmla="*/ 79 h 609600"/>
                <a:gd name="T48" fmla="*/ 7 w 571500"/>
                <a:gd name="T49" fmla="*/ 73 h 609600"/>
                <a:gd name="T50" fmla="*/ 12 w 571500"/>
                <a:gd name="T51" fmla="*/ 70 h 609600"/>
                <a:gd name="T52" fmla="*/ 16 w 571500"/>
                <a:gd name="T53" fmla="*/ 63 h 609600"/>
                <a:gd name="T54" fmla="*/ 18 w 571500"/>
                <a:gd name="T55" fmla="*/ 59 h 609600"/>
                <a:gd name="T56" fmla="*/ 18 w 571500"/>
                <a:gd name="T57" fmla="*/ 54 h 609600"/>
                <a:gd name="T58" fmla="*/ 10 w 571500"/>
                <a:gd name="T59" fmla="*/ 57 h 609600"/>
                <a:gd name="T60" fmla="*/ 4 w 571500"/>
                <a:gd name="T61" fmla="*/ 56 h 609600"/>
                <a:gd name="T62" fmla="*/ 0 w 571500"/>
                <a:gd name="T63" fmla="*/ 51 h 609600"/>
                <a:gd name="T64" fmla="*/ 2 w 571500"/>
                <a:gd name="T65" fmla="*/ 48 h 609600"/>
                <a:gd name="T66" fmla="*/ 5 w 571500"/>
                <a:gd name="T67" fmla="*/ 43 h 609600"/>
                <a:gd name="T68" fmla="*/ 4 w 571500"/>
                <a:gd name="T69" fmla="*/ 38 h 609600"/>
                <a:gd name="T70" fmla="*/ 0 w 571500"/>
                <a:gd name="T71" fmla="*/ 34 h 609600"/>
                <a:gd name="T72" fmla="*/ 4 w 571500"/>
                <a:gd name="T73" fmla="*/ 32 h 609600"/>
                <a:gd name="T74" fmla="*/ 6 w 571500"/>
                <a:gd name="T75" fmla="*/ 28 h 609600"/>
                <a:gd name="T76" fmla="*/ 6 w 571500"/>
                <a:gd name="T77" fmla="*/ 23 h 609600"/>
                <a:gd name="T78" fmla="*/ 11 w 571500"/>
                <a:gd name="T79" fmla="*/ 19 h 609600"/>
                <a:gd name="T80" fmla="*/ 12 w 571500"/>
                <a:gd name="T81" fmla="*/ 13 h 609600"/>
                <a:gd name="T82" fmla="*/ 12 w 571500"/>
                <a:gd name="T83" fmla="*/ 7 h 609600"/>
                <a:gd name="T84" fmla="*/ 17 w 571500"/>
                <a:gd name="T85" fmla="*/ 4 h 609600"/>
                <a:gd name="T86" fmla="*/ 25 w 571500"/>
                <a:gd name="T87" fmla="*/ 3 h 609600"/>
                <a:gd name="T88" fmla="*/ 30 w 571500"/>
                <a:gd name="T89" fmla="*/ 0 h 6096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1500"/>
                <a:gd name="T136" fmla="*/ 0 h 609600"/>
                <a:gd name="T137" fmla="*/ 571500 w 571500"/>
                <a:gd name="T138" fmla="*/ 609600 h 60960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1500" h="609600">
                  <a:moveTo>
                    <a:pt x="213855" y="0"/>
                  </a:moveTo>
                  <a:lnTo>
                    <a:pt x="266243" y="11906"/>
                  </a:lnTo>
                  <a:lnTo>
                    <a:pt x="292437" y="35719"/>
                  </a:lnTo>
                  <a:lnTo>
                    <a:pt x="329346" y="46434"/>
                  </a:lnTo>
                  <a:lnTo>
                    <a:pt x="357921" y="89297"/>
                  </a:lnTo>
                  <a:lnTo>
                    <a:pt x="407927" y="101203"/>
                  </a:lnTo>
                  <a:lnTo>
                    <a:pt x="441265" y="97631"/>
                  </a:lnTo>
                  <a:lnTo>
                    <a:pt x="540087" y="96441"/>
                  </a:lnTo>
                  <a:lnTo>
                    <a:pt x="566670" y="140230"/>
                  </a:lnTo>
                  <a:lnTo>
                    <a:pt x="571500" y="188416"/>
                  </a:lnTo>
                  <a:lnTo>
                    <a:pt x="568280" y="222001"/>
                  </a:lnTo>
                  <a:lnTo>
                    <a:pt x="554374" y="259556"/>
                  </a:lnTo>
                  <a:lnTo>
                    <a:pt x="510325" y="306693"/>
                  </a:lnTo>
                  <a:lnTo>
                    <a:pt x="478128" y="346118"/>
                  </a:lnTo>
                  <a:lnTo>
                    <a:pt x="404075" y="387004"/>
                  </a:lnTo>
                  <a:lnTo>
                    <a:pt x="330537" y="406003"/>
                  </a:lnTo>
                  <a:lnTo>
                    <a:pt x="294604" y="433730"/>
                  </a:lnTo>
                  <a:lnTo>
                    <a:pt x="251138" y="483377"/>
                  </a:lnTo>
                  <a:lnTo>
                    <a:pt x="233430" y="541785"/>
                  </a:lnTo>
                  <a:lnTo>
                    <a:pt x="206062" y="601653"/>
                  </a:lnTo>
                  <a:lnTo>
                    <a:pt x="163849" y="609600"/>
                  </a:lnTo>
                  <a:lnTo>
                    <a:pt x="115910" y="569529"/>
                  </a:lnTo>
                  <a:lnTo>
                    <a:pt x="59565" y="549086"/>
                  </a:lnTo>
                  <a:lnTo>
                    <a:pt x="46686" y="525723"/>
                  </a:lnTo>
                  <a:lnTo>
                    <a:pt x="47168" y="486966"/>
                  </a:lnTo>
                  <a:lnTo>
                    <a:pt x="83713" y="465854"/>
                  </a:lnTo>
                  <a:lnTo>
                    <a:pt x="117520" y="422048"/>
                  </a:lnTo>
                  <a:lnTo>
                    <a:pt x="130399" y="394305"/>
                  </a:lnTo>
                  <a:lnTo>
                    <a:pt x="130399" y="363640"/>
                  </a:lnTo>
                  <a:lnTo>
                    <a:pt x="70834" y="382623"/>
                  </a:lnTo>
                  <a:lnTo>
                    <a:pt x="28977" y="370941"/>
                  </a:lnTo>
                  <a:lnTo>
                    <a:pt x="0" y="343198"/>
                  </a:lnTo>
                  <a:lnTo>
                    <a:pt x="12879" y="322755"/>
                  </a:lnTo>
                  <a:lnTo>
                    <a:pt x="33807" y="287710"/>
                  </a:lnTo>
                  <a:lnTo>
                    <a:pt x="25758" y="255585"/>
                  </a:lnTo>
                  <a:lnTo>
                    <a:pt x="0" y="227842"/>
                  </a:lnTo>
                  <a:lnTo>
                    <a:pt x="25758" y="216160"/>
                  </a:lnTo>
                  <a:lnTo>
                    <a:pt x="46686" y="188416"/>
                  </a:lnTo>
                  <a:lnTo>
                    <a:pt x="43466" y="156292"/>
                  </a:lnTo>
                  <a:lnTo>
                    <a:pt x="75663" y="128548"/>
                  </a:lnTo>
                  <a:lnTo>
                    <a:pt x="83713" y="89123"/>
                  </a:lnTo>
                  <a:lnTo>
                    <a:pt x="83713" y="48237"/>
                  </a:lnTo>
                  <a:lnTo>
                    <a:pt x="122349" y="24874"/>
                  </a:lnTo>
                  <a:lnTo>
                    <a:pt x="180304" y="17573"/>
                  </a:lnTo>
                  <a:lnTo>
                    <a:pt x="213855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4" name="Freeform 211"/>
            <p:cNvSpPr>
              <a:spLocks/>
            </p:cNvSpPr>
            <p:nvPr/>
          </p:nvSpPr>
          <p:spPr bwMode="auto">
            <a:xfrm>
              <a:off x="2840014" y="4651393"/>
              <a:ext cx="212725" cy="282575"/>
            </a:xfrm>
            <a:custGeom>
              <a:avLst/>
              <a:gdLst>
                <a:gd name="T0" fmla="*/ 2147483647 w 2433"/>
                <a:gd name="T1" fmla="*/ 2147483647 h 3386"/>
                <a:gd name="T2" fmla="*/ 2147483647 w 2433"/>
                <a:gd name="T3" fmla="*/ 2147483647 h 3386"/>
                <a:gd name="T4" fmla="*/ 2147483647 w 2433"/>
                <a:gd name="T5" fmla="*/ 2147483647 h 3386"/>
                <a:gd name="T6" fmla="*/ 2147483647 w 2433"/>
                <a:gd name="T7" fmla="*/ 2147483647 h 3386"/>
                <a:gd name="T8" fmla="*/ 2147483647 w 2433"/>
                <a:gd name="T9" fmla="*/ 2147483647 h 3386"/>
                <a:gd name="T10" fmla="*/ 2147483647 w 2433"/>
                <a:gd name="T11" fmla="*/ 2147483647 h 3386"/>
                <a:gd name="T12" fmla="*/ 2147483647 w 2433"/>
                <a:gd name="T13" fmla="*/ 2147483647 h 3386"/>
                <a:gd name="T14" fmla="*/ 2147483647 w 2433"/>
                <a:gd name="T15" fmla="*/ 2147483647 h 3386"/>
                <a:gd name="T16" fmla="*/ 2147483647 w 2433"/>
                <a:gd name="T17" fmla="*/ 2147483647 h 3386"/>
                <a:gd name="T18" fmla="*/ 2147483647 w 2433"/>
                <a:gd name="T19" fmla="*/ 2147483647 h 3386"/>
                <a:gd name="T20" fmla="*/ 2147483647 w 2433"/>
                <a:gd name="T21" fmla="*/ 2147483647 h 3386"/>
                <a:gd name="T22" fmla="*/ 2147483647 w 2433"/>
                <a:gd name="T23" fmla="*/ 2147483647 h 3386"/>
                <a:gd name="T24" fmla="*/ 2147483647 w 2433"/>
                <a:gd name="T25" fmla="*/ 2147483647 h 3386"/>
                <a:gd name="T26" fmla="*/ 2147483647 w 2433"/>
                <a:gd name="T27" fmla="*/ 2147483647 h 3386"/>
                <a:gd name="T28" fmla="*/ 2147483647 w 2433"/>
                <a:gd name="T29" fmla="*/ 2147483647 h 3386"/>
                <a:gd name="T30" fmla="*/ 2147483647 w 2433"/>
                <a:gd name="T31" fmla="*/ 2147483647 h 3386"/>
                <a:gd name="T32" fmla="*/ 2147483647 w 2433"/>
                <a:gd name="T33" fmla="*/ 2147483647 h 3386"/>
                <a:gd name="T34" fmla="*/ 2147483647 w 2433"/>
                <a:gd name="T35" fmla="*/ 2147483647 h 3386"/>
                <a:gd name="T36" fmla="*/ 2147483647 w 2433"/>
                <a:gd name="T37" fmla="*/ 2147483647 h 3386"/>
                <a:gd name="T38" fmla="*/ 2147483647 w 2433"/>
                <a:gd name="T39" fmla="*/ 2147483647 h 3386"/>
                <a:gd name="T40" fmla="*/ 2147483647 w 2433"/>
                <a:gd name="T41" fmla="*/ 2147483647 h 3386"/>
                <a:gd name="T42" fmla="*/ 2147483647 w 2433"/>
                <a:gd name="T43" fmla="*/ 2147483647 h 3386"/>
                <a:gd name="T44" fmla="*/ 2147483647 w 2433"/>
                <a:gd name="T45" fmla="*/ 2147483647 h 3386"/>
                <a:gd name="T46" fmla="*/ 2147483647 w 2433"/>
                <a:gd name="T47" fmla="*/ 2147483647 h 3386"/>
                <a:gd name="T48" fmla="*/ 2147483647 w 2433"/>
                <a:gd name="T49" fmla="*/ 2147483647 h 3386"/>
                <a:gd name="T50" fmla="*/ 2147483647 w 2433"/>
                <a:gd name="T51" fmla="*/ 2147483647 h 3386"/>
                <a:gd name="T52" fmla="*/ 2147483647 w 2433"/>
                <a:gd name="T53" fmla="*/ 2147483647 h 3386"/>
                <a:gd name="T54" fmla="*/ 2147483647 w 2433"/>
                <a:gd name="T55" fmla="*/ 2147483647 h 3386"/>
                <a:gd name="T56" fmla="*/ 2147483647 w 2433"/>
                <a:gd name="T57" fmla="*/ 2147483647 h 3386"/>
                <a:gd name="T58" fmla="*/ 2147483647 w 2433"/>
                <a:gd name="T59" fmla="*/ 2147483647 h 3386"/>
                <a:gd name="T60" fmla="*/ 2147483647 w 2433"/>
                <a:gd name="T61" fmla="*/ 2147483647 h 3386"/>
                <a:gd name="T62" fmla="*/ 2147483647 w 2433"/>
                <a:gd name="T63" fmla="*/ 2147483647 h 3386"/>
                <a:gd name="T64" fmla="*/ 2147483647 w 2433"/>
                <a:gd name="T65" fmla="*/ 2147483647 h 3386"/>
                <a:gd name="T66" fmla="*/ 2147483647 w 2433"/>
                <a:gd name="T67" fmla="*/ 2147483647 h 3386"/>
                <a:gd name="T68" fmla="*/ 2147483647 w 2433"/>
                <a:gd name="T69" fmla="*/ 2147483647 h 3386"/>
                <a:gd name="T70" fmla="*/ 2147483647 w 2433"/>
                <a:gd name="T71" fmla="*/ 2147483647 h 3386"/>
                <a:gd name="T72" fmla="*/ 2147483647 w 2433"/>
                <a:gd name="T73" fmla="*/ 2147483647 h 3386"/>
                <a:gd name="T74" fmla="*/ 2147483647 w 2433"/>
                <a:gd name="T75" fmla="*/ 2147483647 h 3386"/>
                <a:gd name="T76" fmla="*/ 2147483647 w 2433"/>
                <a:gd name="T77" fmla="*/ 2147483647 h 3386"/>
                <a:gd name="T78" fmla="*/ 2147483647 w 2433"/>
                <a:gd name="T79" fmla="*/ 2147483647 h 3386"/>
                <a:gd name="T80" fmla="*/ 2147483647 w 2433"/>
                <a:gd name="T81" fmla="*/ 2147483647 h 3386"/>
                <a:gd name="T82" fmla="*/ 2147483647 w 2433"/>
                <a:gd name="T83" fmla="*/ 2147483647 h 3386"/>
                <a:gd name="T84" fmla="*/ 2147483647 w 2433"/>
                <a:gd name="T85" fmla="*/ 2147483647 h 3386"/>
                <a:gd name="T86" fmla="*/ 2147483647 w 2433"/>
                <a:gd name="T87" fmla="*/ 2147483647 h 3386"/>
                <a:gd name="T88" fmla="*/ 2147483647 w 2433"/>
                <a:gd name="T89" fmla="*/ 2147483647 h 3386"/>
                <a:gd name="T90" fmla="*/ 2147483647 w 2433"/>
                <a:gd name="T91" fmla="*/ 2147483647 h 3386"/>
                <a:gd name="T92" fmla="*/ 2147483647 w 2433"/>
                <a:gd name="T93" fmla="*/ 2147483647 h 3386"/>
                <a:gd name="T94" fmla="*/ 2147483647 w 2433"/>
                <a:gd name="T95" fmla="*/ 2147483647 h 3386"/>
                <a:gd name="T96" fmla="*/ 2147483647 w 2433"/>
                <a:gd name="T97" fmla="*/ 2147483647 h 3386"/>
                <a:gd name="T98" fmla="*/ 2147483647 w 2433"/>
                <a:gd name="T99" fmla="*/ 2147483647 h 3386"/>
                <a:gd name="T100" fmla="*/ 2147483647 w 2433"/>
                <a:gd name="T101" fmla="*/ 2147483647 h 3386"/>
                <a:gd name="T102" fmla="*/ 2147483647 w 2433"/>
                <a:gd name="T103" fmla="*/ 2147483647 h 3386"/>
                <a:gd name="T104" fmla="*/ 0 w 2433"/>
                <a:gd name="T105" fmla="*/ 2147483647 h 3386"/>
                <a:gd name="T106" fmla="*/ 2147483647 w 2433"/>
                <a:gd name="T107" fmla="*/ 2147483647 h 3386"/>
                <a:gd name="T108" fmla="*/ 2147483647 w 2433"/>
                <a:gd name="T109" fmla="*/ 2147483647 h 3386"/>
                <a:gd name="T110" fmla="*/ 2147483647 w 2433"/>
                <a:gd name="T111" fmla="*/ 2147483647 h 3386"/>
                <a:gd name="T112" fmla="*/ 2147483647 w 2433"/>
                <a:gd name="T113" fmla="*/ 2147483647 h 3386"/>
                <a:gd name="T114" fmla="*/ 2147483647 w 2433"/>
                <a:gd name="T115" fmla="*/ 2147483647 h 3386"/>
                <a:gd name="T116" fmla="*/ 2147483647 w 2433"/>
                <a:gd name="T117" fmla="*/ 2147483647 h 3386"/>
                <a:gd name="T118" fmla="*/ 2147483647 w 2433"/>
                <a:gd name="T119" fmla="*/ 2147483647 h 3386"/>
                <a:gd name="T120" fmla="*/ 2147483647 w 2433"/>
                <a:gd name="T121" fmla="*/ 2147483647 h 3386"/>
                <a:gd name="T122" fmla="*/ 2147483647 w 2433"/>
                <a:gd name="T123" fmla="*/ 2147483647 h 33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33"/>
                <a:gd name="T187" fmla="*/ 0 h 3386"/>
                <a:gd name="T188" fmla="*/ 2433 w 2433"/>
                <a:gd name="T189" fmla="*/ 3386 h 338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33" h="3386">
                  <a:moveTo>
                    <a:pt x="273" y="1059"/>
                  </a:moveTo>
                  <a:lnTo>
                    <a:pt x="264" y="984"/>
                  </a:lnTo>
                  <a:lnTo>
                    <a:pt x="312" y="976"/>
                  </a:lnTo>
                  <a:lnTo>
                    <a:pt x="360" y="912"/>
                  </a:lnTo>
                  <a:lnTo>
                    <a:pt x="376" y="824"/>
                  </a:lnTo>
                  <a:lnTo>
                    <a:pt x="488" y="912"/>
                  </a:lnTo>
                  <a:lnTo>
                    <a:pt x="536" y="848"/>
                  </a:lnTo>
                  <a:lnTo>
                    <a:pt x="496" y="776"/>
                  </a:lnTo>
                  <a:lnTo>
                    <a:pt x="600" y="720"/>
                  </a:lnTo>
                  <a:lnTo>
                    <a:pt x="648" y="656"/>
                  </a:lnTo>
                  <a:lnTo>
                    <a:pt x="736" y="592"/>
                  </a:lnTo>
                  <a:lnTo>
                    <a:pt x="744" y="472"/>
                  </a:lnTo>
                  <a:lnTo>
                    <a:pt x="818" y="364"/>
                  </a:lnTo>
                  <a:lnTo>
                    <a:pt x="872" y="304"/>
                  </a:lnTo>
                  <a:lnTo>
                    <a:pt x="1008" y="304"/>
                  </a:lnTo>
                  <a:lnTo>
                    <a:pt x="1136" y="272"/>
                  </a:lnTo>
                  <a:lnTo>
                    <a:pt x="1232" y="208"/>
                  </a:lnTo>
                  <a:lnTo>
                    <a:pt x="1360" y="144"/>
                  </a:lnTo>
                  <a:lnTo>
                    <a:pt x="1448" y="112"/>
                  </a:lnTo>
                  <a:lnTo>
                    <a:pt x="1496" y="56"/>
                  </a:lnTo>
                  <a:lnTo>
                    <a:pt x="1592" y="0"/>
                  </a:lnTo>
                  <a:lnTo>
                    <a:pt x="1657" y="51"/>
                  </a:lnTo>
                  <a:lnTo>
                    <a:pt x="1362" y="275"/>
                  </a:lnTo>
                  <a:lnTo>
                    <a:pt x="1248" y="472"/>
                  </a:lnTo>
                  <a:lnTo>
                    <a:pt x="1204" y="588"/>
                  </a:lnTo>
                  <a:lnTo>
                    <a:pt x="1208" y="688"/>
                  </a:lnTo>
                  <a:lnTo>
                    <a:pt x="1296" y="768"/>
                  </a:lnTo>
                  <a:lnTo>
                    <a:pt x="1360" y="880"/>
                  </a:lnTo>
                  <a:lnTo>
                    <a:pt x="1320" y="952"/>
                  </a:lnTo>
                  <a:lnTo>
                    <a:pt x="1352" y="1040"/>
                  </a:lnTo>
                  <a:lnTo>
                    <a:pt x="1400" y="1104"/>
                  </a:lnTo>
                  <a:lnTo>
                    <a:pt x="1488" y="1104"/>
                  </a:lnTo>
                  <a:lnTo>
                    <a:pt x="1616" y="1104"/>
                  </a:lnTo>
                  <a:lnTo>
                    <a:pt x="1720" y="1096"/>
                  </a:lnTo>
                  <a:lnTo>
                    <a:pt x="1816" y="1128"/>
                  </a:lnTo>
                  <a:lnTo>
                    <a:pt x="1896" y="1240"/>
                  </a:lnTo>
                  <a:lnTo>
                    <a:pt x="1960" y="1304"/>
                  </a:lnTo>
                  <a:lnTo>
                    <a:pt x="2048" y="1296"/>
                  </a:lnTo>
                  <a:lnTo>
                    <a:pt x="2176" y="1280"/>
                  </a:lnTo>
                  <a:lnTo>
                    <a:pt x="2264" y="1280"/>
                  </a:lnTo>
                  <a:lnTo>
                    <a:pt x="2315" y="1305"/>
                  </a:lnTo>
                  <a:lnTo>
                    <a:pt x="2264" y="1416"/>
                  </a:lnTo>
                  <a:lnTo>
                    <a:pt x="2248" y="1536"/>
                  </a:lnTo>
                  <a:lnTo>
                    <a:pt x="2264" y="1640"/>
                  </a:lnTo>
                  <a:lnTo>
                    <a:pt x="2256" y="1720"/>
                  </a:lnTo>
                  <a:lnTo>
                    <a:pt x="2320" y="1776"/>
                  </a:lnTo>
                  <a:lnTo>
                    <a:pt x="2336" y="1832"/>
                  </a:lnTo>
                  <a:lnTo>
                    <a:pt x="2293" y="1887"/>
                  </a:lnTo>
                  <a:lnTo>
                    <a:pt x="2280" y="1952"/>
                  </a:lnTo>
                  <a:lnTo>
                    <a:pt x="2336" y="2016"/>
                  </a:lnTo>
                  <a:lnTo>
                    <a:pt x="2376" y="2088"/>
                  </a:lnTo>
                  <a:lnTo>
                    <a:pt x="2432" y="2144"/>
                  </a:lnTo>
                  <a:lnTo>
                    <a:pt x="2433" y="2210"/>
                  </a:lnTo>
                  <a:lnTo>
                    <a:pt x="2368" y="2146"/>
                  </a:lnTo>
                  <a:lnTo>
                    <a:pt x="2313" y="2111"/>
                  </a:lnTo>
                  <a:lnTo>
                    <a:pt x="2197" y="2153"/>
                  </a:lnTo>
                  <a:lnTo>
                    <a:pt x="2128" y="2191"/>
                  </a:lnTo>
                  <a:lnTo>
                    <a:pt x="2061" y="2168"/>
                  </a:lnTo>
                  <a:lnTo>
                    <a:pt x="1962" y="2200"/>
                  </a:lnTo>
                  <a:lnTo>
                    <a:pt x="1855" y="2185"/>
                  </a:lnTo>
                  <a:lnTo>
                    <a:pt x="1857" y="2242"/>
                  </a:lnTo>
                  <a:lnTo>
                    <a:pt x="1873" y="2288"/>
                  </a:lnTo>
                  <a:lnTo>
                    <a:pt x="1906" y="2321"/>
                  </a:lnTo>
                  <a:lnTo>
                    <a:pt x="1953" y="2336"/>
                  </a:lnTo>
                  <a:lnTo>
                    <a:pt x="2007" y="2329"/>
                  </a:lnTo>
                  <a:lnTo>
                    <a:pt x="1986" y="2408"/>
                  </a:lnTo>
                  <a:lnTo>
                    <a:pt x="1897" y="2399"/>
                  </a:lnTo>
                  <a:lnTo>
                    <a:pt x="1816" y="2417"/>
                  </a:lnTo>
                  <a:lnTo>
                    <a:pt x="1785" y="2483"/>
                  </a:lnTo>
                  <a:lnTo>
                    <a:pt x="1785" y="2551"/>
                  </a:lnTo>
                  <a:lnTo>
                    <a:pt x="1888" y="2624"/>
                  </a:lnTo>
                  <a:lnTo>
                    <a:pt x="1920" y="2719"/>
                  </a:lnTo>
                  <a:lnTo>
                    <a:pt x="1936" y="2791"/>
                  </a:lnTo>
                  <a:lnTo>
                    <a:pt x="1896" y="2885"/>
                  </a:lnTo>
                  <a:lnTo>
                    <a:pt x="1897" y="3019"/>
                  </a:lnTo>
                  <a:lnTo>
                    <a:pt x="1854" y="3229"/>
                  </a:lnTo>
                  <a:lnTo>
                    <a:pt x="1864" y="3319"/>
                  </a:lnTo>
                  <a:lnTo>
                    <a:pt x="1794" y="3386"/>
                  </a:lnTo>
                  <a:lnTo>
                    <a:pt x="1762" y="3307"/>
                  </a:lnTo>
                  <a:lnTo>
                    <a:pt x="1698" y="3280"/>
                  </a:lnTo>
                  <a:lnTo>
                    <a:pt x="1726" y="3175"/>
                  </a:lnTo>
                  <a:lnTo>
                    <a:pt x="1770" y="3118"/>
                  </a:lnTo>
                  <a:lnTo>
                    <a:pt x="1783" y="3058"/>
                  </a:lnTo>
                  <a:lnTo>
                    <a:pt x="1710" y="3002"/>
                  </a:lnTo>
                  <a:lnTo>
                    <a:pt x="1606" y="2969"/>
                  </a:lnTo>
                  <a:lnTo>
                    <a:pt x="1530" y="2975"/>
                  </a:lnTo>
                  <a:lnTo>
                    <a:pt x="1449" y="2944"/>
                  </a:lnTo>
                  <a:lnTo>
                    <a:pt x="1375" y="3008"/>
                  </a:lnTo>
                  <a:lnTo>
                    <a:pt x="1288" y="2999"/>
                  </a:lnTo>
                  <a:lnTo>
                    <a:pt x="1209" y="3041"/>
                  </a:lnTo>
                  <a:lnTo>
                    <a:pt x="1152" y="2933"/>
                  </a:lnTo>
                  <a:lnTo>
                    <a:pt x="1122" y="2803"/>
                  </a:lnTo>
                  <a:lnTo>
                    <a:pt x="1048" y="2752"/>
                  </a:lnTo>
                  <a:lnTo>
                    <a:pt x="958" y="2720"/>
                  </a:lnTo>
                  <a:lnTo>
                    <a:pt x="943" y="2624"/>
                  </a:lnTo>
                  <a:lnTo>
                    <a:pt x="801" y="2552"/>
                  </a:lnTo>
                  <a:lnTo>
                    <a:pt x="720" y="2561"/>
                  </a:lnTo>
                  <a:lnTo>
                    <a:pt x="664" y="2465"/>
                  </a:lnTo>
                  <a:lnTo>
                    <a:pt x="532" y="2464"/>
                  </a:lnTo>
                  <a:lnTo>
                    <a:pt x="408" y="2473"/>
                  </a:lnTo>
                  <a:lnTo>
                    <a:pt x="306" y="2444"/>
                  </a:lnTo>
                  <a:lnTo>
                    <a:pt x="250" y="2362"/>
                  </a:lnTo>
                  <a:lnTo>
                    <a:pt x="190" y="2344"/>
                  </a:lnTo>
                  <a:lnTo>
                    <a:pt x="130" y="2290"/>
                  </a:lnTo>
                  <a:lnTo>
                    <a:pt x="33" y="2264"/>
                  </a:lnTo>
                  <a:lnTo>
                    <a:pt x="0" y="2192"/>
                  </a:lnTo>
                  <a:lnTo>
                    <a:pt x="96" y="2184"/>
                  </a:lnTo>
                  <a:lnTo>
                    <a:pt x="64" y="2096"/>
                  </a:lnTo>
                  <a:lnTo>
                    <a:pt x="112" y="2040"/>
                  </a:lnTo>
                  <a:lnTo>
                    <a:pt x="205" y="1999"/>
                  </a:lnTo>
                  <a:lnTo>
                    <a:pt x="256" y="1984"/>
                  </a:lnTo>
                  <a:lnTo>
                    <a:pt x="312" y="1912"/>
                  </a:lnTo>
                  <a:lnTo>
                    <a:pt x="352" y="1848"/>
                  </a:lnTo>
                  <a:lnTo>
                    <a:pt x="364" y="1753"/>
                  </a:lnTo>
                  <a:lnTo>
                    <a:pt x="424" y="1736"/>
                  </a:lnTo>
                  <a:lnTo>
                    <a:pt x="320" y="1704"/>
                  </a:lnTo>
                  <a:lnTo>
                    <a:pt x="360" y="1632"/>
                  </a:lnTo>
                  <a:lnTo>
                    <a:pt x="364" y="1529"/>
                  </a:lnTo>
                  <a:lnTo>
                    <a:pt x="328" y="1464"/>
                  </a:lnTo>
                  <a:lnTo>
                    <a:pt x="376" y="1392"/>
                  </a:lnTo>
                  <a:lnTo>
                    <a:pt x="328" y="1304"/>
                  </a:lnTo>
                  <a:lnTo>
                    <a:pt x="360" y="1248"/>
                  </a:lnTo>
                  <a:lnTo>
                    <a:pt x="360" y="1184"/>
                  </a:lnTo>
                  <a:lnTo>
                    <a:pt x="272" y="1152"/>
                  </a:lnTo>
                  <a:lnTo>
                    <a:pt x="273" y="105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5" name="Freeform 212"/>
            <p:cNvSpPr>
              <a:spLocks/>
            </p:cNvSpPr>
            <p:nvPr/>
          </p:nvSpPr>
          <p:spPr bwMode="auto">
            <a:xfrm>
              <a:off x="2946376" y="4668856"/>
              <a:ext cx="234950" cy="184150"/>
            </a:xfrm>
            <a:custGeom>
              <a:avLst/>
              <a:gdLst>
                <a:gd name="T0" fmla="*/ 35 w 1383567"/>
                <a:gd name="T1" fmla="*/ 6 h 1079500"/>
                <a:gd name="T2" fmla="*/ 49 w 1383567"/>
                <a:gd name="T3" fmla="*/ 2 h 1079500"/>
                <a:gd name="T4" fmla="*/ 65 w 1383567"/>
                <a:gd name="T5" fmla="*/ 2 h 1079500"/>
                <a:gd name="T6" fmla="*/ 72 w 1383567"/>
                <a:gd name="T7" fmla="*/ 16 h 1079500"/>
                <a:gd name="T8" fmla="*/ 88 w 1383567"/>
                <a:gd name="T9" fmla="*/ 15 h 1079500"/>
                <a:gd name="T10" fmla="*/ 102 w 1383567"/>
                <a:gd name="T11" fmla="*/ 14 h 1079500"/>
                <a:gd name="T12" fmla="*/ 112 w 1383567"/>
                <a:gd name="T13" fmla="*/ 21 h 1079500"/>
                <a:gd name="T14" fmla="*/ 124 w 1383567"/>
                <a:gd name="T15" fmla="*/ 24 h 1079500"/>
                <a:gd name="T16" fmla="*/ 136 w 1383567"/>
                <a:gd name="T17" fmla="*/ 15 h 1079500"/>
                <a:gd name="T18" fmla="*/ 153 w 1383567"/>
                <a:gd name="T19" fmla="*/ 14 h 1079500"/>
                <a:gd name="T20" fmla="*/ 160 w 1383567"/>
                <a:gd name="T21" fmla="*/ 26 h 1079500"/>
                <a:gd name="T22" fmla="*/ 173 w 1383567"/>
                <a:gd name="T23" fmla="*/ 26 h 1079500"/>
                <a:gd name="T24" fmla="*/ 182 w 1383567"/>
                <a:gd name="T25" fmla="*/ 36 h 1079500"/>
                <a:gd name="T26" fmla="*/ 185 w 1383567"/>
                <a:gd name="T27" fmla="*/ 46 h 1079500"/>
                <a:gd name="T28" fmla="*/ 195 w 1383567"/>
                <a:gd name="T29" fmla="*/ 48 h 1079500"/>
                <a:gd name="T30" fmla="*/ 184 w 1383567"/>
                <a:gd name="T31" fmla="*/ 62 h 1079500"/>
                <a:gd name="T32" fmla="*/ 180 w 1383567"/>
                <a:gd name="T33" fmla="*/ 70 h 1079500"/>
                <a:gd name="T34" fmla="*/ 176 w 1383567"/>
                <a:gd name="T35" fmla="*/ 75 h 1079500"/>
                <a:gd name="T36" fmla="*/ 174 w 1383567"/>
                <a:gd name="T37" fmla="*/ 85 h 1079500"/>
                <a:gd name="T38" fmla="*/ 181 w 1383567"/>
                <a:gd name="T39" fmla="*/ 91 h 1079500"/>
                <a:gd name="T40" fmla="*/ 176 w 1383567"/>
                <a:gd name="T41" fmla="*/ 98 h 1079500"/>
                <a:gd name="T42" fmla="*/ 161 w 1383567"/>
                <a:gd name="T43" fmla="*/ 106 h 1079500"/>
                <a:gd name="T44" fmla="*/ 149 w 1383567"/>
                <a:gd name="T45" fmla="*/ 110 h 1079500"/>
                <a:gd name="T46" fmla="*/ 141 w 1383567"/>
                <a:gd name="T47" fmla="*/ 108 h 1079500"/>
                <a:gd name="T48" fmla="*/ 131 w 1383567"/>
                <a:gd name="T49" fmla="*/ 106 h 1079500"/>
                <a:gd name="T50" fmla="*/ 125 w 1383567"/>
                <a:gd name="T51" fmla="*/ 110 h 1079500"/>
                <a:gd name="T52" fmla="*/ 129 w 1383567"/>
                <a:gd name="T53" fmla="*/ 120 h 1079500"/>
                <a:gd name="T54" fmla="*/ 132 w 1383567"/>
                <a:gd name="T55" fmla="*/ 129 h 1079500"/>
                <a:gd name="T56" fmla="*/ 137 w 1383567"/>
                <a:gd name="T57" fmla="*/ 134 h 1079500"/>
                <a:gd name="T58" fmla="*/ 129 w 1383567"/>
                <a:gd name="T59" fmla="*/ 143 h 1079500"/>
                <a:gd name="T60" fmla="*/ 115 w 1383567"/>
                <a:gd name="T61" fmla="*/ 150 h 1079500"/>
                <a:gd name="T62" fmla="*/ 110 w 1383567"/>
                <a:gd name="T63" fmla="*/ 153 h 1079500"/>
                <a:gd name="T64" fmla="*/ 102 w 1383567"/>
                <a:gd name="T65" fmla="*/ 154 h 1079500"/>
                <a:gd name="T66" fmla="*/ 89 w 1383567"/>
                <a:gd name="T67" fmla="*/ 142 h 1079500"/>
                <a:gd name="T68" fmla="*/ 85 w 1383567"/>
                <a:gd name="T69" fmla="*/ 134 h 1079500"/>
                <a:gd name="T70" fmla="*/ 78 w 1383567"/>
                <a:gd name="T71" fmla="*/ 124 h 1079500"/>
                <a:gd name="T72" fmla="*/ 82 w 1383567"/>
                <a:gd name="T73" fmla="*/ 115 h 1079500"/>
                <a:gd name="T74" fmla="*/ 76 w 1383567"/>
                <a:gd name="T75" fmla="*/ 107 h 1079500"/>
                <a:gd name="T76" fmla="*/ 76 w 1383567"/>
                <a:gd name="T77" fmla="*/ 95 h 1079500"/>
                <a:gd name="T78" fmla="*/ 80 w 1383567"/>
                <a:gd name="T79" fmla="*/ 78 h 1079500"/>
                <a:gd name="T80" fmla="*/ 69 w 1383567"/>
                <a:gd name="T81" fmla="*/ 77 h 1079500"/>
                <a:gd name="T82" fmla="*/ 49 w 1383567"/>
                <a:gd name="T83" fmla="*/ 73 h 1079500"/>
                <a:gd name="T84" fmla="*/ 38 w 1383567"/>
                <a:gd name="T85" fmla="*/ 63 h 1079500"/>
                <a:gd name="T86" fmla="*/ 14 w 1383567"/>
                <a:gd name="T87" fmla="*/ 64 h 1079500"/>
                <a:gd name="T88" fmla="*/ 8 w 1383567"/>
                <a:gd name="T89" fmla="*/ 53 h 1079500"/>
                <a:gd name="T90" fmla="*/ 6 w 1383567"/>
                <a:gd name="T91" fmla="*/ 40 h 1079500"/>
                <a:gd name="T92" fmla="*/ 0 w 1383567"/>
                <a:gd name="T93" fmla="*/ 27 h 1079500"/>
                <a:gd name="T94" fmla="*/ 11 w 1383567"/>
                <a:gd name="T95" fmla="*/ 6 h 1079500"/>
                <a:gd name="T96" fmla="*/ 20 w 1383567"/>
                <a:gd name="T97" fmla="*/ 8 h 1079500"/>
                <a:gd name="T98" fmla="*/ 20 w 1383567"/>
                <a:gd name="T99" fmla="*/ 18 h 1079500"/>
                <a:gd name="T100" fmla="*/ 19 w 1383567"/>
                <a:gd name="T101" fmla="*/ 32 h 1079500"/>
                <a:gd name="T102" fmla="*/ 31 w 1383567"/>
                <a:gd name="T103" fmla="*/ 35 h 1079500"/>
                <a:gd name="T104" fmla="*/ 33 w 1383567"/>
                <a:gd name="T105" fmla="*/ 26 h 1079500"/>
                <a:gd name="T106" fmla="*/ 25 w 1383567"/>
                <a:gd name="T107" fmla="*/ 15 h 10795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83567"/>
                <a:gd name="T163" fmla="*/ 0 h 1079500"/>
                <a:gd name="T164" fmla="*/ 1383567 w 1383567"/>
                <a:gd name="T165" fmla="*/ 1079500 h 10795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83567" h="1079500">
                  <a:moveTo>
                    <a:pt x="207216" y="61574"/>
                  </a:moveTo>
                  <a:lnTo>
                    <a:pt x="249449" y="39095"/>
                  </a:lnTo>
                  <a:lnTo>
                    <a:pt x="296833" y="30298"/>
                  </a:lnTo>
                  <a:lnTo>
                    <a:pt x="343701" y="16615"/>
                  </a:lnTo>
                  <a:lnTo>
                    <a:pt x="395720" y="7819"/>
                  </a:lnTo>
                  <a:lnTo>
                    <a:pt x="457010" y="16615"/>
                  </a:lnTo>
                  <a:lnTo>
                    <a:pt x="513149" y="52778"/>
                  </a:lnTo>
                  <a:lnTo>
                    <a:pt x="508514" y="110442"/>
                  </a:lnTo>
                  <a:lnTo>
                    <a:pt x="569804" y="115329"/>
                  </a:lnTo>
                  <a:lnTo>
                    <a:pt x="626458" y="101646"/>
                  </a:lnTo>
                  <a:lnTo>
                    <a:pt x="664056" y="88452"/>
                  </a:lnTo>
                  <a:lnTo>
                    <a:pt x="725346" y="97248"/>
                  </a:lnTo>
                  <a:lnTo>
                    <a:pt x="753673" y="128524"/>
                  </a:lnTo>
                  <a:lnTo>
                    <a:pt x="795906" y="146605"/>
                  </a:lnTo>
                  <a:lnTo>
                    <a:pt x="838140" y="151003"/>
                  </a:lnTo>
                  <a:lnTo>
                    <a:pt x="875738" y="164197"/>
                  </a:lnTo>
                  <a:lnTo>
                    <a:pt x="927757" y="137320"/>
                  </a:lnTo>
                  <a:lnTo>
                    <a:pt x="965354" y="106044"/>
                  </a:lnTo>
                  <a:lnTo>
                    <a:pt x="1026644" y="92850"/>
                  </a:lnTo>
                  <a:lnTo>
                    <a:pt x="1083299" y="97248"/>
                  </a:lnTo>
                  <a:lnTo>
                    <a:pt x="1111626" y="132922"/>
                  </a:lnTo>
                  <a:lnTo>
                    <a:pt x="1134803" y="182279"/>
                  </a:lnTo>
                  <a:lnTo>
                    <a:pt x="1177551" y="177880"/>
                  </a:lnTo>
                  <a:lnTo>
                    <a:pt x="1224420" y="182279"/>
                  </a:lnTo>
                  <a:lnTo>
                    <a:pt x="1278499" y="203292"/>
                  </a:lnTo>
                  <a:lnTo>
                    <a:pt x="1290345" y="249228"/>
                  </a:lnTo>
                  <a:lnTo>
                    <a:pt x="1285709" y="280504"/>
                  </a:lnTo>
                  <a:lnTo>
                    <a:pt x="1309401" y="316178"/>
                  </a:lnTo>
                  <a:lnTo>
                    <a:pt x="1346999" y="298096"/>
                  </a:lnTo>
                  <a:lnTo>
                    <a:pt x="1383567" y="334748"/>
                  </a:lnTo>
                  <a:lnTo>
                    <a:pt x="1290345" y="378729"/>
                  </a:lnTo>
                  <a:lnTo>
                    <a:pt x="1299615" y="428086"/>
                  </a:lnTo>
                  <a:lnTo>
                    <a:pt x="1301676" y="454964"/>
                  </a:lnTo>
                  <a:lnTo>
                    <a:pt x="1276439" y="481352"/>
                  </a:lnTo>
                  <a:lnTo>
                    <a:pt x="1243476" y="490637"/>
                  </a:lnTo>
                  <a:lnTo>
                    <a:pt x="1243476" y="520936"/>
                  </a:lnTo>
                  <a:lnTo>
                    <a:pt x="1229055" y="561985"/>
                  </a:lnTo>
                  <a:lnTo>
                    <a:pt x="1233690" y="588863"/>
                  </a:lnTo>
                  <a:lnTo>
                    <a:pt x="1257382" y="606455"/>
                  </a:lnTo>
                  <a:lnTo>
                    <a:pt x="1281074" y="633333"/>
                  </a:lnTo>
                  <a:lnTo>
                    <a:pt x="1291890" y="648482"/>
                  </a:lnTo>
                  <a:lnTo>
                    <a:pt x="1242961" y="681712"/>
                  </a:lnTo>
                  <a:lnTo>
                    <a:pt x="1208968" y="715431"/>
                  </a:lnTo>
                  <a:lnTo>
                    <a:pt x="1140468" y="731558"/>
                  </a:lnTo>
                  <a:lnTo>
                    <a:pt x="1083814" y="734979"/>
                  </a:lnTo>
                  <a:lnTo>
                    <a:pt x="1057032" y="762345"/>
                  </a:lnTo>
                  <a:lnTo>
                    <a:pt x="1046731" y="789222"/>
                  </a:lnTo>
                  <a:lnTo>
                    <a:pt x="1001922" y="746218"/>
                  </a:lnTo>
                  <a:lnTo>
                    <a:pt x="955569" y="750617"/>
                  </a:lnTo>
                  <a:lnTo>
                    <a:pt x="929302" y="730581"/>
                  </a:lnTo>
                  <a:lnTo>
                    <a:pt x="868527" y="721784"/>
                  </a:lnTo>
                  <a:lnTo>
                    <a:pt x="882948" y="760879"/>
                  </a:lnTo>
                  <a:lnTo>
                    <a:pt x="907670" y="782870"/>
                  </a:lnTo>
                  <a:lnTo>
                    <a:pt x="910760" y="831249"/>
                  </a:lnTo>
                  <a:lnTo>
                    <a:pt x="935482" y="863502"/>
                  </a:lnTo>
                  <a:lnTo>
                    <a:pt x="937027" y="895755"/>
                  </a:lnTo>
                  <a:lnTo>
                    <a:pt x="984411" y="903086"/>
                  </a:lnTo>
                  <a:lnTo>
                    <a:pt x="970505" y="928497"/>
                  </a:lnTo>
                  <a:lnTo>
                    <a:pt x="939602" y="952931"/>
                  </a:lnTo>
                  <a:lnTo>
                    <a:pt x="911790" y="993003"/>
                  </a:lnTo>
                  <a:lnTo>
                    <a:pt x="848955" y="1012062"/>
                  </a:lnTo>
                  <a:lnTo>
                    <a:pt x="815993" y="1039917"/>
                  </a:lnTo>
                  <a:lnTo>
                    <a:pt x="788181" y="1079500"/>
                  </a:lnTo>
                  <a:lnTo>
                    <a:pt x="778910" y="1056043"/>
                  </a:lnTo>
                  <a:lnTo>
                    <a:pt x="755733" y="1039428"/>
                  </a:lnTo>
                  <a:lnTo>
                    <a:pt x="718650" y="1067283"/>
                  </a:lnTo>
                  <a:lnTo>
                    <a:pt x="615642" y="1026722"/>
                  </a:lnTo>
                  <a:lnTo>
                    <a:pt x="629841" y="981721"/>
                  </a:lnTo>
                  <a:lnTo>
                    <a:pt x="629841" y="949574"/>
                  </a:lnTo>
                  <a:lnTo>
                    <a:pt x="601266" y="924571"/>
                  </a:lnTo>
                  <a:lnTo>
                    <a:pt x="579834" y="891233"/>
                  </a:lnTo>
                  <a:lnTo>
                    <a:pt x="550069" y="855515"/>
                  </a:lnTo>
                  <a:lnTo>
                    <a:pt x="554868" y="826851"/>
                  </a:lnTo>
                  <a:lnTo>
                    <a:pt x="579834" y="799555"/>
                  </a:lnTo>
                  <a:lnTo>
                    <a:pt x="570309" y="770980"/>
                  </a:lnTo>
                  <a:lnTo>
                    <a:pt x="538162" y="741215"/>
                  </a:lnTo>
                  <a:lnTo>
                    <a:pt x="540961" y="705658"/>
                  </a:lnTo>
                  <a:lnTo>
                    <a:pt x="535781" y="655490"/>
                  </a:lnTo>
                  <a:lnTo>
                    <a:pt x="540961" y="597170"/>
                  </a:lnTo>
                  <a:lnTo>
                    <a:pt x="569119" y="541190"/>
                  </a:lnTo>
                  <a:lnTo>
                    <a:pt x="541734" y="529283"/>
                  </a:lnTo>
                  <a:lnTo>
                    <a:pt x="492033" y="531198"/>
                  </a:lnTo>
                  <a:lnTo>
                    <a:pt x="390525" y="542380"/>
                  </a:lnTo>
                  <a:lnTo>
                    <a:pt x="350044" y="504280"/>
                  </a:lnTo>
                  <a:lnTo>
                    <a:pt x="314325" y="456655"/>
                  </a:lnTo>
                  <a:lnTo>
                    <a:pt x="265509" y="437605"/>
                  </a:lnTo>
                  <a:lnTo>
                    <a:pt x="205978" y="445940"/>
                  </a:lnTo>
                  <a:lnTo>
                    <a:pt x="102394" y="443558"/>
                  </a:lnTo>
                  <a:lnTo>
                    <a:pt x="76200" y="412602"/>
                  </a:lnTo>
                  <a:lnTo>
                    <a:pt x="58341" y="368549"/>
                  </a:lnTo>
                  <a:lnTo>
                    <a:pt x="78581" y="334021"/>
                  </a:lnTo>
                  <a:lnTo>
                    <a:pt x="45244" y="275680"/>
                  </a:lnTo>
                  <a:lnTo>
                    <a:pt x="0" y="237580"/>
                  </a:lnTo>
                  <a:lnTo>
                    <a:pt x="1191" y="186383"/>
                  </a:lnTo>
                  <a:lnTo>
                    <a:pt x="28575" y="122090"/>
                  </a:lnTo>
                  <a:lnTo>
                    <a:pt x="80962" y="38746"/>
                  </a:lnTo>
                  <a:lnTo>
                    <a:pt x="132020" y="0"/>
                  </a:lnTo>
                  <a:lnTo>
                    <a:pt x="141290" y="57176"/>
                  </a:lnTo>
                  <a:lnTo>
                    <a:pt x="164982" y="84053"/>
                  </a:lnTo>
                  <a:lnTo>
                    <a:pt x="141290" y="124125"/>
                  </a:lnTo>
                  <a:lnTo>
                    <a:pt x="109873" y="170550"/>
                  </a:lnTo>
                  <a:lnTo>
                    <a:pt x="136655" y="222351"/>
                  </a:lnTo>
                  <a:lnTo>
                    <a:pt x="169618" y="240432"/>
                  </a:lnTo>
                  <a:lnTo>
                    <a:pt x="216486" y="240432"/>
                  </a:lnTo>
                  <a:lnTo>
                    <a:pt x="226272" y="204269"/>
                  </a:lnTo>
                  <a:lnTo>
                    <a:pt x="230907" y="177880"/>
                  </a:lnTo>
                  <a:lnTo>
                    <a:pt x="211851" y="146605"/>
                  </a:lnTo>
                  <a:lnTo>
                    <a:pt x="179918" y="105067"/>
                  </a:lnTo>
                  <a:lnTo>
                    <a:pt x="207216" y="6157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6" name="Freeform 213"/>
            <p:cNvSpPr>
              <a:spLocks/>
            </p:cNvSpPr>
            <p:nvPr/>
          </p:nvSpPr>
          <p:spPr bwMode="auto">
            <a:xfrm>
              <a:off x="2928914" y="4776806"/>
              <a:ext cx="696912" cy="725487"/>
            </a:xfrm>
            <a:custGeom>
              <a:avLst/>
              <a:gdLst>
                <a:gd name="T0" fmla="*/ 445 w 4081463"/>
                <a:gd name="T1" fmla="*/ 104 h 4249737"/>
                <a:gd name="T2" fmla="*/ 468 w 4081463"/>
                <a:gd name="T3" fmla="*/ 108 h 4249737"/>
                <a:gd name="T4" fmla="*/ 517 w 4081463"/>
                <a:gd name="T5" fmla="*/ 116 h 4249737"/>
                <a:gd name="T6" fmla="*/ 583 w 4081463"/>
                <a:gd name="T7" fmla="*/ 146 h 4249737"/>
                <a:gd name="T8" fmla="*/ 588 w 4081463"/>
                <a:gd name="T9" fmla="*/ 199 h 4249737"/>
                <a:gd name="T10" fmla="*/ 564 w 4081463"/>
                <a:gd name="T11" fmla="*/ 225 h 4249737"/>
                <a:gd name="T12" fmla="*/ 536 w 4081463"/>
                <a:gd name="T13" fmla="*/ 255 h 4249737"/>
                <a:gd name="T14" fmla="*/ 535 w 4081463"/>
                <a:gd name="T15" fmla="*/ 301 h 4249737"/>
                <a:gd name="T16" fmla="*/ 525 w 4081463"/>
                <a:gd name="T17" fmla="*/ 338 h 4249737"/>
                <a:gd name="T18" fmla="*/ 519 w 4081463"/>
                <a:gd name="T19" fmla="*/ 367 h 4249737"/>
                <a:gd name="T20" fmla="*/ 510 w 4081463"/>
                <a:gd name="T21" fmla="*/ 400 h 4249737"/>
                <a:gd name="T22" fmla="*/ 491 w 4081463"/>
                <a:gd name="T23" fmla="*/ 423 h 4249737"/>
                <a:gd name="T24" fmla="*/ 451 w 4081463"/>
                <a:gd name="T25" fmla="*/ 432 h 4249737"/>
                <a:gd name="T26" fmla="*/ 413 w 4081463"/>
                <a:gd name="T27" fmla="*/ 454 h 4249737"/>
                <a:gd name="T28" fmla="*/ 388 w 4081463"/>
                <a:gd name="T29" fmla="*/ 490 h 4249737"/>
                <a:gd name="T30" fmla="*/ 385 w 4081463"/>
                <a:gd name="T31" fmla="*/ 521 h 4249737"/>
                <a:gd name="T32" fmla="*/ 366 w 4081463"/>
                <a:gd name="T33" fmla="*/ 547 h 4249737"/>
                <a:gd name="T34" fmla="*/ 352 w 4081463"/>
                <a:gd name="T35" fmla="*/ 572 h 4249737"/>
                <a:gd name="T36" fmla="*/ 316 w 4081463"/>
                <a:gd name="T37" fmla="*/ 610 h 4249737"/>
                <a:gd name="T38" fmla="*/ 276 w 4081463"/>
                <a:gd name="T39" fmla="*/ 571 h 4249737"/>
                <a:gd name="T40" fmla="*/ 260 w 4081463"/>
                <a:gd name="T41" fmla="*/ 540 h 4249737"/>
                <a:gd name="T42" fmla="*/ 301 w 4081463"/>
                <a:gd name="T43" fmla="*/ 501 h 4249737"/>
                <a:gd name="T44" fmla="*/ 296 w 4081463"/>
                <a:gd name="T45" fmla="*/ 466 h 4249737"/>
                <a:gd name="T46" fmla="*/ 278 w 4081463"/>
                <a:gd name="T47" fmla="*/ 444 h 4249737"/>
                <a:gd name="T48" fmla="*/ 240 w 4081463"/>
                <a:gd name="T49" fmla="*/ 395 h 4249737"/>
                <a:gd name="T50" fmla="*/ 252 w 4081463"/>
                <a:gd name="T51" fmla="*/ 354 h 4249737"/>
                <a:gd name="T52" fmla="*/ 242 w 4081463"/>
                <a:gd name="T53" fmla="*/ 317 h 4249737"/>
                <a:gd name="T54" fmla="*/ 215 w 4081463"/>
                <a:gd name="T55" fmla="*/ 303 h 4249737"/>
                <a:gd name="T56" fmla="*/ 193 w 4081463"/>
                <a:gd name="T57" fmla="*/ 268 h 4249737"/>
                <a:gd name="T58" fmla="*/ 160 w 4081463"/>
                <a:gd name="T59" fmla="*/ 252 h 4249737"/>
                <a:gd name="T60" fmla="*/ 132 w 4081463"/>
                <a:gd name="T61" fmla="*/ 230 h 4249737"/>
                <a:gd name="T62" fmla="*/ 108 w 4081463"/>
                <a:gd name="T63" fmla="*/ 216 h 4249737"/>
                <a:gd name="T64" fmla="*/ 75 w 4081463"/>
                <a:gd name="T65" fmla="*/ 229 h 4249737"/>
                <a:gd name="T66" fmla="*/ 49 w 4081463"/>
                <a:gd name="T67" fmla="*/ 212 h 4249737"/>
                <a:gd name="T68" fmla="*/ 16 w 4081463"/>
                <a:gd name="T69" fmla="*/ 200 h 4249737"/>
                <a:gd name="T70" fmla="*/ 11 w 4081463"/>
                <a:gd name="T71" fmla="*/ 166 h 4249737"/>
                <a:gd name="T72" fmla="*/ 30 w 4081463"/>
                <a:gd name="T73" fmla="*/ 137 h 4249737"/>
                <a:gd name="T74" fmla="*/ 62 w 4081463"/>
                <a:gd name="T75" fmla="*/ 122 h 4249737"/>
                <a:gd name="T76" fmla="*/ 64 w 4081463"/>
                <a:gd name="T77" fmla="*/ 80 h 4249737"/>
                <a:gd name="T78" fmla="*/ 73 w 4081463"/>
                <a:gd name="T79" fmla="*/ 59 h 4249737"/>
                <a:gd name="T80" fmla="*/ 69 w 4081463"/>
                <a:gd name="T81" fmla="*/ 50 h 4249737"/>
                <a:gd name="T82" fmla="*/ 105 w 4081463"/>
                <a:gd name="T83" fmla="*/ 51 h 4249737"/>
                <a:gd name="T84" fmla="*/ 128 w 4081463"/>
                <a:gd name="T85" fmla="*/ 64 h 4249737"/>
                <a:gd name="T86" fmla="*/ 157 w 4081463"/>
                <a:gd name="T87" fmla="*/ 39 h 4249737"/>
                <a:gd name="T88" fmla="*/ 140 w 4081463"/>
                <a:gd name="T89" fmla="*/ 13 h 4249737"/>
                <a:gd name="T90" fmla="*/ 171 w 4081463"/>
                <a:gd name="T91" fmla="*/ 14 h 4249737"/>
                <a:gd name="T92" fmla="*/ 210 w 4081463"/>
                <a:gd name="T93" fmla="*/ 8 h 4249737"/>
                <a:gd name="T94" fmla="*/ 214 w 4081463"/>
                <a:gd name="T95" fmla="*/ 43 h 4249737"/>
                <a:gd name="T96" fmla="*/ 244 w 4081463"/>
                <a:gd name="T97" fmla="*/ 50 h 4249737"/>
                <a:gd name="T98" fmla="*/ 271 w 4081463"/>
                <a:gd name="T99" fmla="*/ 43 h 4249737"/>
                <a:gd name="T100" fmla="*/ 296 w 4081463"/>
                <a:gd name="T101" fmla="*/ 42 h 4249737"/>
                <a:gd name="T102" fmla="*/ 327 w 4081463"/>
                <a:gd name="T103" fmla="*/ 30 h 4249737"/>
                <a:gd name="T104" fmla="*/ 346 w 4081463"/>
                <a:gd name="T105" fmla="*/ 29 h 4249737"/>
                <a:gd name="T106" fmla="*/ 354 w 4081463"/>
                <a:gd name="T107" fmla="*/ 64 h 4249737"/>
                <a:gd name="T108" fmla="*/ 355 w 4081463"/>
                <a:gd name="T109" fmla="*/ 82 h 4249737"/>
                <a:gd name="T110" fmla="*/ 386 w 4081463"/>
                <a:gd name="T111" fmla="*/ 82 h 4249737"/>
                <a:gd name="T112" fmla="*/ 357 w 4081463"/>
                <a:gd name="T113" fmla="*/ 99 h 4249737"/>
                <a:gd name="T114" fmla="*/ 386 w 4081463"/>
                <a:gd name="T115" fmla="*/ 95 h 424973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81463"/>
                <a:gd name="T175" fmla="*/ 0 h 4249737"/>
                <a:gd name="T176" fmla="*/ 4081463 w 4081463"/>
                <a:gd name="T177" fmla="*/ 4249737 h 424973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81463" h="4249737">
                  <a:moveTo>
                    <a:pt x="2779713" y="577850"/>
                  </a:moveTo>
                  <a:lnTo>
                    <a:pt x="2844800" y="598487"/>
                  </a:lnTo>
                  <a:lnTo>
                    <a:pt x="2906713" y="611187"/>
                  </a:lnTo>
                  <a:lnTo>
                    <a:pt x="2952750" y="638175"/>
                  </a:lnTo>
                  <a:lnTo>
                    <a:pt x="3022600" y="681037"/>
                  </a:lnTo>
                  <a:lnTo>
                    <a:pt x="3068638" y="719137"/>
                  </a:lnTo>
                  <a:lnTo>
                    <a:pt x="3049588" y="766762"/>
                  </a:lnTo>
                  <a:lnTo>
                    <a:pt x="3046413" y="801687"/>
                  </a:lnTo>
                  <a:lnTo>
                    <a:pt x="3076575" y="817562"/>
                  </a:lnTo>
                  <a:lnTo>
                    <a:pt x="3116263" y="779462"/>
                  </a:lnTo>
                  <a:lnTo>
                    <a:pt x="3170238" y="742950"/>
                  </a:lnTo>
                  <a:lnTo>
                    <a:pt x="3221038" y="747712"/>
                  </a:lnTo>
                  <a:lnTo>
                    <a:pt x="3270250" y="769937"/>
                  </a:lnTo>
                  <a:lnTo>
                    <a:pt x="3309938" y="790575"/>
                  </a:lnTo>
                  <a:lnTo>
                    <a:pt x="3338513" y="766762"/>
                  </a:lnTo>
                  <a:lnTo>
                    <a:pt x="3376613" y="798512"/>
                  </a:lnTo>
                  <a:lnTo>
                    <a:pt x="3513138" y="792162"/>
                  </a:lnTo>
                  <a:lnTo>
                    <a:pt x="3559175" y="798512"/>
                  </a:lnTo>
                  <a:lnTo>
                    <a:pt x="3627438" y="830262"/>
                  </a:lnTo>
                  <a:lnTo>
                    <a:pt x="3690938" y="876300"/>
                  </a:lnTo>
                  <a:lnTo>
                    <a:pt x="3851275" y="996950"/>
                  </a:lnTo>
                  <a:lnTo>
                    <a:pt x="3908425" y="1008062"/>
                  </a:lnTo>
                  <a:lnTo>
                    <a:pt x="3973513" y="993775"/>
                  </a:lnTo>
                  <a:lnTo>
                    <a:pt x="4017963" y="1009650"/>
                  </a:lnTo>
                  <a:lnTo>
                    <a:pt x="4037013" y="1057275"/>
                  </a:lnTo>
                  <a:lnTo>
                    <a:pt x="4073525" y="1114425"/>
                  </a:lnTo>
                  <a:lnTo>
                    <a:pt x="4081463" y="1184275"/>
                  </a:lnTo>
                  <a:lnTo>
                    <a:pt x="4075113" y="1306512"/>
                  </a:lnTo>
                  <a:lnTo>
                    <a:pt x="4068763" y="1346200"/>
                  </a:lnTo>
                  <a:lnTo>
                    <a:pt x="4052888" y="1373187"/>
                  </a:lnTo>
                  <a:lnTo>
                    <a:pt x="4037013" y="1416050"/>
                  </a:lnTo>
                  <a:lnTo>
                    <a:pt x="3998913" y="1447800"/>
                  </a:lnTo>
                  <a:lnTo>
                    <a:pt x="3970338" y="1482725"/>
                  </a:lnTo>
                  <a:lnTo>
                    <a:pt x="3941763" y="1528762"/>
                  </a:lnTo>
                  <a:lnTo>
                    <a:pt x="3900488" y="1533525"/>
                  </a:lnTo>
                  <a:lnTo>
                    <a:pt x="3884613" y="1552575"/>
                  </a:lnTo>
                  <a:lnTo>
                    <a:pt x="3844925" y="1608137"/>
                  </a:lnTo>
                  <a:lnTo>
                    <a:pt x="3821113" y="1662112"/>
                  </a:lnTo>
                  <a:lnTo>
                    <a:pt x="3776663" y="1709737"/>
                  </a:lnTo>
                  <a:lnTo>
                    <a:pt x="3763963" y="1752600"/>
                  </a:lnTo>
                  <a:lnTo>
                    <a:pt x="3722688" y="1741487"/>
                  </a:lnTo>
                  <a:lnTo>
                    <a:pt x="3690938" y="1760537"/>
                  </a:lnTo>
                  <a:lnTo>
                    <a:pt x="3681413" y="1817687"/>
                  </a:lnTo>
                  <a:lnTo>
                    <a:pt x="3668713" y="1862137"/>
                  </a:lnTo>
                  <a:lnTo>
                    <a:pt x="3663950" y="1901825"/>
                  </a:lnTo>
                  <a:lnTo>
                    <a:pt x="3663950" y="1968500"/>
                  </a:lnTo>
                  <a:lnTo>
                    <a:pt x="3673475" y="2022475"/>
                  </a:lnTo>
                  <a:lnTo>
                    <a:pt x="3684588" y="2076450"/>
                  </a:lnTo>
                  <a:lnTo>
                    <a:pt x="3676650" y="2127250"/>
                  </a:lnTo>
                  <a:lnTo>
                    <a:pt x="3663950" y="2174875"/>
                  </a:lnTo>
                  <a:lnTo>
                    <a:pt x="3656013" y="2222500"/>
                  </a:lnTo>
                  <a:lnTo>
                    <a:pt x="3668713" y="2268537"/>
                  </a:lnTo>
                  <a:lnTo>
                    <a:pt x="3635375" y="2287587"/>
                  </a:lnTo>
                  <a:lnTo>
                    <a:pt x="3616325" y="2327275"/>
                  </a:lnTo>
                  <a:lnTo>
                    <a:pt x="3619500" y="2370137"/>
                  </a:lnTo>
                  <a:lnTo>
                    <a:pt x="3627438" y="2405062"/>
                  </a:lnTo>
                  <a:lnTo>
                    <a:pt x="3632200" y="2433637"/>
                  </a:lnTo>
                  <a:lnTo>
                    <a:pt x="3603625" y="2463800"/>
                  </a:lnTo>
                  <a:lnTo>
                    <a:pt x="3587750" y="2490787"/>
                  </a:lnTo>
                  <a:lnTo>
                    <a:pt x="3573463" y="2532062"/>
                  </a:lnTo>
                  <a:lnTo>
                    <a:pt x="3584575" y="2571750"/>
                  </a:lnTo>
                  <a:lnTo>
                    <a:pt x="3571875" y="2611437"/>
                  </a:lnTo>
                  <a:lnTo>
                    <a:pt x="3562350" y="2647950"/>
                  </a:lnTo>
                  <a:lnTo>
                    <a:pt x="3556000" y="2681287"/>
                  </a:lnTo>
                  <a:lnTo>
                    <a:pt x="3536950" y="2714625"/>
                  </a:lnTo>
                  <a:lnTo>
                    <a:pt x="3513138" y="2759075"/>
                  </a:lnTo>
                  <a:lnTo>
                    <a:pt x="3455988" y="2768600"/>
                  </a:lnTo>
                  <a:lnTo>
                    <a:pt x="3462338" y="2800350"/>
                  </a:lnTo>
                  <a:lnTo>
                    <a:pt x="3479800" y="2835275"/>
                  </a:lnTo>
                  <a:lnTo>
                    <a:pt x="3462338" y="2871787"/>
                  </a:lnTo>
                  <a:lnTo>
                    <a:pt x="3419475" y="2901950"/>
                  </a:lnTo>
                  <a:lnTo>
                    <a:pt x="3381375" y="2916237"/>
                  </a:lnTo>
                  <a:lnTo>
                    <a:pt x="3371850" y="2944812"/>
                  </a:lnTo>
                  <a:lnTo>
                    <a:pt x="3348038" y="2976562"/>
                  </a:lnTo>
                  <a:lnTo>
                    <a:pt x="3314700" y="2995612"/>
                  </a:lnTo>
                  <a:lnTo>
                    <a:pt x="3246438" y="2990850"/>
                  </a:lnTo>
                  <a:lnTo>
                    <a:pt x="3190875" y="2997200"/>
                  </a:lnTo>
                  <a:lnTo>
                    <a:pt x="3109913" y="2982912"/>
                  </a:lnTo>
                  <a:lnTo>
                    <a:pt x="3060700" y="3019425"/>
                  </a:lnTo>
                  <a:lnTo>
                    <a:pt x="3024188" y="3040062"/>
                  </a:lnTo>
                  <a:lnTo>
                    <a:pt x="2979738" y="3063875"/>
                  </a:lnTo>
                  <a:lnTo>
                    <a:pt x="2936875" y="3082925"/>
                  </a:lnTo>
                  <a:lnTo>
                    <a:pt x="2889250" y="3105150"/>
                  </a:lnTo>
                  <a:lnTo>
                    <a:pt x="2847975" y="3130550"/>
                  </a:lnTo>
                  <a:lnTo>
                    <a:pt x="2813050" y="3163887"/>
                  </a:lnTo>
                  <a:lnTo>
                    <a:pt x="2779713" y="3209925"/>
                  </a:lnTo>
                  <a:lnTo>
                    <a:pt x="2767013" y="3243262"/>
                  </a:lnTo>
                  <a:lnTo>
                    <a:pt x="2724150" y="3262312"/>
                  </a:lnTo>
                  <a:lnTo>
                    <a:pt x="2684463" y="3306762"/>
                  </a:lnTo>
                  <a:lnTo>
                    <a:pt x="2670175" y="3378200"/>
                  </a:lnTo>
                  <a:lnTo>
                    <a:pt x="2681288" y="3424237"/>
                  </a:lnTo>
                  <a:lnTo>
                    <a:pt x="2720975" y="3446462"/>
                  </a:lnTo>
                  <a:lnTo>
                    <a:pt x="2703513" y="3481387"/>
                  </a:lnTo>
                  <a:lnTo>
                    <a:pt x="2687638" y="3516312"/>
                  </a:lnTo>
                  <a:lnTo>
                    <a:pt x="2667000" y="3559175"/>
                  </a:lnTo>
                  <a:lnTo>
                    <a:pt x="2651125" y="3594100"/>
                  </a:lnTo>
                  <a:lnTo>
                    <a:pt x="2638425" y="3633787"/>
                  </a:lnTo>
                  <a:lnTo>
                    <a:pt x="2614613" y="3603625"/>
                  </a:lnTo>
                  <a:lnTo>
                    <a:pt x="2576513" y="3606800"/>
                  </a:lnTo>
                  <a:lnTo>
                    <a:pt x="2593975" y="3683000"/>
                  </a:lnTo>
                  <a:lnTo>
                    <a:pt x="2557463" y="3719512"/>
                  </a:lnTo>
                  <a:lnTo>
                    <a:pt x="2519363" y="3773487"/>
                  </a:lnTo>
                  <a:lnTo>
                    <a:pt x="2473325" y="3770312"/>
                  </a:lnTo>
                  <a:lnTo>
                    <a:pt x="2470150" y="3810000"/>
                  </a:lnTo>
                  <a:lnTo>
                    <a:pt x="2457450" y="3846512"/>
                  </a:lnTo>
                  <a:lnTo>
                    <a:pt x="2460625" y="3878262"/>
                  </a:lnTo>
                  <a:lnTo>
                    <a:pt x="2443163" y="3916362"/>
                  </a:lnTo>
                  <a:lnTo>
                    <a:pt x="2425700" y="3946525"/>
                  </a:lnTo>
                  <a:lnTo>
                    <a:pt x="2400300" y="3975100"/>
                  </a:lnTo>
                  <a:lnTo>
                    <a:pt x="2366963" y="3994150"/>
                  </a:lnTo>
                  <a:lnTo>
                    <a:pt x="2308225" y="4081462"/>
                  </a:lnTo>
                  <a:lnTo>
                    <a:pt x="2257425" y="4216400"/>
                  </a:lnTo>
                  <a:lnTo>
                    <a:pt x="2209800" y="4249737"/>
                  </a:lnTo>
                  <a:lnTo>
                    <a:pt x="2179638" y="4205287"/>
                  </a:lnTo>
                  <a:lnTo>
                    <a:pt x="2209800" y="4116387"/>
                  </a:lnTo>
                  <a:lnTo>
                    <a:pt x="2151063" y="4064000"/>
                  </a:lnTo>
                  <a:lnTo>
                    <a:pt x="2105025" y="4029075"/>
                  </a:lnTo>
                  <a:lnTo>
                    <a:pt x="2032000" y="4005262"/>
                  </a:lnTo>
                  <a:lnTo>
                    <a:pt x="1960563" y="3938587"/>
                  </a:lnTo>
                  <a:lnTo>
                    <a:pt x="1900238" y="3935412"/>
                  </a:lnTo>
                  <a:lnTo>
                    <a:pt x="1884363" y="3910012"/>
                  </a:lnTo>
                  <a:lnTo>
                    <a:pt x="1828800" y="3876675"/>
                  </a:lnTo>
                  <a:lnTo>
                    <a:pt x="1808163" y="3833812"/>
                  </a:lnTo>
                  <a:lnTo>
                    <a:pt x="1743075" y="3805237"/>
                  </a:lnTo>
                  <a:lnTo>
                    <a:pt x="1755775" y="3762375"/>
                  </a:lnTo>
                  <a:lnTo>
                    <a:pt x="1789113" y="3725862"/>
                  </a:lnTo>
                  <a:lnTo>
                    <a:pt x="1814513" y="3683000"/>
                  </a:lnTo>
                  <a:lnTo>
                    <a:pt x="1884363" y="3625850"/>
                  </a:lnTo>
                  <a:lnTo>
                    <a:pt x="1890652" y="3581649"/>
                  </a:lnTo>
                  <a:lnTo>
                    <a:pt x="1971614" y="3517355"/>
                  </a:lnTo>
                  <a:lnTo>
                    <a:pt x="2036763" y="3463925"/>
                  </a:lnTo>
                  <a:lnTo>
                    <a:pt x="2074008" y="3455443"/>
                  </a:lnTo>
                  <a:lnTo>
                    <a:pt x="2105025" y="3425825"/>
                  </a:lnTo>
                  <a:lnTo>
                    <a:pt x="2083533" y="3338762"/>
                  </a:lnTo>
                  <a:lnTo>
                    <a:pt x="2065674" y="3289946"/>
                  </a:lnTo>
                  <a:lnTo>
                    <a:pt x="2034717" y="3278040"/>
                  </a:lnTo>
                  <a:lnTo>
                    <a:pt x="2007333" y="3279230"/>
                  </a:lnTo>
                  <a:lnTo>
                    <a:pt x="2036763" y="3214687"/>
                  </a:lnTo>
                  <a:lnTo>
                    <a:pt x="2028825" y="3167062"/>
                  </a:lnTo>
                  <a:lnTo>
                    <a:pt x="2038350" y="3121025"/>
                  </a:lnTo>
                  <a:lnTo>
                    <a:pt x="2027238" y="3081337"/>
                  </a:lnTo>
                  <a:lnTo>
                    <a:pt x="1981200" y="3068637"/>
                  </a:lnTo>
                  <a:lnTo>
                    <a:pt x="1936750" y="3082925"/>
                  </a:lnTo>
                  <a:lnTo>
                    <a:pt x="1912938" y="3059112"/>
                  </a:lnTo>
                  <a:lnTo>
                    <a:pt x="1893033" y="2966096"/>
                  </a:lnTo>
                  <a:lnTo>
                    <a:pt x="1843088" y="2897187"/>
                  </a:lnTo>
                  <a:lnTo>
                    <a:pt x="1715630" y="2876799"/>
                  </a:lnTo>
                  <a:lnTo>
                    <a:pt x="1674813" y="2887662"/>
                  </a:lnTo>
                  <a:lnTo>
                    <a:pt x="1662113" y="2792412"/>
                  </a:lnTo>
                  <a:lnTo>
                    <a:pt x="1655763" y="2724150"/>
                  </a:lnTo>
                  <a:lnTo>
                    <a:pt x="1657350" y="2643187"/>
                  </a:lnTo>
                  <a:lnTo>
                    <a:pt x="1677530" y="2614862"/>
                  </a:lnTo>
                  <a:lnTo>
                    <a:pt x="1685925" y="2578100"/>
                  </a:lnTo>
                  <a:lnTo>
                    <a:pt x="1711325" y="2511425"/>
                  </a:lnTo>
                  <a:lnTo>
                    <a:pt x="1714500" y="2484437"/>
                  </a:lnTo>
                  <a:lnTo>
                    <a:pt x="1735138" y="2439987"/>
                  </a:lnTo>
                  <a:lnTo>
                    <a:pt x="1752600" y="2382837"/>
                  </a:lnTo>
                  <a:lnTo>
                    <a:pt x="1760538" y="2335212"/>
                  </a:lnTo>
                  <a:lnTo>
                    <a:pt x="1762064" y="2302918"/>
                  </a:lnTo>
                  <a:lnTo>
                    <a:pt x="1745395" y="2262437"/>
                  </a:lnTo>
                  <a:lnTo>
                    <a:pt x="1677530" y="2216002"/>
                  </a:lnTo>
                  <a:lnTo>
                    <a:pt x="1666875" y="2185987"/>
                  </a:lnTo>
                  <a:lnTo>
                    <a:pt x="1671577" y="2133849"/>
                  </a:lnTo>
                  <a:lnTo>
                    <a:pt x="1643063" y="2127250"/>
                  </a:lnTo>
                  <a:lnTo>
                    <a:pt x="1594186" y="2130277"/>
                  </a:lnTo>
                  <a:lnTo>
                    <a:pt x="1513224" y="2130277"/>
                  </a:lnTo>
                  <a:lnTo>
                    <a:pt x="1485839" y="2117180"/>
                  </a:lnTo>
                  <a:lnTo>
                    <a:pt x="1479886" y="2088605"/>
                  </a:lnTo>
                  <a:lnTo>
                    <a:pt x="1463217" y="2049315"/>
                  </a:lnTo>
                  <a:lnTo>
                    <a:pt x="1466789" y="1995737"/>
                  </a:lnTo>
                  <a:lnTo>
                    <a:pt x="1451311" y="1945730"/>
                  </a:lnTo>
                  <a:lnTo>
                    <a:pt x="1422736" y="1876674"/>
                  </a:lnTo>
                  <a:lnTo>
                    <a:pt x="1381064" y="1844527"/>
                  </a:lnTo>
                  <a:lnTo>
                    <a:pt x="1332249" y="1846908"/>
                  </a:lnTo>
                  <a:lnTo>
                    <a:pt x="1287005" y="1831430"/>
                  </a:lnTo>
                  <a:lnTo>
                    <a:pt x="1265238" y="1803400"/>
                  </a:lnTo>
                  <a:lnTo>
                    <a:pt x="1216758" y="1798093"/>
                  </a:lnTo>
                  <a:lnTo>
                    <a:pt x="1179849" y="1774280"/>
                  </a:lnTo>
                  <a:lnTo>
                    <a:pt x="1145320" y="1751658"/>
                  </a:lnTo>
                  <a:lnTo>
                    <a:pt x="1100077" y="1737371"/>
                  </a:lnTo>
                  <a:lnTo>
                    <a:pt x="1058405" y="1744515"/>
                  </a:lnTo>
                  <a:lnTo>
                    <a:pt x="1009589" y="1730227"/>
                  </a:lnTo>
                  <a:lnTo>
                    <a:pt x="976252" y="1706415"/>
                  </a:lnTo>
                  <a:lnTo>
                    <a:pt x="941724" y="1670696"/>
                  </a:lnTo>
                  <a:lnTo>
                    <a:pt x="910767" y="1621880"/>
                  </a:lnTo>
                  <a:lnTo>
                    <a:pt x="908050" y="1589087"/>
                  </a:lnTo>
                  <a:lnTo>
                    <a:pt x="903288" y="1538287"/>
                  </a:lnTo>
                  <a:lnTo>
                    <a:pt x="914339" y="1467099"/>
                  </a:lnTo>
                  <a:lnTo>
                    <a:pt x="883383" y="1465908"/>
                  </a:lnTo>
                  <a:lnTo>
                    <a:pt x="829805" y="1458765"/>
                  </a:lnTo>
                  <a:lnTo>
                    <a:pt x="786942" y="1474243"/>
                  </a:lnTo>
                  <a:lnTo>
                    <a:pt x="744538" y="1490662"/>
                  </a:lnTo>
                  <a:lnTo>
                    <a:pt x="698836" y="1514724"/>
                  </a:lnTo>
                  <a:lnTo>
                    <a:pt x="657164" y="1556396"/>
                  </a:lnTo>
                  <a:lnTo>
                    <a:pt x="619064" y="1580208"/>
                  </a:lnTo>
                  <a:lnTo>
                    <a:pt x="578583" y="1594496"/>
                  </a:lnTo>
                  <a:lnTo>
                    <a:pt x="554770" y="1590924"/>
                  </a:lnTo>
                  <a:lnTo>
                    <a:pt x="514289" y="1582590"/>
                  </a:lnTo>
                  <a:lnTo>
                    <a:pt x="480952" y="1581399"/>
                  </a:lnTo>
                  <a:lnTo>
                    <a:pt x="425450" y="1579562"/>
                  </a:lnTo>
                  <a:lnTo>
                    <a:pt x="379413" y="1600200"/>
                  </a:lnTo>
                  <a:lnTo>
                    <a:pt x="361950" y="1573212"/>
                  </a:lnTo>
                  <a:lnTo>
                    <a:pt x="361950" y="1509712"/>
                  </a:lnTo>
                  <a:lnTo>
                    <a:pt x="338138" y="1458912"/>
                  </a:lnTo>
                  <a:lnTo>
                    <a:pt x="304800" y="1487487"/>
                  </a:lnTo>
                  <a:lnTo>
                    <a:pt x="255588" y="1493837"/>
                  </a:lnTo>
                  <a:lnTo>
                    <a:pt x="207108" y="1479005"/>
                  </a:lnTo>
                  <a:lnTo>
                    <a:pt x="180975" y="1450975"/>
                  </a:lnTo>
                  <a:lnTo>
                    <a:pt x="123825" y="1427162"/>
                  </a:lnTo>
                  <a:lnTo>
                    <a:pt x="111125" y="1381125"/>
                  </a:lnTo>
                  <a:lnTo>
                    <a:pt x="65088" y="1349375"/>
                  </a:lnTo>
                  <a:lnTo>
                    <a:pt x="33338" y="1311275"/>
                  </a:lnTo>
                  <a:lnTo>
                    <a:pt x="7938" y="1271587"/>
                  </a:lnTo>
                  <a:lnTo>
                    <a:pt x="0" y="1220787"/>
                  </a:lnTo>
                  <a:lnTo>
                    <a:pt x="36513" y="1184275"/>
                  </a:lnTo>
                  <a:lnTo>
                    <a:pt x="73025" y="1143000"/>
                  </a:lnTo>
                  <a:lnTo>
                    <a:pt x="82550" y="1092200"/>
                  </a:lnTo>
                  <a:lnTo>
                    <a:pt x="92075" y="1058862"/>
                  </a:lnTo>
                  <a:lnTo>
                    <a:pt x="103188" y="1028700"/>
                  </a:lnTo>
                  <a:lnTo>
                    <a:pt x="131763" y="1001712"/>
                  </a:lnTo>
                  <a:lnTo>
                    <a:pt x="173038" y="969962"/>
                  </a:lnTo>
                  <a:lnTo>
                    <a:pt x="209550" y="942975"/>
                  </a:lnTo>
                  <a:lnTo>
                    <a:pt x="255588" y="942975"/>
                  </a:lnTo>
                  <a:lnTo>
                    <a:pt x="304800" y="930275"/>
                  </a:lnTo>
                  <a:lnTo>
                    <a:pt x="346075" y="906462"/>
                  </a:lnTo>
                  <a:lnTo>
                    <a:pt x="396417" y="919412"/>
                  </a:lnTo>
                  <a:lnTo>
                    <a:pt x="432136" y="888455"/>
                  </a:lnTo>
                  <a:lnTo>
                    <a:pt x="425450" y="844550"/>
                  </a:lnTo>
                  <a:lnTo>
                    <a:pt x="436563" y="790575"/>
                  </a:lnTo>
                  <a:lnTo>
                    <a:pt x="446088" y="742950"/>
                  </a:lnTo>
                  <a:lnTo>
                    <a:pt x="446088" y="679450"/>
                  </a:lnTo>
                  <a:lnTo>
                    <a:pt x="467855" y="632471"/>
                  </a:lnTo>
                  <a:lnTo>
                    <a:pt x="457200" y="593725"/>
                  </a:lnTo>
                  <a:lnTo>
                    <a:pt x="441325" y="550862"/>
                  </a:lnTo>
                  <a:lnTo>
                    <a:pt x="390464" y="514599"/>
                  </a:lnTo>
                  <a:lnTo>
                    <a:pt x="389274" y="482452"/>
                  </a:lnTo>
                  <a:lnTo>
                    <a:pt x="404813" y="449262"/>
                  </a:lnTo>
                  <a:lnTo>
                    <a:pt x="446088" y="441325"/>
                  </a:lnTo>
                  <a:lnTo>
                    <a:pt x="492858" y="443162"/>
                  </a:lnTo>
                  <a:lnTo>
                    <a:pt x="503238" y="406400"/>
                  </a:lnTo>
                  <a:lnTo>
                    <a:pt x="474663" y="411162"/>
                  </a:lnTo>
                  <a:lnTo>
                    <a:pt x="449995" y="402680"/>
                  </a:lnTo>
                  <a:lnTo>
                    <a:pt x="436899" y="388393"/>
                  </a:lnTo>
                  <a:lnTo>
                    <a:pt x="425450" y="363537"/>
                  </a:lnTo>
                  <a:lnTo>
                    <a:pt x="425450" y="334962"/>
                  </a:lnTo>
                  <a:lnTo>
                    <a:pt x="477838" y="344487"/>
                  </a:lnTo>
                  <a:lnTo>
                    <a:pt x="529767" y="326480"/>
                  </a:lnTo>
                  <a:lnTo>
                    <a:pt x="565150" y="339725"/>
                  </a:lnTo>
                  <a:lnTo>
                    <a:pt x="600014" y="320527"/>
                  </a:lnTo>
                  <a:lnTo>
                    <a:pt x="661927" y="299096"/>
                  </a:lnTo>
                  <a:lnTo>
                    <a:pt x="687388" y="317500"/>
                  </a:lnTo>
                  <a:lnTo>
                    <a:pt x="722313" y="349250"/>
                  </a:lnTo>
                  <a:lnTo>
                    <a:pt x="709613" y="390525"/>
                  </a:lnTo>
                  <a:lnTo>
                    <a:pt x="753605" y="409824"/>
                  </a:lnTo>
                  <a:lnTo>
                    <a:pt x="809564" y="430065"/>
                  </a:lnTo>
                  <a:lnTo>
                    <a:pt x="849313" y="403225"/>
                  </a:lnTo>
                  <a:lnTo>
                    <a:pt x="871477" y="419349"/>
                  </a:lnTo>
                  <a:lnTo>
                    <a:pt x="881002" y="444352"/>
                  </a:lnTo>
                  <a:lnTo>
                    <a:pt x="911225" y="403225"/>
                  </a:lnTo>
                  <a:lnTo>
                    <a:pt x="944563" y="374650"/>
                  </a:lnTo>
                  <a:lnTo>
                    <a:pt x="1004888" y="355600"/>
                  </a:lnTo>
                  <a:lnTo>
                    <a:pt x="1035050" y="317500"/>
                  </a:lnTo>
                  <a:lnTo>
                    <a:pt x="1063625" y="293687"/>
                  </a:lnTo>
                  <a:lnTo>
                    <a:pt x="1081088" y="266700"/>
                  </a:lnTo>
                  <a:lnTo>
                    <a:pt x="1031875" y="258762"/>
                  </a:lnTo>
                  <a:lnTo>
                    <a:pt x="1027449" y="227658"/>
                  </a:lnTo>
                  <a:lnTo>
                    <a:pt x="1004888" y="196850"/>
                  </a:lnTo>
                  <a:lnTo>
                    <a:pt x="1001713" y="146050"/>
                  </a:lnTo>
                  <a:lnTo>
                    <a:pt x="976313" y="123825"/>
                  </a:lnTo>
                  <a:lnTo>
                    <a:pt x="964345" y="88355"/>
                  </a:lnTo>
                  <a:lnTo>
                    <a:pt x="1023938" y="95250"/>
                  </a:lnTo>
                  <a:lnTo>
                    <a:pt x="1048880" y="113358"/>
                  </a:lnTo>
                  <a:lnTo>
                    <a:pt x="1094124" y="110977"/>
                  </a:lnTo>
                  <a:lnTo>
                    <a:pt x="1139367" y="153840"/>
                  </a:lnTo>
                  <a:lnTo>
                    <a:pt x="1152525" y="123825"/>
                  </a:lnTo>
                  <a:lnTo>
                    <a:pt x="1179513" y="96837"/>
                  </a:lnTo>
                  <a:lnTo>
                    <a:pt x="1236663" y="95250"/>
                  </a:lnTo>
                  <a:lnTo>
                    <a:pt x="1301750" y="77787"/>
                  </a:lnTo>
                  <a:lnTo>
                    <a:pt x="1339850" y="42862"/>
                  </a:lnTo>
                  <a:lnTo>
                    <a:pt x="1385888" y="11112"/>
                  </a:lnTo>
                  <a:lnTo>
                    <a:pt x="1430338" y="0"/>
                  </a:lnTo>
                  <a:lnTo>
                    <a:pt x="1443038" y="55562"/>
                  </a:lnTo>
                  <a:lnTo>
                    <a:pt x="1512888" y="77787"/>
                  </a:lnTo>
                  <a:lnTo>
                    <a:pt x="1482725" y="128587"/>
                  </a:lnTo>
                  <a:lnTo>
                    <a:pt x="1458913" y="160337"/>
                  </a:lnTo>
                  <a:lnTo>
                    <a:pt x="1450975" y="231775"/>
                  </a:lnTo>
                  <a:lnTo>
                    <a:pt x="1450975" y="273050"/>
                  </a:lnTo>
                  <a:lnTo>
                    <a:pt x="1471613" y="293687"/>
                  </a:lnTo>
                  <a:lnTo>
                    <a:pt x="1474788" y="328612"/>
                  </a:lnTo>
                  <a:lnTo>
                    <a:pt x="1509713" y="355600"/>
                  </a:lnTo>
                  <a:lnTo>
                    <a:pt x="1550988" y="379412"/>
                  </a:lnTo>
                  <a:lnTo>
                    <a:pt x="1595438" y="371475"/>
                  </a:lnTo>
                  <a:lnTo>
                    <a:pt x="1627524" y="338387"/>
                  </a:lnTo>
                  <a:lnTo>
                    <a:pt x="1678720" y="341958"/>
                  </a:lnTo>
                  <a:lnTo>
                    <a:pt x="1723964" y="325290"/>
                  </a:lnTo>
                  <a:lnTo>
                    <a:pt x="1762064" y="314574"/>
                  </a:lnTo>
                  <a:lnTo>
                    <a:pt x="1806575" y="312737"/>
                  </a:lnTo>
                  <a:lnTo>
                    <a:pt x="1858963" y="323850"/>
                  </a:lnTo>
                  <a:lnTo>
                    <a:pt x="1897063" y="312737"/>
                  </a:lnTo>
                  <a:lnTo>
                    <a:pt x="1868488" y="298450"/>
                  </a:lnTo>
                  <a:lnTo>
                    <a:pt x="1858963" y="273050"/>
                  </a:lnTo>
                  <a:lnTo>
                    <a:pt x="1905000" y="254000"/>
                  </a:lnTo>
                  <a:lnTo>
                    <a:pt x="1944688" y="258762"/>
                  </a:lnTo>
                  <a:lnTo>
                    <a:pt x="1974850" y="254000"/>
                  </a:lnTo>
                  <a:lnTo>
                    <a:pt x="2000250" y="269875"/>
                  </a:lnTo>
                  <a:lnTo>
                    <a:pt x="2041525" y="288925"/>
                  </a:lnTo>
                  <a:lnTo>
                    <a:pt x="2097088" y="277812"/>
                  </a:lnTo>
                  <a:lnTo>
                    <a:pt x="2124075" y="287337"/>
                  </a:lnTo>
                  <a:lnTo>
                    <a:pt x="2160588" y="277812"/>
                  </a:lnTo>
                  <a:lnTo>
                    <a:pt x="2189163" y="277812"/>
                  </a:lnTo>
                  <a:lnTo>
                    <a:pt x="2222500" y="249237"/>
                  </a:lnTo>
                  <a:lnTo>
                    <a:pt x="2251075" y="203200"/>
                  </a:lnTo>
                  <a:lnTo>
                    <a:pt x="2274888" y="168275"/>
                  </a:lnTo>
                  <a:lnTo>
                    <a:pt x="2300288" y="136525"/>
                  </a:lnTo>
                  <a:lnTo>
                    <a:pt x="2325688" y="106362"/>
                  </a:lnTo>
                  <a:lnTo>
                    <a:pt x="2362200" y="82550"/>
                  </a:lnTo>
                  <a:lnTo>
                    <a:pt x="2378075" y="131762"/>
                  </a:lnTo>
                  <a:lnTo>
                    <a:pt x="2382838" y="196850"/>
                  </a:lnTo>
                  <a:lnTo>
                    <a:pt x="2411413" y="249237"/>
                  </a:lnTo>
                  <a:lnTo>
                    <a:pt x="2439988" y="320675"/>
                  </a:lnTo>
                  <a:lnTo>
                    <a:pt x="2482850" y="334962"/>
                  </a:lnTo>
                  <a:lnTo>
                    <a:pt x="2501900" y="368300"/>
                  </a:lnTo>
                  <a:lnTo>
                    <a:pt x="2470150" y="414337"/>
                  </a:lnTo>
                  <a:lnTo>
                    <a:pt x="2436813" y="438150"/>
                  </a:lnTo>
                  <a:lnTo>
                    <a:pt x="2406650" y="461962"/>
                  </a:lnTo>
                  <a:lnTo>
                    <a:pt x="2382838" y="500062"/>
                  </a:lnTo>
                  <a:lnTo>
                    <a:pt x="2354263" y="539750"/>
                  </a:lnTo>
                  <a:lnTo>
                    <a:pt x="2374900" y="555625"/>
                  </a:lnTo>
                  <a:lnTo>
                    <a:pt x="2406650" y="563562"/>
                  </a:lnTo>
                  <a:lnTo>
                    <a:pt x="2444750" y="566737"/>
                  </a:lnTo>
                  <a:lnTo>
                    <a:pt x="2454275" y="527050"/>
                  </a:lnTo>
                  <a:lnTo>
                    <a:pt x="2493963" y="520700"/>
                  </a:lnTo>
                  <a:lnTo>
                    <a:pt x="2547938" y="531812"/>
                  </a:lnTo>
                  <a:lnTo>
                    <a:pt x="2601913" y="528637"/>
                  </a:lnTo>
                  <a:lnTo>
                    <a:pt x="2646363" y="536575"/>
                  </a:lnTo>
                  <a:lnTo>
                    <a:pt x="2659063" y="566737"/>
                  </a:lnTo>
                  <a:lnTo>
                    <a:pt x="2638425" y="587375"/>
                  </a:lnTo>
                  <a:lnTo>
                    <a:pt x="2622550" y="614362"/>
                  </a:lnTo>
                  <a:lnTo>
                    <a:pt x="2587625" y="638175"/>
                  </a:lnTo>
                  <a:lnTo>
                    <a:pt x="2555875" y="661987"/>
                  </a:lnTo>
                  <a:lnTo>
                    <a:pt x="2506663" y="661987"/>
                  </a:lnTo>
                  <a:lnTo>
                    <a:pt x="2457450" y="684212"/>
                  </a:lnTo>
                  <a:lnTo>
                    <a:pt x="2486025" y="708025"/>
                  </a:lnTo>
                  <a:lnTo>
                    <a:pt x="2543175" y="688975"/>
                  </a:lnTo>
                  <a:lnTo>
                    <a:pt x="2568575" y="719137"/>
                  </a:lnTo>
                  <a:lnTo>
                    <a:pt x="2598738" y="692150"/>
                  </a:lnTo>
                  <a:lnTo>
                    <a:pt x="2638425" y="668337"/>
                  </a:lnTo>
                  <a:lnTo>
                    <a:pt x="2659063" y="652462"/>
                  </a:lnTo>
                  <a:lnTo>
                    <a:pt x="2684463" y="617537"/>
                  </a:lnTo>
                  <a:lnTo>
                    <a:pt x="2708275" y="582612"/>
                  </a:lnTo>
                  <a:lnTo>
                    <a:pt x="2741613" y="563562"/>
                  </a:lnTo>
                  <a:lnTo>
                    <a:pt x="2779713" y="5778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7" name="Freeform 214"/>
            <p:cNvSpPr>
              <a:spLocks/>
            </p:cNvSpPr>
            <p:nvPr/>
          </p:nvSpPr>
          <p:spPr bwMode="auto">
            <a:xfrm>
              <a:off x="3155926" y="4724418"/>
              <a:ext cx="74613" cy="117475"/>
            </a:xfrm>
            <a:custGeom>
              <a:avLst/>
              <a:gdLst>
                <a:gd name="T0" fmla="*/ 10 w 440592"/>
                <a:gd name="T1" fmla="*/ 18 h 680493"/>
                <a:gd name="T2" fmla="*/ 10 w 440592"/>
                <a:gd name="T3" fmla="*/ 13 h 680493"/>
                <a:gd name="T4" fmla="*/ 8 w 440592"/>
                <a:gd name="T5" fmla="*/ 7 h 680493"/>
                <a:gd name="T6" fmla="*/ 22 w 440592"/>
                <a:gd name="T7" fmla="*/ 1 h 680493"/>
                <a:gd name="T8" fmla="*/ 25 w 440592"/>
                <a:gd name="T9" fmla="*/ 0 h 680493"/>
                <a:gd name="T10" fmla="*/ 30 w 440592"/>
                <a:gd name="T11" fmla="*/ 1 h 680493"/>
                <a:gd name="T12" fmla="*/ 35 w 440592"/>
                <a:gd name="T13" fmla="*/ 5 h 680493"/>
                <a:gd name="T14" fmla="*/ 38 w 440592"/>
                <a:gd name="T15" fmla="*/ 9 h 680493"/>
                <a:gd name="T16" fmla="*/ 42 w 440592"/>
                <a:gd name="T17" fmla="*/ 12 h 680493"/>
                <a:gd name="T18" fmla="*/ 42 w 440592"/>
                <a:gd name="T19" fmla="*/ 20 h 680493"/>
                <a:gd name="T20" fmla="*/ 47 w 440592"/>
                <a:gd name="T21" fmla="*/ 22 h 680493"/>
                <a:gd name="T22" fmla="*/ 51 w 440592"/>
                <a:gd name="T23" fmla="*/ 25 h 680493"/>
                <a:gd name="T24" fmla="*/ 55 w 440592"/>
                <a:gd name="T25" fmla="*/ 28 h 680493"/>
                <a:gd name="T26" fmla="*/ 58 w 440592"/>
                <a:gd name="T27" fmla="*/ 31 h 680493"/>
                <a:gd name="T28" fmla="*/ 61 w 440592"/>
                <a:gd name="T29" fmla="*/ 36 h 680493"/>
                <a:gd name="T30" fmla="*/ 59 w 440592"/>
                <a:gd name="T31" fmla="*/ 39 h 680493"/>
                <a:gd name="T32" fmla="*/ 58 w 440592"/>
                <a:gd name="T33" fmla="*/ 43 h 680493"/>
                <a:gd name="T34" fmla="*/ 57 w 440592"/>
                <a:gd name="T35" fmla="*/ 46 h 680493"/>
                <a:gd name="T36" fmla="*/ 53 w 440592"/>
                <a:gd name="T37" fmla="*/ 48 h 680493"/>
                <a:gd name="T38" fmla="*/ 49 w 440592"/>
                <a:gd name="T39" fmla="*/ 48 h 680493"/>
                <a:gd name="T40" fmla="*/ 48 w 440592"/>
                <a:gd name="T41" fmla="*/ 57 h 680493"/>
                <a:gd name="T42" fmla="*/ 49 w 440592"/>
                <a:gd name="T43" fmla="*/ 65 h 680493"/>
                <a:gd name="T44" fmla="*/ 53 w 440592"/>
                <a:gd name="T45" fmla="*/ 71 h 680493"/>
                <a:gd name="T46" fmla="*/ 56 w 440592"/>
                <a:gd name="T47" fmla="*/ 73 h 680493"/>
                <a:gd name="T48" fmla="*/ 58 w 440592"/>
                <a:gd name="T49" fmla="*/ 81 h 680493"/>
                <a:gd name="T50" fmla="*/ 61 w 440592"/>
                <a:gd name="T51" fmla="*/ 87 h 680493"/>
                <a:gd name="T52" fmla="*/ 61 w 440592"/>
                <a:gd name="T53" fmla="*/ 94 h 680493"/>
                <a:gd name="T54" fmla="*/ 56 w 440592"/>
                <a:gd name="T55" fmla="*/ 96 h 680493"/>
                <a:gd name="T56" fmla="*/ 50 w 440592"/>
                <a:gd name="T57" fmla="*/ 99 h 680493"/>
                <a:gd name="T58" fmla="*/ 43 w 440592"/>
                <a:gd name="T59" fmla="*/ 98 h 680493"/>
                <a:gd name="T60" fmla="*/ 38 w 440592"/>
                <a:gd name="T61" fmla="*/ 103 h 680493"/>
                <a:gd name="T62" fmla="*/ 32 w 440592"/>
                <a:gd name="T63" fmla="*/ 104 h 680493"/>
                <a:gd name="T64" fmla="*/ 26 w 440592"/>
                <a:gd name="T65" fmla="*/ 101 h 680493"/>
                <a:gd name="T66" fmla="*/ 21 w 440592"/>
                <a:gd name="T67" fmla="*/ 97 h 680493"/>
                <a:gd name="T68" fmla="*/ 21 w 440592"/>
                <a:gd name="T69" fmla="*/ 91 h 680493"/>
                <a:gd name="T70" fmla="*/ 18 w 440592"/>
                <a:gd name="T71" fmla="*/ 88 h 680493"/>
                <a:gd name="T72" fmla="*/ 18 w 440592"/>
                <a:gd name="T73" fmla="*/ 80 h 680493"/>
                <a:gd name="T74" fmla="*/ 19 w 440592"/>
                <a:gd name="T75" fmla="*/ 70 h 680493"/>
                <a:gd name="T76" fmla="*/ 23 w 440592"/>
                <a:gd name="T77" fmla="*/ 65 h 680493"/>
                <a:gd name="T78" fmla="*/ 27 w 440592"/>
                <a:gd name="T79" fmla="*/ 58 h 680493"/>
                <a:gd name="T80" fmla="*/ 17 w 440592"/>
                <a:gd name="T81" fmla="*/ 55 h 680493"/>
                <a:gd name="T82" fmla="*/ 15 w 440592"/>
                <a:gd name="T83" fmla="*/ 46 h 680493"/>
                <a:gd name="T84" fmla="*/ 9 w 440592"/>
                <a:gd name="T85" fmla="*/ 48 h 680493"/>
                <a:gd name="T86" fmla="*/ 4 w 440592"/>
                <a:gd name="T87" fmla="*/ 43 h 680493"/>
                <a:gd name="T88" fmla="*/ 1 w 440592"/>
                <a:gd name="T89" fmla="*/ 39 h 680493"/>
                <a:gd name="T90" fmla="*/ 0 w 440592"/>
                <a:gd name="T91" fmla="*/ 35 h 680493"/>
                <a:gd name="T92" fmla="*/ 2 w 440592"/>
                <a:gd name="T93" fmla="*/ 30 h 680493"/>
                <a:gd name="T94" fmla="*/ 2 w 440592"/>
                <a:gd name="T95" fmla="*/ 24 h 680493"/>
                <a:gd name="T96" fmla="*/ 7 w 440592"/>
                <a:gd name="T97" fmla="*/ 22 h 680493"/>
                <a:gd name="T98" fmla="*/ 10 w 440592"/>
                <a:gd name="T99" fmla="*/ 18 h 6804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40592"/>
                <a:gd name="T151" fmla="*/ 0 h 680493"/>
                <a:gd name="T152" fmla="*/ 440592 w 440592"/>
                <a:gd name="T153" fmla="*/ 680493 h 6804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40592" h="680493">
                  <a:moveTo>
                    <a:pt x="72628" y="120899"/>
                  </a:moveTo>
                  <a:lnTo>
                    <a:pt x="69056" y="86371"/>
                  </a:lnTo>
                  <a:lnTo>
                    <a:pt x="60722" y="44699"/>
                  </a:lnTo>
                  <a:lnTo>
                    <a:pt x="157068" y="2877"/>
                  </a:lnTo>
                  <a:lnTo>
                    <a:pt x="181232" y="0"/>
                  </a:lnTo>
                  <a:lnTo>
                    <a:pt x="215061" y="8631"/>
                  </a:lnTo>
                  <a:lnTo>
                    <a:pt x="248891" y="34526"/>
                  </a:lnTo>
                  <a:lnTo>
                    <a:pt x="276277" y="57543"/>
                  </a:lnTo>
                  <a:lnTo>
                    <a:pt x="300441" y="80560"/>
                  </a:lnTo>
                  <a:lnTo>
                    <a:pt x="300441" y="132348"/>
                  </a:lnTo>
                  <a:lnTo>
                    <a:pt x="337492" y="146734"/>
                  </a:lnTo>
                  <a:lnTo>
                    <a:pt x="368100" y="163996"/>
                  </a:lnTo>
                  <a:lnTo>
                    <a:pt x="393875" y="182698"/>
                  </a:lnTo>
                  <a:lnTo>
                    <a:pt x="414817" y="202838"/>
                  </a:lnTo>
                  <a:lnTo>
                    <a:pt x="435759" y="231609"/>
                  </a:lnTo>
                  <a:lnTo>
                    <a:pt x="421261" y="254626"/>
                  </a:lnTo>
                  <a:lnTo>
                    <a:pt x="414817" y="277643"/>
                  </a:lnTo>
                  <a:lnTo>
                    <a:pt x="408373" y="300660"/>
                  </a:lnTo>
                  <a:lnTo>
                    <a:pt x="380987" y="315046"/>
                  </a:lnTo>
                  <a:lnTo>
                    <a:pt x="350380" y="315046"/>
                  </a:lnTo>
                  <a:lnTo>
                    <a:pt x="343936" y="372588"/>
                  </a:lnTo>
                  <a:lnTo>
                    <a:pt x="350380" y="421500"/>
                  </a:lnTo>
                  <a:lnTo>
                    <a:pt x="379377" y="461779"/>
                  </a:lnTo>
                  <a:lnTo>
                    <a:pt x="401930" y="479042"/>
                  </a:lnTo>
                  <a:lnTo>
                    <a:pt x="414817" y="526515"/>
                  </a:lnTo>
                  <a:lnTo>
                    <a:pt x="438981" y="569672"/>
                  </a:lnTo>
                  <a:lnTo>
                    <a:pt x="440592" y="615706"/>
                  </a:lnTo>
                  <a:lnTo>
                    <a:pt x="405151" y="624337"/>
                  </a:lnTo>
                  <a:lnTo>
                    <a:pt x="356823" y="645916"/>
                  </a:lnTo>
                  <a:lnTo>
                    <a:pt x="306885" y="640161"/>
                  </a:lnTo>
                  <a:lnTo>
                    <a:pt x="276225" y="672158"/>
                  </a:lnTo>
                  <a:lnTo>
                    <a:pt x="230981" y="680493"/>
                  </a:lnTo>
                  <a:lnTo>
                    <a:pt x="187675" y="658863"/>
                  </a:lnTo>
                  <a:lnTo>
                    <a:pt x="153591" y="632868"/>
                  </a:lnTo>
                  <a:lnTo>
                    <a:pt x="150019" y="595958"/>
                  </a:lnTo>
                  <a:lnTo>
                    <a:pt x="130969" y="574527"/>
                  </a:lnTo>
                  <a:lnTo>
                    <a:pt x="131293" y="520761"/>
                  </a:lnTo>
                  <a:lnTo>
                    <a:pt x="139347" y="457464"/>
                  </a:lnTo>
                  <a:lnTo>
                    <a:pt x="165122" y="425815"/>
                  </a:lnTo>
                  <a:lnTo>
                    <a:pt x="192508" y="378343"/>
                  </a:lnTo>
                  <a:lnTo>
                    <a:pt x="122634" y="357833"/>
                  </a:lnTo>
                  <a:lnTo>
                    <a:pt x="110351" y="300660"/>
                  </a:lnTo>
                  <a:lnTo>
                    <a:pt x="63103" y="312590"/>
                  </a:lnTo>
                  <a:lnTo>
                    <a:pt x="32147" y="279252"/>
                  </a:lnTo>
                  <a:lnTo>
                    <a:pt x="4029" y="254626"/>
                  </a:lnTo>
                  <a:lnTo>
                    <a:pt x="0" y="229246"/>
                  </a:lnTo>
                  <a:lnTo>
                    <a:pt x="13695" y="192768"/>
                  </a:lnTo>
                  <a:lnTo>
                    <a:pt x="14287" y="157808"/>
                  </a:lnTo>
                  <a:lnTo>
                    <a:pt x="52357" y="146734"/>
                  </a:lnTo>
                  <a:lnTo>
                    <a:pt x="72628" y="12089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8" name="Freeform 215"/>
            <p:cNvSpPr>
              <a:spLocks/>
            </p:cNvSpPr>
            <p:nvPr/>
          </p:nvSpPr>
          <p:spPr bwMode="auto">
            <a:xfrm>
              <a:off x="3214664" y="4760931"/>
              <a:ext cx="68262" cy="71437"/>
            </a:xfrm>
            <a:custGeom>
              <a:avLst/>
              <a:gdLst>
                <a:gd name="T0" fmla="*/ 33 w 404812"/>
                <a:gd name="T1" fmla="*/ 3 h 412750"/>
                <a:gd name="T2" fmla="*/ 37 w 404812"/>
                <a:gd name="T3" fmla="*/ 1 h 412750"/>
                <a:gd name="T4" fmla="*/ 43 w 404812"/>
                <a:gd name="T5" fmla="*/ 0 h 412750"/>
                <a:gd name="T6" fmla="*/ 50 w 404812"/>
                <a:gd name="T7" fmla="*/ 1 h 412750"/>
                <a:gd name="T8" fmla="*/ 55 w 404812"/>
                <a:gd name="T9" fmla="*/ 3 h 412750"/>
                <a:gd name="T10" fmla="*/ 53 w 404812"/>
                <a:gd name="T11" fmla="*/ 11 h 412750"/>
                <a:gd name="T12" fmla="*/ 48 w 404812"/>
                <a:gd name="T13" fmla="*/ 15 h 412750"/>
                <a:gd name="T14" fmla="*/ 49 w 404812"/>
                <a:gd name="T15" fmla="*/ 24 h 412750"/>
                <a:gd name="T16" fmla="*/ 51 w 404812"/>
                <a:gd name="T17" fmla="*/ 27 h 412750"/>
                <a:gd name="T18" fmla="*/ 52 w 404812"/>
                <a:gd name="T19" fmla="*/ 35 h 412750"/>
                <a:gd name="T20" fmla="*/ 54 w 404812"/>
                <a:gd name="T21" fmla="*/ 41 h 412750"/>
                <a:gd name="T22" fmla="*/ 52 w 404812"/>
                <a:gd name="T23" fmla="*/ 51 h 412750"/>
                <a:gd name="T24" fmla="*/ 51 w 404812"/>
                <a:gd name="T25" fmla="*/ 58 h 412750"/>
                <a:gd name="T26" fmla="*/ 46 w 404812"/>
                <a:gd name="T27" fmla="*/ 56 h 412750"/>
                <a:gd name="T28" fmla="*/ 42 w 404812"/>
                <a:gd name="T29" fmla="*/ 53 h 412750"/>
                <a:gd name="T30" fmla="*/ 38 w 404812"/>
                <a:gd name="T31" fmla="*/ 54 h 412750"/>
                <a:gd name="T32" fmla="*/ 33 w 404812"/>
                <a:gd name="T33" fmla="*/ 53 h 412750"/>
                <a:gd name="T34" fmla="*/ 26 w 404812"/>
                <a:gd name="T35" fmla="*/ 56 h 412750"/>
                <a:gd name="T36" fmla="*/ 27 w 404812"/>
                <a:gd name="T37" fmla="*/ 60 h 412750"/>
                <a:gd name="T38" fmla="*/ 32 w 404812"/>
                <a:gd name="T39" fmla="*/ 62 h 412750"/>
                <a:gd name="T40" fmla="*/ 26 w 404812"/>
                <a:gd name="T41" fmla="*/ 64 h 412750"/>
                <a:gd name="T42" fmla="*/ 19 w 404812"/>
                <a:gd name="T43" fmla="*/ 62 h 412750"/>
                <a:gd name="T44" fmla="*/ 13 w 404812"/>
                <a:gd name="T45" fmla="*/ 62 h 412750"/>
                <a:gd name="T46" fmla="*/ 13 w 404812"/>
                <a:gd name="T47" fmla="*/ 56 h 412750"/>
                <a:gd name="T48" fmla="*/ 10 w 404812"/>
                <a:gd name="T49" fmla="*/ 49 h 412750"/>
                <a:gd name="T50" fmla="*/ 8 w 404812"/>
                <a:gd name="T51" fmla="*/ 42 h 412750"/>
                <a:gd name="T52" fmla="*/ 5 w 404812"/>
                <a:gd name="T53" fmla="*/ 39 h 412750"/>
                <a:gd name="T54" fmla="*/ 1 w 404812"/>
                <a:gd name="T55" fmla="*/ 33 h 412750"/>
                <a:gd name="T56" fmla="*/ 0 w 404812"/>
                <a:gd name="T57" fmla="*/ 25 h 412750"/>
                <a:gd name="T58" fmla="*/ 1 w 404812"/>
                <a:gd name="T59" fmla="*/ 16 h 412750"/>
                <a:gd name="T60" fmla="*/ 5 w 404812"/>
                <a:gd name="T61" fmla="*/ 16 h 412750"/>
                <a:gd name="T62" fmla="*/ 9 w 404812"/>
                <a:gd name="T63" fmla="*/ 13 h 412750"/>
                <a:gd name="T64" fmla="*/ 11 w 404812"/>
                <a:gd name="T65" fmla="*/ 6 h 412750"/>
                <a:gd name="T66" fmla="*/ 13 w 404812"/>
                <a:gd name="T67" fmla="*/ 2 h 412750"/>
                <a:gd name="T68" fmla="*/ 16 w 404812"/>
                <a:gd name="T69" fmla="*/ 1 h 412750"/>
                <a:gd name="T70" fmla="*/ 24 w 404812"/>
                <a:gd name="T71" fmla="*/ 2 h 412750"/>
                <a:gd name="T72" fmla="*/ 28 w 404812"/>
                <a:gd name="T73" fmla="*/ 5 h 412750"/>
                <a:gd name="T74" fmla="*/ 33 w 404812"/>
                <a:gd name="T75" fmla="*/ 3 h 4127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812"/>
                <a:gd name="T115" fmla="*/ 0 h 412750"/>
                <a:gd name="T116" fmla="*/ 404812 w 404812"/>
                <a:gd name="T117" fmla="*/ 412750 h 41275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812" h="412750">
                  <a:moveTo>
                    <a:pt x="239583" y="19608"/>
                  </a:moveTo>
                  <a:lnTo>
                    <a:pt x="268498" y="3922"/>
                  </a:lnTo>
                  <a:lnTo>
                    <a:pt x="318067" y="0"/>
                  </a:lnTo>
                  <a:lnTo>
                    <a:pt x="363505" y="7843"/>
                  </a:lnTo>
                  <a:lnTo>
                    <a:pt x="404812" y="19608"/>
                  </a:lnTo>
                  <a:lnTo>
                    <a:pt x="392420" y="70589"/>
                  </a:lnTo>
                  <a:lnTo>
                    <a:pt x="355243" y="94119"/>
                  </a:lnTo>
                  <a:lnTo>
                    <a:pt x="359374" y="152943"/>
                  </a:lnTo>
                  <a:lnTo>
                    <a:pt x="375381" y="175982"/>
                  </a:lnTo>
                  <a:lnTo>
                    <a:pt x="384158" y="227454"/>
                  </a:lnTo>
                  <a:lnTo>
                    <a:pt x="398616" y="263729"/>
                  </a:lnTo>
                  <a:lnTo>
                    <a:pt x="384158" y="325494"/>
                  </a:lnTo>
                  <a:lnTo>
                    <a:pt x="376413" y="376965"/>
                  </a:lnTo>
                  <a:lnTo>
                    <a:pt x="336139" y="357847"/>
                  </a:lnTo>
                  <a:lnTo>
                    <a:pt x="309805" y="342161"/>
                  </a:lnTo>
                  <a:lnTo>
                    <a:pt x="279857" y="346083"/>
                  </a:lnTo>
                  <a:lnTo>
                    <a:pt x="242681" y="340690"/>
                  </a:lnTo>
                  <a:lnTo>
                    <a:pt x="194661" y="361279"/>
                  </a:lnTo>
                  <a:lnTo>
                    <a:pt x="201373" y="384808"/>
                  </a:lnTo>
                  <a:lnTo>
                    <a:pt x="230805" y="400495"/>
                  </a:lnTo>
                  <a:lnTo>
                    <a:pt x="194661" y="412750"/>
                  </a:lnTo>
                  <a:lnTo>
                    <a:pt x="141994" y="399515"/>
                  </a:lnTo>
                  <a:lnTo>
                    <a:pt x="93999" y="400696"/>
                  </a:lnTo>
                  <a:lnTo>
                    <a:pt x="95523" y="359808"/>
                  </a:lnTo>
                  <a:lnTo>
                    <a:pt x="70739" y="315690"/>
                  </a:lnTo>
                  <a:lnTo>
                    <a:pt x="58863" y="268140"/>
                  </a:lnTo>
                  <a:lnTo>
                    <a:pt x="35111" y="250983"/>
                  </a:lnTo>
                  <a:lnTo>
                    <a:pt x="6196" y="210787"/>
                  </a:lnTo>
                  <a:lnTo>
                    <a:pt x="0" y="161276"/>
                  </a:lnTo>
                  <a:lnTo>
                    <a:pt x="6196" y="100491"/>
                  </a:lnTo>
                  <a:lnTo>
                    <a:pt x="38209" y="100982"/>
                  </a:lnTo>
                  <a:lnTo>
                    <a:pt x="64543" y="86276"/>
                  </a:lnTo>
                  <a:lnTo>
                    <a:pt x="77451" y="40197"/>
                  </a:lnTo>
                  <a:lnTo>
                    <a:pt x="92942" y="15686"/>
                  </a:lnTo>
                  <a:lnTo>
                    <a:pt x="119791" y="7843"/>
                  </a:lnTo>
                  <a:lnTo>
                    <a:pt x="176073" y="11275"/>
                  </a:lnTo>
                  <a:lnTo>
                    <a:pt x="202406" y="31373"/>
                  </a:lnTo>
                  <a:lnTo>
                    <a:pt x="239583" y="1960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9" name="Freeform 216"/>
            <p:cNvSpPr>
              <a:spLocks/>
            </p:cNvSpPr>
            <p:nvPr/>
          </p:nvSpPr>
          <p:spPr bwMode="auto">
            <a:xfrm>
              <a:off x="3274989" y="4765693"/>
              <a:ext cx="58737" cy="60325"/>
            </a:xfrm>
            <a:custGeom>
              <a:avLst/>
              <a:gdLst>
                <a:gd name="T0" fmla="*/ 26 w 340458"/>
                <a:gd name="T1" fmla="*/ 7 h 351880"/>
                <a:gd name="T2" fmla="*/ 31 w 340458"/>
                <a:gd name="T3" fmla="*/ 9 h 351880"/>
                <a:gd name="T4" fmla="*/ 35 w 340458"/>
                <a:gd name="T5" fmla="*/ 12 h 351880"/>
                <a:gd name="T6" fmla="*/ 38 w 340458"/>
                <a:gd name="T7" fmla="*/ 16 h 351880"/>
                <a:gd name="T8" fmla="*/ 41 w 340458"/>
                <a:gd name="T9" fmla="*/ 18 h 351880"/>
                <a:gd name="T10" fmla="*/ 44 w 340458"/>
                <a:gd name="T11" fmla="*/ 20 h 351880"/>
                <a:gd name="T12" fmla="*/ 46 w 340458"/>
                <a:gd name="T13" fmla="*/ 22 h 351880"/>
                <a:gd name="T14" fmla="*/ 52 w 340458"/>
                <a:gd name="T15" fmla="*/ 21 h 351880"/>
                <a:gd name="T16" fmla="*/ 46 w 340458"/>
                <a:gd name="T17" fmla="*/ 26 h 351880"/>
                <a:gd name="T18" fmla="*/ 38 w 340458"/>
                <a:gd name="T19" fmla="*/ 34 h 351880"/>
                <a:gd name="T20" fmla="*/ 34 w 340458"/>
                <a:gd name="T21" fmla="*/ 40 h 351880"/>
                <a:gd name="T22" fmla="*/ 30 w 340458"/>
                <a:gd name="T23" fmla="*/ 46 h 351880"/>
                <a:gd name="T24" fmla="*/ 26 w 340458"/>
                <a:gd name="T25" fmla="*/ 51 h 351880"/>
                <a:gd name="T26" fmla="*/ 21 w 340458"/>
                <a:gd name="T27" fmla="*/ 51 h 351880"/>
                <a:gd name="T28" fmla="*/ 15 w 340458"/>
                <a:gd name="T29" fmla="*/ 52 h 351880"/>
                <a:gd name="T30" fmla="*/ 11 w 340458"/>
                <a:gd name="T31" fmla="*/ 50 h 351880"/>
                <a:gd name="T32" fmla="*/ 3 w 340458"/>
                <a:gd name="T33" fmla="*/ 52 h 351880"/>
                <a:gd name="T34" fmla="*/ 4 w 340458"/>
                <a:gd name="T35" fmla="*/ 44 h 351880"/>
                <a:gd name="T36" fmla="*/ 6 w 340458"/>
                <a:gd name="T37" fmla="*/ 35 h 351880"/>
                <a:gd name="T38" fmla="*/ 4 w 340458"/>
                <a:gd name="T39" fmla="*/ 30 h 351880"/>
                <a:gd name="T40" fmla="*/ 3 w 340458"/>
                <a:gd name="T41" fmla="*/ 22 h 351880"/>
                <a:gd name="T42" fmla="*/ 1 w 340458"/>
                <a:gd name="T43" fmla="*/ 19 h 351880"/>
                <a:gd name="T44" fmla="*/ 0 w 340458"/>
                <a:gd name="T45" fmla="*/ 11 h 351880"/>
                <a:gd name="T46" fmla="*/ 5 w 340458"/>
                <a:gd name="T47" fmla="*/ 7 h 351880"/>
                <a:gd name="T48" fmla="*/ 7 w 340458"/>
                <a:gd name="T49" fmla="*/ 0 h 351880"/>
                <a:gd name="T50" fmla="*/ 11 w 340458"/>
                <a:gd name="T51" fmla="*/ 4 h 351880"/>
                <a:gd name="T52" fmla="*/ 14 w 340458"/>
                <a:gd name="T53" fmla="*/ 3 h 351880"/>
                <a:gd name="T54" fmla="*/ 17 w 340458"/>
                <a:gd name="T55" fmla="*/ 5 h 351880"/>
                <a:gd name="T56" fmla="*/ 20 w 340458"/>
                <a:gd name="T57" fmla="*/ 6 h 351880"/>
                <a:gd name="T58" fmla="*/ 24 w 340458"/>
                <a:gd name="T59" fmla="*/ 7 h 351880"/>
                <a:gd name="T60" fmla="*/ 26 w 340458"/>
                <a:gd name="T61" fmla="*/ 7 h 3518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40458"/>
                <a:gd name="T94" fmla="*/ 0 h 351880"/>
                <a:gd name="T95" fmla="*/ 340458 w 340458"/>
                <a:gd name="T96" fmla="*/ 351880 h 35188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40458" h="351880">
                  <a:moveTo>
                    <a:pt x="171693" y="47494"/>
                  </a:moveTo>
                  <a:lnTo>
                    <a:pt x="199725" y="60927"/>
                  </a:lnTo>
                  <a:lnTo>
                    <a:pt x="227756" y="80116"/>
                  </a:lnTo>
                  <a:lnTo>
                    <a:pt x="247779" y="106982"/>
                  </a:lnTo>
                  <a:lnTo>
                    <a:pt x="269803" y="124252"/>
                  </a:lnTo>
                  <a:lnTo>
                    <a:pt x="287824" y="133847"/>
                  </a:lnTo>
                  <a:lnTo>
                    <a:pt x="303842" y="146320"/>
                  </a:lnTo>
                  <a:lnTo>
                    <a:pt x="340458" y="144712"/>
                  </a:lnTo>
                  <a:lnTo>
                    <a:pt x="298787" y="172096"/>
                  </a:lnTo>
                  <a:lnTo>
                    <a:pt x="251162" y="231627"/>
                  </a:lnTo>
                  <a:lnTo>
                    <a:pt x="223777" y="269727"/>
                  </a:lnTo>
                  <a:lnTo>
                    <a:pt x="196393" y="313780"/>
                  </a:lnTo>
                  <a:lnTo>
                    <a:pt x="166627" y="343546"/>
                  </a:lnTo>
                  <a:lnTo>
                    <a:pt x="134480" y="343546"/>
                  </a:lnTo>
                  <a:lnTo>
                    <a:pt x="98762" y="350690"/>
                  </a:lnTo>
                  <a:lnTo>
                    <a:pt x="71377" y="339974"/>
                  </a:lnTo>
                  <a:lnTo>
                    <a:pt x="20180" y="351880"/>
                  </a:lnTo>
                  <a:lnTo>
                    <a:pt x="28532" y="297918"/>
                  </a:lnTo>
                  <a:lnTo>
                    <a:pt x="41046" y="236991"/>
                  </a:lnTo>
                  <a:lnTo>
                    <a:pt x="27531" y="202450"/>
                  </a:lnTo>
                  <a:lnTo>
                    <a:pt x="18521" y="152077"/>
                  </a:lnTo>
                  <a:lnTo>
                    <a:pt x="3504" y="130489"/>
                  </a:lnTo>
                  <a:lnTo>
                    <a:pt x="0" y="71961"/>
                  </a:lnTo>
                  <a:lnTo>
                    <a:pt x="35039" y="48933"/>
                  </a:lnTo>
                  <a:lnTo>
                    <a:pt x="46552" y="0"/>
                  </a:lnTo>
                  <a:lnTo>
                    <a:pt x="71581" y="24467"/>
                  </a:lnTo>
                  <a:lnTo>
                    <a:pt x="93605" y="22548"/>
                  </a:lnTo>
                  <a:lnTo>
                    <a:pt x="113628" y="34061"/>
                  </a:lnTo>
                  <a:lnTo>
                    <a:pt x="131648" y="39818"/>
                  </a:lnTo>
                  <a:lnTo>
                    <a:pt x="159680" y="49413"/>
                  </a:lnTo>
                  <a:lnTo>
                    <a:pt x="171693" y="4749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0" name="Freeform 217"/>
            <p:cNvSpPr>
              <a:spLocks/>
            </p:cNvSpPr>
            <p:nvPr/>
          </p:nvSpPr>
          <p:spPr bwMode="auto">
            <a:xfrm>
              <a:off x="2941614" y="5260993"/>
              <a:ext cx="347662" cy="712788"/>
            </a:xfrm>
            <a:custGeom>
              <a:avLst/>
              <a:gdLst>
                <a:gd name="T0" fmla="*/ 121 w 2035175"/>
                <a:gd name="T1" fmla="*/ 2 h 4171950"/>
                <a:gd name="T2" fmla="*/ 141 w 2035175"/>
                <a:gd name="T3" fmla="*/ 4 h 4171950"/>
                <a:gd name="T4" fmla="*/ 164 w 2035175"/>
                <a:gd name="T5" fmla="*/ 12 h 4171950"/>
                <a:gd name="T6" fmla="*/ 184 w 2035175"/>
                <a:gd name="T7" fmla="*/ 33 h 4171950"/>
                <a:gd name="T8" fmla="*/ 212 w 2035175"/>
                <a:gd name="T9" fmla="*/ 48 h 4171950"/>
                <a:gd name="T10" fmla="*/ 236 w 2035175"/>
                <a:gd name="T11" fmla="*/ 63 h 4171950"/>
                <a:gd name="T12" fmla="*/ 225 w 2035175"/>
                <a:gd name="T13" fmla="*/ 83 h 4171950"/>
                <a:gd name="T14" fmla="*/ 239 w 2035175"/>
                <a:gd name="T15" fmla="*/ 93 h 4171950"/>
                <a:gd name="T16" fmla="*/ 265 w 2035175"/>
                <a:gd name="T17" fmla="*/ 90 h 4171950"/>
                <a:gd name="T18" fmla="*/ 281 w 2035175"/>
                <a:gd name="T19" fmla="*/ 74 h 4171950"/>
                <a:gd name="T20" fmla="*/ 290 w 2035175"/>
                <a:gd name="T21" fmla="*/ 65 h 4171950"/>
                <a:gd name="T22" fmla="*/ 296 w 2035175"/>
                <a:gd name="T23" fmla="*/ 85 h 4171950"/>
                <a:gd name="T24" fmla="*/ 276 w 2035175"/>
                <a:gd name="T25" fmla="*/ 99 h 4171950"/>
                <a:gd name="T26" fmla="*/ 258 w 2035175"/>
                <a:gd name="T27" fmla="*/ 119 h 4171950"/>
                <a:gd name="T28" fmla="*/ 245 w 2035175"/>
                <a:gd name="T29" fmla="*/ 134 h 4171950"/>
                <a:gd name="T30" fmla="*/ 236 w 2035175"/>
                <a:gd name="T31" fmla="*/ 163 h 4171950"/>
                <a:gd name="T32" fmla="*/ 232 w 2035175"/>
                <a:gd name="T33" fmla="*/ 196 h 4171950"/>
                <a:gd name="T34" fmla="*/ 227 w 2035175"/>
                <a:gd name="T35" fmla="*/ 223 h 4171950"/>
                <a:gd name="T36" fmla="*/ 243 w 2035175"/>
                <a:gd name="T37" fmla="*/ 253 h 4171950"/>
                <a:gd name="T38" fmla="*/ 256 w 2035175"/>
                <a:gd name="T39" fmla="*/ 270 h 4171950"/>
                <a:gd name="T40" fmla="*/ 239 w 2035175"/>
                <a:gd name="T41" fmla="*/ 293 h 4171950"/>
                <a:gd name="T42" fmla="*/ 223 w 2035175"/>
                <a:gd name="T43" fmla="*/ 308 h 4171950"/>
                <a:gd name="T44" fmla="*/ 203 w 2035175"/>
                <a:gd name="T45" fmla="*/ 321 h 4171950"/>
                <a:gd name="T46" fmla="*/ 182 w 2035175"/>
                <a:gd name="T47" fmla="*/ 325 h 4171950"/>
                <a:gd name="T48" fmla="*/ 167 w 2035175"/>
                <a:gd name="T49" fmla="*/ 337 h 4171950"/>
                <a:gd name="T50" fmla="*/ 154 w 2035175"/>
                <a:gd name="T51" fmla="*/ 357 h 4171950"/>
                <a:gd name="T52" fmla="*/ 126 w 2035175"/>
                <a:gd name="T53" fmla="*/ 350 h 4171950"/>
                <a:gd name="T54" fmla="*/ 129 w 2035175"/>
                <a:gd name="T55" fmla="*/ 378 h 4171950"/>
                <a:gd name="T56" fmla="*/ 124 w 2035175"/>
                <a:gd name="T57" fmla="*/ 404 h 4171950"/>
                <a:gd name="T58" fmla="*/ 115 w 2035175"/>
                <a:gd name="T59" fmla="*/ 436 h 4171950"/>
                <a:gd name="T60" fmla="*/ 88 w 2035175"/>
                <a:gd name="T61" fmla="*/ 455 h 4171950"/>
                <a:gd name="T62" fmla="*/ 105 w 2035175"/>
                <a:gd name="T63" fmla="*/ 481 h 4171950"/>
                <a:gd name="T64" fmla="*/ 111 w 2035175"/>
                <a:gd name="T65" fmla="*/ 505 h 4171950"/>
                <a:gd name="T66" fmla="*/ 95 w 2035175"/>
                <a:gd name="T67" fmla="*/ 519 h 4171950"/>
                <a:gd name="T68" fmla="*/ 79 w 2035175"/>
                <a:gd name="T69" fmla="*/ 549 h 4171950"/>
                <a:gd name="T70" fmla="*/ 60 w 2035175"/>
                <a:gd name="T71" fmla="*/ 578 h 4171950"/>
                <a:gd name="T72" fmla="*/ 72 w 2035175"/>
                <a:gd name="T73" fmla="*/ 601 h 4171950"/>
                <a:gd name="T74" fmla="*/ 51 w 2035175"/>
                <a:gd name="T75" fmla="*/ 598 h 4171950"/>
                <a:gd name="T76" fmla="*/ 21 w 2035175"/>
                <a:gd name="T77" fmla="*/ 591 h 4171950"/>
                <a:gd name="T78" fmla="*/ 2 w 2035175"/>
                <a:gd name="T79" fmla="*/ 564 h 4171950"/>
                <a:gd name="T80" fmla="*/ 6 w 2035175"/>
                <a:gd name="T81" fmla="*/ 526 h 4171950"/>
                <a:gd name="T82" fmla="*/ 18 w 2035175"/>
                <a:gd name="T83" fmla="*/ 485 h 4171950"/>
                <a:gd name="T84" fmla="*/ 24 w 2035175"/>
                <a:gd name="T85" fmla="*/ 445 h 4171950"/>
                <a:gd name="T86" fmla="*/ 23 w 2035175"/>
                <a:gd name="T87" fmla="*/ 404 h 4171950"/>
                <a:gd name="T88" fmla="*/ 23 w 2035175"/>
                <a:gd name="T89" fmla="*/ 373 h 4171950"/>
                <a:gd name="T90" fmla="*/ 22 w 2035175"/>
                <a:gd name="T91" fmla="*/ 335 h 4171950"/>
                <a:gd name="T92" fmla="*/ 29 w 2035175"/>
                <a:gd name="T93" fmla="*/ 307 h 4171950"/>
                <a:gd name="T94" fmla="*/ 33 w 2035175"/>
                <a:gd name="T95" fmla="*/ 287 h 4171950"/>
                <a:gd name="T96" fmla="*/ 40 w 2035175"/>
                <a:gd name="T97" fmla="*/ 259 h 4171950"/>
                <a:gd name="T98" fmla="*/ 46 w 2035175"/>
                <a:gd name="T99" fmla="*/ 232 h 4171950"/>
                <a:gd name="T100" fmla="*/ 49 w 2035175"/>
                <a:gd name="T101" fmla="*/ 198 h 4171950"/>
                <a:gd name="T102" fmla="*/ 42 w 2035175"/>
                <a:gd name="T103" fmla="*/ 171 h 4171950"/>
                <a:gd name="T104" fmla="*/ 52 w 2035175"/>
                <a:gd name="T105" fmla="*/ 151 h 4171950"/>
                <a:gd name="T106" fmla="*/ 54 w 2035175"/>
                <a:gd name="T107" fmla="*/ 133 h 4171950"/>
                <a:gd name="T108" fmla="*/ 63 w 2035175"/>
                <a:gd name="T109" fmla="*/ 117 h 4171950"/>
                <a:gd name="T110" fmla="*/ 70 w 2035175"/>
                <a:gd name="T111" fmla="*/ 101 h 4171950"/>
                <a:gd name="T112" fmla="*/ 74 w 2035175"/>
                <a:gd name="T113" fmla="*/ 81 h 4171950"/>
                <a:gd name="T114" fmla="*/ 71 w 2035175"/>
                <a:gd name="T115" fmla="*/ 52 h 4171950"/>
                <a:gd name="T116" fmla="*/ 91 w 2035175"/>
                <a:gd name="T117" fmla="*/ 40 h 4171950"/>
                <a:gd name="T118" fmla="*/ 89 w 2035175"/>
                <a:gd name="T119" fmla="*/ 21 h 4171950"/>
                <a:gd name="T120" fmla="*/ 101 w 2035175"/>
                <a:gd name="T121" fmla="*/ 6 h 41719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035175"/>
                <a:gd name="T184" fmla="*/ 0 h 4171950"/>
                <a:gd name="T185" fmla="*/ 2035175 w 2035175"/>
                <a:gd name="T186" fmla="*/ 4171950 h 41719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035175" h="4171950">
                  <a:moveTo>
                    <a:pt x="719138" y="15875"/>
                  </a:moveTo>
                  <a:lnTo>
                    <a:pt x="773113" y="0"/>
                  </a:lnTo>
                  <a:lnTo>
                    <a:pt x="835025" y="11113"/>
                  </a:lnTo>
                  <a:lnTo>
                    <a:pt x="869492" y="41921"/>
                  </a:lnTo>
                  <a:lnTo>
                    <a:pt x="905211" y="63353"/>
                  </a:lnTo>
                  <a:lnTo>
                    <a:pt x="971886" y="30015"/>
                  </a:lnTo>
                  <a:lnTo>
                    <a:pt x="1030288" y="30163"/>
                  </a:lnTo>
                  <a:lnTo>
                    <a:pt x="1090613" y="34925"/>
                  </a:lnTo>
                  <a:lnTo>
                    <a:pt x="1128713" y="85725"/>
                  </a:lnTo>
                  <a:lnTo>
                    <a:pt x="1181100" y="133350"/>
                  </a:lnTo>
                  <a:lnTo>
                    <a:pt x="1238250" y="182563"/>
                  </a:lnTo>
                  <a:lnTo>
                    <a:pt x="1268413" y="230188"/>
                  </a:lnTo>
                  <a:lnTo>
                    <a:pt x="1328738" y="268288"/>
                  </a:lnTo>
                  <a:lnTo>
                    <a:pt x="1401763" y="292100"/>
                  </a:lnTo>
                  <a:lnTo>
                    <a:pt x="1458913" y="331788"/>
                  </a:lnTo>
                  <a:lnTo>
                    <a:pt x="1516063" y="371475"/>
                  </a:lnTo>
                  <a:lnTo>
                    <a:pt x="1611313" y="390525"/>
                  </a:lnTo>
                  <a:lnTo>
                    <a:pt x="1619250" y="433388"/>
                  </a:lnTo>
                  <a:lnTo>
                    <a:pt x="1590675" y="476250"/>
                  </a:lnTo>
                  <a:lnTo>
                    <a:pt x="1565275" y="523875"/>
                  </a:lnTo>
                  <a:lnTo>
                    <a:pt x="1544638" y="566738"/>
                  </a:lnTo>
                  <a:lnTo>
                    <a:pt x="1533525" y="617538"/>
                  </a:lnTo>
                  <a:lnTo>
                    <a:pt x="1585913" y="620713"/>
                  </a:lnTo>
                  <a:lnTo>
                    <a:pt x="1639888" y="636588"/>
                  </a:lnTo>
                  <a:lnTo>
                    <a:pt x="1697038" y="647700"/>
                  </a:lnTo>
                  <a:lnTo>
                    <a:pt x="1738313" y="636588"/>
                  </a:lnTo>
                  <a:lnTo>
                    <a:pt x="1824038" y="617538"/>
                  </a:lnTo>
                  <a:lnTo>
                    <a:pt x="1860550" y="590550"/>
                  </a:lnTo>
                  <a:lnTo>
                    <a:pt x="1901825" y="558800"/>
                  </a:lnTo>
                  <a:lnTo>
                    <a:pt x="1930400" y="511175"/>
                  </a:lnTo>
                  <a:lnTo>
                    <a:pt x="1935163" y="438150"/>
                  </a:lnTo>
                  <a:lnTo>
                    <a:pt x="1965325" y="433388"/>
                  </a:lnTo>
                  <a:lnTo>
                    <a:pt x="1995488" y="449263"/>
                  </a:lnTo>
                  <a:lnTo>
                    <a:pt x="2012950" y="490538"/>
                  </a:lnTo>
                  <a:lnTo>
                    <a:pt x="2024063" y="531813"/>
                  </a:lnTo>
                  <a:lnTo>
                    <a:pt x="2035175" y="582613"/>
                  </a:lnTo>
                  <a:lnTo>
                    <a:pt x="2003425" y="612775"/>
                  </a:lnTo>
                  <a:lnTo>
                    <a:pt x="1966913" y="622300"/>
                  </a:lnTo>
                  <a:lnTo>
                    <a:pt x="1893888" y="679450"/>
                  </a:lnTo>
                  <a:lnTo>
                    <a:pt x="1820863" y="738188"/>
                  </a:lnTo>
                  <a:lnTo>
                    <a:pt x="1813658" y="786062"/>
                  </a:lnTo>
                  <a:lnTo>
                    <a:pt x="1773238" y="814388"/>
                  </a:lnTo>
                  <a:lnTo>
                    <a:pt x="1742220" y="845593"/>
                  </a:lnTo>
                  <a:lnTo>
                    <a:pt x="1723170" y="878931"/>
                  </a:lnTo>
                  <a:lnTo>
                    <a:pt x="1686261" y="918221"/>
                  </a:lnTo>
                  <a:lnTo>
                    <a:pt x="1673225" y="958850"/>
                  </a:lnTo>
                  <a:lnTo>
                    <a:pt x="1643063" y="1028700"/>
                  </a:lnTo>
                  <a:lnTo>
                    <a:pt x="1620838" y="1120775"/>
                  </a:lnTo>
                  <a:lnTo>
                    <a:pt x="1604963" y="1195388"/>
                  </a:lnTo>
                  <a:lnTo>
                    <a:pt x="1577975" y="1249363"/>
                  </a:lnTo>
                  <a:lnTo>
                    <a:pt x="1597025" y="1349375"/>
                  </a:lnTo>
                  <a:lnTo>
                    <a:pt x="1601788" y="1414463"/>
                  </a:lnTo>
                  <a:lnTo>
                    <a:pt x="1595438" y="1471613"/>
                  </a:lnTo>
                  <a:lnTo>
                    <a:pt x="1557338" y="1533525"/>
                  </a:lnTo>
                  <a:lnTo>
                    <a:pt x="1662113" y="1614488"/>
                  </a:lnTo>
                  <a:lnTo>
                    <a:pt x="1685925" y="1676400"/>
                  </a:lnTo>
                  <a:lnTo>
                    <a:pt x="1671638" y="1738313"/>
                  </a:lnTo>
                  <a:lnTo>
                    <a:pt x="1739900" y="1773238"/>
                  </a:lnTo>
                  <a:lnTo>
                    <a:pt x="1768475" y="1806575"/>
                  </a:lnTo>
                  <a:lnTo>
                    <a:pt x="1757363" y="1852613"/>
                  </a:lnTo>
                  <a:lnTo>
                    <a:pt x="1746250" y="1895475"/>
                  </a:lnTo>
                  <a:lnTo>
                    <a:pt x="1676400" y="1927225"/>
                  </a:lnTo>
                  <a:lnTo>
                    <a:pt x="1639888" y="2014538"/>
                  </a:lnTo>
                  <a:lnTo>
                    <a:pt x="1600200" y="2062163"/>
                  </a:lnTo>
                  <a:lnTo>
                    <a:pt x="1563688" y="2076450"/>
                  </a:lnTo>
                  <a:lnTo>
                    <a:pt x="1533525" y="2116138"/>
                  </a:lnTo>
                  <a:lnTo>
                    <a:pt x="1449388" y="2143125"/>
                  </a:lnTo>
                  <a:lnTo>
                    <a:pt x="1414463" y="2170113"/>
                  </a:lnTo>
                  <a:lnTo>
                    <a:pt x="1397000" y="2205038"/>
                  </a:lnTo>
                  <a:lnTo>
                    <a:pt x="1360488" y="2236788"/>
                  </a:lnTo>
                  <a:lnTo>
                    <a:pt x="1308100" y="2244725"/>
                  </a:lnTo>
                  <a:lnTo>
                    <a:pt x="1254125" y="2232025"/>
                  </a:lnTo>
                  <a:lnTo>
                    <a:pt x="1230313" y="2271713"/>
                  </a:lnTo>
                  <a:lnTo>
                    <a:pt x="1182688" y="2287588"/>
                  </a:lnTo>
                  <a:lnTo>
                    <a:pt x="1147763" y="2311400"/>
                  </a:lnTo>
                  <a:lnTo>
                    <a:pt x="1160463" y="2362200"/>
                  </a:lnTo>
                  <a:lnTo>
                    <a:pt x="1135063" y="2420938"/>
                  </a:lnTo>
                  <a:lnTo>
                    <a:pt x="1058863" y="2449513"/>
                  </a:lnTo>
                  <a:lnTo>
                    <a:pt x="976313" y="2420938"/>
                  </a:lnTo>
                  <a:lnTo>
                    <a:pt x="933450" y="2373313"/>
                  </a:lnTo>
                  <a:lnTo>
                    <a:pt x="866775" y="2405063"/>
                  </a:lnTo>
                  <a:lnTo>
                    <a:pt x="876300" y="2473325"/>
                  </a:lnTo>
                  <a:lnTo>
                    <a:pt x="904875" y="2552700"/>
                  </a:lnTo>
                  <a:lnTo>
                    <a:pt x="890588" y="2595563"/>
                  </a:lnTo>
                  <a:lnTo>
                    <a:pt x="900113" y="2654300"/>
                  </a:lnTo>
                  <a:lnTo>
                    <a:pt x="915988" y="2716213"/>
                  </a:lnTo>
                  <a:lnTo>
                    <a:pt x="854075" y="2771775"/>
                  </a:lnTo>
                  <a:lnTo>
                    <a:pt x="839788" y="2857500"/>
                  </a:lnTo>
                  <a:lnTo>
                    <a:pt x="842963" y="2921000"/>
                  </a:lnTo>
                  <a:lnTo>
                    <a:pt x="790575" y="2995613"/>
                  </a:lnTo>
                  <a:lnTo>
                    <a:pt x="690563" y="3011488"/>
                  </a:lnTo>
                  <a:lnTo>
                    <a:pt x="644525" y="3071813"/>
                  </a:lnTo>
                  <a:lnTo>
                    <a:pt x="606425" y="3128963"/>
                  </a:lnTo>
                  <a:lnTo>
                    <a:pt x="590550" y="3201988"/>
                  </a:lnTo>
                  <a:lnTo>
                    <a:pt x="633413" y="3257550"/>
                  </a:lnTo>
                  <a:lnTo>
                    <a:pt x="723900" y="3302000"/>
                  </a:lnTo>
                  <a:lnTo>
                    <a:pt x="787400" y="3328988"/>
                  </a:lnTo>
                  <a:lnTo>
                    <a:pt x="785813" y="3390900"/>
                  </a:lnTo>
                  <a:lnTo>
                    <a:pt x="763588" y="3467100"/>
                  </a:lnTo>
                  <a:lnTo>
                    <a:pt x="725488" y="3554413"/>
                  </a:lnTo>
                  <a:lnTo>
                    <a:pt x="684213" y="3546475"/>
                  </a:lnTo>
                  <a:lnTo>
                    <a:pt x="652463" y="3562350"/>
                  </a:lnTo>
                  <a:lnTo>
                    <a:pt x="600075" y="3609975"/>
                  </a:lnTo>
                  <a:lnTo>
                    <a:pt x="595313" y="3671888"/>
                  </a:lnTo>
                  <a:lnTo>
                    <a:pt x="544513" y="3773488"/>
                  </a:lnTo>
                  <a:lnTo>
                    <a:pt x="447675" y="3849688"/>
                  </a:lnTo>
                  <a:lnTo>
                    <a:pt x="406400" y="3905250"/>
                  </a:lnTo>
                  <a:lnTo>
                    <a:pt x="409575" y="3971925"/>
                  </a:lnTo>
                  <a:lnTo>
                    <a:pt x="438150" y="4029075"/>
                  </a:lnTo>
                  <a:lnTo>
                    <a:pt x="471488" y="4086225"/>
                  </a:lnTo>
                  <a:lnTo>
                    <a:pt x="492125" y="4129088"/>
                  </a:lnTo>
                  <a:lnTo>
                    <a:pt x="495300" y="4164013"/>
                  </a:lnTo>
                  <a:lnTo>
                    <a:pt x="452438" y="4171950"/>
                  </a:lnTo>
                  <a:lnTo>
                    <a:pt x="347663" y="4110038"/>
                  </a:lnTo>
                  <a:lnTo>
                    <a:pt x="263525" y="4116388"/>
                  </a:lnTo>
                  <a:lnTo>
                    <a:pt x="163513" y="4116388"/>
                  </a:lnTo>
                  <a:lnTo>
                    <a:pt x="144463" y="4062413"/>
                  </a:lnTo>
                  <a:lnTo>
                    <a:pt x="111125" y="3957638"/>
                  </a:lnTo>
                  <a:lnTo>
                    <a:pt x="85725" y="3895725"/>
                  </a:lnTo>
                  <a:lnTo>
                    <a:pt x="15875" y="3876675"/>
                  </a:lnTo>
                  <a:lnTo>
                    <a:pt x="23813" y="3787775"/>
                  </a:lnTo>
                  <a:lnTo>
                    <a:pt x="0" y="3721100"/>
                  </a:lnTo>
                  <a:lnTo>
                    <a:pt x="39688" y="3611563"/>
                  </a:lnTo>
                  <a:lnTo>
                    <a:pt x="109538" y="3500438"/>
                  </a:lnTo>
                  <a:lnTo>
                    <a:pt x="95250" y="3402013"/>
                  </a:lnTo>
                  <a:lnTo>
                    <a:pt x="123825" y="3330575"/>
                  </a:lnTo>
                  <a:lnTo>
                    <a:pt x="171450" y="3249613"/>
                  </a:lnTo>
                  <a:lnTo>
                    <a:pt x="149225" y="3138488"/>
                  </a:lnTo>
                  <a:lnTo>
                    <a:pt x="166688" y="3057525"/>
                  </a:lnTo>
                  <a:lnTo>
                    <a:pt x="158750" y="2916238"/>
                  </a:lnTo>
                  <a:lnTo>
                    <a:pt x="163513" y="2867025"/>
                  </a:lnTo>
                  <a:lnTo>
                    <a:pt x="158750" y="2778125"/>
                  </a:lnTo>
                  <a:lnTo>
                    <a:pt x="153988" y="2686050"/>
                  </a:lnTo>
                  <a:lnTo>
                    <a:pt x="152400" y="2616200"/>
                  </a:lnTo>
                  <a:lnTo>
                    <a:pt x="158750" y="2563813"/>
                  </a:lnTo>
                  <a:lnTo>
                    <a:pt x="157163" y="2481263"/>
                  </a:lnTo>
                  <a:lnTo>
                    <a:pt x="152400" y="2411413"/>
                  </a:lnTo>
                  <a:lnTo>
                    <a:pt x="149225" y="2300288"/>
                  </a:lnTo>
                  <a:lnTo>
                    <a:pt x="158750" y="2220913"/>
                  </a:lnTo>
                  <a:lnTo>
                    <a:pt x="173038" y="2163763"/>
                  </a:lnTo>
                  <a:lnTo>
                    <a:pt x="196850" y="2111375"/>
                  </a:lnTo>
                  <a:lnTo>
                    <a:pt x="249238" y="2058988"/>
                  </a:lnTo>
                  <a:lnTo>
                    <a:pt x="249238" y="2006600"/>
                  </a:lnTo>
                  <a:lnTo>
                    <a:pt x="230188" y="1968500"/>
                  </a:lnTo>
                  <a:lnTo>
                    <a:pt x="196850" y="1890713"/>
                  </a:lnTo>
                  <a:lnTo>
                    <a:pt x="230188" y="1824038"/>
                  </a:lnTo>
                  <a:lnTo>
                    <a:pt x="273050" y="1781175"/>
                  </a:lnTo>
                  <a:lnTo>
                    <a:pt x="295275" y="1711325"/>
                  </a:lnTo>
                  <a:lnTo>
                    <a:pt x="282575" y="1635125"/>
                  </a:lnTo>
                  <a:lnTo>
                    <a:pt x="314325" y="1590675"/>
                  </a:lnTo>
                  <a:lnTo>
                    <a:pt x="352425" y="1514475"/>
                  </a:lnTo>
                  <a:lnTo>
                    <a:pt x="366713" y="1454150"/>
                  </a:lnTo>
                  <a:lnTo>
                    <a:pt x="333375" y="1357313"/>
                  </a:lnTo>
                  <a:lnTo>
                    <a:pt x="325438" y="1300163"/>
                  </a:lnTo>
                  <a:lnTo>
                    <a:pt x="301625" y="1235075"/>
                  </a:lnTo>
                  <a:lnTo>
                    <a:pt x="287338" y="1171575"/>
                  </a:lnTo>
                  <a:lnTo>
                    <a:pt x="296863" y="1114425"/>
                  </a:lnTo>
                  <a:lnTo>
                    <a:pt x="328613" y="1068388"/>
                  </a:lnTo>
                  <a:lnTo>
                    <a:pt x="358775" y="1035050"/>
                  </a:lnTo>
                  <a:lnTo>
                    <a:pt x="361950" y="996950"/>
                  </a:lnTo>
                  <a:lnTo>
                    <a:pt x="376238" y="954088"/>
                  </a:lnTo>
                  <a:lnTo>
                    <a:pt x="373063" y="915988"/>
                  </a:lnTo>
                  <a:lnTo>
                    <a:pt x="373063" y="857250"/>
                  </a:lnTo>
                  <a:lnTo>
                    <a:pt x="427038" y="836613"/>
                  </a:lnTo>
                  <a:lnTo>
                    <a:pt x="431800" y="801688"/>
                  </a:lnTo>
                  <a:lnTo>
                    <a:pt x="434975" y="769938"/>
                  </a:lnTo>
                  <a:lnTo>
                    <a:pt x="455613" y="738188"/>
                  </a:lnTo>
                  <a:lnTo>
                    <a:pt x="484188" y="692150"/>
                  </a:lnTo>
                  <a:lnTo>
                    <a:pt x="504825" y="636588"/>
                  </a:lnTo>
                  <a:lnTo>
                    <a:pt x="541338" y="596900"/>
                  </a:lnTo>
                  <a:lnTo>
                    <a:pt x="509588" y="554038"/>
                  </a:lnTo>
                  <a:lnTo>
                    <a:pt x="517525" y="508000"/>
                  </a:lnTo>
                  <a:lnTo>
                    <a:pt x="496888" y="428625"/>
                  </a:lnTo>
                  <a:lnTo>
                    <a:pt x="488950" y="355600"/>
                  </a:lnTo>
                  <a:lnTo>
                    <a:pt x="541338" y="312738"/>
                  </a:lnTo>
                  <a:lnTo>
                    <a:pt x="587375" y="288925"/>
                  </a:lnTo>
                  <a:lnTo>
                    <a:pt x="623888" y="273050"/>
                  </a:lnTo>
                  <a:lnTo>
                    <a:pt x="627063" y="217488"/>
                  </a:lnTo>
                  <a:lnTo>
                    <a:pt x="631825" y="174625"/>
                  </a:lnTo>
                  <a:lnTo>
                    <a:pt x="609936" y="144315"/>
                  </a:lnTo>
                  <a:lnTo>
                    <a:pt x="655638" y="96838"/>
                  </a:lnTo>
                  <a:lnTo>
                    <a:pt x="684213" y="77788"/>
                  </a:lnTo>
                  <a:lnTo>
                    <a:pt x="696852" y="43112"/>
                  </a:lnTo>
                  <a:lnTo>
                    <a:pt x="719138" y="1587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1" name="Freeform 218"/>
            <p:cNvSpPr>
              <a:spLocks/>
            </p:cNvSpPr>
            <p:nvPr/>
          </p:nvSpPr>
          <p:spPr bwMode="auto">
            <a:xfrm>
              <a:off x="3127351" y="5218131"/>
              <a:ext cx="150813" cy="153987"/>
            </a:xfrm>
            <a:custGeom>
              <a:avLst/>
              <a:gdLst>
                <a:gd name="T0" fmla="*/ 29 w 877551"/>
                <a:gd name="T1" fmla="*/ 1 h 907257"/>
                <a:gd name="T2" fmla="*/ 37 w 877551"/>
                <a:gd name="T3" fmla="*/ 0 h 907257"/>
                <a:gd name="T4" fmla="*/ 42 w 877551"/>
                <a:gd name="T5" fmla="*/ 1 h 907257"/>
                <a:gd name="T6" fmla="*/ 47 w 877551"/>
                <a:gd name="T7" fmla="*/ 1 h 907257"/>
                <a:gd name="T8" fmla="*/ 53 w 877551"/>
                <a:gd name="T9" fmla="*/ 3 h 907257"/>
                <a:gd name="T10" fmla="*/ 57 w 877551"/>
                <a:gd name="T11" fmla="*/ 5 h 907257"/>
                <a:gd name="T12" fmla="*/ 63 w 877551"/>
                <a:gd name="T13" fmla="*/ 4 h 907257"/>
                <a:gd name="T14" fmla="*/ 67 w 877551"/>
                <a:gd name="T15" fmla="*/ 6 h 907257"/>
                <a:gd name="T16" fmla="*/ 74 w 877551"/>
                <a:gd name="T17" fmla="*/ 8 h 907257"/>
                <a:gd name="T18" fmla="*/ 74 w 877551"/>
                <a:gd name="T19" fmla="*/ 18 h 907257"/>
                <a:gd name="T20" fmla="*/ 75 w 877551"/>
                <a:gd name="T21" fmla="*/ 25 h 907257"/>
                <a:gd name="T22" fmla="*/ 76 w 877551"/>
                <a:gd name="T23" fmla="*/ 36 h 907257"/>
                <a:gd name="T24" fmla="*/ 78 w 877551"/>
                <a:gd name="T25" fmla="*/ 43 h 907257"/>
                <a:gd name="T26" fmla="*/ 82 w 877551"/>
                <a:gd name="T27" fmla="*/ 41 h 907257"/>
                <a:gd name="T28" fmla="*/ 88 w 877551"/>
                <a:gd name="T29" fmla="*/ 42 h 907257"/>
                <a:gd name="T30" fmla="*/ 95 w 877551"/>
                <a:gd name="T31" fmla="*/ 43 h 907257"/>
                <a:gd name="T32" fmla="*/ 103 w 877551"/>
                <a:gd name="T33" fmla="*/ 45 h 907257"/>
                <a:gd name="T34" fmla="*/ 105 w 877551"/>
                <a:gd name="T35" fmla="*/ 48 h 907257"/>
                <a:gd name="T36" fmla="*/ 110 w 877551"/>
                <a:gd name="T37" fmla="*/ 53 h 907257"/>
                <a:gd name="T38" fmla="*/ 113 w 877551"/>
                <a:gd name="T39" fmla="*/ 67 h 907257"/>
                <a:gd name="T40" fmla="*/ 117 w 877551"/>
                <a:gd name="T41" fmla="*/ 70 h 907257"/>
                <a:gd name="T42" fmla="*/ 123 w 877551"/>
                <a:gd name="T43" fmla="*/ 68 h 907257"/>
                <a:gd name="T44" fmla="*/ 130 w 877551"/>
                <a:gd name="T45" fmla="*/ 70 h 907257"/>
                <a:gd name="T46" fmla="*/ 131 w 877551"/>
                <a:gd name="T47" fmla="*/ 76 h 907257"/>
                <a:gd name="T48" fmla="*/ 130 w 877551"/>
                <a:gd name="T49" fmla="*/ 82 h 907257"/>
                <a:gd name="T50" fmla="*/ 131 w 877551"/>
                <a:gd name="T51" fmla="*/ 86 h 907257"/>
                <a:gd name="T52" fmla="*/ 131 w 877551"/>
                <a:gd name="T53" fmla="*/ 89 h 907257"/>
                <a:gd name="T54" fmla="*/ 127 w 877551"/>
                <a:gd name="T55" fmla="*/ 98 h 907257"/>
                <a:gd name="T56" fmla="*/ 126 w 877551"/>
                <a:gd name="T57" fmla="*/ 108 h 907257"/>
                <a:gd name="T58" fmla="*/ 122 w 877551"/>
                <a:gd name="T59" fmla="*/ 115 h 907257"/>
                <a:gd name="T60" fmla="*/ 110 w 877551"/>
                <a:gd name="T61" fmla="*/ 123 h 907257"/>
                <a:gd name="T62" fmla="*/ 101 w 877551"/>
                <a:gd name="T63" fmla="*/ 125 h 907257"/>
                <a:gd name="T64" fmla="*/ 91 w 877551"/>
                <a:gd name="T65" fmla="*/ 128 h 907257"/>
                <a:gd name="T66" fmla="*/ 85 w 877551"/>
                <a:gd name="T67" fmla="*/ 127 h 907257"/>
                <a:gd name="T68" fmla="*/ 74 w 877551"/>
                <a:gd name="T69" fmla="*/ 124 h 907257"/>
                <a:gd name="T70" fmla="*/ 67 w 877551"/>
                <a:gd name="T71" fmla="*/ 124 h 907257"/>
                <a:gd name="T72" fmla="*/ 68 w 877551"/>
                <a:gd name="T73" fmla="*/ 116 h 907257"/>
                <a:gd name="T74" fmla="*/ 75 w 877551"/>
                <a:gd name="T75" fmla="*/ 104 h 907257"/>
                <a:gd name="T76" fmla="*/ 79 w 877551"/>
                <a:gd name="T77" fmla="*/ 98 h 907257"/>
                <a:gd name="T78" fmla="*/ 78 w 877551"/>
                <a:gd name="T79" fmla="*/ 92 h 907257"/>
                <a:gd name="T80" fmla="*/ 64 w 877551"/>
                <a:gd name="T81" fmla="*/ 89 h 907257"/>
                <a:gd name="T82" fmla="*/ 47 w 877551"/>
                <a:gd name="T83" fmla="*/ 78 h 907257"/>
                <a:gd name="T84" fmla="*/ 35 w 877551"/>
                <a:gd name="T85" fmla="*/ 74 h 907257"/>
                <a:gd name="T86" fmla="*/ 26 w 877551"/>
                <a:gd name="T87" fmla="*/ 69 h 907257"/>
                <a:gd name="T88" fmla="*/ 22 w 877551"/>
                <a:gd name="T89" fmla="*/ 62 h 907257"/>
                <a:gd name="T90" fmla="*/ 6 w 877551"/>
                <a:gd name="T91" fmla="*/ 49 h 907257"/>
                <a:gd name="T92" fmla="*/ 0 w 877551"/>
                <a:gd name="T93" fmla="*/ 41 h 907257"/>
                <a:gd name="T94" fmla="*/ 4 w 877551"/>
                <a:gd name="T95" fmla="*/ 34 h 907257"/>
                <a:gd name="T96" fmla="*/ 7 w 877551"/>
                <a:gd name="T97" fmla="*/ 30 h 907257"/>
                <a:gd name="T98" fmla="*/ 11 w 877551"/>
                <a:gd name="T99" fmla="*/ 26 h 907257"/>
                <a:gd name="T100" fmla="*/ 18 w 877551"/>
                <a:gd name="T101" fmla="*/ 23 h 907257"/>
                <a:gd name="T102" fmla="*/ 17 w 877551"/>
                <a:gd name="T103" fmla="*/ 15 h 907257"/>
                <a:gd name="T104" fmla="*/ 19 w 877551"/>
                <a:gd name="T105" fmla="*/ 8 h 907257"/>
                <a:gd name="T106" fmla="*/ 20 w 877551"/>
                <a:gd name="T107" fmla="*/ 4 h 907257"/>
                <a:gd name="T108" fmla="*/ 29 w 877551"/>
                <a:gd name="T109" fmla="*/ 1 h 907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7551"/>
                <a:gd name="T166" fmla="*/ 0 h 907257"/>
                <a:gd name="T167" fmla="*/ 877551 w 877551"/>
                <a:gd name="T168" fmla="*/ 907257 h 907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7551" h="907257">
                  <a:moveTo>
                    <a:pt x="193339" y="3720"/>
                  </a:moveTo>
                  <a:lnTo>
                    <a:pt x="244078" y="0"/>
                  </a:lnTo>
                  <a:lnTo>
                    <a:pt x="280651" y="3720"/>
                  </a:lnTo>
                  <a:lnTo>
                    <a:pt x="314325" y="7144"/>
                  </a:lnTo>
                  <a:lnTo>
                    <a:pt x="351234" y="21432"/>
                  </a:lnTo>
                  <a:lnTo>
                    <a:pt x="378618" y="33338"/>
                  </a:lnTo>
                  <a:lnTo>
                    <a:pt x="417909" y="30957"/>
                  </a:lnTo>
                  <a:lnTo>
                    <a:pt x="447339" y="44995"/>
                  </a:lnTo>
                  <a:lnTo>
                    <a:pt x="494109" y="58341"/>
                  </a:lnTo>
                  <a:lnTo>
                    <a:pt x="495300" y="126207"/>
                  </a:lnTo>
                  <a:lnTo>
                    <a:pt x="498871" y="179785"/>
                  </a:lnTo>
                  <a:lnTo>
                    <a:pt x="506076" y="254545"/>
                  </a:lnTo>
                  <a:lnTo>
                    <a:pt x="517189" y="303757"/>
                  </a:lnTo>
                  <a:lnTo>
                    <a:pt x="548878" y="294085"/>
                  </a:lnTo>
                  <a:lnTo>
                    <a:pt x="585451" y="295820"/>
                  </a:lnTo>
                  <a:lnTo>
                    <a:pt x="633076" y="303757"/>
                  </a:lnTo>
                  <a:lnTo>
                    <a:pt x="687051" y="316457"/>
                  </a:lnTo>
                  <a:lnTo>
                    <a:pt x="699751" y="338682"/>
                  </a:lnTo>
                  <a:lnTo>
                    <a:pt x="731501" y="379957"/>
                  </a:lnTo>
                  <a:lnTo>
                    <a:pt x="750551" y="476795"/>
                  </a:lnTo>
                  <a:lnTo>
                    <a:pt x="777539" y="499020"/>
                  </a:lnTo>
                  <a:lnTo>
                    <a:pt x="816768" y="484585"/>
                  </a:lnTo>
                  <a:lnTo>
                    <a:pt x="867965" y="497682"/>
                  </a:lnTo>
                  <a:lnTo>
                    <a:pt x="877551" y="540295"/>
                  </a:lnTo>
                  <a:lnTo>
                    <a:pt x="867965" y="585788"/>
                  </a:lnTo>
                  <a:lnTo>
                    <a:pt x="872789" y="608557"/>
                  </a:lnTo>
                  <a:lnTo>
                    <a:pt x="875109" y="631032"/>
                  </a:lnTo>
                  <a:lnTo>
                    <a:pt x="846534" y="697707"/>
                  </a:lnTo>
                  <a:lnTo>
                    <a:pt x="837864" y="768895"/>
                  </a:lnTo>
                  <a:lnTo>
                    <a:pt x="812006" y="819150"/>
                  </a:lnTo>
                  <a:lnTo>
                    <a:pt x="733425" y="876300"/>
                  </a:lnTo>
                  <a:lnTo>
                    <a:pt x="671176" y="889545"/>
                  </a:lnTo>
                  <a:lnTo>
                    <a:pt x="607218" y="907257"/>
                  </a:lnTo>
                  <a:lnTo>
                    <a:pt x="566401" y="899070"/>
                  </a:lnTo>
                  <a:lnTo>
                    <a:pt x="490537" y="878682"/>
                  </a:lnTo>
                  <a:lnTo>
                    <a:pt x="444164" y="878432"/>
                  </a:lnTo>
                  <a:lnTo>
                    <a:pt x="454818" y="823913"/>
                  </a:lnTo>
                  <a:lnTo>
                    <a:pt x="500062" y="738188"/>
                  </a:lnTo>
                  <a:lnTo>
                    <a:pt x="529828" y="692944"/>
                  </a:lnTo>
                  <a:lnTo>
                    <a:pt x="520303" y="651272"/>
                  </a:lnTo>
                  <a:lnTo>
                    <a:pt x="425114" y="630782"/>
                  </a:lnTo>
                  <a:lnTo>
                    <a:pt x="313989" y="551407"/>
                  </a:lnTo>
                  <a:lnTo>
                    <a:pt x="235743" y="527447"/>
                  </a:lnTo>
                  <a:lnTo>
                    <a:pt x="176212" y="491728"/>
                  </a:lnTo>
                  <a:lnTo>
                    <a:pt x="148828" y="442913"/>
                  </a:lnTo>
                  <a:lnTo>
                    <a:pt x="39290" y="347663"/>
                  </a:lnTo>
                  <a:lnTo>
                    <a:pt x="0" y="291703"/>
                  </a:lnTo>
                  <a:lnTo>
                    <a:pt x="28239" y="245020"/>
                  </a:lnTo>
                  <a:lnTo>
                    <a:pt x="48815" y="210741"/>
                  </a:lnTo>
                  <a:lnTo>
                    <a:pt x="71437" y="185738"/>
                  </a:lnTo>
                  <a:lnTo>
                    <a:pt x="119062" y="165497"/>
                  </a:lnTo>
                  <a:lnTo>
                    <a:pt x="115490" y="109538"/>
                  </a:lnTo>
                  <a:lnTo>
                    <a:pt x="128251" y="59282"/>
                  </a:lnTo>
                  <a:lnTo>
                    <a:pt x="135731" y="26194"/>
                  </a:lnTo>
                  <a:lnTo>
                    <a:pt x="193339" y="372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2" name="Freeform 219"/>
            <p:cNvSpPr>
              <a:spLocks/>
            </p:cNvSpPr>
            <p:nvPr/>
          </p:nvSpPr>
          <p:spPr bwMode="auto">
            <a:xfrm>
              <a:off x="3211489" y="5427681"/>
              <a:ext cx="96837" cy="107950"/>
            </a:xfrm>
            <a:custGeom>
              <a:avLst/>
              <a:gdLst>
                <a:gd name="T0" fmla="*/ 2147483647 w 307"/>
                <a:gd name="T1" fmla="*/ 2147483647 h 341"/>
                <a:gd name="T2" fmla="*/ 2147483647 w 307"/>
                <a:gd name="T3" fmla="*/ 2147483647 h 341"/>
                <a:gd name="T4" fmla="*/ 0 w 307"/>
                <a:gd name="T5" fmla="*/ 2147483647 h 341"/>
                <a:gd name="T6" fmla="*/ 2147483647 w 307"/>
                <a:gd name="T7" fmla="*/ 2147483647 h 341"/>
                <a:gd name="T8" fmla="*/ 2147483647 w 307"/>
                <a:gd name="T9" fmla="*/ 2147483647 h 341"/>
                <a:gd name="T10" fmla="*/ 2147483647 w 307"/>
                <a:gd name="T11" fmla="*/ 2147483647 h 341"/>
                <a:gd name="T12" fmla="*/ 2147483647 w 307"/>
                <a:gd name="T13" fmla="*/ 2147483647 h 341"/>
                <a:gd name="T14" fmla="*/ 2147483647 w 307"/>
                <a:gd name="T15" fmla="*/ 2147483647 h 341"/>
                <a:gd name="T16" fmla="*/ 2147483647 w 307"/>
                <a:gd name="T17" fmla="*/ 2147483647 h 341"/>
                <a:gd name="T18" fmla="*/ 2147483647 w 307"/>
                <a:gd name="T19" fmla="*/ 2147483647 h 341"/>
                <a:gd name="T20" fmla="*/ 2147483647 w 307"/>
                <a:gd name="T21" fmla="*/ 2147483647 h 341"/>
                <a:gd name="T22" fmla="*/ 2147483647 w 307"/>
                <a:gd name="T23" fmla="*/ 2147483647 h 341"/>
                <a:gd name="T24" fmla="*/ 2147483647 w 307"/>
                <a:gd name="T25" fmla="*/ 2147483647 h 341"/>
                <a:gd name="T26" fmla="*/ 2147483647 w 307"/>
                <a:gd name="T27" fmla="*/ 2147483647 h 341"/>
                <a:gd name="T28" fmla="*/ 2147483647 w 307"/>
                <a:gd name="T29" fmla="*/ 2147483647 h 341"/>
                <a:gd name="T30" fmla="*/ 2147483647 w 307"/>
                <a:gd name="T31" fmla="*/ 2147483647 h 341"/>
                <a:gd name="T32" fmla="*/ 2147483647 w 307"/>
                <a:gd name="T33" fmla="*/ 2147483647 h 341"/>
                <a:gd name="T34" fmla="*/ 2147483647 w 307"/>
                <a:gd name="T35" fmla="*/ 2147483647 h 341"/>
                <a:gd name="T36" fmla="*/ 2147483647 w 307"/>
                <a:gd name="T37" fmla="*/ 2147483647 h 341"/>
                <a:gd name="T38" fmla="*/ 2147483647 w 307"/>
                <a:gd name="T39" fmla="*/ 2147483647 h 341"/>
                <a:gd name="T40" fmla="*/ 2147483647 w 307"/>
                <a:gd name="T41" fmla="*/ 2147483647 h 341"/>
                <a:gd name="T42" fmla="*/ 2147483647 w 307"/>
                <a:gd name="T43" fmla="*/ 2147483647 h 341"/>
                <a:gd name="T44" fmla="*/ 2147483647 w 307"/>
                <a:gd name="T45" fmla="*/ 2147483647 h 341"/>
                <a:gd name="T46" fmla="*/ 2147483647 w 307"/>
                <a:gd name="T47" fmla="*/ 2147483647 h 341"/>
                <a:gd name="T48" fmla="*/ 2147483647 w 307"/>
                <a:gd name="T49" fmla="*/ 2147483647 h 341"/>
                <a:gd name="T50" fmla="*/ 2147483647 w 307"/>
                <a:gd name="T51" fmla="*/ 2147483647 h 341"/>
                <a:gd name="T52" fmla="*/ 2147483647 w 307"/>
                <a:gd name="T53" fmla="*/ 2147483647 h 341"/>
                <a:gd name="T54" fmla="*/ 2147483647 w 307"/>
                <a:gd name="T55" fmla="*/ 2147483647 h 341"/>
                <a:gd name="T56" fmla="*/ 2147483647 w 307"/>
                <a:gd name="T57" fmla="*/ 2147483647 h 341"/>
                <a:gd name="T58" fmla="*/ 2147483647 w 307"/>
                <a:gd name="T59" fmla="*/ 2147483647 h 341"/>
                <a:gd name="T60" fmla="*/ 2147483647 w 307"/>
                <a:gd name="T61" fmla="*/ 2147483647 h 341"/>
                <a:gd name="T62" fmla="*/ 2147483647 w 307"/>
                <a:gd name="T63" fmla="*/ 2147483647 h 341"/>
                <a:gd name="T64" fmla="*/ 2147483647 w 307"/>
                <a:gd name="T65" fmla="*/ 2147483647 h 341"/>
                <a:gd name="T66" fmla="*/ 2147483647 w 307"/>
                <a:gd name="T67" fmla="*/ 2147483647 h 341"/>
                <a:gd name="T68" fmla="*/ 2147483647 w 307"/>
                <a:gd name="T69" fmla="*/ 2147483647 h 341"/>
                <a:gd name="T70" fmla="*/ 2147483647 w 307"/>
                <a:gd name="T71" fmla="*/ 2147483647 h 341"/>
                <a:gd name="T72" fmla="*/ 2147483647 w 307"/>
                <a:gd name="T73" fmla="*/ 0 h 341"/>
                <a:gd name="T74" fmla="*/ 2147483647 w 307"/>
                <a:gd name="T75" fmla="*/ 2147483647 h 3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07"/>
                <a:gd name="T115" fmla="*/ 0 h 341"/>
                <a:gd name="T116" fmla="*/ 307 w 307"/>
                <a:gd name="T117" fmla="*/ 341 h 34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07" h="341">
                  <a:moveTo>
                    <a:pt x="35" y="38"/>
                  </a:moveTo>
                  <a:lnTo>
                    <a:pt x="18" y="110"/>
                  </a:lnTo>
                  <a:lnTo>
                    <a:pt x="0" y="150"/>
                  </a:lnTo>
                  <a:lnTo>
                    <a:pt x="12" y="210"/>
                  </a:lnTo>
                  <a:lnTo>
                    <a:pt x="14" y="243"/>
                  </a:lnTo>
                  <a:lnTo>
                    <a:pt x="12" y="275"/>
                  </a:lnTo>
                  <a:lnTo>
                    <a:pt x="29" y="294"/>
                  </a:lnTo>
                  <a:lnTo>
                    <a:pt x="45" y="303"/>
                  </a:lnTo>
                  <a:lnTo>
                    <a:pt x="71" y="310"/>
                  </a:lnTo>
                  <a:lnTo>
                    <a:pt x="96" y="325"/>
                  </a:lnTo>
                  <a:lnTo>
                    <a:pt x="120" y="341"/>
                  </a:lnTo>
                  <a:lnTo>
                    <a:pt x="138" y="336"/>
                  </a:lnTo>
                  <a:lnTo>
                    <a:pt x="162" y="333"/>
                  </a:lnTo>
                  <a:lnTo>
                    <a:pt x="177" y="333"/>
                  </a:lnTo>
                  <a:lnTo>
                    <a:pt x="194" y="333"/>
                  </a:lnTo>
                  <a:lnTo>
                    <a:pt x="212" y="333"/>
                  </a:lnTo>
                  <a:lnTo>
                    <a:pt x="223" y="323"/>
                  </a:lnTo>
                  <a:lnTo>
                    <a:pt x="237" y="309"/>
                  </a:lnTo>
                  <a:lnTo>
                    <a:pt x="253" y="304"/>
                  </a:lnTo>
                  <a:lnTo>
                    <a:pt x="267" y="295"/>
                  </a:lnTo>
                  <a:lnTo>
                    <a:pt x="283" y="282"/>
                  </a:lnTo>
                  <a:lnTo>
                    <a:pt x="288" y="268"/>
                  </a:lnTo>
                  <a:lnTo>
                    <a:pt x="296" y="251"/>
                  </a:lnTo>
                  <a:lnTo>
                    <a:pt x="305" y="238"/>
                  </a:lnTo>
                  <a:lnTo>
                    <a:pt x="290" y="215"/>
                  </a:lnTo>
                  <a:lnTo>
                    <a:pt x="297" y="191"/>
                  </a:lnTo>
                  <a:lnTo>
                    <a:pt x="307" y="168"/>
                  </a:lnTo>
                  <a:lnTo>
                    <a:pt x="291" y="156"/>
                  </a:lnTo>
                  <a:lnTo>
                    <a:pt x="272" y="140"/>
                  </a:lnTo>
                  <a:lnTo>
                    <a:pt x="248" y="120"/>
                  </a:lnTo>
                  <a:lnTo>
                    <a:pt x="211" y="109"/>
                  </a:lnTo>
                  <a:lnTo>
                    <a:pt x="169" y="72"/>
                  </a:lnTo>
                  <a:lnTo>
                    <a:pt x="138" y="70"/>
                  </a:lnTo>
                  <a:lnTo>
                    <a:pt x="129" y="57"/>
                  </a:lnTo>
                  <a:lnTo>
                    <a:pt x="100" y="39"/>
                  </a:lnTo>
                  <a:lnTo>
                    <a:pt x="88" y="15"/>
                  </a:lnTo>
                  <a:lnTo>
                    <a:pt x="51" y="0"/>
                  </a:lnTo>
                  <a:lnTo>
                    <a:pt x="35" y="3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3" name="Freeform 220"/>
            <p:cNvSpPr>
              <a:spLocks/>
            </p:cNvSpPr>
            <p:nvPr/>
          </p:nvSpPr>
          <p:spPr bwMode="auto">
            <a:xfrm>
              <a:off x="2984476" y="5986481"/>
              <a:ext cx="52388" cy="73025"/>
            </a:xfrm>
            <a:custGeom>
              <a:avLst/>
              <a:gdLst>
                <a:gd name="T0" fmla="*/ 33 w 309562"/>
                <a:gd name="T1" fmla="*/ 10 h 426730"/>
                <a:gd name="T2" fmla="*/ 29 w 309562"/>
                <a:gd name="T3" fmla="*/ 2 h 426730"/>
                <a:gd name="T4" fmla="*/ 20 w 309562"/>
                <a:gd name="T5" fmla="*/ 0 h 426730"/>
                <a:gd name="T6" fmla="*/ 13 w 309562"/>
                <a:gd name="T7" fmla="*/ 5 h 426730"/>
                <a:gd name="T8" fmla="*/ 9 w 309562"/>
                <a:gd name="T9" fmla="*/ 14 h 426730"/>
                <a:gd name="T10" fmla="*/ 20 w 309562"/>
                <a:gd name="T11" fmla="*/ 12 h 426730"/>
                <a:gd name="T12" fmla="*/ 20 w 309562"/>
                <a:gd name="T13" fmla="*/ 21 h 426730"/>
                <a:gd name="T14" fmla="*/ 16 w 309562"/>
                <a:gd name="T15" fmla="*/ 24 h 426730"/>
                <a:gd name="T16" fmla="*/ 14 w 309562"/>
                <a:gd name="T17" fmla="*/ 27 h 426730"/>
                <a:gd name="T18" fmla="*/ 12 w 309562"/>
                <a:gd name="T19" fmla="*/ 30 h 426730"/>
                <a:gd name="T20" fmla="*/ 16 w 309562"/>
                <a:gd name="T21" fmla="*/ 33 h 426730"/>
                <a:gd name="T22" fmla="*/ 18 w 309562"/>
                <a:gd name="T23" fmla="*/ 36 h 426730"/>
                <a:gd name="T24" fmla="*/ 20 w 309562"/>
                <a:gd name="T25" fmla="*/ 39 h 426730"/>
                <a:gd name="T26" fmla="*/ 21 w 309562"/>
                <a:gd name="T27" fmla="*/ 43 h 426730"/>
                <a:gd name="T28" fmla="*/ 25 w 309562"/>
                <a:gd name="T29" fmla="*/ 48 h 426730"/>
                <a:gd name="T30" fmla="*/ 35 w 309562"/>
                <a:gd name="T31" fmla="*/ 52 h 426730"/>
                <a:gd name="T32" fmla="*/ 34 w 309562"/>
                <a:gd name="T33" fmla="*/ 54 h 426730"/>
                <a:gd name="T34" fmla="*/ 27 w 309562"/>
                <a:gd name="T35" fmla="*/ 52 h 426730"/>
                <a:gd name="T36" fmla="*/ 21 w 309562"/>
                <a:gd name="T37" fmla="*/ 56 h 426730"/>
                <a:gd name="T38" fmla="*/ 18 w 309562"/>
                <a:gd name="T39" fmla="*/ 53 h 426730"/>
                <a:gd name="T40" fmla="*/ 15 w 309562"/>
                <a:gd name="T41" fmla="*/ 55 h 426730"/>
                <a:gd name="T42" fmla="*/ 13 w 309562"/>
                <a:gd name="T43" fmla="*/ 52 h 426730"/>
                <a:gd name="T44" fmla="*/ 10 w 309562"/>
                <a:gd name="T45" fmla="*/ 56 h 426730"/>
                <a:gd name="T46" fmla="*/ 7 w 309562"/>
                <a:gd name="T47" fmla="*/ 56 h 426730"/>
                <a:gd name="T48" fmla="*/ 0 w 309562"/>
                <a:gd name="T49" fmla="*/ 59 h 426730"/>
                <a:gd name="T50" fmla="*/ 1 w 309562"/>
                <a:gd name="T51" fmla="*/ 61 h 426730"/>
                <a:gd name="T52" fmla="*/ 9 w 309562"/>
                <a:gd name="T53" fmla="*/ 61 h 426730"/>
                <a:gd name="T54" fmla="*/ 14 w 309562"/>
                <a:gd name="T55" fmla="*/ 63 h 426730"/>
                <a:gd name="T56" fmla="*/ 29 w 309562"/>
                <a:gd name="T57" fmla="*/ 60 h 426730"/>
                <a:gd name="T58" fmla="*/ 36 w 309562"/>
                <a:gd name="T59" fmla="*/ 60 h 426730"/>
                <a:gd name="T60" fmla="*/ 43 w 309562"/>
                <a:gd name="T61" fmla="*/ 56 h 426730"/>
                <a:gd name="T62" fmla="*/ 33 w 309562"/>
                <a:gd name="T63" fmla="*/ 10 h 4267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9562"/>
                <a:gd name="T97" fmla="*/ 0 h 426730"/>
                <a:gd name="T98" fmla="*/ 309562 w 309562"/>
                <a:gd name="T99" fmla="*/ 426730 h 4267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9562" h="426730">
                  <a:moveTo>
                    <a:pt x="235916" y="69542"/>
                  </a:moveTo>
                  <a:lnTo>
                    <a:pt x="209998" y="11906"/>
                  </a:lnTo>
                  <a:lnTo>
                    <a:pt x="142133" y="0"/>
                  </a:lnTo>
                  <a:lnTo>
                    <a:pt x="89745" y="35718"/>
                  </a:lnTo>
                  <a:lnTo>
                    <a:pt x="68314" y="94059"/>
                  </a:lnTo>
                  <a:lnTo>
                    <a:pt x="146043" y="80942"/>
                  </a:lnTo>
                  <a:lnTo>
                    <a:pt x="146895" y="144065"/>
                  </a:lnTo>
                  <a:lnTo>
                    <a:pt x="114748" y="160734"/>
                  </a:lnTo>
                  <a:lnTo>
                    <a:pt x="99270" y="180975"/>
                  </a:lnTo>
                  <a:lnTo>
                    <a:pt x="86128" y="206337"/>
                  </a:lnTo>
                  <a:lnTo>
                    <a:pt x="116086" y="225337"/>
                  </a:lnTo>
                  <a:lnTo>
                    <a:pt x="130226" y="242887"/>
                  </a:lnTo>
                  <a:lnTo>
                    <a:pt x="146043" y="267135"/>
                  </a:lnTo>
                  <a:lnTo>
                    <a:pt x="148540" y="295001"/>
                  </a:lnTo>
                  <a:lnTo>
                    <a:pt x="178497" y="325400"/>
                  </a:lnTo>
                  <a:lnTo>
                    <a:pt x="249647" y="355799"/>
                  </a:lnTo>
                  <a:lnTo>
                    <a:pt x="242157" y="369732"/>
                  </a:lnTo>
                  <a:lnTo>
                    <a:pt x="194724" y="354532"/>
                  </a:lnTo>
                  <a:lnTo>
                    <a:pt x="153533" y="382398"/>
                  </a:lnTo>
                  <a:lnTo>
                    <a:pt x="129816" y="358332"/>
                  </a:lnTo>
                  <a:lnTo>
                    <a:pt x="108596" y="377332"/>
                  </a:lnTo>
                  <a:lnTo>
                    <a:pt x="92369" y="353266"/>
                  </a:lnTo>
                  <a:lnTo>
                    <a:pt x="74894" y="384931"/>
                  </a:lnTo>
                  <a:lnTo>
                    <a:pt x="52426" y="382398"/>
                  </a:lnTo>
                  <a:lnTo>
                    <a:pt x="0" y="401398"/>
                  </a:lnTo>
                  <a:lnTo>
                    <a:pt x="7489" y="419130"/>
                  </a:lnTo>
                  <a:lnTo>
                    <a:pt x="67405" y="419130"/>
                  </a:lnTo>
                  <a:lnTo>
                    <a:pt x="101107" y="426730"/>
                  </a:lnTo>
                  <a:lnTo>
                    <a:pt x="212200" y="408997"/>
                  </a:lnTo>
                  <a:lnTo>
                    <a:pt x="262129" y="410264"/>
                  </a:lnTo>
                  <a:lnTo>
                    <a:pt x="309562" y="381132"/>
                  </a:lnTo>
                  <a:lnTo>
                    <a:pt x="235916" y="6954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4" name="Freeform 221"/>
            <p:cNvSpPr>
              <a:spLocks/>
            </p:cNvSpPr>
            <p:nvPr/>
          </p:nvSpPr>
          <p:spPr bwMode="auto">
            <a:xfrm>
              <a:off x="3024164" y="5999181"/>
              <a:ext cx="63500" cy="57150"/>
            </a:xfrm>
            <a:custGeom>
              <a:avLst/>
              <a:gdLst>
                <a:gd name="T0" fmla="*/ 0 w 372666"/>
                <a:gd name="T1" fmla="*/ 0 h 341710"/>
                <a:gd name="T2" fmla="*/ 9 w 372666"/>
                <a:gd name="T3" fmla="*/ 7 h 341710"/>
                <a:gd name="T4" fmla="*/ 19 w 372666"/>
                <a:gd name="T5" fmla="*/ 18 h 341710"/>
                <a:gd name="T6" fmla="*/ 27 w 372666"/>
                <a:gd name="T7" fmla="*/ 24 h 341710"/>
                <a:gd name="T8" fmla="*/ 33 w 372666"/>
                <a:gd name="T9" fmla="*/ 31 h 341710"/>
                <a:gd name="T10" fmla="*/ 44 w 372666"/>
                <a:gd name="T11" fmla="*/ 35 h 341710"/>
                <a:gd name="T12" fmla="*/ 50 w 372666"/>
                <a:gd name="T13" fmla="*/ 36 h 341710"/>
                <a:gd name="T14" fmla="*/ 54 w 372666"/>
                <a:gd name="T15" fmla="*/ 39 h 341710"/>
                <a:gd name="T16" fmla="*/ 46 w 372666"/>
                <a:gd name="T17" fmla="*/ 44 h 341710"/>
                <a:gd name="T18" fmla="*/ 36 w 372666"/>
                <a:gd name="T19" fmla="*/ 45 h 341710"/>
                <a:gd name="T20" fmla="*/ 28 w 372666"/>
                <a:gd name="T21" fmla="*/ 44 h 341710"/>
                <a:gd name="T22" fmla="*/ 23 w 372666"/>
                <a:gd name="T23" fmla="*/ 42 h 341710"/>
                <a:gd name="T24" fmla="*/ 11 w 372666"/>
                <a:gd name="T25" fmla="*/ 41 h 341710"/>
                <a:gd name="T26" fmla="*/ 0 w 372666"/>
                <a:gd name="T27" fmla="*/ 0 h 3417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72666"/>
                <a:gd name="T43" fmla="*/ 0 h 341710"/>
                <a:gd name="T44" fmla="*/ 372666 w 372666"/>
                <a:gd name="T45" fmla="*/ 341710 h 3417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72666" h="341710">
                  <a:moveTo>
                    <a:pt x="0" y="0"/>
                  </a:moveTo>
                  <a:lnTo>
                    <a:pt x="59531" y="54769"/>
                  </a:lnTo>
                  <a:lnTo>
                    <a:pt x="129778" y="139303"/>
                  </a:lnTo>
                  <a:lnTo>
                    <a:pt x="185738" y="184547"/>
                  </a:lnTo>
                  <a:lnTo>
                    <a:pt x="232172" y="235744"/>
                  </a:lnTo>
                  <a:lnTo>
                    <a:pt x="305991" y="270272"/>
                  </a:lnTo>
                  <a:lnTo>
                    <a:pt x="346472" y="275035"/>
                  </a:lnTo>
                  <a:lnTo>
                    <a:pt x="372666" y="298847"/>
                  </a:lnTo>
                  <a:lnTo>
                    <a:pt x="321469" y="338138"/>
                  </a:lnTo>
                  <a:lnTo>
                    <a:pt x="253603" y="341710"/>
                  </a:lnTo>
                  <a:lnTo>
                    <a:pt x="195263" y="340519"/>
                  </a:lnTo>
                  <a:lnTo>
                    <a:pt x="157163" y="322660"/>
                  </a:lnTo>
                  <a:lnTo>
                    <a:pt x="73819" y="3131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5" name="Freeform 222"/>
            <p:cNvSpPr>
              <a:spLocks/>
            </p:cNvSpPr>
            <p:nvPr/>
          </p:nvSpPr>
          <p:spPr bwMode="auto">
            <a:xfrm>
              <a:off x="3019401" y="6056331"/>
              <a:ext cx="28575" cy="15875"/>
            </a:xfrm>
            <a:custGeom>
              <a:avLst/>
              <a:gdLst>
                <a:gd name="T0" fmla="*/ 2147483647 w 139"/>
                <a:gd name="T1" fmla="*/ 2147483647 h 67"/>
                <a:gd name="T2" fmla="*/ 2147483647 w 139"/>
                <a:gd name="T3" fmla="*/ 2147483647 h 67"/>
                <a:gd name="T4" fmla="*/ 2147483647 w 139"/>
                <a:gd name="T5" fmla="*/ 2147483647 h 67"/>
                <a:gd name="T6" fmla="*/ 2147483647 w 139"/>
                <a:gd name="T7" fmla="*/ 2147483647 h 67"/>
                <a:gd name="T8" fmla="*/ 2147483647 w 139"/>
                <a:gd name="T9" fmla="*/ 2147483647 h 67"/>
                <a:gd name="T10" fmla="*/ 2147483647 w 139"/>
                <a:gd name="T11" fmla="*/ 2147483647 h 67"/>
                <a:gd name="T12" fmla="*/ 0 w 139"/>
                <a:gd name="T13" fmla="*/ 2147483647 h 67"/>
                <a:gd name="T14" fmla="*/ 2147483647 w 139"/>
                <a:gd name="T15" fmla="*/ 2147483647 h 67"/>
                <a:gd name="T16" fmla="*/ 2147483647 w 139"/>
                <a:gd name="T17" fmla="*/ 0 h 67"/>
                <a:gd name="T18" fmla="*/ 2147483647 w 139"/>
                <a:gd name="T19" fmla="*/ 2147483647 h 67"/>
                <a:gd name="T20" fmla="*/ 2147483647 w 139"/>
                <a:gd name="T21" fmla="*/ 2147483647 h 67"/>
                <a:gd name="T22" fmla="*/ 2147483647 w 139"/>
                <a:gd name="T23" fmla="*/ 2147483647 h 67"/>
                <a:gd name="T24" fmla="*/ 2147483647 w 139"/>
                <a:gd name="T25" fmla="*/ 2147483647 h 67"/>
                <a:gd name="T26" fmla="*/ 2147483647 w 139"/>
                <a:gd name="T27" fmla="*/ 2147483647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9"/>
                <a:gd name="T43" fmla="*/ 0 h 67"/>
                <a:gd name="T44" fmla="*/ 139 w 139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9" h="67">
                  <a:moveTo>
                    <a:pt x="139" y="67"/>
                  </a:moveTo>
                  <a:lnTo>
                    <a:pt x="90" y="63"/>
                  </a:lnTo>
                  <a:lnTo>
                    <a:pt x="78" y="34"/>
                  </a:lnTo>
                  <a:lnTo>
                    <a:pt x="58" y="40"/>
                  </a:lnTo>
                  <a:lnTo>
                    <a:pt x="46" y="51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52" y="22"/>
                  </a:lnTo>
                  <a:lnTo>
                    <a:pt x="79" y="0"/>
                  </a:lnTo>
                  <a:lnTo>
                    <a:pt x="93" y="3"/>
                  </a:lnTo>
                  <a:lnTo>
                    <a:pt x="88" y="21"/>
                  </a:lnTo>
                  <a:lnTo>
                    <a:pt x="103" y="39"/>
                  </a:lnTo>
                  <a:lnTo>
                    <a:pt x="130" y="43"/>
                  </a:lnTo>
                  <a:lnTo>
                    <a:pt x="139" y="6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6" name="Freeform 223"/>
            <p:cNvSpPr>
              <a:spLocks/>
            </p:cNvSpPr>
            <p:nvPr/>
          </p:nvSpPr>
          <p:spPr bwMode="auto">
            <a:xfrm>
              <a:off x="3041626" y="6053156"/>
              <a:ext cx="15875" cy="9525"/>
            </a:xfrm>
            <a:custGeom>
              <a:avLst/>
              <a:gdLst>
                <a:gd name="T0" fmla="*/ 2147483647 w 168"/>
                <a:gd name="T1" fmla="*/ 2147483647 h 112"/>
                <a:gd name="T2" fmla="*/ 2147483647 w 168"/>
                <a:gd name="T3" fmla="*/ 2147483647 h 112"/>
                <a:gd name="T4" fmla="*/ 0 w 168"/>
                <a:gd name="T5" fmla="*/ 2147483647 h 112"/>
                <a:gd name="T6" fmla="*/ 0 w 168"/>
                <a:gd name="T7" fmla="*/ 2147483647 h 112"/>
                <a:gd name="T8" fmla="*/ 2147483647 w 168"/>
                <a:gd name="T9" fmla="*/ 0 h 112"/>
                <a:gd name="T10" fmla="*/ 2147483647 w 168"/>
                <a:gd name="T11" fmla="*/ 2147483647 h 112"/>
                <a:gd name="T12" fmla="*/ 2147483647 w 168"/>
                <a:gd name="T13" fmla="*/ 2147483647 h 112"/>
                <a:gd name="T14" fmla="*/ 2147483647 w 168"/>
                <a:gd name="T15" fmla="*/ 2147483647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68"/>
                <a:gd name="T25" fmla="*/ 0 h 112"/>
                <a:gd name="T26" fmla="*/ 168 w 168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68" h="112">
                  <a:moveTo>
                    <a:pt x="156" y="112"/>
                  </a:moveTo>
                  <a:lnTo>
                    <a:pt x="71" y="104"/>
                  </a:lnTo>
                  <a:lnTo>
                    <a:pt x="0" y="78"/>
                  </a:lnTo>
                  <a:lnTo>
                    <a:pt x="0" y="42"/>
                  </a:lnTo>
                  <a:lnTo>
                    <a:pt x="25" y="0"/>
                  </a:lnTo>
                  <a:lnTo>
                    <a:pt x="103" y="8"/>
                  </a:lnTo>
                  <a:lnTo>
                    <a:pt x="168" y="45"/>
                  </a:lnTo>
                  <a:lnTo>
                    <a:pt x="156" y="11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7" name="Freeform 224"/>
            <p:cNvSpPr>
              <a:spLocks/>
            </p:cNvSpPr>
            <p:nvPr/>
          </p:nvSpPr>
          <p:spPr bwMode="auto">
            <a:xfrm>
              <a:off x="2979714" y="6038868"/>
              <a:ext cx="17462" cy="9525"/>
            </a:xfrm>
            <a:custGeom>
              <a:avLst/>
              <a:gdLst>
                <a:gd name="T0" fmla="*/ 2147483647 w 91"/>
                <a:gd name="T1" fmla="*/ 2147483647 h 56"/>
                <a:gd name="T2" fmla="*/ 2147483647 w 91"/>
                <a:gd name="T3" fmla="*/ 2147483647 h 56"/>
                <a:gd name="T4" fmla="*/ 2147483647 w 91"/>
                <a:gd name="T5" fmla="*/ 2147483647 h 56"/>
                <a:gd name="T6" fmla="*/ 2147483647 w 91"/>
                <a:gd name="T7" fmla="*/ 2147483647 h 56"/>
                <a:gd name="T8" fmla="*/ 0 w 91"/>
                <a:gd name="T9" fmla="*/ 2147483647 h 56"/>
                <a:gd name="T10" fmla="*/ 2147483647 w 91"/>
                <a:gd name="T11" fmla="*/ 2147483647 h 56"/>
                <a:gd name="T12" fmla="*/ 2147483647 w 91"/>
                <a:gd name="T13" fmla="*/ 2147483647 h 56"/>
                <a:gd name="T14" fmla="*/ 2147483647 w 91"/>
                <a:gd name="T15" fmla="*/ 2147483647 h 56"/>
                <a:gd name="T16" fmla="*/ 2147483647 w 91"/>
                <a:gd name="T17" fmla="*/ 0 h 56"/>
                <a:gd name="T18" fmla="*/ 2147483647 w 91"/>
                <a:gd name="T19" fmla="*/ 2147483647 h 56"/>
                <a:gd name="T20" fmla="*/ 2147483647 w 91"/>
                <a:gd name="T21" fmla="*/ 2147483647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56"/>
                <a:gd name="T35" fmla="*/ 91 w 91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56">
                  <a:moveTo>
                    <a:pt x="91" y="41"/>
                  </a:moveTo>
                  <a:lnTo>
                    <a:pt x="60" y="44"/>
                  </a:lnTo>
                  <a:lnTo>
                    <a:pt x="36" y="56"/>
                  </a:lnTo>
                  <a:lnTo>
                    <a:pt x="13" y="53"/>
                  </a:lnTo>
                  <a:lnTo>
                    <a:pt x="0" y="38"/>
                  </a:lnTo>
                  <a:lnTo>
                    <a:pt x="10" y="11"/>
                  </a:lnTo>
                  <a:lnTo>
                    <a:pt x="25" y="5"/>
                  </a:lnTo>
                  <a:lnTo>
                    <a:pt x="48" y="20"/>
                  </a:lnTo>
                  <a:lnTo>
                    <a:pt x="63" y="0"/>
                  </a:lnTo>
                  <a:lnTo>
                    <a:pt x="72" y="24"/>
                  </a:lnTo>
                  <a:lnTo>
                    <a:pt x="91" y="4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8" name="Freeform 225"/>
            <p:cNvSpPr>
              <a:spLocks/>
            </p:cNvSpPr>
            <p:nvPr/>
          </p:nvSpPr>
          <p:spPr bwMode="auto">
            <a:xfrm>
              <a:off x="2998764" y="6030931"/>
              <a:ext cx="6350" cy="9525"/>
            </a:xfrm>
            <a:custGeom>
              <a:avLst/>
              <a:gdLst>
                <a:gd name="T0" fmla="*/ 2147483647 w 34"/>
                <a:gd name="T1" fmla="*/ 2147483647 h 50"/>
                <a:gd name="T2" fmla="*/ 0 w 34"/>
                <a:gd name="T3" fmla="*/ 2147483647 h 50"/>
                <a:gd name="T4" fmla="*/ 2147483647 w 34"/>
                <a:gd name="T5" fmla="*/ 0 h 50"/>
                <a:gd name="T6" fmla="*/ 2147483647 w 34"/>
                <a:gd name="T7" fmla="*/ 0 h 50"/>
                <a:gd name="T8" fmla="*/ 2147483647 w 34"/>
                <a:gd name="T9" fmla="*/ 2147483647 h 50"/>
                <a:gd name="T10" fmla="*/ 2147483647 w 34"/>
                <a:gd name="T11" fmla="*/ 2147483647 h 50"/>
                <a:gd name="T12" fmla="*/ 2147483647 w 34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50"/>
                <a:gd name="T23" fmla="*/ 34 w 34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50">
                  <a:moveTo>
                    <a:pt x="15" y="50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19" y="0"/>
                  </a:lnTo>
                  <a:lnTo>
                    <a:pt x="34" y="29"/>
                  </a:lnTo>
                  <a:lnTo>
                    <a:pt x="33" y="50"/>
                  </a:lnTo>
                  <a:lnTo>
                    <a:pt x="15" y="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9" name="Freeform 226"/>
            <p:cNvSpPr>
              <a:spLocks/>
            </p:cNvSpPr>
            <p:nvPr/>
          </p:nvSpPr>
          <p:spPr bwMode="auto">
            <a:xfrm>
              <a:off x="2979714" y="6015056"/>
              <a:ext cx="14287" cy="17462"/>
            </a:xfrm>
            <a:custGeom>
              <a:avLst/>
              <a:gdLst>
                <a:gd name="T0" fmla="*/ 2147483647 w 183"/>
                <a:gd name="T1" fmla="*/ 0 h 211"/>
                <a:gd name="T2" fmla="*/ 0 w 183"/>
                <a:gd name="T3" fmla="*/ 2147483647 h 211"/>
                <a:gd name="T4" fmla="*/ 2147483647 w 183"/>
                <a:gd name="T5" fmla="*/ 2147483647 h 211"/>
                <a:gd name="T6" fmla="*/ 2147483647 w 183"/>
                <a:gd name="T7" fmla="*/ 2147483647 h 211"/>
                <a:gd name="T8" fmla="*/ 2147483647 w 183"/>
                <a:gd name="T9" fmla="*/ 2147483647 h 211"/>
                <a:gd name="T10" fmla="*/ 2147483647 w 183"/>
                <a:gd name="T11" fmla="*/ 0 h 211"/>
                <a:gd name="T12" fmla="*/ 2147483647 w 183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"/>
                <a:gd name="T22" fmla="*/ 0 h 211"/>
                <a:gd name="T23" fmla="*/ 183 w 183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" h="211">
                  <a:moveTo>
                    <a:pt x="28" y="0"/>
                  </a:moveTo>
                  <a:lnTo>
                    <a:pt x="0" y="92"/>
                  </a:lnTo>
                  <a:lnTo>
                    <a:pt x="55" y="211"/>
                  </a:lnTo>
                  <a:lnTo>
                    <a:pt x="165" y="174"/>
                  </a:lnTo>
                  <a:lnTo>
                    <a:pt x="183" y="119"/>
                  </a:lnTo>
                  <a:lnTo>
                    <a:pt x="1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0" name="Freeform 227"/>
            <p:cNvSpPr>
              <a:spLocks/>
            </p:cNvSpPr>
            <p:nvPr/>
          </p:nvSpPr>
          <p:spPr bwMode="auto">
            <a:xfrm>
              <a:off x="3179739" y="5940443"/>
              <a:ext cx="38100" cy="31750"/>
            </a:xfrm>
            <a:custGeom>
              <a:avLst/>
              <a:gdLst>
                <a:gd name="T0" fmla="*/ 0 w 167"/>
                <a:gd name="T1" fmla="*/ 2147483647 h 135"/>
                <a:gd name="T2" fmla="*/ 2147483647 w 167"/>
                <a:gd name="T3" fmla="*/ 2147483647 h 135"/>
                <a:gd name="T4" fmla="*/ 2147483647 w 167"/>
                <a:gd name="T5" fmla="*/ 2147483647 h 135"/>
                <a:gd name="T6" fmla="*/ 2147483647 w 167"/>
                <a:gd name="T7" fmla="*/ 2147483647 h 135"/>
                <a:gd name="T8" fmla="*/ 2147483647 w 167"/>
                <a:gd name="T9" fmla="*/ 2147483647 h 135"/>
                <a:gd name="T10" fmla="*/ 2147483647 w 167"/>
                <a:gd name="T11" fmla="*/ 2147483647 h 135"/>
                <a:gd name="T12" fmla="*/ 2147483647 w 167"/>
                <a:gd name="T13" fmla="*/ 2147483647 h 135"/>
                <a:gd name="T14" fmla="*/ 2147483647 w 167"/>
                <a:gd name="T15" fmla="*/ 2147483647 h 135"/>
                <a:gd name="T16" fmla="*/ 2147483647 w 167"/>
                <a:gd name="T17" fmla="*/ 2147483647 h 135"/>
                <a:gd name="T18" fmla="*/ 2147483647 w 167"/>
                <a:gd name="T19" fmla="*/ 2147483647 h 135"/>
                <a:gd name="T20" fmla="*/ 2147483647 w 167"/>
                <a:gd name="T21" fmla="*/ 2147483647 h 135"/>
                <a:gd name="T22" fmla="*/ 2147483647 w 167"/>
                <a:gd name="T23" fmla="*/ 2147483647 h 135"/>
                <a:gd name="T24" fmla="*/ 2147483647 w 167"/>
                <a:gd name="T25" fmla="*/ 2147483647 h 135"/>
                <a:gd name="T26" fmla="*/ 2147483647 w 167"/>
                <a:gd name="T27" fmla="*/ 0 h 135"/>
                <a:gd name="T28" fmla="*/ 2147483647 w 167"/>
                <a:gd name="T29" fmla="*/ 2147483647 h 135"/>
                <a:gd name="T30" fmla="*/ 2147483647 w 167"/>
                <a:gd name="T31" fmla="*/ 2147483647 h 135"/>
                <a:gd name="T32" fmla="*/ 2147483647 w 167"/>
                <a:gd name="T33" fmla="*/ 2147483647 h 135"/>
                <a:gd name="T34" fmla="*/ 2147483647 w 167"/>
                <a:gd name="T35" fmla="*/ 2147483647 h 135"/>
                <a:gd name="T36" fmla="*/ 0 w 167"/>
                <a:gd name="T37" fmla="*/ 2147483647 h 1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7"/>
                <a:gd name="T58" fmla="*/ 0 h 135"/>
                <a:gd name="T59" fmla="*/ 167 w 167"/>
                <a:gd name="T60" fmla="*/ 135 h 1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7" h="135">
                  <a:moveTo>
                    <a:pt x="0" y="116"/>
                  </a:moveTo>
                  <a:lnTo>
                    <a:pt x="11" y="135"/>
                  </a:lnTo>
                  <a:lnTo>
                    <a:pt x="33" y="119"/>
                  </a:lnTo>
                  <a:lnTo>
                    <a:pt x="56" y="129"/>
                  </a:lnTo>
                  <a:lnTo>
                    <a:pt x="47" y="99"/>
                  </a:lnTo>
                  <a:lnTo>
                    <a:pt x="86" y="111"/>
                  </a:lnTo>
                  <a:lnTo>
                    <a:pt x="83" y="87"/>
                  </a:lnTo>
                  <a:lnTo>
                    <a:pt x="120" y="90"/>
                  </a:lnTo>
                  <a:lnTo>
                    <a:pt x="167" y="69"/>
                  </a:lnTo>
                  <a:lnTo>
                    <a:pt x="152" y="54"/>
                  </a:lnTo>
                  <a:lnTo>
                    <a:pt x="134" y="54"/>
                  </a:lnTo>
                  <a:lnTo>
                    <a:pt x="111" y="27"/>
                  </a:lnTo>
                  <a:lnTo>
                    <a:pt x="119" y="6"/>
                  </a:lnTo>
                  <a:lnTo>
                    <a:pt x="77" y="0"/>
                  </a:lnTo>
                  <a:lnTo>
                    <a:pt x="57" y="32"/>
                  </a:lnTo>
                  <a:lnTo>
                    <a:pt x="65" y="66"/>
                  </a:lnTo>
                  <a:lnTo>
                    <a:pt x="39" y="62"/>
                  </a:lnTo>
                  <a:lnTo>
                    <a:pt x="17" y="82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1" name="Freeform 228"/>
            <p:cNvSpPr>
              <a:spLocks/>
            </p:cNvSpPr>
            <p:nvPr/>
          </p:nvSpPr>
          <p:spPr bwMode="auto">
            <a:xfrm>
              <a:off x="3152751" y="5938856"/>
              <a:ext cx="34925" cy="30162"/>
            </a:xfrm>
            <a:custGeom>
              <a:avLst/>
              <a:gdLst>
                <a:gd name="T0" fmla="*/ 0 w 152"/>
                <a:gd name="T1" fmla="*/ 2147483647 h 129"/>
                <a:gd name="T2" fmla="*/ 2147483647 w 152"/>
                <a:gd name="T3" fmla="*/ 2147483647 h 129"/>
                <a:gd name="T4" fmla="*/ 2147483647 w 152"/>
                <a:gd name="T5" fmla="*/ 2147483647 h 129"/>
                <a:gd name="T6" fmla="*/ 2147483647 w 152"/>
                <a:gd name="T7" fmla="*/ 2147483647 h 129"/>
                <a:gd name="T8" fmla="*/ 2147483647 w 152"/>
                <a:gd name="T9" fmla="*/ 2147483647 h 129"/>
                <a:gd name="T10" fmla="*/ 2147483647 w 152"/>
                <a:gd name="T11" fmla="*/ 2147483647 h 129"/>
                <a:gd name="T12" fmla="*/ 2147483647 w 152"/>
                <a:gd name="T13" fmla="*/ 2147483647 h 129"/>
                <a:gd name="T14" fmla="*/ 2147483647 w 152"/>
                <a:gd name="T15" fmla="*/ 2147483647 h 129"/>
                <a:gd name="T16" fmla="*/ 2147483647 w 152"/>
                <a:gd name="T17" fmla="*/ 2147483647 h 129"/>
                <a:gd name="T18" fmla="*/ 2147483647 w 152"/>
                <a:gd name="T19" fmla="*/ 2147483647 h 129"/>
                <a:gd name="T20" fmla="*/ 2147483647 w 152"/>
                <a:gd name="T21" fmla="*/ 2147483647 h 129"/>
                <a:gd name="T22" fmla="*/ 2147483647 w 152"/>
                <a:gd name="T23" fmla="*/ 0 h 129"/>
                <a:gd name="T24" fmla="*/ 2147483647 w 152"/>
                <a:gd name="T25" fmla="*/ 2147483647 h 129"/>
                <a:gd name="T26" fmla="*/ 2147483647 w 152"/>
                <a:gd name="T27" fmla="*/ 2147483647 h 129"/>
                <a:gd name="T28" fmla="*/ 2147483647 w 152"/>
                <a:gd name="T29" fmla="*/ 2147483647 h 129"/>
                <a:gd name="T30" fmla="*/ 2147483647 w 152"/>
                <a:gd name="T31" fmla="*/ 2147483647 h 129"/>
                <a:gd name="T32" fmla="*/ 2147483647 w 152"/>
                <a:gd name="T33" fmla="*/ 2147483647 h 129"/>
                <a:gd name="T34" fmla="*/ 2147483647 w 152"/>
                <a:gd name="T35" fmla="*/ 2147483647 h 129"/>
                <a:gd name="T36" fmla="*/ 2147483647 w 152"/>
                <a:gd name="T37" fmla="*/ 2147483647 h 129"/>
                <a:gd name="T38" fmla="*/ 0 w 152"/>
                <a:gd name="T39" fmla="*/ 2147483647 h 1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2"/>
                <a:gd name="T61" fmla="*/ 0 h 129"/>
                <a:gd name="T62" fmla="*/ 152 w 152"/>
                <a:gd name="T63" fmla="*/ 129 h 1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2" h="129">
                  <a:moveTo>
                    <a:pt x="0" y="120"/>
                  </a:moveTo>
                  <a:lnTo>
                    <a:pt x="11" y="106"/>
                  </a:lnTo>
                  <a:lnTo>
                    <a:pt x="18" y="85"/>
                  </a:lnTo>
                  <a:lnTo>
                    <a:pt x="37" y="86"/>
                  </a:lnTo>
                  <a:lnTo>
                    <a:pt x="47" y="60"/>
                  </a:lnTo>
                  <a:lnTo>
                    <a:pt x="68" y="67"/>
                  </a:lnTo>
                  <a:lnTo>
                    <a:pt x="83" y="41"/>
                  </a:lnTo>
                  <a:lnTo>
                    <a:pt x="37" y="41"/>
                  </a:lnTo>
                  <a:lnTo>
                    <a:pt x="42" y="18"/>
                  </a:lnTo>
                  <a:lnTo>
                    <a:pt x="72" y="22"/>
                  </a:lnTo>
                  <a:lnTo>
                    <a:pt x="78" y="4"/>
                  </a:lnTo>
                  <a:lnTo>
                    <a:pt x="93" y="0"/>
                  </a:lnTo>
                  <a:lnTo>
                    <a:pt x="102" y="16"/>
                  </a:lnTo>
                  <a:lnTo>
                    <a:pt x="117" y="10"/>
                  </a:lnTo>
                  <a:lnTo>
                    <a:pt x="132" y="22"/>
                  </a:lnTo>
                  <a:lnTo>
                    <a:pt x="152" y="19"/>
                  </a:lnTo>
                  <a:lnTo>
                    <a:pt x="137" y="64"/>
                  </a:lnTo>
                  <a:lnTo>
                    <a:pt x="92" y="102"/>
                  </a:lnTo>
                  <a:lnTo>
                    <a:pt x="44" y="129"/>
                  </a:lnTo>
                  <a:lnTo>
                    <a:pt x="0" y="12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2" name="Freeform 229"/>
            <p:cNvSpPr>
              <a:spLocks/>
            </p:cNvSpPr>
            <p:nvPr/>
          </p:nvSpPr>
          <p:spPr bwMode="auto">
            <a:xfrm>
              <a:off x="3206726" y="5943618"/>
              <a:ext cx="14288" cy="7938"/>
            </a:xfrm>
            <a:custGeom>
              <a:avLst/>
              <a:gdLst>
                <a:gd name="T0" fmla="*/ 2147483647 w 57"/>
                <a:gd name="T1" fmla="*/ 2147483647 h 37"/>
                <a:gd name="T2" fmla="*/ 2147483647 w 57"/>
                <a:gd name="T3" fmla="*/ 2147483647 h 37"/>
                <a:gd name="T4" fmla="*/ 2147483647 w 57"/>
                <a:gd name="T5" fmla="*/ 2147483647 h 37"/>
                <a:gd name="T6" fmla="*/ 0 w 57"/>
                <a:gd name="T7" fmla="*/ 2147483647 h 37"/>
                <a:gd name="T8" fmla="*/ 2147483647 w 57"/>
                <a:gd name="T9" fmla="*/ 0 h 37"/>
                <a:gd name="T10" fmla="*/ 2147483647 w 57"/>
                <a:gd name="T11" fmla="*/ 2147483647 h 37"/>
                <a:gd name="T12" fmla="*/ 2147483647 w 57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37"/>
                <a:gd name="T23" fmla="*/ 57 w 57"/>
                <a:gd name="T24" fmla="*/ 37 h 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37">
                  <a:moveTo>
                    <a:pt x="57" y="16"/>
                  </a:moveTo>
                  <a:lnTo>
                    <a:pt x="45" y="37"/>
                  </a:lnTo>
                  <a:lnTo>
                    <a:pt x="16" y="34"/>
                  </a:lnTo>
                  <a:lnTo>
                    <a:pt x="0" y="13"/>
                  </a:lnTo>
                  <a:lnTo>
                    <a:pt x="22" y="0"/>
                  </a:lnTo>
                  <a:lnTo>
                    <a:pt x="51" y="4"/>
                  </a:lnTo>
                  <a:lnTo>
                    <a:pt x="57" y="1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3" name="Freeform 230"/>
            <p:cNvSpPr>
              <a:spLocks/>
            </p:cNvSpPr>
            <p:nvPr/>
          </p:nvSpPr>
          <p:spPr bwMode="auto">
            <a:xfrm>
              <a:off x="2898751" y="5186381"/>
              <a:ext cx="150813" cy="833437"/>
            </a:xfrm>
            <a:custGeom>
              <a:avLst/>
              <a:gdLst>
                <a:gd name="T0" fmla="*/ 84 w 883780"/>
                <a:gd name="T1" fmla="*/ 43 h 4887663"/>
                <a:gd name="T2" fmla="*/ 76 w 883780"/>
                <a:gd name="T3" fmla="*/ 88 h 4887663"/>
                <a:gd name="T4" fmla="*/ 71 w 883780"/>
                <a:gd name="T5" fmla="*/ 162 h 4887663"/>
                <a:gd name="T6" fmla="*/ 58 w 883780"/>
                <a:gd name="T7" fmla="*/ 213 h 4887663"/>
                <a:gd name="T8" fmla="*/ 59 w 883780"/>
                <a:gd name="T9" fmla="*/ 269 h 4887663"/>
                <a:gd name="T10" fmla="*/ 38 w 883780"/>
                <a:gd name="T11" fmla="*/ 332 h 4887663"/>
                <a:gd name="T12" fmla="*/ 36 w 883780"/>
                <a:gd name="T13" fmla="*/ 379 h 4887663"/>
                <a:gd name="T14" fmla="*/ 25 w 883780"/>
                <a:gd name="T15" fmla="*/ 419 h 4887663"/>
                <a:gd name="T16" fmla="*/ 31 w 883780"/>
                <a:gd name="T17" fmla="*/ 456 h 4887663"/>
                <a:gd name="T18" fmla="*/ 43 w 883780"/>
                <a:gd name="T19" fmla="*/ 424 h 4887663"/>
                <a:gd name="T20" fmla="*/ 39 w 883780"/>
                <a:gd name="T21" fmla="*/ 489 h 4887663"/>
                <a:gd name="T22" fmla="*/ 20 w 883780"/>
                <a:gd name="T23" fmla="*/ 489 h 4887663"/>
                <a:gd name="T24" fmla="*/ 26 w 883780"/>
                <a:gd name="T25" fmla="*/ 518 h 4887663"/>
                <a:gd name="T26" fmla="*/ 4 w 883780"/>
                <a:gd name="T27" fmla="*/ 538 h 4887663"/>
                <a:gd name="T28" fmla="*/ 13 w 883780"/>
                <a:gd name="T29" fmla="*/ 550 h 4887663"/>
                <a:gd name="T30" fmla="*/ 8 w 883780"/>
                <a:gd name="T31" fmla="*/ 567 h 4887663"/>
                <a:gd name="T32" fmla="*/ 11 w 883780"/>
                <a:gd name="T33" fmla="*/ 606 h 4887663"/>
                <a:gd name="T34" fmla="*/ 8 w 883780"/>
                <a:gd name="T35" fmla="*/ 645 h 4887663"/>
                <a:gd name="T36" fmla="*/ 26 w 883780"/>
                <a:gd name="T37" fmla="*/ 666 h 4887663"/>
                <a:gd name="T38" fmla="*/ 33 w 883780"/>
                <a:gd name="T39" fmla="*/ 702 h 4887663"/>
                <a:gd name="T40" fmla="*/ 60 w 883780"/>
                <a:gd name="T41" fmla="*/ 684 h 4887663"/>
                <a:gd name="T42" fmla="*/ 90 w 883780"/>
                <a:gd name="T43" fmla="*/ 674 h 4887663"/>
                <a:gd name="T44" fmla="*/ 77 w 883780"/>
                <a:gd name="T45" fmla="*/ 657 h 4887663"/>
                <a:gd name="T46" fmla="*/ 49 w 883780"/>
                <a:gd name="T47" fmla="*/ 625 h 4887663"/>
                <a:gd name="T48" fmla="*/ 36 w 883780"/>
                <a:gd name="T49" fmla="*/ 601 h 4887663"/>
                <a:gd name="T50" fmla="*/ 52 w 883780"/>
                <a:gd name="T51" fmla="*/ 568 h 4887663"/>
                <a:gd name="T52" fmla="*/ 62 w 883780"/>
                <a:gd name="T53" fmla="*/ 533 h 4887663"/>
                <a:gd name="T54" fmla="*/ 60 w 883780"/>
                <a:gd name="T55" fmla="*/ 485 h 4887663"/>
                <a:gd name="T56" fmla="*/ 60 w 883780"/>
                <a:gd name="T57" fmla="*/ 433 h 4887663"/>
                <a:gd name="T58" fmla="*/ 59 w 883780"/>
                <a:gd name="T59" fmla="*/ 385 h 4887663"/>
                <a:gd name="T60" fmla="*/ 72 w 883780"/>
                <a:gd name="T61" fmla="*/ 361 h 4887663"/>
                <a:gd name="T62" fmla="*/ 70 w 883780"/>
                <a:gd name="T63" fmla="*/ 327 h 4887663"/>
                <a:gd name="T64" fmla="*/ 77 w 883780"/>
                <a:gd name="T65" fmla="*/ 300 h 4887663"/>
                <a:gd name="T66" fmla="*/ 90 w 883780"/>
                <a:gd name="T67" fmla="*/ 274 h 4887663"/>
                <a:gd name="T68" fmla="*/ 80 w 883780"/>
                <a:gd name="T69" fmla="*/ 241 h 4887663"/>
                <a:gd name="T70" fmla="*/ 83 w 883780"/>
                <a:gd name="T71" fmla="*/ 219 h 4887663"/>
                <a:gd name="T72" fmla="*/ 91 w 883780"/>
                <a:gd name="T73" fmla="*/ 201 h 4887663"/>
                <a:gd name="T74" fmla="*/ 98 w 883780"/>
                <a:gd name="T75" fmla="*/ 184 h 4887663"/>
                <a:gd name="T76" fmla="*/ 109 w 883780"/>
                <a:gd name="T77" fmla="*/ 156 h 4887663"/>
                <a:gd name="T78" fmla="*/ 111 w 883780"/>
                <a:gd name="T79" fmla="*/ 137 h 4887663"/>
                <a:gd name="T80" fmla="*/ 115 w 883780"/>
                <a:gd name="T81" fmla="*/ 109 h 4887663"/>
                <a:gd name="T82" fmla="*/ 124 w 883780"/>
                <a:gd name="T83" fmla="*/ 85 h 4887663"/>
                <a:gd name="T84" fmla="*/ 112 w 883780"/>
                <a:gd name="T85" fmla="*/ 57 h 4887663"/>
                <a:gd name="T86" fmla="*/ 106 w 883780"/>
                <a:gd name="T87" fmla="*/ 28 h 4887663"/>
                <a:gd name="T88" fmla="*/ 85 w 883780"/>
                <a:gd name="T89" fmla="*/ 0 h 488766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83780"/>
                <a:gd name="T136" fmla="*/ 0 h 4887663"/>
                <a:gd name="T137" fmla="*/ 883780 w 883780"/>
                <a:gd name="T138" fmla="*/ 4887663 h 488766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83780" h="4887663">
                  <a:moveTo>
                    <a:pt x="488493" y="34528"/>
                  </a:moveTo>
                  <a:lnTo>
                    <a:pt x="577850" y="153738"/>
                  </a:lnTo>
                  <a:lnTo>
                    <a:pt x="581025" y="296613"/>
                  </a:lnTo>
                  <a:lnTo>
                    <a:pt x="565150" y="388688"/>
                  </a:lnTo>
                  <a:lnTo>
                    <a:pt x="565150" y="563313"/>
                  </a:lnTo>
                  <a:lnTo>
                    <a:pt x="523875" y="614113"/>
                  </a:lnTo>
                  <a:lnTo>
                    <a:pt x="520700" y="734763"/>
                  </a:lnTo>
                  <a:lnTo>
                    <a:pt x="523875" y="953838"/>
                  </a:lnTo>
                  <a:lnTo>
                    <a:pt x="492125" y="1125288"/>
                  </a:lnTo>
                  <a:lnTo>
                    <a:pt x="431800" y="1249113"/>
                  </a:lnTo>
                  <a:lnTo>
                    <a:pt x="444500" y="1401513"/>
                  </a:lnTo>
                  <a:lnTo>
                    <a:pt x="396875" y="1474538"/>
                  </a:lnTo>
                  <a:lnTo>
                    <a:pt x="415925" y="1623763"/>
                  </a:lnTo>
                  <a:lnTo>
                    <a:pt x="431800" y="1747588"/>
                  </a:lnTo>
                  <a:lnTo>
                    <a:pt x="409575" y="1868238"/>
                  </a:lnTo>
                  <a:lnTo>
                    <a:pt x="355600" y="1979363"/>
                  </a:lnTo>
                  <a:lnTo>
                    <a:pt x="292100" y="2100013"/>
                  </a:lnTo>
                  <a:lnTo>
                    <a:pt x="260350" y="2303213"/>
                  </a:lnTo>
                  <a:lnTo>
                    <a:pt x="203200" y="2357188"/>
                  </a:lnTo>
                  <a:lnTo>
                    <a:pt x="212725" y="2493713"/>
                  </a:lnTo>
                  <a:lnTo>
                    <a:pt x="250825" y="2630238"/>
                  </a:lnTo>
                  <a:lnTo>
                    <a:pt x="174625" y="2722313"/>
                  </a:lnTo>
                  <a:lnTo>
                    <a:pt x="165100" y="2820738"/>
                  </a:lnTo>
                  <a:lnTo>
                    <a:pt x="174625" y="2903288"/>
                  </a:lnTo>
                  <a:lnTo>
                    <a:pt x="130175" y="3027113"/>
                  </a:lnTo>
                  <a:lnTo>
                    <a:pt x="120650" y="3185863"/>
                  </a:lnTo>
                  <a:lnTo>
                    <a:pt x="212725" y="3163638"/>
                  </a:lnTo>
                  <a:lnTo>
                    <a:pt x="209550" y="3058863"/>
                  </a:lnTo>
                  <a:lnTo>
                    <a:pt x="238125" y="2954088"/>
                  </a:lnTo>
                  <a:lnTo>
                    <a:pt x="298450" y="2938213"/>
                  </a:lnTo>
                  <a:lnTo>
                    <a:pt x="295275" y="3157288"/>
                  </a:lnTo>
                  <a:lnTo>
                    <a:pt x="254000" y="3293813"/>
                  </a:lnTo>
                  <a:lnTo>
                    <a:pt x="266700" y="3389063"/>
                  </a:lnTo>
                  <a:lnTo>
                    <a:pt x="228600" y="3414463"/>
                  </a:lnTo>
                  <a:lnTo>
                    <a:pt x="171450" y="3341438"/>
                  </a:lnTo>
                  <a:lnTo>
                    <a:pt x="139700" y="3392238"/>
                  </a:lnTo>
                  <a:lnTo>
                    <a:pt x="193675" y="3484313"/>
                  </a:lnTo>
                  <a:lnTo>
                    <a:pt x="222250" y="3531938"/>
                  </a:lnTo>
                  <a:lnTo>
                    <a:pt x="180975" y="3592263"/>
                  </a:lnTo>
                  <a:lnTo>
                    <a:pt x="127000" y="3503363"/>
                  </a:lnTo>
                  <a:lnTo>
                    <a:pt x="0" y="3665288"/>
                  </a:lnTo>
                  <a:lnTo>
                    <a:pt x="28575" y="3728788"/>
                  </a:lnTo>
                  <a:lnTo>
                    <a:pt x="95250" y="3697038"/>
                  </a:lnTo>
                  <a:lnTo>
                    <a:pt x="149225" y="3731963"/>
                  </a:lnTo>
                  <a:lnTo>
                    <a:pt x="92075" y="3817688"/>
                  </a:lnTo>
                  <a:lnTo>
                    <a:pt x="152400" y="3951038"/>
                  </a:lnTo>
                  <a:lnTo>
                    <a:pt x="107950" y="4036763"/>
                  </a:lnTo>
                  <a:lnTo>
                    <a:pt x="53975" y="3935163"/>
                  </a:lnTo>
                  <a:lnTo>
                    <a:pt x="15875" y="4001838"/>
                  </a:lnTo>
                  <a:lnTo>
                    <a:pt x="28575" y="4100263"/>
                  </a:lnTo>
                  <a:lnTo>
                    <a:pt x="73025" y="4201863"/>
                  </a:lnTo>
                  <a:lnTo>
                    <a:pt x="92075" y="4284413"/>
                  </a:lnTo>
                  <a:lnTo>
                    <a:pt x="98425" y="4357438"/>
                  </a:lnTo>
                  <a:lnTo>
                    <a:pt x="53975" y="4471738"/>
                  </a:lnTo>
                  <a:lnTo>
                    <a:pt x="149225" y="4471738"/>
                  </a:lnTo>
                  <a:lnTo>
                    <a:pt x="193675" y="4528888"/>
                  </a:lnTo>
                  <a:lnTo>
                    <a:pt x="180975" y="4617788"/>
                  </a:lnTo>
                  <a:lnTo>
                    <a:pt x="215900" y="4655888"/>
                  </a:lnTo>
                  <a:lnTo>
                    <a:pt x="193675" y="4725738"/>
                  </a:lnTo>
                  <a:lnTo>
                    <a:pt x="225425" y="4868613"/>
                  </a:lnTo>
                  <a:lnTo>
                    <a:pt x="431800" y="4887663"/>
                  </a:lnTo>
                  <a:lnTo>
                    <a:pt x="482600" y="4747963"/>
                  </a:lnTo>
                  <a:lnTo>
                    <a:pt x="412750" y="4744788"/>
                  </a:lnTo>
                  <a:lnTo>
                    <a:pt x="450850" y="4681288"/>
                  </a:lnTo>
                  <a:lnTo>
                    <a:pt x="555625" y="4671763"/>
                  </a:lnTo>
                  <a:lnTo>
                    <a:pt x="622300" y="4674938"/>
                  </a:lnTo>
                  <a:lnTo>
                    <a:pt x="650875" y="4582863"/>
                  </a:lnTo>
                  <a:lnTo>
                    <a:pt x="599221" y="4552950"/>
                  </a:lnTo>
                  <a:lnTo>
                    <a:pt x="533737" y="4557713"/>
                  </a:lnTo>
                  <a:lnTo>
                    <a:pt x="414674" y="4558903"/>
                  </a:lnTo>
                  <a:lnTo>
                    <a:pt x="365858" y="4410075"/>
                  </a:lnTo>
                  <a:lnTo>
                    <a:pt x="339665" y="4338638"/>
                  </a:lnTo>
                  <a:lnTo>
                    <a:pt x="267037" y="4318397"/>
                  </a:lnTo>
                  <a:lnTo>
                    <a:pt x="277752" y="4229100"/>
                  </a:lnTo>
                  <a:lnTo>
                    <a:pt x="251558" y="4165997"/>
                  </a:lnTo>
                  <a:lnTo>
                    <a:pt x="293230" y="4050506"/>
                  </a:lnTo>
                  <a:lnTo>
                    <a:pt x="342900" y="3973263"/>
                  </a:lnTo>
                  <a:lnTo>
                    <a:pt x="362287" y="3938588"/>
                  </a:lnTo>
                  <a:lnTo>
                    <a:pt x="346808" y="3843338"/>
                  </a:lnTo>
                  <a:lnTo>
                    <a:pt x="377765" y="3770709"/>
                  </a:lnTo>
                  <a:lnTo>
                    <a:pt x="425390" y="3693319"/>
                  </a:lnTo>
                  <a:lnTo>
                    <a:pt x="401577" y="3580209"/>
                  </a:lnTo>
                  <a:lnTo>
                    <a:pt x="419437" y="3498056"/>
                  </a:lnTo>
                  <a:lnTo>
                    <a:pt x="411102" y="3365897"/>
                  </a:lnTo>
                  <a:lnTo>
                    <a:pt x="415865" y="3311128"/>
                  </a:lnTo>
                  <a:lnTo>
                    <a:pt x="405149" y="3058716"/>
                  </a:lnTo>
                  <a:lnTo>
                    <a:pt x="411102" y="3000375"/>
                  </a:lnTo>
                  <a:lnTo>
                    <a:pt x="406340" y="2880122"/>
                  </a:lnTo>
                  <a:lnTo>
                    <a:pt x="401638" y="2763588"/>
                  </a:lnTo>
                  <a:lnTo>
                    <a:pt x="408721" y="2667000"/>
                  </a:lnTo>
                  <a:lnTo>
                    <a:pt x="424199" y="2609850"/>
                  </a:lnTo>
                  <a:lnTo>
                    <a:pt x="449202" y="2555081"/>
                  </a:lnTo>
                  <a:lnTo>
                    <a:pt x="500399" y="2505075"/>
                  </a:lnTo>
                  <a:lnTo>
                    <a:pt x="500399" y="2449116"/>
                  </a:lnTo>
                  <a:lnTo>
                    <a:pt x="448012" y="2333625"/>
                  </a:lnTo>
                  <a:lnTo>
                    <a:pt x="482540" y="2266950"/>
                  </a:lnTo>
                  <a:lnTo>
                    <a:pt x="525402" y="2226469"/>
                  </a:lnTo>
                  <a:lnTo>
                    <a:pt x="548024" y="2152650"/>
                  </a:lnTo>
                  <a:lnTo>
                    <a:pt x="534988" y="2077788"/>
                  </a:lnTo>
                  <a:lnTo>
                    <a:pt x="569455" y="2032397"/>
                  </a:lnTo>
                  <a:lnTo>
                    <a:pt x="603983" y="1958578"/>
                  </a:lnTo>
                  <a:lnTo>
                    <a:pt x="619462" y="1896666"/>
                  </a:lnTo>
                  <a:lnTo>
                    <a:pt x="587315" y="1804988"/>
                  </a:lnTo>
                  <a:lnTo>
                    <a:pt x="578980" y="1745456"/>
                  </a:lnTo>
                  <a:lnTo>
                    <a:pt x="550405" y="1671638"/>
                  </a:lnTo>
                  <a:lnTo>
                    <a:pt x="539690" y="1614488"/>
                  </a:lnTo>
                  <a:lnTo>
                    <a:pt x="547688" y="1561851"/>
                  </a:lnTo>
                  <a:lnTo>
                    <a:pt x="575408" y="1520428"/>
                  </a:lnTo>
                  <a:lnTo>
                    <a:pt x="611188" y="1477713"/>
                  </a:lnTo>
                  <a:lnTo>
                    <a:pt x="613508" y="1440656"/>
                  </a:lnTo>
                  <a:lnTo>
                    <a:pt x="630177" y="1394222"/>
                  </a:lnTo>
                  <a:lnTo>
                    <a:pt x="624224" y="1359694"/>
                  </a:lnTo>
                  <a:lnTo>
                    <a:pt x="624224" y="1301353"/>
                  </a:lnTo>
                  <a:lnTo>
                    <a:pt x="678993" y="1278731"/>
                  </a:lnTo>
                  <a:lnTo>
                    <a:pt x="687327" y="1210866"/>
                  </a:lnTo>
                  <a:lnTo>
                    <a:pt x="734952" y="1137047"/>
                  </a:lnTo>
                  <a:lnTo>
                    <a:pt x="755193" y="1083469"/>
                  </a:lnTo>
                  <a:lnTo>
                    <a:pt x="792102" y="1039416"/>
                  </a:lnTo>
                  <a:lnTo>
                    <a:pt x="759955" y="995363"/>
                  </a:lnTo>
                  <a:lnTo>
                    <a:pt x="769480" y="951309"/>
                  </a:lnTo>
                  <a:lnTo>
                    <a:pt x="749240" y="871538"/>
                  </a:lnTo>
                  <a:lnTo>
                    <a:pt x="740905" y="798909"/>
                  </a:lnTo>
                  <a:lnTo>
                    <a:pt x="794483" y="754856"/>
                  </a:lnTo>
                  <a:lnTo>
                    <a:pt x="874255" y="716756"/>
                  </a:lnTo>
                  <a:lnTo>
                    <a:pt x="883780" y="617934"/>
                  </a:lnTo>
                  <a:lnTo>
                    <a:pt x="859968" y="586978"/>
                  </a:lnTo>
                  <a:lnTo>
                    <a:pt x="811152" y="521494"/>
                  </a:lnTo>
                  <a:lnTo>
                    <a:pt x="781387" y="464344"/>
                  </a:lnTo>
                  <a:lnTo>
                    <a:pt x="771862" y="397669"/>
                  </a:lnTo>
                  <a:lnTo>
                    <a:pt x="756383" y="364331"/>
                  </a:lnTo>
                  <a:lnTo>
                    <a:pt x="720665" y="265509"/>
                  </a:lnTo>
                  <a:lnTo>
                    <a:pt x="732571" y="191691"/>
                  </a:lnTo>
                  <a:lnTo>
                    <a:pt x="734952" y="96441"/>
                  </a:lnTo>
                  <a:lnTo>
                    <a:pt x="675421" y="48816"/>
                  </a:lnTo>
                  <a:lnTo>
                    <a:pt x="589696" y="0"/>
                  </a:lnTo>
                  <a:lnTo>
                    <a:pt x="569455" y="30956"/>
                  </a:lnTo>
                  <a:lnTo>
                    <a:pt x="488493" y="3452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4" name="Freeform 231"/>
            <p:cNvSpPr>
              <a:spLocks/>
            </p:cNvSpPr>
            <p:nvPr/>
          </p:nvSpPr>
          <p:spPr bwMode="auto">
            <a:xfrm>
              <a:off x="7394551" y="5529281"/>
              <a:ext cx="101600" cy="157162"/>
            </a:xfrm>
            <a:custGeom>
              <a:avLst/>
              <a:gdLst>
                <a:gd name="T0" fmla="*/ 41 w 594000"/>
                <a:gd name="T1" fmla="*/ 132 h 922950"/>
                <a:gd name="T2" fmla="*/ 47 w 594000"/>
                <a:gd name="T3" fmla="*/ 127 h 922950"/>
                <a:gd name="T4" fmla="*/ 56 w 594000"/>
                <a:gd name="T5" fmla="*/ 113 h 922950"/>
                <a:gd name="T6" fmla="*/ 66 w 594000"/>
                <a:gd name="T7" fmla="*/ 98 h 922950"/>
                <a:gd name="T8" fmla="*/ 63 w 594000"/>
                <a:gd name="T9" fmla="*/ 88 h 922950"/>
                <a:gd name="T10" fmla="*/ 73 w 594000"/>
                <a:gd name="T11" fmla="*/ 88 h 922950"/>
                <a:gd name="T12" fmla="*/ 81 w 594000"/>
                <a:gd name="T13" fmla="*/ 77 h 922950"/>
                <a:gd name="T14" fmla="*/ 87 w 594000"/>
                <a:gd name="T15" fmla="*/ 67 h 922950"/>
                <a:gd name="T16" fmla="*/ 87 w 594000"/>
                <a:gd name="T17" fmla="*/ 54 h 922950"/>
                <a:gd name="T18" fmla="*/ 74 w 594000"/>
                <a:gd name="T19" fmla="*/ 57 h 922950"/>
                <a:gd name="T20" fmla="*/ 69 w 594000"/>
                <a:gd name="T21" fmla="*/ 67 h 922950"/>
                <a:gd name="T22" fmla="*/ 53 w 594000"/>
                <a:gd name="T23" fmla="*/ 57 h 922950"/>
                <a:gd name="T24" fmla="*/ 45 w 594000"/>
                <a:gd name="T25" fmla="*/ 34 h 922950"/>
                <a:gd name="T26" fmla="*/ 37 w 594000"/>
                <a:gd name="T27" fmla="*/ 41 h 922950"/>
                <a:gd name="T28" fmla="*/ 31 w 594000"/>
                <a:gd name="T29" fmla="*/ 31 h 922950"/>
                <a:gd name="T30" fmla="*/ 26 w 594000"/>
                <a:gd name="T31" fmla="*/ 23 h 922950"/>
                <a:gd name="T32" fmla="*/ 24 w 594000"/>
                <a:gd name="T33" fmla="*/ 10 h 922950"/>
                <a:gd name="T34" fmla="*/ 8 w 594000"/>
                <a:gd name="T35" fmla="*/ 0 h 922950"/>
                <a:gd name="T36" fmla="*/ 0 w 594000"/>
                <a:gd name="T37" fmla="*/ 8 h 922950"/>
                <a:gd name="T38" fmla="*/ 5 w 594000"/>
                <a:gd name="T39" fmla="*/ 15 h 922950"/>
                <a:gd name="T40" fmla="*/ 11 w 594000"/>
                <a:gd name="T41" fmla="*/ 28 h 922950"/>
                <a:gd name="T42" fmla="*/ 18 w 594000"/>
                <a:gd name="T43" fmla="*/ 41 h 922950"/>
                <a:gd name="T44" fmla="*/ 29 w 594000"/>
                <a:gd name="T45" fmla="*/ 52 h 922950"/>
                <a:gd name="T46" fmla="*/ 26 w 594000"/>
                <a:gd name="T47" fmla="*/ 59 h 922950"/>
                <a:gd name="T48" fmla="*/ 26 w 594000"/>
                <a:gd name="T49" fmla="*/ 70 h 922950"/>
                <a:gd name="T50" fmla="*/ 24 w 594000"/>
                <a:gd name="T51" fmla="*/ 80 h 922950"/>
                <a:gd name="T52" fmla="*/ 13 w 594000"/>
                <a:gd name="T53" fmla="*/ 82 h 922950"/>
                <a:gd name="T54" fmla="*/ 11 w 594000"/>
                <a:gd name="T55" fmla="*/ 93 h 922950"/>
                <a:gd name="T56" fmla="*/ 19 w 594000"/>
                <a:gd name="T57" fmla="*/ 96 h 922950"/>
                <a:gd name="T58" fmla="*/ 26 w 594000"/>
                <a:gd name="T59" fmla="*/ 98 h 922950"/>
                <a:gd name="T60" fmla="*/ 32 w 594000"/>
                <a:gd name="T61" fmla="*/ 103 h 922950"/>
                <a:gd name="T62" fmla="*/ 34 w 594000"/>
                <a:gd name="T63" fmla="*/ 106 h 922950"/>
                <a:gd name="T64" fmla="*/ 33 w 594000"/>
                <a:gd name="T65" fmla="*/ 116 h 922950"/>
                <a:gd name="T66" fmla="*/ 29 w 594000"/>
                <a:gd name="T67" fmla="*/ 121 h 922950"/>
                <a:gd name="T68" fmla="*/ 29 w 594000"/>
                <a:gd name="T69" fmla="*/ 126 h 922950"/>
                <a:gd name="T70" fmla="*/ 31 w 594000"/>
                <a:gd name="T71" fmla="*/ 132 h 922950"/>
                <a:gd name="T72" fmla="*/ 41 w 594000"/>
                <a:gd name="T73" fmla="*/ 132 h 9229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4000"/>
                <a:gd name="T112" fmla="*/ 0 h 922950"/>
                <a:gd name="T113" fmla="*/ 594000 w 594000"/>
                <a:gd name="T114" fmla="*/ 922950 h 9229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4000" h="922950">
                  <a:moveTo>
                    <a:pt x="279900" y="922950"/>
                  </a:moveTo>
                  <a:lnTo>
                    <a:pt x="320381" y="889613"/>
                  </a:lnTo>
                  <a:lnTo>
                    <a:pt x="379913" y="789600"/>
                  </a:lnTo>
                  <a:lnTo>
                    <a:pt x="450000" y="684000"/>
                  </a:lnTo>
                  <a:lnTo>
                    <a:pt x="432000" y="612000"/>
                  </a:lnTo>
                  <a:lnTo>
                    <a:pt x="498975" y="615769"/>
                  </a:lnTo>
                  <a:lnTo>
                    <a:pt x="556125" y="539569"/>
                  </a:lnTo>
                  <a:lnTo>
                    <a:pt x="591844" y="468131"/>
                  </a:lnTo>
                  <a:lnTo>
                    <a:pt x="594000" y="378000"/>
                  </a:lnTo>
                  <a:lnTo>
                    <a:pt x="504000" y="396000"/>
                  </a:lnTo>
                  <a:lnTo>
                    <a:pt x="468000" y="468000"/>
                  </a:lnTo>
                  <a:lnTo>
                    <a:pt x="360000" y="396000"/>
                  </a:lnTo>
                  <a:lnTo>
                    <a:pt x="306000" y="234000"/>
                  </a:lnTo>
                  <a:lnTo>
                    <a:pt x="252000" y="288000"/>
                  </a:lnTo>
                  <a:lnTo>
                    <a:pt x="213225" y="218100"/>
                  </a:lnTo>
                  <a:lnTo>
                    <a:pt x="180000" y="162000"/>
                  </a:lnTo>
                  <a:lnTo>
                    <a:pt x="162000" y="72000"/>
                  </a:lnTo>
                  <a:lnTo>
                    <a:pt x="54000" y="0"/>
                  </a:lnTo>
                  <a:lnTo>
                    <a:pt x="0" y="54000"/>
                  </a:lnTo>
                  <a:lnTo>
                    <a:pt x="36000" y="108000"/>
                  </a:lnTo>
                  <a:lnTo>
                    <a:pt x="72000" y="198000"/>
                  </a:lnTo>
                  <a:lnTo>
                    <a:pt x="126000" y="288000"/>
                  </a:lnTo>
                  <a:lnTo>
                    <a:pt x="198000" y="360000"/>
                  </a:lnTo>
                  <a:lnTo>
                    <a:pt x="180000" y="414000"/>
                  </a:lnTo>
                  <a:lnTo>
                    <a:pt x="180000" y="486000"/>
                  </a:lnTo>
                  <a:lnTo>
                    <a:pt x="162000" y="558000"/>
                  </a:lnTo>
                  <a:lnTo>
                    <a:pt x="90000" y="576000"/>
                  </a:lnTo>
                  <a:lnTo>
                    <a:pt x="72000" y="648000"/>
                  </a:lnTo>
                  <a:lnTo>
                    <a:pt x="127500" y="670538"/>
                  </a:lnTo>
                  <a:lnTo>
                    <a:pt x="180000" y="684000"/>
                  </a:lnTo>
                  <a:lnTo>
                    <a:pt x="216000" y="720000"/>
                  </a:lnTo>
                  <a:lnTo>
                    <a:pt x="234000" y="738000"/>
                  </a:lnTo>
                  <a:lnTo>
                    <a:pt x="227513" y="813413"/>
                  </a:lnTo>
                  <a:lnTo>
                    <a:pt x="198000" y="846000"/>
                  </a:lnTo>
                  <a:lnTo>
                    <a:pt x="198000" y="882000"/>
                  </a:lnTo>
                  <a:lnTo>
                    <a:pt x="213225" y="920569"/>
                  </a:lnTo>
                  <a:lnTo>
                    <a:pt x="279900" y="92295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5" name="Freeform 232"/>
            <p:cNvSpPr>
              <a:spLocks/>
            </p:cNvSpPr>
            <p:nvPr/>
          </p:nvSpPr>
          <p:spPr bwMode="auto">
            <a:xfrm>
              <a:off x="4464026" y="3633806"/>
              <a:ext cx="33338" cy="53975"/>
            </a:xfrm>
            <a:custGeom>
              <a:avLst/>
              <a:gdLst>
                <a:gd name="T0" fmla="*/ 27 w 195263"/>
                <a:gd name="T1" fmla="*/ 27 h 309563"/>
                <a:gd name="T2" fmla="*/ 23 w 195263"/>
                <a:gd name="T3" fmla="*/ 31 h 309563"/>
                <a:gd name="T4" fmla="*/ 18 w 195263"/>
                <a:gd name="T5" fmla="*/ 33 h 309563"/>
                <a:gd name="T6" fmla="*/ 18 w 195263"/>
                <a:gd name="T7" fmla="*/ 38 h 309563"/>
                <a:gd name="T8" fmla="*/ 13 w 195263"/>
                <a:gd name="T9" fmla="*/ 47 h 309563"/>
                <a:gd name="T10" fmla="*/ 7 w 195263"/>
                <a:gd name="T11" fmla="*/ 50 h 309563"/>
                <a:gd name="T12" fmla="*/ 4 w 195263"/>
                <a:gd name="T13" fmla="*/ 50 h 309563"/>
                <a:gd name="T14" fmla="*/ 0 w 195263"/>
                <a:gd name="T15" fmla="*/ 44 h 309563"/>
                <a:gd name="T16" fmla="*/ 1 w 195263"/>
                <a:gd name="T17" fmla="*/ 39 h 309563"/>
                <a:gd name="T18" fmla="*/ 4 w 195263"/>
                <a:gd name="T19" fmla="*/ 40 h 309563"/>
                <a:gd name="T20" fmla="*/ 11 w 195263"/>
                <a:gd name="T21" fmla="*/ 37 h 309563"/>
                <a:gd name="T22" fmla="*/ 12 w 195263"/>
                <a:gd name="T23" fmla="*/ 31 h 309563"/>
                <a:gd name="T24" fmla="*/ 9 w 195263"/>
                <a:gd name="T25" fmla="*/ 23 h 309563"/>
                <a:gd name="T26" fmla="*/ 2 w 195263"/>
                <a:gd name="T27" fmla="*/ 18 h 309563"/>
                <a:gd name="T28" fmla="*/ 4 w 195263"/>
                <a:gd name="T29" fmla="*/ 12 h 309563"/>
                <a:gd name="T30" fmla="*/ 10 w 195263"/>
                <a:gd name="T31" fmla="*/ 13 h 309563"/>
                <a:gd name="T32" fmla="*/ 17 w 195263"/>
                <a:gd name="T33" fmla="*/ 9 h 309563"/>
                <a:gd name="T34" fmla="*/ 20 w 195263"/>
                <a:gd name="T35" fmla="*/ 0 h 309563"/>
                <a:gd name="T36" fmla="*/ 25 w 195263"/>
                <a:gd name="T37" fmla="*/ 6 h 309563"/>
                <a:gd name="T38" fmla="*/ 28 w 195263"/>
                <a:gd name="T39" fmla="*/ 15 h 309563"/>
                <a:gd name="T40" fmla="*/ 27 w 195263"/>
                <a:gd name="T41" fmla="*/ 27 h 3095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5263"/>
                <a:gd name="T64" fmla="*/ 0 h 309563"/>
                <a:gd name="T65" fmla="*/ 195263 w 195263"/>
                <a:gd name="T66" fmla="*/ 309563 h 3095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5263" h="309563">
                  <a:moveTo>
                    <a:pt x="187425" y="169219"/>
                  </a:moveTo>
                  <a:lnTo>
                    <a:pt x="157163" y="190500"/>
                  </a:lnTo>
                  <a:lnTo>
                    <a:pt x="121444" y="204788"/>
                  </a:lnTo>
                  <a:lnTo>
                    <a:pt x="121444" y="238125"/>
                  </a:lnTo>
                  <a:lnTo>
                    <a:pt x="88106" y="292894"/>
                  </a:lnTo>
                  <a:lnTo>
                    <a:pt x="50006" y="309563"/>
                  </a:lnTo>
                  <a:lnTo>
                    <a:pt x="26194" y="309563"/>
                  </a:lnTo>
                  <a:lnTo>
                    <a:pt x="0" y="273844"/>
                  </a:lnTo>
                  <a:lnTo>
                    <a:pt x="4763" y="242888"/>
                  </a:lnTo>
                  <a:lnTo>
                    <a:pt x="30956" y="245269"/>
                  </a:lnTo>
                  <a:lnTo>
                    <a:pt x="76200" y="230982"/>
                  </a:lnTo>
                  <a:lnTo>
                    <a:pt x="80963" y="195263"/>
                  </a:lnTo>
                  <a:lnTo>
                    <a:pt x="59531" y="145257"/>
                  </a:lnTo>
                  <a:lnTo>
                    <a:pt x="16669" y="111919"/>
                  </a:lnTo>
                  <a:lnTo>
                    <a:pt x="28575" y="71438"/>
                  </a:lnTo>
                  <a:lnTo>
                    <a:pt x="66675" y="78582"/>
                  </a:lnTo>
                  <a:lnTo>
                    <a:pt x="114300" y="54769"/>
                  </a:lnTo>
                  <a:lnTo>
                    <a:pt x="135731" y="0"/>
                  </a:lnTo>
                  <a:lnTo>
                    <a:pt x="171450" y="35719"/>
                  </a:lnTo>
                  <a:lnTo>
                    <a:pt x="195263" y="95250"/>
                  </a:lnTo>
                  <a:lnTo>
                    <a:pt x="187425" y="16921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6" name="Freeform 233"/>
            <p:cNvSpPr>
              <a:spLocks/>
            </p:cNvSpPr>
            <p:nvPr/>
          </p:nvSpPr>
          <p:spPr bwMode="auto">
            <a:xfrm>
              <a:off x="1463651" y="3556018"/>
              <a:ext cx="52388" cy="57150"/>
            </a:xfrm>
            <a:custGeom>
              <a:avLst/>
              <a:gdLst>
                <a:gd name="T0" fmla="*/ 19 w 305812"/>
                <a:gd name="T1" fmla="*/ 45 h 342000"/>
                <a:gd name="T2" fmla="*/ 30 w 305812"/>
                <a:gd name="T3" fmla="*/ 30 h 342000"/>
                <a:gd name="T4" fmla="*/ 42 w 305812"/>
                <a:gd name="T5" fmla="*/ 28 h 342000"/>
                <a:gd name="T6" fmla="*/ 39 w 305812"/>
                <a:gd name="T7" fmla="*/ 15 h 342000"/>
                <a:gd name="T8" fmla="*/ 45 w 305812"/>
                <a:gd name="T9" fmla="*/ 2 h 342000"/>
                <a:gd name="T10" fmla="*/ 37 w 305812"/>
                <a:gd name="T11" fmla="*/ 0 h 342000"/>
                <a:gd name="T12" fmla="*/ 29 w 305812"/>
                <a:gd name="T13" fmla="*/ 4 h 342000"/>
                <a:gd name="T14" fmla="*/ 24 w 305812"/>
                <a:gd name="T15" fmla="*/ 13 h 342000"/>
                <a:gd name="T16" fmla="*/ 16 w 305812"/>
                <a:gd name="T17" fmla="*/ 14 h 342000"/>
                <a:gd name="T18" fmla="*/ 3 w 305812"/>
                <a:gd name="T19" fmla="*/ 26 h 342000"/>
                <a:gd name="T20" fmla="*/ 0 w 305812"/>
                <a:gd name="T21" fmla="*/ 31 h 342000"/>
                <a:gd name="T22" fmla="*/ 3 w 305812"/>
                <a:gd name="T23" fmla="*/ 35 h 342000"/>
                <a:gd name="T24" fmla="*/ 8 w 305812"/>
                <a:gd name="T25" fmla="*/ 40 h 342000"/>
                <a:gd name="T26" fmla="*/ 19 w 305812"/>
                <a:gd name="T27" fmla="*/ 45 h 3420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812"/>
                <a:gd name="T43" fmla="*/ 0 h 342000"/>
                <a:gd name="T44" fmla="*/ 305812 w 305812"/>
                <a:gd name="T45" fmla="*/ 342000 h 3420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812" h="342000">
                  <a:moveTo>
                    <a:pt x="125812" y="342000"/>
                  </a:moveTo>
                  <a:lnTo>
                    <a:pt x="204787" y="232181"/>
                  </a:lnTo>
                  <a:lnTo>
                    <a:pt x="287812" y="216000"/>
                  </a:lnTo>
                  <a:lnTo>
                    <a:pt x="261937" y="115500"/>
                  </a:lnTo>
                  <a:lnTo>
                    <a:pt x="305812" y="18000"/>
                  </a:lnTo>
                  <a:lnTo>
                    <a:pt x="251812" y="0"/>
                  </a:lnTo>
                  <a:lnTo>
                    <a:pt x="197643" y="32156"/>
                  </a:lnTo>
                  <a:lnTo>
                    <a:pt x="164306" y="101213"/>
                  </a:lnTo>
                  <a:lnTo>
                    <a:pt x="107812" y="108000"/>
                  </a:lnTo>
                  <a:lnTo>
                    <a:pt x="17812" y="198000"/>
                  </a:lnTo>
                  <a:lnTo>
                    <a:pt x="0" y="236944"/>
                  </a:lnTo>
                  <a:lnTo>
                    <a:pt x="17812" y="270000"/>
                  </a:lnTo>
                  <a:lnTo>
                    <a:pt x="52387" y="308381"/>
                  </a:lnTo>
                  <a:lnTo>
                    <a:pt x="125812" y="3420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7" name="Freeform 234"/>
            <p:cNvSpPr>
              <a:spLocks/>
            </p:cNvSpPr>
            <p:nvPr/>
          </p:nvSpPr>
          <p:spPr bwMode="auto">
            <a:xfrm>
              <a:off x="4371951" y="3817956"/>
              <a:ext cx="7938" cy="11112"/>
            </a:xfrm>
            <a:custGeom>
              <a:avLst/>
              <a:gdLst>
                <a:gd name="T0" fmla="*/ 10 w 41671"/>
                <a:gd name="T1" fmla="*/ 7 h 61913"/>
                <a:gd name="T2" fmla="*/ 7 w 41671"/>
                <a:gd name="T3" fmla="*/ 11 h 61913"/>
                <a:gd name="T4" fmla="*/ 3 w 41671"/>
                <a:gd name="T5" fmla="*/ 11 h 61913"/>
                <a:gd name="T6" fmla="*/ 0 w 41671"/>
                <a:gd name="T7" fmla="*/ 10 h 61913"/>
                <a:gd name="T8" fmla="*/ 0 w 41671"/>
                <a:gd name="T9" fmla="*/ 7 h 61913"/>
                <a:gd name="T10" fmla="*/ 0 w 41671"/>
                <a:gd name="T11" fmla="*/ 5 h 61913"/>
                <a:gd name="T12" fmla="*/ 2 w 41671"/>
                <a:gd name="T13" fmla="*/ 1 h 61913"/>
                <a:gd name="T14" fmla="*/ 5 w 41671"/>
                <a:gd name="T15" fmla="*/ 0 h 61913"/>
                <a:gd name="T16" fmla="*/ 7 w 41671"/>
                <a:gd name="T17" fmla="*/ 4 h 61913"/>
                <a:gd name="T18" fmla="*/ 10 w 41671"/>
                <a:gd name="T19" fmla="*/ 7 h 619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671"/>
                <a:gd name="T31" fmla="*/ 0 h 61913"/>
                <a:gd name="T32" fmla="*/ 41671 w 41671"/>
                <a:gd name="T33" fmla="*/ 61913 h 6191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671" h="61913">
                  <a:moveTo>
                    <a:pt x="41671" y="38100"/>
                  </a:moveTo>
                  <a:lnTo>
                    <a:pt x="27384" y="58341"/>
                  </a:lnTo>
                  <a:lnTo>
                    <a:pt x="13096" y="61913"/>
                  </a:lnTo>
                  <a:lnTo>
                    <a:pt x="1190" y="53579"/>
                  </a:lnTo>
                  <a:lnTo>
                    <a:pt x="1190" y="39291"/>
                  </a:lnTo>
                  <a:lnTo>
                    <a:pt x="0" y="26194"/>
                  </a:lnTo>
                  <a:lnTo>
                    <a:pt x="7143" y="3572"/>
                  </a:lnTo>
                  <a:lnTo>
                    <a:pt x="21431" y="0"/>
                  </a:lnTo>
                  <a:lnTo>
                    <a:pt x="28575" y="23813"/>
                  </a:lnTo>
                  <a:lnTo>
                    <a:pt x="41671" y="381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8" name="Freeform 239"/>
            <p:cNvSpPr>
              <a:spLocks/>
            </p:cNvSpPr>
            <p:nvPr/>
          </p:nvSpPr>
          <p:spPr bwMode="auto">
            <a:xfrm>
              <a:off x="5203801" y="4403743"/>
              <a:ext cx="17463" cy="17463"/>
            </a:xfrm>
            <a:custGeom>
              <a:avLst/>
              <a:gdLst>
                <a:gd name="T0" fmla="*/ 2147483647 w 65"/>
                <a:gd name="T1" fmla="*/ 2147483647 h 64"/>
                <a:gd name="T2" fmla="*/ 2147483647 w 65"/>
                <a:gd name="T3" fmla="*/ 2147483647 h 64"/>
                <a:gd name="T4" fmla="*/ 2147483647 w 65"/>
                <a:gd name="T5" fmla="*/ 0 h 64"/>
                <a:gd name="T6" fmla="*/ 2147483647 w 65"/>
                <a:gd name="T7" fmla="*/ 0 h 64"/>
                <a:gd name="T8" fmla="*/ 2147483647 w 65"/>
                <a:gd name="T9" fmla="*/ 2147483647 h 64"/>
                <a:gd name="T10" fmla="*/ 2147483647 w 65"/>
                <a:gd name="T11" fmla="*/ 2147483647 h 64"/>
                <a:gd name="T12" fmla="*/ 2147483647 w 65"/>
                <a:gd name="T13" fmla="*/ 2147483647 h 64"/>
                <a:gd name="T14" fmla="*/ 2147483647 w 65"/>
                <a:gd name="T15" fmla="*/ 2147483647 h 64"/>
                <a:gd name="T16" fmla="*/ 0 w 65"/>
                <a:gd name="T17" fmla="*/ 2147483647 h 64"/>
                <a:gd name="T18" fmla="*/ 2147483647 w 65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"/>
                <a:gd name="T31" fmla="*/ 0 h 64"/>
                <a:gd name="T32" fmla="*/ 65 w 65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" h="64">
                  <a:moveTo>
                    <a:pt x="13" y="19"/>
                  </a:moveTo>
                  <a:lnTo>
                    <a:pt x="33" y="19"/>
                  </a:lnTo>
                  <a:lnTo>
                    <a:pt x="33" y="0"/>
                  </a:lnTo>
                  <a:lnTo>
                    <a:pt x="52" y="0"/>
                  </a:lnTo>
                  <a:lnTo>
                    <a:pt x="65" y="23"/>
                  </a:lnTo>
                  <a:lnTo>
                    <a:pt x="62" y="39"/>
                  </a:lnTo>
                  <a:lnTo>
                    <a:pt x="54" y="53"/>
                  </a:lnTo>
                  <a:lnTo>
                    <a:pt x="3" y="64"/>
                  </a:lnTo>
                  <a:lnTo>
                    <a:pt x="0" y="46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9" name="Freeform 240"/>
            <p:cNvSpPr>
              <a:spLocks/>
            </p:cNvSpPr>
            <p:nvPr/>
          </p:nvSpPr>
          <p:spPr bwMode="auto">
            <a:xfrm>
              <a:off x="4303689" y="3997343"/>
              <a:ext cx="7937" cy="4763"/>
            </a:xfrm>
            <a:custGeom>
              <a:avLst/>
              <a:gdLst>
                <a:gd name="T0" fmla="*/ 0 w 23"/>
                <a:gd name="T1" fmla="*/ 2147483647 h 16"/>
                <a:gd name="T2" fmla="*/ 2147483647 w 23"/>
                <a:gd name="T3" fmla="*/ 0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0 w 23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16"/>
                <a:gd name="T20" fmla="*/ 23 w 23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16">
                  <a:moveTo>
                    <a:pt x="0" y="4"/>
                  </a:moveTo>
                  <a:lnTo>
                    <a:pt x="12" y="0"/>
                  </a:lnTo>
                  <a:lnTo>
                    <a:pt x="23" y="4"/>
                  </a:lnTo>
                  <a:lnTo>
                    <a:pt x="12" y="13"/>
                  </a:lnTo>
                  <a:lnTo>
                    <a:pt x="3" y="16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0" name="Freeform 241"/>
            <p:cNvSpPr>
              <a:spLocks/>
            </p:cNvSpPr>
            <p:nvPr/>
          </p:nvSpPr>
          <p:spPr bwMode="auto">
            <a:xfrm>
              <a:off x="4883126" y="4259281"/>
              <a:ext cx="12700" cy="12700"/>
            </a:xfrm>
            <a:custGeom>
              <a:avLst/>
              <a:gdLst>
                <a:gd name="T0" fmla="*/ 2147483647 w 36"/>
                <a:gd name="T1" fmla="*/ 0 h 42"/>
                <a:gd name="T2" fmla="*/ 2147483647 w 36"/>
                <a:gd name="T3" fmla="*/ 2147483647 h 42"/>
                <a:gd name="T4" fmla="*/ 2147483647 w 36"/>
                <a:gd name="T5" fmla="*/ 2147483647 h 42"/>
                <a:gd name="T6" fmla="*/ 2147483647 w 36"/>
                <a:gd name="T7" fmla="*/ 2147483647 h 42"/>
                <a:gd name="T8" fmla="*/ 0 w 36"/>
                <a:gd name="T9" fmla="*/ 2147483647 h 42"/>
                <a:gd name="T10" fmla="*/ 2147483647 w 36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42"/>
                <a:gd name="T20" fmla="*/ 36 w 36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42">
                  <a:moveTo>
                    <a:pt x="25" y="0"/>
                  </a:moveTo>
                  <a:lnTo>
                    <a:pt x="36" y="11"/>
                  </a:lnTo>
                  <a:lnTo>
                    <a:pt x="21" y="26"/>
                  </a:lnTo>
                  <a:lnTo>
                    <a:pt x="10" y="42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31" name="Group 242"/>
            <p:cNvGrpSpPr>
              <a:grpSpLocks noChangeAspect="1"/>
            </p:cNvGrpSpPr>
            <p:nvPr/>
          </p:nvGrpSpPr>
          <p:grpSpPr bwMode="auto">
            <a:xfrm>
              <a:off x="7464401" y="5108593"/>
              <a:ext cx="85725" cy="71438"/>
              <a:chOff x="2864" y="2525"/>
              <a:chExt cx="248" cy="206"/>
            </a:xfrm>
            <a:grpFill/>
          </p:grpSpPr>
          <p:sp>
            <p:nvSpPr>
              <p:cNvPr id="696" name="Freeform 243"/>
              <p:cNvSpPr>
                <a:spLocks noChangeAspect="1"/>
              </p:cNvSpPr>
              <p:nvPr/>
            </p:nvSpPr>
            <p:spPr bwMode="auto">
              <a:xfrm>
                <a:off x="2864" y="2632"/>
                <a:ext cx="131" cy="99"/>
              </a:xfrm>
              <a:custGeom>
                <a:avLst/>
                <a:gdLst>
                  <a:gd name="T0" fmla="*/ 0 w 656"/>
                  <a:gd name="T1" fmla="*/ 0 h 499"/>
                  <a:gd name="T2" fmla="*/ 0 w 656"/>
                  <a:gd name="T3" fmla="*/ 0 h 499"/>
                  <a:gd name="T4" fmla="*/ 0 w 656"/>
                  <a:gd name="T5" fmla="*/ 0 h 499"/>
                  <a:gd name="T6" fmla="*/ 0 w 656"/>
                  <a:gd name="T7" fmla="*/ 0 h 499"/>
                  <a:gd name="T8" fmla="*/ 0 w 656"/>
                  <a:gd name="T9" fmla="*/ 0 h 499"/>
                  <a:gd name="T10" fmla="*/ 0 w 656"/>
                  <a:gd name="T11" fmla="*/ 0 h 499"/>
                  <a:gd name="T12" fmla="*/ 0 w 656"/>
                  <a:gd name="T13" fmla="*/ 0 h 499"/>
                  <a:gd name="T14" fmla="*/ 0 w 656"/>
                  <a:gd name="T15" fmla="*/ 0 h 499"/>
                  <a:gd name="T16" fmla="*/ 0 w 656"/>
                  <a:gd name="T17" fmla="*/ 0 h 499"/>
                  <a:gd name="T18" fmla="*/ 0 w 656"/>
                  <a:gd name="T19" fmla="*/ 0 h 499"/>
                  <a:gd name="T20" fmla="*/ 0 w 656"/>
                  <a:gd name="T21" fmla="*/ 0 h 499"/>
                  <a:gd name="T22" fmla="*/ 0 w 656"/>
                  <a:gd name="T23" fmla="*/ 0 h 499"/>
                  <a:gd name="T24" fmla="*/ 0 w 656"/>
                  <a:gd name="T25" fmla="*/ 0 h 499"/>
                  <a:gd name="T26" fmla="*/ 0 w 656"/>
                  <a:gd name="T27" fmla="*/ 0 h 499"/>
                  <a:gd name="T28" fmla="*/ 0 w 656"/>
                  <a:gd name="T29" fmla="*/ 0 h 499"/>
                  <a:gd name="T30" fmla="*/ 0 w 656"/>
                  <a:gd name="T31" fmla="*/ 0 h 499"/>
                  <a:gd name="T32" fmla="*/ 0 w 656"/>
                  <a:gd name="T33" fmla="*/ 0 h 499"/>
                  <a:gd name="T34" fmla="*/ 0 w 656"/>
                  <a:gd name="T35" fmla="*/ 0 h 499"/>
                  <a:gd name="T36" fmla="*/ 0 w 656"/>
                  <a:gd name="T37" fmla="*/ 0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56"/>
                  <a:gd name="T58" fmla="*/ 0 h 499"/>
                  <a:gd name="T59" fmla="*/ 656 w 656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56" h="499">
                    <a:moveTo>
                      <a:pt x="354" y="499"/>
                    </a:moveTo>
                    <a:lnTo>
                      <a:pt x="224" y="480"/>
                    </a:lnTo>
                    <a:lnTo>
                      <a:pt x="104" y="432"/>
                    </a:lnTo>
                    <a:lnTo>
                      <a:pt x="0" y="384"/>
                    </a:lnTo>
                    <a:lnTo>
                      <a:pt x="8" y="272"/>
                    </a:lnTo>
                    <a:lnTo>
                      <a:pt x="80" y="216"/>
                    </a:lnTo>
                    <a:lnTo>
                      <a:pt x="80" y="136"/>
                    </a:lnTo>
                    <a:lnTo>
                      <a:pt x="173" y="91"/>
                    </a:lnTo>
                    <a:lnTo>
                      <a:pt x="224" y="16"/>
                    </a:lnTo>
                    <a:lnTo>
                      <a:pt x="336" y="24"/>
                    </a:lnTo>
                    <a:lnTo>
                      <a:pt x="445" y="0"/>
                    </a:lnTo>
                    <a:lnTo>
                      <a:pt x="512" y="88"/>
                    </a:lnTo>
                    <a:lnTo>
                      <a:pt x="608" y="176"/>
                    </a:lnTo>
                    <a:lnTo>
                      <a:pt x="624" y="272"/>
                    </a:lnTo>
                    <a:lnTo>
                      <a:pt x="656" y="360"/>
                    </a:lnTo>
                    <a:lnTo>
                      <a:pt x="592" y="392"/>
                    </a:lnTo>
                    <a:lnTo>
                      <a:pt x="520" y="424"/>
                    </a:lnTo>
                    <a:lnTo>
                      <a:pt x="424" y="472"/>
                    </a:lnTo>
                    <a:lnTo>
                      <a:pt x="354" y="499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7" name="Freeform 244"/>
              <p:cNvSpPr>
                <a:spLocks noChangeAspect="1"/>
              </p:cNvSpPr>
              <p:nvPr/>
            </p:nvSpPr>
            <p:spPr bwMode="auto">
              <a:xfrm>
                <a:off x="2980" y="2525"/>
                <a:ext cx="132" cy="83"/>
              </a:xfrm>
              <a:custGeom>
                <a:avLst/>
                <a:gdLst>
                  <a:gd name="T0" fmla="*/ 0 w 661"/>
                  <a:gd name="T1" fmla="*/ 0 h 413"/>
                  <a:gd name="T2" fmla="*/ 0 w 661"/>
                  <a:gd name="T3" fmla="*/ 0 h 413"/>
                  <a:gd name="T4" fmla="*/ 0 w 661"/>
                  <a:gd name="T5" fmla="*/ 0 h 413"/>
                  <a:gd name="T6" fmla="*/ 0 w 661"/>
                  <a:gd name="T7" fmla="*/ 0 h 413"/>
                  <a:gd name="T8" fmla="*/ 0 w 661"/>
                  <a:gd name="T9" fmla="*/ 0 h 413"/>
                  <a:gd name="T10" fmla="*/ 0 w 661"/>
                  <a:gd name="T11" fmla="*/ 0 h 413"/>
                  <a:gd name="T12" fmla="*/ 0 w 661"/>
                  <a:gd name="T13" fmla="*/ 0 h 413"/>
                  <a:gd name="T14" fmla="*/ 0 w 661"/>
                  <a:gd name="T15" fmla="*/ 0 h 413"/>
                  <a:gd name="T16" fmla="*/ 0 w 661"/>
                  <a:gd name="T17" fmla="*/ 0 h 413"/>
                  <a:gd name="T18" fmla="*/ 0 w 661"/>
                  <a:gd name="T19" fmla="*/ 0 h 413"/>
                  <a:gd name="T20" fmla="*/ 0 w 661"/>
                  <a:gd name="T21" fmla="*/ 0 h 413"/>
                  <a:gd name="T22" fmla="*/ 0 w 661"/>
                  <a:gd name="T23" fmla="*/ 0 h 413"/>
                  <a:gd name="T24" fmla="*/ 0 w 661"/>
                  <a:gd name="T25" fmla="*/ 0 h 413"/>
                  <a:gd name="T26" fmla="*/ 0 w 661"/>
                  <a:gd name="T27" fmla="*/ 0 h 413"/>
                  <a:gd name="T28" fmla="*/ 0 w 661"/>
                  <a:gd name="T29" fmla="*/ 0 h 413"/>
                  <a:gd name="T30" fmla="*/ 0 w 661"/>
                  <a:gd name="T31" fmla="*/ 0 h 413"/>
                  <a:gd name="T32" fmla="*/ 0 w 661"/>
                  <a:gd name="T33" fmla="*/ 0 h 413"/>
                  <a:gd name="T34" fmla="*/ 0 w 661"/>
                  <a:gd name="T35" fmla="*/ 0 h 413"/>
                  <a:gd name="T36" fmla="*/ 0 w 661"/>
                  <a:gd name="T37" fmla="*/ 0 h 413"/>
                  <a:gd name="T38" fmla="*/ 0 w 661"/>
                  <a:gd name="T39" fmla="*/ 0 h 413"/>
                  <a:gd name="T40" fmla="*/ 0 w 661"/>
                  <a:gd name="T41" fmla="*/ 0 h 413"/>
                  <a:gd name="T42" fmla="*/ 0 w 661"/>
                  <a:gd name="T43" fmla="*/ 0 h 413"/>
                  <a:gd name="T44" fmla="*/ 0 w 661"/>
                  <a:gd name="T45" fmla="*/ 0 h 413"/>
                  <a:gd name="T46" fmla="*/ 0 w 661"/>
                  <a:gd name="T47" fmla="*/ 0 h 413"/>
                  <a:gd name="T48" fmla="*/ 0 w 661"/>
                  <a:gd name="T49" fmla="*/ 0 h 413"/>
                  <a:gd name="T50" fmla="*/ 0 w 661"/>
                  <a:gd name="T51" fmla="*/ 0 h 413"/>
                  <a:gd name="T52" fmla="*/ 0 w 661"/>
                  <a:gd name="T53" fmla="*/ 0 h 413"/>
                  <a:gd name="T54" fmla="*/ 0 w 661"/>
                  <a:gd name="T55" fmla="*/ 0 h 413"/>
                  <a:gd name="T56" fmla="*/ 0 w 661"/>
                  <a:gd name="T57" fmla="*/ 0 h 413"/>
                  <a:gd name="T58" fmla="*/ 0 w 661"/>
                  <a:gd name="T59" fmla="*/ 0 h 413"/>
                  <a:gd name="T60" fmla="*/ 0 w 661"/>
                  <a:gd name="T61" fmla="*/ 0 h 413"/>
                  <a:gd name="T62" fmla="*/ 0 w 661"/>
                  <a:gd name="T63" fmla="*/ 0 h 413"/>
                  <a:gd name="T64" fmla="*/ 0 w 661"/>
                  <a:gd name="T65" fmla="*/ 0 h 413"/>
                  <a:gd name="T66" fmla="*/ 0 w 661"/>
                  <a:gd name="T67" fmla="*/ 0 h 413"/>
                  <a:gd name="T68" fmla="*/ 0 w 661"/>
                  <a:gd name="T69" fmla="*/ 0 h 413"/>
                  <a:gd name="T70" fmla="*/ 0 w 661"/>
                  <a:gd name="T71" fmla="*/ 0 h 413"/>
                  <a:gd name="T72" fmla="*/ 0 w 661"/>
                  <a:gd name="T73" fmla="*/ 0 h 413"/>
                  <a:gd name="T74" fmla="*/ 0 w 661"/>
                  <a:gd name="T75" fmla="*/ 0 h 41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661"/>
                  <a:gd name="T115" fmla="*/ 0 h 413"/>
                  <a:gd name="T116" fmla="*/ 661 w 661"/>
                  <a:gd name="T117" fmla="*/ 413 h 413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661" h="413">
                    <a:moveTo>
                      <a:pt x="109" y="413"/>
                    </a:moveTo>
                    <a:lnTo>
                      <a:pt x="61" y="379"/>
                    </a:lnTo>
                    <a:lnTo>
                      <a:pt x="27" y="326"/>
                    </a:lnTo>
                    <a:lnTo>
                      <a:pt x="0" y="304"/>
                    </a:lnTo>
                    <a:lnTo>
                      <a:pt x="45" y="214"/>
                    </a:lnTo>
                    <a:lnTo>
                      <a:pt x="85" y="221"/>
                    </a:lnTo>
                    <a:lnTo>
                      <a:pt x="133" y="187"/>
                    </a:lnTo>
                    <a:lnTo>
                      <a:pt x="176" y="163"/>
                    </a:lnTo>
                    <a:lnTo>
                      <a:pt x="272" y="123"/>
                    </a:lnTo>
                    <a:lnTo>
                      <a:pt x="320" y="115"/>
                    </a:lnTo>
                    <a:lnTo>
                      <a:pt x="373" y="96"/>
                    </a:lnTo>
                    <a:lnTo>
                      <a:pt x="430" y="62"/>
                    </a:lnTo>
                    <a:lnTo>
                      <a:pt x="499" y="32"/>
                    </a:lnTo>
                    <a:lnTo>
                      <a:pt x="541" y="19"/>
                    </a:lnTo>
                    <a:lnTo>
                      <a:pt x="613" y="0"/>
                    </a:lnTo>
                    <a:lnTo>
                      <a:pt x="661" y="0"/>
                    </a:lnTo>
                    <a:lnTo>
                      <a:pt x="613" y="62"/>
                    </a:lnTo>
                    <a:lnTo>
                      <a:pt x="544" y="123"/>
                    </a:lnTo>
                    <a:lnTo>
                      <a:pt x="493" y="187"/>
                    </a:lnTo>
                    <a:lnTo>
                      <a:pt x="445" y="235"/>
                    </a:lnTo>
                    <a:lnTo>
                      <a:pt x="440" y="283"/>
                    </a:lnTo>
                    <a:lnTo>
                      <a:pt x="497" y="269"/>
                    </a:lnTo>
                    <a:lnTo>
                      <a:pt x="536" y="225"/>
                    </a:lnTo>
                    <a:lnTo>
                      <a:pt x="598" y="187"/>
                    </a:lnTo>
                    <a:lnTo>
                      <a:pt x="637" y="158"/>
                    </a:lnTo>
                    <a:lnTo>
                      <a:pt x="641" y="187"/>
                    </a:lnTo>
                    <a:lnTo>
                      <a:pt x="584" y="245"/>
                    </a:lnTo>
                    <a:lnTo>
                      <a:pt x="541" y="273"/>
                    </a:lnTo>
                    <a:lnTo>
                      <a:pt x="502" y="293"/>
                    </a:lnTo>
                    <a:lnTo>
                      <a:pt x="445" y="321"/>
                    </a:lnTo>
                    <a:lnTo>
                      <a:pt x="377" y="317"/>
                    </a:lnTo>
                    <a:lnTo>
                      <a:pt x="353" y="264"/>
                    </a:lnTo>
                    <a:lnTo>
                      <a:pt x="305" y="264"/>
                    </a:lnTo>
                    <a:lnTo>
                      <a:pt x="243" y="302"/>
                    </a:lnTo>
                    <a:lnTo>
                      <a:pt x="227" y="350"/>
                    </a:lnTo>
                    <a:lnTo>
                      <a:pt x="161" y="326"/>
                    </a:lnTo>
                    <a:lnTo>
                      <a:pt x="104" y="374"/>
                    </a:lnTo>
                    <a:lnTo>
                      <a:pt x="109" y="413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32" name="Group 245"/>
            <p:cNvGrpSpPr>
              <a:grpSpLocks noChangeAspect="1"/>
            </p:cNvGrpSpPr>
            <p:nvPr/>
          </p:nvGrpSpPr>
          <p:grpSpPr bwMode="auto">
            <a:xfrm>
              <a:off x="4511657" y="4168784"/>
              <a:ext cx="12701" cy="11112"/>
              <a:chOff x="9952" y="13024"/>
              <a:chExt cx="1640" cy="1406"/>
            </a:xfrm>
            <a:grpFill/>
          </p:grpSpPr>
          <p:sp>
            <p:nvSpPr>
              <p:cNvPr id="694" name="Freeform 246"/>
              <p:cNvSpPr>
                <a:spLocks noChangeAspect="1"/>
              </p:cNvSpPr>
              <p:nvPr/>
            </p:nvSpPr>
            <p:spPr bwMode="auto">
              <a:xfrm>
                <a:off x="10536" y="13424"/>
                <a:ext cx="1056" cy="1006"/>
              </a:xfrm>
              <a:custGeom>
                <a:avLst/>
                <a:gdLst>
                  <a:gd name="T0" fmla="*/ 600 w 1056"/>
                  <a:gd name="T1" fmla="*/ 961 h 1006"/>
                  <a:gd name="T2" fmla="*/ 512 w 1056"/>
                  <a:gd name="T3" fmla="*/ 992 h 1006"/>
                  <a:gd name="T4" fmla="*/ 456 w 1056"/>
                  <a:gd name="T5" fmla="*/ 912 h 1006"/>
                  <a:gd name="T6" fmla="*/ 384 w 1056"/>
                  <a:gd name="T7" fmla="*/ 848 h 1006"/>
                  <a:gd name="T8" fmla="*/ 208 w 1056"/>
                  <a:gd name="T9" fmla="*/ 744 h 1006"/>
                  <a:gd name="T10" fmla="*/ 64 w 1056"/>
                  <a:gd name="T11" fmla="*/ 672 h 1006"/>
                  <a:gd name="T12" fmla="*/ 32 w 1056"/>
                  <a:gd name="T13" fmla="*/ 496 h 1006"/>
                  <a:gd name="T14" fmla="*/ 48 w 1056"/>
                  <a:gd name="T15" fmla="*/ 368 h 1006"/>
                  <a:gd name="T16" fmla="*/ 56 w 1056"/>
                  <a:gd name="T17" fmla="*/ 200 h 1006"/>
                  <a:gd name="T18" fmla="*/ 0 w 1056"/>
                  <a:gd name="T19" fmla="*/ 104 h 1006"/>
                  <a:gd name="T20" fmla="*/ 64 w 1056"/>
                  <a:gd name="T21" fmla="*/ 48 h 1006"/>
                  <a:gd name="T22" fmla="*/ 176 w 1056"/>
                  <a:gd name="T23" fmla="*/ 0 h 1006"/>
                  <a:gd name="T24" fmla="*/ 248 w 1056"/>
                  <a:gd name="T25" fmla="*/ 64 h 1006"/>
                  <a:gd name="T26" fmla="*/ 128 w 1056"/>
                  <a:gd name="T27" fmla="*/ 144 h 1006"/>
                  <a:gd name="T28" fmla="*/ 232 w 1056"/>
                  <a:gd name="T29" fmla="*/ 176 h 1006"/>
                  <a:gd name="T30" fmla="*/ 320 w 1056"/>
                  <a:gd name="T31" fmla="*/ 176 h 1006"/>
                  <a:gd name="T32" fmla="*/ 416 w 1056"/>
                  <a:gd name="T33" fmla="*/ 176 h 1006"/>
                  <a:gd name="T34" fmla="*/ 472 w 1056"/>
                  <a:gd name="T35" fmla="*/ 216 h 1006"/>
                  <a:gd name="T36" fmla="*/ 536 w 1056"/>
                  <a:gd name="T37" fmla="*/ 280 h 1006"/>
                  <a:gd name="T38" fmla="*/ 616 w 1056"/>
                  <a:gd name="T39" fmla="*/ 328 h 1006"/>
                  <a:gd name="T40" fmla="*/ 680 w 1056"/>
                  <a:gd name="T41" fmla="*/ 344 h 1006"/>
                  <a:gd name="T42" fmla="*/ 760 w 1056"/>
                  <a:gd name="T43" fmla="*/ 440 h 1006"/>
                  <a:gd name="T44" fmla="*/ 864 w 1056"/>
                  <a:gd name="T45" fmla="*/ 512 h 1006"/>
                  <a:gd name="T46" fmla="*/ 936 w 1056"/>
                  <a:gd name="T47" fmla="*/ 560 h 1006"/>
                  <a:gd name="T48" fmla="*/ 992 w 1056"/>
                  <a:gd name="T49" fmla="*/ 608 h 1006"/>
                  <a:gd name="T50" fmla="*/ 1056 w 1056"/>
                  <a:gd name="T51" fmla="*/ 720 h 1006"/>
                  <a:gd name="T52" fmla="*/ 1056 w 1056"/>
                  <a:gd name="T53" fmla="*/ 840 h 1006"/>
                  <a:gd name="T54" fmla="*/ 992 w 1056"/>
                  <a:gd name="T55" fmla="*/ 944 h 1006"/>
                  <a:gd name="T56" fmla="*/ 918 w 1056"/>
                  <a:gd name="T57" fmla="*/ 1006 h 1006"/>
                  <a:gd name="T58" fmla="*/ 720 w 1056"/>
                  <a:gd name="T59" fmla="*/ 968 h 1006"/>
                  <a:gd name="T60" fmla="*/ 600 w 1056"/>
                  <a:gd name="T61" fmla="*/ 961 h 100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056"/>
                  <a:gd name="T94" fmla="*/ 0 h 1006"/>
                  <a:gd name="T95" fmla="*/ 1056 w 1056"/>
                  <a:gd name="T96" fmla="*/ 1006 h 100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056" h="1006">
                    <a:moveTo>
                      <a:pt x="600" y="961"/>
                    </a:moveTo>
                    <a:lnTo>
                      <a:pt x="512" y="992"/>
                    </a:lnTo>
                    <a:lnTo>
                      <a:pt x="456" y="912"/>
                    </a:lnTo>
                    <a:lnTo>
                      <a:pt x="384" y="848"/>
                    </a:lnTo>
                    <a:lnTo>
                      <a:pt x="208" y="744"/>
                    </a:lnTo>
                    <a:lnTo>
                      <a:pt x="64" y="672"/>
                    </a:lnTo>
                    <a:lnTo>
                      <a:pt x="32" y="496"/>
                    </a:lnTo>
                    <a:lnTo>
                      <a:pt x="48" y="368"/>
                    </a:lnTo>
                    <a:lnTo>
                      <a:pt x="56" y="200"/>
                    </a:lnTo>
                    <a:lnTo>
                      <a:pt x="0" y="104"/>
                    </a:lnTo>
                    <a:lnTo>
                      <a:pt x="64" y="48"/>
                    </a:lnTo>
                    <a:lnTo>
                      <a:pt x="176" y="0"/>
                    </a:lnTo>
                    <a:lnTo>
                      <a:pt x="248" y="64"/>
                    </a:lnTo>
                    <a:lnTo>
                      <a:pt x="128" y="144"/>
                    </a:lnTo>
                    <a:lnTo>
                      <a:pt x="232" y="176"/>
                    </a:lnTo>
                    <a:lnTo>
                      <a:pt x="320" y="176"/>
                    </a:lnTo>
                    <a:lnTo>
                      <a:pt x="416" y="176"/>
                    </a:lnTo>
                    <a:lnTo>
                      <a:pt x="472" y="216"/>
                    </a:lnTo>
                    <a:lnTo>
                      <a:pt x="536" y="280"/>
                    </a:lnTo>
                    <a:lnTo>
                      <a:pt x="616" y="328"/>
                    </a:lnTo>
                    <a:lnTo>
                      <a:pt x="680" y="344"/>
                    </a:lnTo>
                    <a:lnTo>
                      <a:pt x="760" y="440"/>
                    </a:lnTo>
                    <a:lnTo>
                      <a:pt x="864" y="512"/>
                    </a:lnTo>
                    <a:lnTo>
                      <a:pt x="936" y="560"/>
                    </a:lnTo>
                    <a:lnTo>
                      <a:pt x="992" y="608"/>
                    </a:lnTo>
                    <a:lnTo>
                      <a:pt x="1056" y="720"/>
                    </a:lnTo>
                    <a:lnTo>
                      <a:pt x="1056" y="840"/>
                    </a:lnTo>
                    <a:lnTo>
                      <a:pt x="992" y="944"/>
                    </a:lnTo>
                    <a:lnTo>
                      <a:pt x="918" y="1006"/>
                    </a:lnTo>
                    <a:lnTo>
                      <a:pt x="720" y="968"/>
                    </a:lnTo>
                    <a:lnTo>
                      <a:pt x="600" y="961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5" name="Freeform 247"/>
              <p:cNvSpPr>
                <a:spLocks noChangeAspect="1"/>
              </p:cNvSpPr>
              <p:nvPr/>
            </p:nvSpPr>
            <p:spPr bwMode="auto">
              <a:xfrm>
                <a:off x="9952" y="13024"/>
                <a:ext cx="656" cy="328"/>
              </a:xfrm>
              <a:custGeom>
                <a:avLst/>
                <a:gdLst>
                  <a:gd name="T0" fmla="*/ 168 w 656"/>
                  <a:gd name="T1" fmla="*/ 288 h 328"/>
                  <a:gd name="T2" fmla="*/ 80 w 656"/>
                  <a:gd name="T3" fmla="*/ 224 h 328"/>
                  <a:gd name="T4" fmla="*/ 64 w 656"/>
                  <a:gd name="T5" fmla="*/ 144 h 328"/>
                  <a:gd name="T6" fmla="*/ 0 w 656"/>
                  <a:gd name="T7" fmla="*/ 40 h 328"/>
                  <a:gd name="T8" fmla="*/ 96 w 656"/>
                  <a:gd name="T9" fmla="*/ 8 h 328"/>
                  <a:gd name="T10" fmla="*/ 277 w 656"/>
                  <a:gd name="T11" fmla="*/ 0 h 328"/>
                  <a:gd name="T12" fmla="*/ 384 w 656"/>
                  <a:gd name="T13" fmla="*/ 64 h 328"/>
                  <a:gd name="T14" fmla="*/ 456 w 656"/>
                  <a:gd name="T15" fmla="*/ 96 h 328"/>
                  <a:gd name="T16" fmla="*/ 560 w 656"/>
                  <a:gd name="T17" fmla="*/ 96 h 328"/>
                  <a:gd name="T18" fmla="*/ 656 w 656"/>
                  <a:gd name="T19" fmla="*/ 200 h 328"/>
                  <a:gd name="T20" fmla="*/ 552 w 656"/>
                  <a:gd name="T21" fmla="*/ 288 h 328"/>
                  <a:gd name="T22" fmla="*/ 456 w 656"/>
                  <a:gd name="T23" fmla="*/ 320 h 328"/>
                  <a:gd name="T24" fmla="*/ 352 w 656"/>
                  <a:gd name="T25" fmla="*/ 328 h 328"/>
                  <a:gd name="T26" fmla="*/ 272 w 656"/>
                  <a:gd name="T27" fmla="*/ 296 h 328"/>
                  <a:gd name="T28" fmla="*/ 168 w 656"/>
                  <a:gd name="T29" fmla="*/ 288 h 32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6"/>
                  <a:gd name="T46" fmla="*/ 0 h 328"/>
                  <a:gd name="T47" fmla="*/ 656 w 656"/>
                  <a:gd name="T48" fmla="*/ 328 h 32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6" h="328">
                    <a:moveTo>
                      <a:pt x="168" y="288"/>
                    </a:moveTo>
                    <a:lnTo>
                      <a:pt x="80" y="224"/>
                    </a:lnTo>
                    <a:lnTo>
                      <a:pt x="64" y="144"/>
                    </a:lnTo>
                    <a:lnTo>
                      <a:pt x="0" y="40"/>
                    </a:lnTo>
                    <a:lnTo>
                      <a:pt x="96" y="8"/>
                    </a:lnTo>
                    <a:lnTo>
                      <a:pt x="277" y="0"/>
                    </a:lnTo>
                    <a:lnTo>
                      <a:pt x="384" y="64"/>
                    </a:lnTo>
                    <a:lnTo>
                      <a:pt x="456" y="96"/>
                    </a:lnTo>
                    <a:lnTo>
                      <a:pt x="560" y="96"/>
                    </a:lnTo>
                    <a:lnTo>
                      <a:pt x="656" y="200"/>
                    </a:lnTo>
                    <a:lnTo>
                      <a:pt x="552" y="288"/>
                    </a:lnTo>
                    <a:lnTo>
                      <a:pt x="456" y="320"/>
                    </a:lnTo>
                    <a:lnTo>
                      <a:pt x="352" y="328"/>
                    </a:lnTo>
                    <a:lnTo>
                      <a:pt x="272" y="296"/>
                    </a:lnTo>
                    <a:lnTo>
                      <a:pt x="168" y="288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33" name="Freeform 248"/>
            <p:cNvSpPr>
              <a:spLocks/>
            </p:cNvSpPr>
            <p:nvPr/>
          </p:nvSpPr>
          <p:spPr bwMode="auto">
            <a:xfrm>
              <a:off x="4662464" y="4457718"/>
              <a:ext cx="301625" cy="247650"/>
            </a:xfrm>
            <a:custGeom>
              <a:avLst/>
              <a:gdLst>
                <a:gd name="T0" fmla="*/ 2147483647 w 950"/>
                <a:gd name="T1" fmla="*/ 2147483647 h 781"/>
                <a:gd name="T2" fmla="*/ 2147483647 w 950"/>
                <a:gd name="T3" fmla="*/ 2147483647 h 781"/>
                <a:gd name="T4" fmla="*/ 2147483647 w 950"/>
                <a:gd name="T5" fmla="*/ 2147483647 h 781"/>
                <a:gd name="T6" fmla="*/ 2147483647 w 950"/>
                <a:gd name="T7" fmla="*/ 2147483647 h 781"/>
                <a:gd name="T8" fmla="*/ 2147483647 w 950"/>
                <a:gd name="T9" fmla="*/ 2147483647 h 781"/>
                <a:gd name="T10" fmla="*/ 2147483647 w 950"/>
                <a:gd name="T11" fmla="*/ 2147483647 h 781"/>
                <a:gd name="T12" fmla="*/ 2147483647 w 950"/>
                <a:gd name="T13" fmla="*/ 2147483647 h 781"/>
                <a:gd name="T14" fmla="*/ 2147483647 w 950"/>
                <a:gd name="T15" fmla="*/ 2147483647 h 781"/>
                <a:gd name="T16" fmla="*/ 2147483647 w 950"/>
                <a:gd name="T17" fmla="*/ 2147483647 h 781"/>
                <a:gd name="T18" fmla="*/ 2147483647 w 950"/>
                <a:gd name="T19" fmla="*/ 2147483647 h 781"/>
                <a:gd name="T20" fmla="*/ 2147483647 w 950"/>
                <a:gd name="T21" fmla="*/ 2147483647 h 781"/>
                <a:gd name="T22" fmla="*/ 2147483647 w 950"/>
                <a:gd name="T23" fmla="*/ 2147483647 h 781"/>
                <a:gd name="T24" fmla="*/ 2147483647 w 950"/>
                <a:gd name="T25" fmla="*/ 2147483647 h 781"/>
                <a:gd name="T26" fmla="*/ 2147483647 w 950"/>
                <a:gd name="T27" fmla="*/ 2147483647 h 781"/>
                <a:gd name="T28" fmla="*/ 2147483647 w 950"/>
                <a:gd name="T29" fmla="*/ 2147483647 h 781"/>
                <a:gd name="T30" fmla="*/ 2147483647 w 950"/>
                <a:gd name="T31" fmla="*/ 2147483647 h 781"/>
                <a:gd name="T32" fmla="*/ 2147483647 w 950"/>
                <a:gd name="T33" fmla="*/ 2147483647 h 781"/>
                <a:gd name="T34" fmla="*/ 2147483647 w 950"/>
                <a:gd name="T35" fmla="*/ 2147483647 h 781"/>
                <a:gd name="T36" fmla="*/ 2147483647 w 950"/>
                <a:gd name="T37" fmla="*/ 2147483647 h 781"/>
                <a:gd name="T38" fmla="*/ 2147483647 w 950"/>
                <a:gd name="T39" fmla="*/ 2147483647 h 781"/>
                <a:gd name="T40" fmla="*/ 2147483647 w 950"/>
                <a:gd name="T41" fmla="*/ 2147483647 h 781"/>
                <a:gd name="T42" fmla="*/ 2147483647 w 950"/>
                <a:gd name="T43" fmla="*/ 2147483647 h 781"/>
                <a:gd name="T44" fmla="*/ 2147483647 w 950"/>
                <a:gd name="T45" fmla="*/ 2147483647 h 781"/>
                <a:gd name="T46" fmla="*/ 2147483647 w 950"/>
                <a:gd name="T47" fmla="*/ 2147483647 h 781"/>
                <a:gd name="T48" fmla="*/ 2147483647 w 950"/>
                <a:gd name="T49" fmla="*/ 2147483647 h 781"/>
                <a:gd name="T50" fmla="*/ 2147483647 w 950"/>
                <a:gd name="T51" fmla="*/ 2147483647 h 781"/>
                <a:gd name="T52" fmla="*/ 2147483647 w 950"/>
                <a:gd name="T53" fmla="*/ 2147483647 h 781"/>
                <a:gd name="T54" fmla="*/ 2147483647 w 950"/>
                <a:gd name="T55" fmla="*/ 2147483647 h 781"/>
                <a:gd name="T56" fmla="*/ 2147483647 w 950"/>
                <a:gd name="T57" fmla="*/ 2147483647 h 781"/>
                <a:gd name="T58" fmla="*/ 2147483647 w 950"/>
                <a:gd name="T59" fmla="*/ 2147483647 h 781"/>
                <a:gd name="T60" fmla="*/ 2147483647 w 950"/>
                <a:gd name="T61" fmla="*/ 2147483647 h 781"/>
                <a:gd name="T62" fmla="*/ 2147483647 w 950"/>
                <a:gd name="T63" fmla="*/ 2147483647 h 781"/>
                <a:gd name="T64" fmla="*/ 0 w 950"/>
                <a:gd name="T65" fmla="*/ 2147483647 h 781"/>
                <a:gd name="T66" fmla="*/ 2147483647 w 950"/>
                <a:gd name="T67" fmla="*/ 2147483647 h 781"/>
                <a:gd name="T68" fmla="*/ 2147483647 w 950"/>
                <a:gd name="T69" fmla="*/ 2147483647 h 781"/>
                <a:gd name="T70" fmla="*/ 2147483647 w 950"/>
                <a:gd name="T71" fmla="*/ 2147483647 h 781"/>
                <a:gd name="T72" fmla="*/ 2147483647 w 950"/>
                <a:gd name="T73" fmla="*/ 2147483647 h 7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50"/>
                <a:gd name="T112" fmla="*/ 0 h 781"/>
                <a:gd name="T113" fmla="*/ 950 w 950"/>
                <a:gd name="T114" fmla="*/ 781 h 78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50" h="781">
                  <a:moveTo>
                    <a:pt x="686" y="1"/>
                  </a:moveTo>
                  <a:lnTo>
                    <a:pt x="768" y="5"/>
                  </a:lnTo>
                  <a:lnTo>
                    <a:pt x="839" y="0"/>
                  </a:lnTo>
                  <a:lnTo>
                    <a:pt x="859" y="36"/>
                  </a:lnTo>
                  <a:lnTo>
                    <a:pt x="876" y="74"/>
                  </a:lnTo>
                  <a:lnTo>
                    <a:pt x="880" y="115"/>
                  </a:lnTo>
                  <a:lnTo>
                    <a:pt x="885" y="143"/>
                  </a:lnTo>
                  <a:lnTo>
                    <a:pt x="890" y="169"/>
                  </a:lnTo>
                  <a:lnTo>
                    <a:pt x="922" y="218"/>
                  </a:lnTo>
                  <a:lnTo>
                    <a:pt x="950" y="247"/>
                  </a:lnTo>
                  <a:lnTo>
                    <a:pt x="896" y="278"/>
                  </a:lnTo>
                  <a:lnTo>
                    <a:pt x="853" y="319"/>
                  </a:lnTo>
                  <a:lnTo>
                    <a:pt x="842" y="362"/>
                  </a:lnTo>
                  <a:lnTo>
                    <a:pt x="832" y="438"/>
                  </a:lnTo>
                  <a:lnTo>
                    <a:pt x="821" y="499"/>
                  </a:lnTo>
                  <a:lnTo>
                    <a:pt x="800" y="536"/>
                  </a:lnTo>
                  <a:lnTo>
                    <a:pt x="775" y="588"/>
                  </a:lnTo>
                  <a:lnTo>
                    <a:pt x="749" y="640"/>
                  </a:lnTo>
                  <a:lnTo>
                    <a:pt x="723" y="670"/>
                  </a:lnTo>
                  <a:lnTo>
                    <a:pt x="696" y="680"/>
                  </a:lnTo>
                  <a:lnTo>
                    <a:pt x="659" y="677"/>
                  </a:lnTo>
                  <a:lnTo>
                    <a:pt x="635" y="692"/>
                  </a:lnTo>
                  <a:lnTo>
                    <a:pt x="616" y="671"/>
                  </a:lnTo>
                  <a:lnTo>
                    <a:pt x="590" y="655"/>
                  </a:lnTo>
                  <a:lnTo>
                    <a:pt x="596" y="637"/>
                  </a:lnTo>
                  <a:lnTo>
                    <a:pt x="598" y="608"/>
                  </a:lnTo>
                  <a:lnTo>
                    <a:pt x="598" y="583"/>
                  </a:lnTo>
                  <a:lnTo>
                    <a:pt x="580" y="581"/>
                  </a:lnTo>
                  <a:lnTo>
                    <a:pt x="569" y="595"/>
                  </a:lnTo>
                  <a:lnTo>
                    <a:pt x="556" y="602"/>
                  </a:lnTo>
                  <a:lnTo>
                    <a:pt x="556" y="616"/>
                  </a:lnTo>
                  <a:lnTo>
                    <a:pt x="557" y="632"/>
                  </a:lnTo>
                  <a:lnTo>
                    <a:pt x="550" y="652"/>
                  </a:lnTo>
                  <a:lnTo>
                    <a:pt x="541" y="664"/>
                  </a:lnTo>
                  <a:lnTo>
                    <a:pt x="527" y="676"/>
                  </a:lnTo>
                  <a:lnTo>
                    <a:pt x="523" y="697"/>
                  </a:lnTo>
                  <a:lnTo>
                    <a:pt x="509" y="704"/>
                  </a:lnTo>
                  <a:lnTo>
                    <a:pt x="488" y="710"/>
                  </a:lnTo>
                  <a:lnTo>
                    <a:pt x="467" y="709"/>
                  </a:lnTo>
                  <a:lnTo>
                    <a:pt x="443" y="692"/>
                  </a:lnTo>
                  <a:lnTo>
                    <a:pt x="425" y="691"/>
                  </a:lnTo>
                  <a:lnTo>
                    <a:pt x="409" y="700"/>
                  </a:lnTo>
                  <a:lnTo>
                    <a:pt x="398" y="713"/>
                  </a:lnTo>
                  <a:lnTo>
                    <a:pt x="377" y="725"/>
                  </a:lnTo>
                  <a:lnTo>
                    <a:pt x="374" y="739"/>
                  </a:lnTo>
                  <a:lnTo>
                    <a:pt x="331" y="733"/>
                  </a:lnTo>
                  <a:lnTo>
                    <a:pt x="311" y="715"/>
                  </a:lnTo>
                  <a:lnTo>
                    <a:pt x="283" y="725"/>
                  </a:lnTo>
                  <a:lnTo>
                    <a:pt x="248" y="724"/>
                  </a:lnTo>
                  <a:lnTo>
                    <a:pt x="236" y="704"/>
                  </a:lnTo>
                  <a:lnTo>
                    <a:pt x="229" y="685"/>
                  </a:lnTo>
                  <a:lnTo>
                    <a:pt x="209" y="679"/>
                  </a:lnTo>
                  <a:lnTo>
                    <a:pt x="187" y="683"/>
                  </a:lnTo>
                  <a:lnTo>
                    <a:pt x="179" y="695"/>
                  </a:lnTo>
                  <a:lnTo>
                    <a:pt x="170" y="712"/>
                  </a:lnTo>
                  <a:lnTo>
                    <a:pt x="161" y="734"/>
                  </a:lnTo>
                  <a:lnTo>
                    <a:pt x="154" y="746"/>
                  </a:lnTo>
                  <a:lnTo>
                    <a:pt x="157" y="763"/>
                  </a:lnTo>
                  <a:lnTo>
                    <a:pt x="148" y="773"/>
                  </a:lnTo>
                  <a:lnTo>
                    <a:pt x="128" y="781"/>
                  </a:lnTo>
                  <a:lnTo>
                    <a:pt x="88" y="780"/>
                  </a:lnTo>
                  <a:lnTo>
                    <a:pt x="96" y="725"/>
                  </a:lnTo>
                  <a:lnTo>
                    <a:pt x="83" y="693"/>
                  </a:lnTo>
                  <a:lnTo>
                    <a:pt x="44" y="643"/>
                  </a:lnTo>
                  <a:lnTo>
                    <a:pt x="44" y="574"/>
                  </a:lnTo>
                  <a:lnTo>
                    <a:pt x="0" y="540"/>
                  </a:lnTo>
                  <a:lnTo>
                    <a:pt x="10" y="493"/>
                  </a:lnTo>
                  <a:lnTo>
                    <a:pt x="32" y="451"/>
                  </a:lnTo>
                  <a:lnTo>
                    <a:pt x="63" y="399"/>
                  </a:lnTo>
                  <a:lnTo>
                    <a:pt x="114" y="369"/>
                  </a:lnTo>
                  <a:lnTo>
                    <a:pt x="110" y="134"/>
                  </a:lnTo>
                  <a:lnTo>
                    <a:pt x="170" y="129"/>
                  </a:lnTo>
                  <a:lnTo>
                    <a:pt x="163" y="8"/>
                  </a:lnTo>
                  <a:lnTo>
                    <a:pt x="686" y="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4" name="Freeform 249"/>
            <p:cNvSpPr>
              <a:spLocks/>
            </p:cNvSpPr>
            <p:nvPr/>
          </p:nvSpPr>
          <p:spPr bwMode="auto">
            <a:xfrm>
              <a:off x="4691039" y="4641868"/>
              <a:ext cx="214312" cy="158750"/>
            </a:xfrm>
            <a:custGeom>
              <a:avLst/>
              <a:gdLst>
                <a:gd name="T0" fmla="*/ 0 w 673"/>
                <a:gd name="T1" fmla="*/ 2147483647 h 504"/>
                <a:gd name="T2" fmla="*/ 2147483647 w 673"/>
                <a:gd name="T3" fmla="*/ 2147483647 h 504"/>
                <a:gd name="T4" fmla="*/ 2147483647 w 673"/>
                <a:gd name="T5" fmla="*/ 2147483647 h 504"/>
                <a:gd name="T6" fmla="*/ 2147483647 w 673"/>
                <a:gd name="T7" fmla="*/ 2147483647 h 504"/>
                <a:gd name="T8" fmla="*/ 2147483647 w 673"/>
                <a:gd name="T9" fmla="*/ 2147483647 h 504"/>
                <a:gd name="T10" fmla="*/ 2147483647 w 673"/>
                <a:gd name="T11" fmla="*/ 2147483647 h 504"/>
                <a:gd name="T12" fmla="*/ 2147483647 w 673"/>
                <a:gd name="T13" fmla="*/ 2147483647 h 504"/>
                <a:gd name="T14" fmla="*/ 2147483647 w 673"/>
                <a:gd name="T15" fmla="*/ 2147483647 h 504"/>
                <a:gd name="T16" fmla="*/ 2147483647 w 673"/>
                <a:gd name="T17" fmla="*/ 2147483647 h 504"/>
                <a:gd name="T18" fmla="*/ 2147483647 w 673"/>
                <a:gd name="T19" fmla="*/ 2147483647 h 504"/>
                <a:gd name="T20" fmla="*/ 2147483647 w 673"/>
                <a:gd name="T21" fmla="*/ 2147483647 h 504"/>
                <a:gd name="T22" fmla="*/ 2147483647 w 673"/>
                <a:gd name="T23" fmla="*/ 2147483647 h 504"/>
                <a:gd name="T24" fmla="*/ 2147483647 w 673"/>
                <a:gd name="T25" fmla="*/ 2147483647 h 504"/>
                <a:gd name="T26" fmla="*/ 2147483647 w 673"/>
                <a:gd name="T27" fmla="*/ 2147483647 h 504"/>
                <a:gd name="T28" fmla="*/ 2147483647 w 673"/>
                <a:gd name="T29" fmla="*/ 2147483647 h 504"/>
                <a:gd name="T30" fmla="*/ 2147483647 w 673"/>
                <a:gd name="T31" fmla="*/ 2147483647 h 504"/>
                <a:gd name="T32" fmla="*/ 2147483647 w 673"/>
                <a:gd name="T33" fmla="*/ 2147483647 h 504"/>
                <a:gd name="T34" fmla="*/ 2147483647 w 673"/>
                <a:gd name="T35" fmla="*/ 2147483647 h 504"/>
                <a:gd name="T36" fmla="*/ 2147483647 w 673"/>
                <a:gd name="T37" fmla="*/ 2147483647 h 504"/>
                <a:gd name="T38" fmla="*/ 2147483647 w 673"/>
                <a:gd name="T39" fmla="*/ 2147483647 h 504"/>
                <a:gd name="T40" fmla="*/ 2147483647 w 673"/>
                <a:gd name="T41" fmla="*/ 2147483647 h 504"/>
                <a:gd name="T42" fmla="*/ 2147483647 w 673"/>
                <a:gd name="T43" fmla="*/ 2147483647 h 504"/>
                <a:gd name="T44" fmla="*/ 2147483647 w 673"/>
                <a:gd name="T45" fmla="*/ 2147483647 h 504"/>
                <a:gd name="T46" fmla="*/ 2147483647 w 673"/>
                <a:gd name="T47" fmla="*/ 2147483647 h 504"/>
                <a:gd name="T48" fmla="*/ 2147483647 w 673"/>
                <a:gd name="T49" fmla="*/ 2147483647 h 504"/>
                <a:gd name="T50" fmla="*/ 2147483647 w 673"/>
                <a:gd name="T51" fmla="*/ 2147483647 h 504"/>
                <a:gd name="T52" fmla="*/ 2147483647 w 673"/>
                <a:gd name="T53" fmla="*/ 2147483647 h 504"/>
                <a:gd name="T54" fmla="*/ 2147483647 w 673"/>
                <a:gd name="T55" fmla="*/ 2147483647 h 504"/>
                <a:gd name="T56" fmla="*/ 2147483647 w 673"/>
                <a:gd name="T57" fmla="*/ 2147483647 h 504"/>
                <a:gd name="T58" fmla="*/ 2147483647 w 673"/>
                <a:gd name="T59" fmla="*/ 2147483647 h 504"/>
                <a:gd name="T60" fmla="*/ 2147483647 w 673"/>
                <a:gd name="T61" fmla="*/ 2147483647 h 504"/>
                <a:gd name="T62" fmla="*/ 2147483647 w 673"/>
                <a:gd name="T63" fmla="*/ 2147483647 h 504"/>
                <a:gd name="T64" fmla="*/ 2147483647 w 673"/>
                <a:gd name="T65" fmla="*/ 2147483647 h 504"/>
                <a:gd name="T66" fmla="*/ 2147483647 w 673"/>
                <a:gd name="T67" fmla="*/ 2147483647 h 504"/>
                <a:gd name="T68" fmla="*/ 2147483647 w 673"/>
                <a:gd name="T69" fmla="*/ 2147483647 h 504"/>
                <a:gd name="T70" fmla="*/ 2147483647 w 673"/>
                <a:gd name="T71" fmla="*/ 2147483647 h 504"/>
                <a:gd name="T72" fmla="*/ 2147483647 w 673"/>
                <a:gd name="T73" fmla="*/ 2147483647 h 504"/>
                <a:gd name="T74" fmla="*/ 2147483647 w 673"/>
                <a:gd name="T75" fmla="*/ 2147483647 h 50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73"/>
                <a:gd name="T115" fmla="*/ 0 h 504"/>
                <a:gd name="T116" fmla="*/ 673 w 673"/>
                <a:gd name="T117" fmla="*/ 504 h 50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73" h="504">
                  <a:moveTo>
                    <a:pt x="38" y="200"/>
                  </a:moveTo>
                  <a:lnTo>
                    <a:pt x="0" y="204"/>
                  </a:lnTo>
                  <a:lnTo>
                    <a:pt x="33" y="234"/>
                  </a:lnTo>
                  <a:lnTo>
                    <a:pt x="95" y="258"/>
                  </a:lnTo>
                  <a:lnTo>
                    <a:pt x="119" y="292"/>
                  </a:lnTo>
                  <a:lnTo>
                    <a:pt x="137" y="310"/>
                  </a:lnTo>
                  <a:lnTo>
                    <a:pt x="154" y="336"/>
                  </a:lnTo>
                  <a:lnTo>
                    <a:pt x="194" y="387"/>
                  </a:lnTo>
                  <a:lnTo>
                    <a:pt x="211" y="422"/>
                  </a:lnTo>
                  <a:lnTo>
                    <a:pt x="225" y="444"/>
                  </a:lnTo>
                  <a:lnTo>
                    <a:pt x="253" y="450"/>
                  </a:lnTo>
                  <a:lnTo>
                    <a:pt x="275" y="436"/>
                  </a:lnTo>
                  <a:lnTo>
                    <a:pt x="309" y="452"/>
                  </a:lnTo>
                  <a:lnTo>
                    <a:pt x="341" y="454"/>
                  </a:lnTo>
                  <a:lnTo>
                    <a:pt x="365" y="440"/>
                  </a:lnTo>
                  <a:lnTo>
                    <a:pt x="403" y="476"/>
                  </a:lnTo>
                  <a:lnTo>
                    <a:pt x="425" y="504"/>
                  </a:lnTo>
                  <a:lnTo>
                    <a:pt x="459" y="492"/>
                  </a:lnTo>
                  <a:lnTo>
                    <a:pt x="515" y="478"/>
                  </a:lnTo>
                  <a:lnTo>
                    <a:pt x="575" y="466"/>
                  </a:lnTo>
                  <a:lnTo>
                    <a:pt x="609" y="446"/>
                  </a:lnTo>
                  <a:lnTo>
                    <a:pt x="635" y="434"/>
                  </a:lnTo>
                  <a:lnTo>
                    <a:pt x="673" y="428"/>
                  </a:lnTo>
                  <a:lnTo>
                    <a:pt x="673" y="376"/>
                  </a:lnTo>
                  <a:lnTo>
                    <a:pt x="649" y="374"/>
                  </a:lnTo>
                  <a:lnTo>
                    <a:pt x="631" y="352"/>
                  </a:lnTo>
                  <a:lnTo>
                    <a:pt x="617" y="316"/>
                  </a:lnTo>
                  <a:lnTo>
                    <a:pt x="587" y="276"/>
                  </a:lnTo>
                  <a:lnTo>
                    <a:pt x="555" y="236"/>
                  </a:lnTo>
                  <a:lnTo>
                    <a:pt x="513" y="218"/>
                  </a:lnTo>
                  <a:lnTo>
                    <a:pt x="515" y="194"/>
                  </a:lnTo>
                  <a:lnTo>
                    <a:pt x="507" y="176"/>
                  </a:lnTo>
                  <a:lnTo>
                    <a:pt x="533" y="156"/>
                  </a:lnTo>
                  <a:lnTo>
                    <a:pt x="531" y="128"/>
                  </a:lnTo>
                  <a:lnTo>
                    <a:pt x="545" y="112"/>
                  </a:lnTo>
                  <a:lnTo>
                    <a:pt x="518" y="89"/>
                  </a:lnTo>
                  <a:lnTo>
                    <a:pt x="500" y="78"/>
                  </a:lnTo>
                  <a:lnTo>
                    <a:pt x="504" y="56"/>
                  </a:lnTo>
                  <a:lnTo>
                    <a:pt x="504" y="28"/>
                  </a:lnTo>
                  <a:lnTo>
                    <a:pt x="504" y="4"/>
                  </a:lnTo>
                  <a:lnTo>
                    <a:pt x="488" y="0"/>
                  </a:lnTo>
                  <a:lnTo>
                    <a:pt x="477" y="17"/>
                  </a:lnTo>
                  <a:lnTo>
                    <a:pt x="463" y="24"/>
                  </a:lnTo>
                  <a:lnTo>
                    <a:pt x="465" y="37"/>
                  </a:lnTo>
                  <a:lnTo>
                    <a:pt x="463" y="52"/>
                  </a:lnTo>
                  <a:lnTo>
                    <a:pt x="461" y="65"/>
                  </a:lnTo>
                  <a:lnTo>
                    <a:pt x="453" y="80"/>
                  </a:lnTo>
                  <a:lnTo>
                    <a:pt x="439" y="95"/>
                  </a:lnTo>
                  <a:lnTo>
                    <a:pt x="431" y="115"/>
                  </a:lnTo>
                  <a:lnTo>
                    <a:pt x="416" y="125"/>
                  </a:lnTo>
                  <a:lnTo>
                    <a:pt x="394" y="134"/>
                  </a:lnTo>
                  <a:lnTo>
                    <a:pt x="374" y="130"/>
                  </a:lnTo>
                  <a:lnTo>
                    <a:pt x="356" y="119"/>
                  </a:lnTo>
                  <a:lnTo>
                    <a:pt x="335" y="110"/>
                  </a:lnTo>
                  <a:lnTo>
                    <a:pt x="317" y="121"/>
                  </a:lnTo>
                  <a:lnTo>
                    <a:pt x="305" y="134"/>
                  </a:lnTo>
                  <a:lnTo>
                    <a:pt x="288" y="145"/>
                  </a:lnTo>
                  <a:lnTo>
                    <a:pt x="280" y="158"/>
                  </a:lnTo>
                  <a:lnTo>
                    <a:pt x="256" y="158"/>
                  </a:lnTo>
                  <a:lnTo>
                    <a:pt x="238" y="156"/>
                  </a:lnTo>
                  <a:lnTo>
                    <a:pt x="221" y="138"/>
                  </a:lnTo>
                  <a:lnTo>
                    <a:pt x="193" y="147"/>
                  </a:lnTo>
                  <a:lnTo>
                    <a:pt x="175" y="147"/>
                  </a:lnTo>
                  <a:lnTo>
                    <a:pt x="154" y="143"/>
                  </a:lnTo>
                  <a:lnTo>
                    <a:pt x="146" y="130"/>
                  </a:lnTo>
                  <a:lnTo>
                    <a:pt x="142" y="119"/>
                  </a:lnTo>
                  <a:lnTo>
                    <a:pt x="136" y="104"/>
                  </a:lnTo>
                  <a:lnTo>
                    <a:pt x="118" y="102"/>
                  </a:lnTo>
                  <a:lnTo>
                    <a:pt x="97" y="104"/>
                  </a:lnTo>
                  <a:lnTo>
                    <a:pt x="87" y="119"/>
                  </a:lnTo>
                  <a:lnTo>
                    <a:pt x="79" y="134"/>
                  </a:lnTo>
                  <a:lnTo>
                    <a:pt x="73" y="149"/>
                  </a:lnTo>
                  <a:lnTo>
                    <a:pt x="63" y="167"/>
                  </a:lnTo>
                  <a:lnTo>
                    <a:pt x="63" y="184"/>
                  </a:lnTo>
                  <a:lnTo>
                    <a:pt x="55" y="195"/>
                  </a:lnTo>
                  <a:lnTo>
                    <a:pt x="38" y="20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5" name="Freeform 251"/>
            <p:cNvSpPr>
              <a:spLocks/>
            </p:cNvSpPr>
            <p:nvPr/>
          </p:nvSpPr>
          <p:spPr bwMode="auto">
            <a:xfrm>
              <a:off x="5052989" y="4046556"/>
              <a:ext cx="66675" cy="49212"/>
            </a:xfrm>
            <a:custGeom>
              <a:avLst/>
              <a:gdLst>
                <a:gd name="T0" fmla="*/ 2147483647 w 209"/>
                <a:gd name="T1" fmla="*/ 2147483647 h 153"/>
                <a:gd name="T2" fmla="*/ 2147483647 w 209"/>
                <a:gd name="T3" fmla="*/ 2147483647 h 153"/>
                <a:gd name="T4" fmla="*/ 2147483647 w 209"/>
                <a:gd name="T5" fmla="*/ 2147483647 h 153"/>
                <a:gd name="T6" fmla="*/ 2147483647 w 209"/>
                <a:gd name="T7" fmla="*/ 2147483647 h 153"/>
                <a:gd name="T8" fmla="*/ 2147483647 w 209"/>
                <a:gd name="T9" fmla="*/ 2147483647 h 153"/>
                <a:gd name="T10" fmla="*/ 2147483647 w 209"/>
                <a:gd name="T11" fmla="*/ 2147483647 h 153"/>
                <a:gd name="T12" fmla="*/ 2147483647 w 209"/>
                <a:gd name="T13" fmla="*/ 2147483647 h 153"/>
                <a:gd name="T14" fmla="*/ 2147483647 w 209"/>
                <a:gd name="T15" fmla="*/ 2147483647 h 153"/>
                <a:gd name="T16" fmla="*/ 2147483647 w 209"/>
                <a:gd name="T17" fmla="*/ 2147483647 h 153"/>
                <a:gd name="T18" fmla="*/ 2147483647 w 209"/>
                <a:gd name="T19" fmla="*/ 2147483647 h 153"/>
                <a:gd name="T20" fmla="*/ 2147483647 w 209"/>
                <a:gd name="T21" fmla="*/ 2147483647 h 153"/>
                <a:gd name="T22" fmla="*/ 2147483647 w 209"/>
                <a:gd name="T23" fmla="*/ 2147483647 h 153"/>
                <a:gd name="T24" fmla="*/ 2147483647 w 209"/>
                <a:gd name="T25" fmla="*/ 2147483647 h 153"/>
                <a:gd name="T26" fmla="*/ 2147483647 w 209"/>
                <a:gd name="T27" fmla="*/ 2147483647 h 153"/>
                <a:gd name="T28" fmla="*/ 2147483647 w 209"/>
                <a:gd name="T29" fmla="*/ 2147483647 h 153"/>
                <a:gd name="T30" fmla="*/ 2147483647 w 209"/>
                <a:gd name="T31" fmla="*/ 2147483647 h 153"/>
                <a:gd name="T32" fmla="*/ 2147483647 w 209"/>
                <a:gd name="T33" fmla="*/ 2147483647 h 153"/>
                <a:gd name="T34" fmla="*/ 2147483647 w 209"/>
                <a:gd name="T35" fmla="*/ 2147483647 h 153"/>
                <a:gd name="T36" fmla="*/ 2147483647 w 209"/>
                <a:gd name="T37" fmla="*/ 2147483647 h 153"/>
                <a:gd name="T38" fmla="*/ 2147483647 w 209"/>
                <a:gd name="T39" fmla="*/ 2147483647 h 153"/>
                <a:gd name="T40" fmla="*/ 2147483647 w 209"/>
                <a:gd name="T41" fmla="*/ 2147483647 h 153"/>
                <a:gd name="T42" fmla="*/ 2147483647 w 209"/>
                <a:gd name="T43" fmla="*/ 2147483647 h 153"/>
                <a:gd name="T44" fmla="*/ 2147483647 w 209"/>
                <a:gd name="T45" fmla="*/ 2147483647 h 153"/>
                <a:gd name="T46" fmla="*/ 2147483647 w 209"/>
                <a:gd name="T47" fmla="*/ 2147483647 h 153"/>
                <a:gd name="T48" fmla="*/ 2147483647 w 209"/>
                <a:gd name="T49" fmla="*/ 2147483647 h 153"/>
                <a:gd name="T50" fmla="*/ 2147483647 w 209"/>
                <a:gd name="T51" fmla="*/ 2147483647 h 153"/>
                <a:gd name="T52" fmla="*/ 2147483647 w 209"/>
                <a:gd name="T53" fmla="*/ 2147483647 h 153"/>
                <a:gd name="T54" fmla="*/ 2147483647 w 209"/>
                <a:gd name="T55" fmla="*/ 2147483647 h 153"/>
                <a:gd name="T56" fmla="*/ 2147483647 w 209"/>
                <a:gd name="T57" fmla="*/ 0 h 153"/>
                <a:gd name="T58" fmla="*/ 2147483647 w 209"/>
                <a:gd name="T59" fmla="*/ 2147483647 h 153"/>
                <a:gd name="T60" fmla="*/ 2147483647 w 209"/>
                <a:gd name="T61" fmla="*/ 2147483647 h 153"/>
                <a:gd name="T62" fmla="*/ 0 w 209"/>
                <a:gd name="T63" fmla="*/ 2147483647 h 153"/>
                <a:gd name="T64" fmla="*/ 2147483647 w 209"/>
                <a:gd name="T65" fmla="*/ 2147483647 h 153"/>
                <a:gd name="T66" fmla="*/ 2147483647 w 209"/>
                <a:gd name="T67" fmla="*/ 2147483647 h 153"/>
                <a:gd name="T68" fmla="*/ 2147483647 w 209"/>
                <a:gd name="T69" fmla="*/ 2147483647 h 153"/>
                <a:gd name="T70" fmla="*/ 2147483647 w 209"/>
                <a:gd name="T71" fmla="*/ 2147483647 h 153"/>
                <a:gd name="T72" fmla="*/ 2147483647 w 209"/>
                <a:gd name="T73" fmla="*/ 2147483647 h 153"/>
                <a:gd name="T74" fmla="*/ 2147483647 w 209"/>
                <a:gd name="T75" fmla="*/ 2147483647 h 153"/>
                <a:gd name="T76" fmla="*/ 2147483647 w 209"/>
                <a:gd name="T77" fmla="*/ 2147483647 h 153"/>
                <a:gd name="T78" fmla="*/ 2147483647 w 209"/>
                <a:gd name="T79" fmla="*/ 2147483647 h 1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09"/>
                <a:gd name="T121" fmla="*/ 0 h 153"/>
                <a:gd name="T122" fmla="*/ 209 w 209"/>
                <a:gd name="T123" fmla="*/ 153 h 15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09" h="153">
                  <a:moveTo>
                    <a:pt x="59" y="91"/>
                  </a:moveTo>
                  <a:lnTo>
                    <a:pt x="77" y="97"/>
                  </a:lnTo>
                  <a:lnTo>
                    <a:pt x="92" y="105"/>
                  </a:lnTo>
                  <a:lnTo>
                    <a:pt x="108" y="102"/>
                  </a:lnTo>
                  <a:lnTo>
                    <a:pt x="122" y="114"/>
                  </a:lnTo>
                  <a:lnTo>
                    <a:pt x="138" y="115"/>
                  </a:lnTo>
                  <a:lnTo>
                    <a:pt x="155" y="111"/>
                  </a:lnTo>
                  <a:lnTo>
                    <a:pt x="161" y="124"/>
                  </a:lnTo>
                  <a:lnTo>
                    <a:pt x="174" y="127"/>
                  </a:lnTo>
                  <a:lnTo>
                    <a:pt x="177" y="141"/>
                  </a:lnTo>
                  <a:lnTo>
                    <a:pt x="188" y="153"/>
                  </a:lnTo>
                  <a:lnTo>
                    <a:pt x="209" y="144"/>
                  </a:lnTo>
                  <a:lnTo>
                    <a:pt x="204" y="135"/>
                  </a:lnTo>
                  <a:lnTo>
                    <a:pt x="207" y="126"/>
                  </a:lnTo>
                  <a:lnTo>
                    <a:pt x="198" y="115"/>
                  </a:lnTo>
                  <a:lnTo>
                    <a:pt x="207" y="103"/>
                  </a:lnTo>
                  <a:lnTo>
                    <a:pt x="189" y="102"/>
                  </a:lnTo>
                  <a:lnTo>
                    <a:pt x="173" y="93"/>
                  </a:lnTo>
                  <a:lnTo>
                    <a:pt x="155" y="88"/>
                  </a:lnTo>
                  <a:lnTo>
                    <a:pt x="147" y="78"/>
                  </a:lnTo>
                  <a:lnTo>
                    <a:pt x="161" y="73"/>
                  </a:lnTo>
                  <a:lnTo>
                    <a:pt x="156" y="63"/>
                  </a:lnTo>
                  <a:lnTo>
                    <a:pt x="135" y="55"/>
                  </a:lnTo>
                  <a:lnTo>
                    <a:pt x="123" y="39"/>
                  </a:lnTo>
                  <a:lnTo>
                    <a:pt x="132" y="27"/>
                  </a:lnTo>
                  <a:lnTo>
                    <a:pt x="116" y="15"/>
                  </a:lnTo>
                  <a:lnTo>
                    <a:pt x="102" y="15"/>
                  </a:lnTo>
                  <a:lnTo>
                    <a:pt x="99" y="1"/>
                  </a:lnTo>
                  <a:lnTo>
                    <a:pt x="84" y="0"/>
                  </a:lnTo>
                  <a:lnTo>
                    <a:pt x="80" y="10"/>
                  </a:lnTo>
                  <a:lnTo>
                    <a:pt x="48" y="9"/>
                  </a:lnTo>
                  <a:lnTo>
                    <a:pt x="0" y="18"/>
                  </a:lnTo>
                  <a:lnTo>
                    <a:pt x="3" y="31"/>
                  </a:lnTo>
                  <a:lnTo>
                    <a:pt x="12" y="39"/>
                  </a:lnTo>
                  <a:lnTo>
                    <a:pt x="17" y="51"/>
                  </a:lnTo>
                  <a:lnTo>
                    <a:pt x="11" y="64"/>
                  </a:lnTo>
                  <a:lnTo>
                    <a:pt x="17" y="76"/>
                  </a:lnTo>
                  <a:lnTo>
                    <a:pt x="26" y="87"/>
                  </a:lnTo>
                  <a:lnTo>
                    <a:pt x="41" y="91"/>
                  </a:lnTo>
                  <a:lnTo>
                    <a:pt x="59" y="91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6" name="Freeform 252"/>
            <p:cNvSpPr>
              <a:spLocks/>
            </p:cNvSpPr>
            <p:nvPr/>
          </p:nvSpPr>
          <p:spPr bwMode="auto">
            <a:xfrm>
              <a:off x="5081564" y="4078306"/>
              <a:ext cx="30162" cy="17462"/>
            </a:xfrm>
            <a:custGeom>
              <a:avLst/>
              <a:gdLst>
                <a:gd name="T0" fmla="*/ 2147483647 w 98"/>
                <a:gd name="T1" fmla="*/ 2147483647 h 51"/>
                <a:gd name="T2" fmla="*/ 0 w 98"/>
                <a:gd name="T3" fmla="*/ 2147483647 h 51"/>
                <a:gd name="T4" fmla="*/ 2147483647 w 98"/>
                <a:gd name="T5" fmla="*/ 0 h 51"/>
                <a:gd name="T6" fmla="*/ 2147483647 w 98"/>
                <a:gd name="T7" fmla="*/ 2147483647 h 51"/>
                <a:gd name="T8" fmla="*/ 2147483647 w 98"/>
                <a:gd name="T9" fmla="*/ 2147483647 h 51"/>
                <a:gd name="T10" fmla="*/ 2147483647 w 98"/>
                <a:gd name="T11" fmla="*/ 2147483647 h 51"/>
                <a:gd name="T12" fmla="*/ 2147483647 w 98"/>
                <a:gd name="T13" fmla="*/ 2147483647 h 51"/>
                <a:gd name="T14" fmla="*/ 2147483647 w 98"/>
                <a:gd name="T15" fmla="*/ 2147483647 h 51"/>
                <a:gd name="T16" fmla="*/ 2147483647 w 98"/>
                <a:gd name="T17" fmla="*/ 2147483647 h 51"/>
                <a:gd name="T18" fmla="*/ 2147483647 w 98"/>
                <a:gd name="T19" fmla="*/ 2147483647 h 51"/>
                <a:gd name="T20" fmla="*/ 2147483647 w 98"/>
                <a:gd name="T21" fmla="*/ 2147483647 h 51"/>
                <a:gd name="T22" fmla="*/ 2147483647 w 98"/>
                <a:gd name="T23" fmla="*/ 2147483647 h 51"/>
                <a:gd name="T24" fmla="*/ 2147483647 w 98"/>
                <a:gd name="T25" fmla="*/ 2147483647 h 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8"/>
                <a:gd name="T40" fmla="*/ 0 h 51"/>
                <a:gd name="T41" fmla="*/ 98 w 98"/>
                <a:gd name="T42" fmla="*/ 51 h 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8" h="51">
                  <a:moveTo>
                    <a:pt x="20" y="25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32" y="12"/>
                  </a:lnTo>
                  <a:lnTo>
                    <a:pt x="48" y="13"/>
                  </a:lnTo>
                  <a:lnTo>
                    <a:pt x="65" y="9"/>
                  </a:lnTo>
                  <a:lnTo>
                    <a:pt x="71" y="22"/>
                  </a:lnTo>
                  <a:lnTo>
                    <a:pt x="84" y="25"/>
                  </a:lnTo>
                  <a:lnTo>
                    <a:pt x="87" y="39"/>
                  </a:lnTo>
                  <a:lnTo>
                    <a:pt x="98" y="51"/>
                  </a:lnTo>
                  <a:lnTo>
                    <a:pt x="75" y="51"/>
                  </a:lnTo>
                  <a:lnTo>
                    <a:pt x="51" y="46"/>
                  </a:lnTo>
                  <a:lnTo>
                    <a:pt x="20" y="2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7" name="Freeform 43"/>
            <p:cNvSpPr>
              <a:spLocks noChangeAspect="1"/>
            </p:cNvSpPr>
            <p:nvPr/>
          </p:nvSpPr>
          <p:spPr bwMode="auto">
            <a:xfrm rot="287104">
              <a:off x="4613251" y="4013218"/>
              <a:ext cx="30163" cy="73025"/>
            </a:xfrm>
            <a:custGeom>
              <a:avLst/>
              <a:gdLst>
                <a:gd name="T0" fmla="*/ 2147483647 w 456"/>
                <a:gd name="T1" fmla="*/ 2147483647 h 1107"/>
                <a:gd name="T2" fmla="*/ 2147483647 w 456"/>
                <a:gd name="T3" fmla="*/ 2147483647 h 1107"/>
                <a:gd name="T4" fmla="*/ 2147483647 w 456"/>
                <a:gd name="T5" fmla="*/ 2147483647 h 1107"/>
                <a:gd name="T6" fmla="*/ 2147483647 w 456"/>
                <a:gd name="T7" fmla="*/ 2147483647 h 1107"/>
                <a:gd name="T8" fmla="*/ 2147483647 w 456"/>
                <a:gd name="T9" fmla="*/ 2147483647 h 1107"/>
                <a:gd name="T10" fmla="*/ 2147483647 w 456"/>
                <a:gd name="T11" fmla="*/ 2147483647 h 1107"/>
                <a:gd name="T12" fmla="*/ 2147483647 w 456"/>
                <a:gd name="T13" fmla="*/ 2147483647 h 1107"/>
                <a:gd name="T14" fmla="*/ 2147483647 w 456"/>
                <a:gd name="T15" fmla="*/ 2147483647 h 1107"/>
                <a:gd name="T16" fmla="*/ 2147483647 w 456"/>
                <a:gd name="T17" fmla="*/ 2147483647 h 1107"/>
                <a:gd name="T18" fmla="*/ 2147483647 w 456"/>
                <a:gd name="T19" fmla="*/ 2147483647 h 1107"/>
                <a:gd name="T20" fmla="*/ 2147483647 w 456"/>
                <a:gd name="T21" fmla="*/ 2147483647 h 1107"/>
                <a:gd name="T22" fmla="*/ 2147483647 w 456"/>
                <a:gd name="T23" fmla="*/ 2147483647 h 1107"/>
                <a:gd name="T24" fmla="*/ 2147483647 w 456"/>
                <a:gd name="T25" fmla="*/ 0 h 1107"/>
                <a:gd name="T26" fmla="*/ 2147483647 w 456"/>
                <a:gd name="T27" fmla="*/ 2147483647 h 1107"/>
                <a:gd name="T28" fmla="*/ 2147483647 w 456"/>
                <a:gd name="T29" fmla="*/ 2147483647 h 1107"/>
                <a:gd name="T30" fmla="*/ 2147483647 w 456"/>
                <a:gd name="T31" fmla="*/ 2147483647 h 1107"/>
                <a:gd name="T32" fmla="*/ 2147483647 w 456"/>
                <a:gd name="T33" fmla="*/ 2147483647 h 1107"/>
                <a:gd name="T34" fmla="*/ 0 w 456"/>
                <a:gd name="T35" fmla="*/ 2147483647 h 1107"/>
                <a:gd name="T36" fmla="*/ 2147483647 w 456"/>
                <a:gd name="T37" fmla="*/ 2147483647 h 1107"/>
                <a:gd name="T38" fmla="*/ 2147483647 w 456"/>
                <a:gd name="T39" fmla="*/ 2147483647 h 1107"/>
                <a:gd name="T40" fmla="*/ 2147483647 w 456"/>
                <a:gd name="T41" fmla="*/ 2147483647 h 1107"/>
                <a:gd name="T42" fmla="*/ 2147483647 w 456"/>
                <a:gd name="T43" fmla="*/ 2147483647 h 1107"/>
                <a:gd name="T44" fmla="*/ 2147483647 w 456"/>
                <a:gd name="T45" fmla="*/ 2147483647 h 1107"/>
                <a:gd name="T46" fmla="*/ 2147483647 w 456"/>
                <a:gd name="T47" fmla="*/ 2147483647 h 1107"/>
                <a:gd name="T48" fmla="*/ 2147483647 w 456"/>
                <a:gd name="T49" fmla="*/ 2147483647 h 1107"/>
                <a:gd name="T50" fmla="*/ 2147483647 w 456"/>
                <a:gd name="T51" fmla="*/ 2147483647 h 1107"/>
                <a:gd name="T52" fmla="*/ 2147483647 w 456"/>
                <a:gd name="T53" fmla="*/ 2147483647 h 1107"/>
                <a:gd name="T54" fmla="*/ 2147483647 w 456"/>
                <a:gd name="T55" fmla="*/ 2147483647 h 1107"/>
                <a:gd name="T56" fmla="*/ 2147483647 w 456"/>
                <a:gd name="T57" fmla="*/ 2147483647 h 1107"/>
                <a:gd name="T58" fmla="*/ 2147483647 w 456"/>
                <a:gd name="T59" fmla="*/ 2147483647 h 1107"/>
                <a:gd name="T60" fmla="*/ 2147483647 w 456"/>
                <a:gd name="T61" fmla="*/ 2147483647 h 110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56"/>
                <a:gd name="T94" fmla="*/ 0 h 1107"/>
                <a:gd name="T95" fmla="*/ 620 w 456"/>
                <a:gd name="T96" fmla="*/ 1089 h 110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56" h="1107">
                  <a:moveTo>
                    <a:pt x="232" y="1107"/>
                  </a:moveTo>
                  <a:lnTo>
                    <a:pt x="310" y="1031"/>
                  </a:lnTo>
                  <a:lnTo>
                    <a:pt x="391" y="938"/>
                  </a:lnTo>
                  <a:lnTo>
                    <a:pt x="441" y="827"/>
                  </a:lnTo>
                  <a:lnTo>
                    <a:pt x="456" y="687"/>
                  </a:lnTo>
                  <a:lnTo>
                    <a:pt x="370" y="623"/>
                  </a:lnTo>
                  <a:lnTo>
                    <a:pt x="313" y="525"/>
                  </a:lnTo>
                  <a:lnTo>
                    <a:pt x="298" y="437"/>
                  </a:lnTo>
                  <a:lnTo>
                    <a:pt x="321" y="334"/>
                  </a:lnTo>
                  <a:lnTo>
                    <a:pt x="370" y="247"/>
                  </a:lnTo>
                  <a:lnTo>
                    <a:pt x="266" y="176"/>
                  </a:lnTo>
                  <a:lnTo>
                    <a:pt x="210" y="112"/>
                  </a:lnTo>
                  <a:lnTo>
                    <a:pt x="198" y="59"/>
                  </a:lnTo>
                  <a:lnTo>
                    <a:pt x="165" y="62"/>
                  </a:lnTo>
                  <a:lnTo>
                    <a:pt x="132" y="12"/>
                  </a:lnTo>
                  <a:lnTo>
                    <a:pt x="102" y="0"/>
                  </a:lnTo>
                  <a:lnTo>
                    <a:pt x="87" y="29"/>
                  </a:lnTo>
                  <a:lnTo>
                    <a:pt x="58" y="78"/>
                  </a:lnTo>
                  <a:lnTo>
                    <a:pt x="37" y="144"/>
                  </a:lnTo>
                  <a:lnTo>
                    <a:pt x="0" y="200"/>
                  </a:lnTo>
                  <a:lnTo>
                    <a:pt x="24" y="240"/>
                  </a:lnTo>
                  <a:lnTo>
                    <a:pt x="49" y="273"/>
                  </a:lnTo>
                  <a:lnTo>
                    <a:pt x="6" y="308"/>
                  </a:lnTo>
                  <a:lnTo>
                    <a:pt x="76" y="382"/>
                  </a:lnTo>
                  <a:lnTo>
                    <a:pt x="76" y="477"/>
                  </a:lnTo>
                  <a:lnTo>
                    <a:pt x="51" y="541"/>
                  </a:lnTo>
                  <a:lnTo>
                    <a:pt x="20" y="595"/>
                  </a:lnTo>
                  <a:lnTo>
                    <a:pt x="45" y="690"/>
                  </a:lnTo>
                  <a:lnTo>
                    <a:pt x="51" y="777"/>
                  </a:lnTo>
                  <a:lnTo>
                    <a:pt x="43" y="841"/>
                  </a:lnTo>
                  <a:lnTo>
                    <a:pt x="76" y="928"/>
                  </a:lnTo>
                  <a:lnTo>
                    <a:pt x="147" y="976"/>
                  </a:lnTo>
                  <a:lnTo>
                    <a:pt x="232" y="1107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8" name="Freeform 42"/>
            <p:cNvSpPr>
              <a:spLocks noChangeAspect="1"/>
            </p:cNvSpPr>
            <p:nvPr/>
          </p:nvSpPr>
          <p:spPr bwMode="auto">
            <a:xfrm>
              <a:off x="4606901" y="3927493"/>
              <a:ext cx="74613" cy="103188"/>
            </a:xfrm>
            <a:custGeom>
              <a:avLst/>
              <a:gdLst>
                <a:gd name="T0" fmla="*/ 2147483647 w 237"/>
                <a:gd name="T1" fmla="*/ 2147483647 h 324"/>
                <a:gd name="T2" fmla="*/ 2147483647 w 237"/>
                <a:gd name="T3" fmla="*/ 2147483647 h 324"/>
                <a:gd name="T4" fmla="*/ 2147483647 w 237"/>
                <a:gd name="T5" fmla="*/ 2147483647 h 324"/>
                <a:gd name="T6" fmla="*/ 2147483647 w 237"/>
                <a:gd name="T7" fmla="*/ 2147483647 h 324"/>
                <a:gd name="T8" fmla="*/ 2147483647 w 237"/>
                <a:gd name="T9" fmla="*/ 2147483647 h 324"/>
                <a:gd name="T10" fmla="*/ 2147483647 w 237"/>
                <a:gd name="T11" fmla="*/ 2147483647 h 324"/>
                <a:gd name="T12" fmla="*/ 2147483647 w 237"/>
                <a:gd name="T13" fmla="*/ 2147483647 h 324"/>
                <a:gd name="T14" fmla="*/ 2147483647 w 237"/>
                <a:gd name="T15" fmla="*/ 2147483647 h 324"/>
                <a:gd name="T16" fmla="*/ 2147483647 w 237"/>
                <a:gd name="T17" fmla="*/ 2147483647 h 324"/>
                <a:gd name="T18" fmla="*/ 2147483647 w 237"/>
                <a:gd name="T19" fmla="*/ 2147483647 h 324"/>
                <a:gd name="T20" fmla="*/ 2147483647 w 237"/>
                <a:gd name="T21" fmla="*/ 2147483647 h 324"/>
                <a:gd name="T22" fmla="*/ 2147483647 w 237"/>
                <a:gd name="T23" fmla="*/ 2147483647 h 324"/>
                <a:gd name="T24" fmla="*/ 2147483647 w 237"/>
                <a:gd name="T25" fmla="*/ 2147483647 h 324"/>
                <a:gd name="T26" fmla="*/ 2147483647 w 237"/>
                <a:gd name="T27" fmla="*/ 2147483647 h 324"/>
                <a:gd name="T28" fmla="*/ 2147483647 w 237"/>
                <a:gd name="T29" fmla="*/ 2147483647 h 324"/>
                <a:gd name="T30" fmla="*/ 2147483647 w 237"/>
                <a:gd name="T31" fmla="*/ 2147483647 h 324"/>
                <a:gd name="T32" fmla="*/ 2147483647 w 237"/>
                <a:gd name="T33" fmla="*/ 2147483647 h 324"/>
                <a:gd name="T34" fmla="*/ 2147483647 w 237"/>
                <a:gd name="T35" fmla="*/ 2147483647 h 324"/>
                <a:gd name="T36" fmla="*/ 2147483647 w 237"/>
                <a:gd name="T37" fmla="*/ 2147483647 h 324"/>
                <a:gd name="T38" fmla="*/ 0 w 237"/>
                <a:gd name="T39" fmla="*/ 2147483647 h 324"/>
                <a:gd name="T40" fmla="*/ 2147483647 w 237"/>
                <a:gd name="T41" fmla="*/ 2147483647 h 324"/>
                <a:gd name="T42" fmla="*/ 2147483647 w 237"/>
                <a:gd name="T43" fmla="*/ 2147483647 h 324"/>
                <a:gd name="T44" fmla="*/ 2147483647 w 237"/>
                <a:gd name="T45" fmla="*/ 0 h 324"/>
                <a:gd name="T46" fmla="*/ 2147483647 w 237"/>
                <a:gd name="T47" fmla="*/ 2147483647 h 324"/>
                <a:gd name="T48" fmla="*/ 2147483647 w 237"/>
                <a:gd name="T49" fmla="*/ 2147483647 h 324"/>
                <a:gd name="T50" fmla="*/ 2147483647 w 237"/>
                <a:gd name="T51" fmla="*/ 2147483647 h 324"/>
                <a:gd name="T52" fmla="*/ 2147483647 w 237"/>
                <a:gd name="T53" fmla="*/ 2147483647 h 324"/>
                <a:gd name="T54" fmla="*/ 2147483647 w 237"/>
                <a:gd name="T55" fmla="*/ 2147483647 h 324"/>
                <a:gd name="T56" fmla="*/ 2147483647 w 237"/>
                <a:gd name="T57" fmla="*/ 2147483647 h 324"/>
                <a:gd name="T58" fmla="*/ 2147483647 w 237"/>
                <a:gd name="T59" fmla="*/ 2147483647 h 324"/>
                <a:gd name="T60" fmla="*/ 2147483647 w 237"/>
                <a:gd name="T61" fmla="*/ 2147483647 h 324"/>
                <a:gd name="T62" fmla="*/ 2147483647 w 237"/>
                <a:gd name="T63" fmla="*/ 2147483647 h 324"/>
                <a:gd name="T64" fmla="*/ 2147483647 w 237"/>
                <a:gd name="T65" fmla="*/ 2147483647 h 324"/>
                <a:gd name="T66" fmla="*/ 2147483647 w 237"/>
                <a:gd name="T67" fmla="*/ 2147483647 h 324"/>
                <a:gd name="T68" fmla="*/ 2147483647 w 237"/>
                <a:gd name="T69" fmla="*/ 2147483647 h 324"/>
                <a:gd name="T70" fmla="*/ 2147483647 w 237"/>
                <a:gd name="T71" fmla="*/ 2147483647 h 324"/>
                <a:gd name="T72" fmla="*/ 2147483647 w 237"/>
                <a:gd name="T73" fmla="*/ 2147483647 h 324"/>
                <a:gd name="T74" fmla="*/ 2147483647 w 237"/>
                <a:gd name="T75" fmla="*/ 2147483647 h 324"/>
                <a:gd name="T76" fmla="*/ 2147483647 w 237"/>
                <a:gd name="T77" fmla="*/ 2147483647 h 324"/>
                <a:gd name="T78" fmla="*/ 2147483647 w 237"/>
                <a:gd name="T79" fmla="*/ 2147483647 h 324"/>
                <a:gd name="T80" fmla="*/ 2147483647 w 237"/>
                <a:gd name="T81" fmla="*/ 2147483647 h 324"/>
                <a:gd name="T82" fmla="*/ 2147483647 w 237"/>
                <a:gd name="T83" fmla="*/ 2147483647 h 324"/>
                <a:gd name="T84" fmla="*/ 2147483647 w 237"/>
                <a:gd name="T85" fmla="*/ 2147483647 h 324"/>
                <a:gd name="T86" fmla="*/ 2147483647 w 237"/>
                <a:gd name="T87" fmla="*/ 2147483647 h 324"/>
                <a:gd name="T88" fmla="*/ 2147483647 w 237"/>
                <a:gd name="T89" fmla="*/ 2147483647 h 324"/>
                <a:gd name="T90" fmla="*/ 2147483647 w 237"/>
                <a:gd name="T91" fmla="*/ 2147483647 h 324"/>
                <a:gd name="T92" fmla="*/ 2147483647 w 237"/>
                <a:gd name="T93" fmla="*/ 2147483647 h 324"/>
                <a:gd name="T94" fmla="*/ 2147483647 w 237"/>
                <a:gd name="T95" fmla="*/ 2147483647 h 3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7"/>
                <a:gd name="T145" fmla="*/ 0 h 324"/>
                <a:gd name="T146" fmla="*/ 1162 w 237"/>
                <a:gd name="T147" fmla="*/ 1450 h 32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7" h="324">
                  <a:moveTo>
                    <a:pt x="84" y="252"/>
                  </a:moveTo>
                  <a:lnTo>
                    <a:pt x="69" y="243"/>
                  </a:lnTo>
                  <a:lnTo>
                    <a:pt x="56" y="242"/>
                  </a:lnTo>
                  <a:lnTo>
                    <a:pt x="49" y="238"/>
                  </a:lnTo>
                  <a:lnTo>
                    <a:pt x="36" y="219"/>
                  </a:lnTo>
                  <a:lnTo>
                    <a:pt x="31" y="213"/>
                  </a:lnTo>
                  <a:lnTo>
                    <a:pt x="22" y="200"/>
                  </a:lnTo>
                  <a:lnTo>
                    <a:pt x="33" y="200"/>
                  </a:lnTo>
                  <a:lnTo>
                    <a:pt x="33" y="186"/>
                  </a:lnTo>
                  <a:lnTo>
                    <a:pt x="24" y="181"/>
                  </a:lnTo>
                  <a:lnTo>
                    <a:pt x="24" y="166"/>
                  </a:lnTo>
                  <a:lnTo>
                    <a:pt x="41" y="171"/>
                  </a:lnTo>
                  <a:lnTo>
                    <a:pt x="41" y="158"/>
                  </a:lnTo>
                  <a:lnTo>
                    <a:pt x="36" y="145"/>
                  </a:lnTo>
                  <a:lnTo>
                    <a:pt x="26" y="150"/>
                  </a:lnTo>
                  <a:lnTo>
                    <a:pt x="18" y="133"/>
                  </a:lnTo>
                  <a:lnTo>
                    <a:pt x="25" y="120"/>
                  </a:lnTo>
                  <a:lnTo>
                    <a:pt x="19" y="93"/>
                  </a:lnTo>
                  <a:lnTo>
                    <a:pt x="23" y="77"/>
                  </a:lnTo>
                  <a:lnTo>
                    <a:pt x="8" y="39"/>
                  </a:lnTo>
                  <a:lnTo>
                    <a:pt x="0" y="21"/>
                  </a:lnTo>
                  <a:lnTo>
                    <a:pt x="23" y="9"/>
                  </a:lnTo>
                  <a:lnTo>
                    <a:pt x="54" y="10"/>
                  </a:lnTo>
                  <a:lnTo>
                    <a:pt x="83" y="0"/>
                  </a:lnTo>
                  <a:lnTo>
                    <a:pt x="100" y="12"/>
                  </a:lnTo>
                  <a:lnTo>
                    <a:pt x="113" y="23"/>
                  </a:lnTo>
                  <a:lnTo>
                    <a:pt x="122" y="32"/>
                  </a:lnTo>
                  <a:lnTo>
                    <a:pt x="140" y="51"/>
                  </a:lnTo>
                  <a:lnTo>
                    <a:pt x="165" y="89"/>
                  </a:lnTo>
                  <a:lnTo>
                    <a:pt x="198" y="105"/>
                  </a:lnTo>
                  <a:lnTo>
                    <a:pt x="215" y="129"/>
                  </a:lnTo>
                  <a:lnTo>
                    <a:pt x="228" y="155"/>
                  </a:lnTo>
                  <a:lnTo>
                    <a:pt x="206" y="179"/>
                  </a:lnTo>
                  <a:lnTo>
                    <a:pt x="212" y="189"/>
                  </a:lnTo>
                  <a:lnTo>
                    <a:pt x="216" y="201"/>
                  </a:lnTo>
                  <a:lnTo>
                    <a:pt x="228" y="203"/>
                  </a:lnTo>
                  <a:lnTo>
                    <a:pt x="237" y="224"/>
                  </a:lnTo>
                  <a:lnTo>
                    <a:pt x="227" y="245"/>
                  </a:lnTo>
                  <a:lnTo>
                    <a:pt x="207" y="270"/>
                  </a:lnTo>
                  <a:lnTo>
                    <a:pt x="194" y="288"/>
                  </a:lnTo>
                  <a:lnTo>
                    <a:pt x="192" y="312"/>
                  </a:lnTo>
                  <a:lnTo>
                    <a:pt x="169" y="309"/>
                  </a:lnTo>
                  <a:lnTo>
                    <a:pt x="158" y="317"/>
                  </a:lnTo>
                  <a:lnTo>
                    <a:pt x="142" y="313"/>
                  </a:lnTo>
                  <a:lnTo>
                    <a:pt x="125" y="314"/>
                  </a:lnTo>
                  <a:lnTo>
                    <a:pt x="112" y="322"/>
                  </a:lnTo>
                  <a:lnTo>
                    <a:pt x="101" y="324"/>
                  </a:lnTo>
                  <a:lnTo>
                    <a:pt x="80" y="308"/>
                  </a:lnTo>
                  <a:lnTo>
                    <a:pt x="71" y="293"/>
                  </a:lnTo>
                  <a:lnTo>
                    <a:pt x="70" y="282"/>
                  </a:lnTo>
                  <a:lnTo>
                    <a:pt x="69" y="270"/>
                  </a:lnTo>
                  <a:lnTo>
                    <a:pt x="70" y="261"/>
                  </a:lnTo>
                  <a:lnTo>
                    <a:pt x="79" y="260"/>
                  </a:lnTo>
                  <a:lnTo>
                    <a:pt x="84" y="25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9" name="Freeform 44"/>
            <p:cNvSpPr>
              <a:spLocks noChangeAspect="1"/>
            </p:cNvSpPr>
            <p:nvPr/>
          </p:nvSpPr>
          <p:spPr bwMode="auto">
            <a:xfrm rot="287104">
              <a:off x="4602139" y="3990993"/>
              <a:ext cx="31750" cy="41275"/>
            </a:xfrm>
            <a:custGeom>
              <a:avLst/>
              <a:gdLst>
                <a:gd name="T0" fmla="*/ 0 w 852"/>
                <a:gd name="T1" fmla="*/ 2147483647 h 1124"/>
                <a:gd name="T2" fmla="*/ 2147483647 w 852"/>
                <a:gd name="T3" fmla="*/ 2147483647 h 1124"/>
                <a:gd name="T4" fmla="*/ 2147483647 w 852"/>
                <a:gd name="T5" fmla="*/ 2147483647 h 1124"/>
                <a:gd name="T6" fmla="*/ 2147483647 w 852"/>
                <a:gd name="T7" fmla="*/ 2147483647 h 1124"/>
                <a:gd name="T8" fmla="*/ 2147483647 w 852"/>
                <a:gd name="T9" fmla="*/ 2147483647 h 1124"/>
                <a:gd name="T10" fmla="*/ 2147483647 w 852"/>
                <a:gd name="T11" fmla="*/ 2147483647 h 1124"/>
                <a:gd name="T12" fmla="*/ 2147483647 w 852"/>
                <a:gd name="T13" fmla="*/ 2147483647 h 1124"/>
                <a:gd name="T14" fmla="*/ 2147483647 w 852"/>
                <a:gd name="T15" fmla="*/ 2147483647 h 1124"/>
                <a:gd name="T16" fmla="*/ 2147483647 w 852"/>
                <a:gd name="T17" fmla="*/ 2147483647 h 1124"/>
                <a:gd name="T18" fmla="*/ 2147483647 w 852"/>
                <a:gd name="T19" fmla="*/ 2147483647 h 1124"/>
                <a:gd name="T20" fmla="*/ 2147483647 w 852"/>
                <a:gd name="T21" fmla="*/ 2147483647 h 1124"/>
                <a:gd name="T22" fmla="*/ 2147483647 w 852"/>
                <a:gd name="T23" fmla="*/ 2147483647 h 1124"/>
                <a:gd name="T24" fmla="*/ 2147483647 w 852"/>
                <a:gd name="T25" fmla="*/ 2147483647 h 1124"/>
                <a:gd name="T26" fmla="*/ 2147483647 w 852"/>
                <a:gd name="T27" fmla="*/ 0 h 1124"/>
                <a:gd name="T28" fmla="*/ 2147483647 w 852"/>
                <a:gd name="T29" fmla="*/ 2147483647 h 1124"/>
                <a:gd name="T30" fmla="*/ 2147483647 w 852"/>
                <a:gd name="T31" fmla="*/ 2147483647 h 1124"/>
                <a:gd name="T32" fmla="*/ 2147483647 w 852"/>
                <a:gd name="T33" fmla="*/ 2147483647 h 1124"/>
                <a:gd name="T34" fmla="*/ 0 w 852"/>
                <a:gd name="T35" fmla="*/ 2147483647 h 1124"/>
                <a:gd name="T36" fmla="*/ 2147483647 w 852"/>
                <a:gd name="T37" fmla="*/ 2147483647 h 1124"/>
                <a:gd name="T38" fmla="*/ 0 w 852"/>
                <a:gd name="T39" fmla="*/ 2147483647 h 1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52"/>
                <a:gd name="T61" fmla="*/ 0 h 1124"/>
                <a:gd name="T62" fmla="*/ 536 w 852"/>
                <a:gd name="T63" fmla="*/ 469 h 11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52" h="1124">
                  <a:moveTo>
                    <a:pt x="48" y="692"/>
                  </a:moveTo>
                  <a:lnTo>
                    <a:pt x="53" y="774"/>
                  </a:lnTo>
                  <a:lnTo>
                    <a:pt x="90" y="832"/>
                  </a:lnTo>
                  <a:lnTo>
                    <a:pt x="115" y="923"/>
                  </a:lnTo>
                  <a:lnTo>
                    <a:pt x="182" y="923"/>
                  </a:lnTo>
                  <a:lnTo>
                    <a:pt x="211" y="855"/>
                  </a:lnTo>
                  <a:lnTo>
                    <a:pt x="221" y="932"/>
                  </a:lnTo>
                  <a:lnTo>
                    <a:pt x="283" y="942"/>
                  </a:lnTo>
                  <a:lnTo>
                    <a:pt x="341" y="971"/>
                  </a:lnTo>
                  <a:lnTo>
                    <a:pt x="370" y="1023"/>
                  </a:lnTo>
                  <a:lnTo>
                    <a:pt x="403" y="1124"/>
                  </a:lnTo>
                  <a:lnTo>
                    <a:pt x="480" y="1057"/>
                  </a:lnTo>
                  <a:lnTo>
                    <a:pt x="432" y="995"/>
                  </a:lnTo>
                  <a:lnTo>
                    <a:pt x="394" y="927"/>
                  </a:lnTo>
                  <a:lnTo>
                    <a:pt x="456" y="836"/>
                  </a:lnTo>
                  <a:lnTo>
                    <a:pt x="499" y="702"/>
                  </a:lnTo>
                  <a:lnTo>
                    <a:pt x="547" y="630"/>
                  </a:lnTo>
                  <a:lnTo>
                    <a:pt x="571" y="572"/>
                  </a:lnTo>
                  <a:lnTo>
                    <a:pt x="624" y="591"/>
                  </a:lnTo>
                  <a:lnTo>
                    <a:pt x="682" y="678"/>
                  </a:lnTo>
                  <a:lnTo>
                    <a:pt x="749" y="673"/>
                  </a:lnTo>
                  <a:lnTo>
                    <a:pt x="740" y="577"/>
                  </a:lnTo>
                  <a:lnTo>
                    <a:pt x="739" y="495"/>
                  </a:lnTo>
                  <a:lnTo>
                    <a:pt x="816" y="476"/>
                  </a:lnTo>
                  <a:lnTo>
                    <a:pt x="852" y="403"/>
                  </a:lnTo>
                  <a:lnTo>
                    <a:pt x="715" y="332"/>
                  </a:lnTo>
                  <a:lnTo>
                    <a:pt x="624" y="332"/>
                  </a:lnTo>
                  <a:lnTo>
                    <a:pt x="552" y="313"/>
                  </a:lnTo>
                  <a:lnTo>
                    <a:pt x="499" y="251"/>
                  </a:lnTo>
                  <a:lnTo>
                    <a:pt x="427" y="159"/>
                  </a:lnTo>
                  <a:lnTo>
                    <a:pt x="360" y="92"/>
                  </a:lnTo>
                  <a:lnTo>
                    <a:pt x="288" y="0"/>
                  </a:lnTo>
                  <a:lnTo>
                    <a:pt x="187" y="30"/>
                  </a:lnTo>
                  <a:lnTo>
                    <a:pt x="226" y="131"/>
                  </a:lnTo>
                  <a:lnTo>
                    <a:pt x="274" y="198"/>
                  </a:lnTo>
                  <a:lnTo>
                    <a:pt x="259" y="279"/>
                  </a:lnTo>
                  <a:lnTo>
                    <a:pt x="187" y="265"/>
                  </a:lnTo>
                  <a:lnTo>
                    <a:pt x="139" y="198"/>
                  </a:lnTo>
                  <a:lnTo>
                    <a:pt x="50" y="232"/>
                  </a:lnTo>
                  <a:lnTo>
                    <a:pt x="67" y="366"/>
                  </a:lnTo>
                  <a:lnTo>
                    <a:pt x="0" y="452"/>
                  </a:lnTo>
                  <a:lnTo>
                    <a:pt x="29" y="563"/>
                  </a:lnTo>
                  <a:lnTo>
                    <a:pt x="48" y="6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0" name="Freeform 46"/>
            <p:cNvSpPr>
              <a:spLocks noChangeAspect="1"/>
            </p:cNvSpPr>
            <p:nvPr/>
          </p:nvSpPr>
          <p:spPr bwMode="auto">
            <a:xfrm>
              <a:off x="4633889" y="4024331"/>
              <a:ext cx="46037" cy="34925"/>
            </a:xfrm>
            <a:custGeom>
              <a:avLst/>
              <a:gdLst>
                <a:gd name="T0" fmla="*/ 0 w 148"/>
                <a:gd name="T1" fmla="*/ 2147483647 h 113"/>
                <a:gd name="T2" fmla="*/ 2147483647 w 148"/>
                <a:gd name="T3" fmla="*/ 2147483647 h 113"/>
                <a:gd name="T4" fmla="*/ 2147483647 w 148"/>
                <a:gd name="T5" fmla="*/ 2147483647 h 113"/>
                <a:gd name="T6" fmla="*/ 2147483647 w 148"/>
                <a:gd name="T7" fmla="*/ 2147483647 h 113"/>
                <a:gd name="T8" fmla="*/ 2147483647 w 148"/>
                <a:gd name="T9" fmla="*/ 2147483647 h 113"/>
                <a:gd name="T10" fmla="*/ 2147483647 w 148"/>
                <a:gd name="T11" fmla="*/ 2147483647 h 113"/>
                <a:gd name="T12" fmla="*/ 2147483647 w 148"/>
                <a:gd name="T13" fmla="*/ 2147483647 h 113"/>
                <a:gd name="T14" fmla="*/ 2147483647 w 148"/>
                <a:gd name="T15" fmla="*/ 2147483647 h 113"/>
                <a:gd name="T16" fmla="*/ 2147483647 w 148"/>
                <a:gd name="T17" fmla="*/ 2147483647 h 113"/>
                <a:gd name="T18" fmla="*/ 2147483647 w 148"/>
                <a:gd name="T19" fmla="*/ 2147483647 h 113"/>
                <a:gd name="T20" fmla="*/ 2147483647 w 148"/>
                <a:gd name="T21" fmla="*/ 2147483647 h 113"/>
                <a:gd name="T22" fmla="*/ 2147483647 w 148"/>
                <a:gd name="T23" fmla="*/ 0 h 113"/>
                <a:gd name="T24" fmla="*/ 2147483647 w 148"/>
                <a:gd name="T25" fmla="*/ 2147483647 h 113"/>
                <a:gd name="T26" fmla="*/ 2147483647 w 148"/>
                <a:gd name="T27" fmla="*/ 2147483647 h 113"/>
                <a:gd name="T28" fmla="*/ 2147483647 w 148"/>
                <a:gd name="T29" fmla="*/ 2147483647 h 113"/>
                <a:gd name="T30" fmla="*/ 2147483647 w 148"/>
                <a:gd name="T31" fmla="*/ 2147483647 h 113"/>
                <a:gd name="T32" fmla="*/ 2147483647 w 148"/>
                <a:gd name="T33" fmla="*/ 2147483647 h 113"/>
                <a:gd name="T34" fmla="*/ 2147483647 w 148"/>
                <a:gd name="T35" fmla="*/ 2147483647 h 113"/>
                <a:gd name="T36" fmla="*/ 2147483647 w 148"/>
                <a:gd name="T37" fmla="*/ 2147483647 h 113"/>
                <a:gd name="T38" fmla="*/ 2147483647 w 148"/>
                <a:gd name="T39" fmla="*/ 2147483647 h 113"/>
                <a:gd name="T40" fmla="*/ 0 w 148"/>
                <a:gd name="T41" fmla="*/ 2147483647 h 1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"/>
                <a:gd name="T64" fmla="*/ 0 h 113"/>
                <a:gd name="T65" fmla="*/ 689 w 148"/>
                <a:gd name="T66" fmla="*/ 584 h 1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" h="113">
                  <a:moveTo>
                    <a:pt x="0" y="58"/>
                  </a:moveTo>
                  <a:lnTo>
                    <a:pt x="2" y="77"/>
                  </a:lnTo>
                  <a:lnTo>
                    <a:pt x="12" y="97"/>
                  </a:lnTo>
                  <a:lnTo>
                    <a:pt x="30" y="113"/>
                  </a:lnTo>
                  <a:lnTo>
                    <a:pt x="56" y="113"/>
                  </a:lnTo>
                  <a:lnTo>
                    <a:pt x="88" y="101"/>
                  </a:lnTo>
                  <a:lnTo>
                    <a:pt x="118" y="102"/>
                  </a:lnTo>
                  <a:lnTo>
                    <a:pt x="148" y="78"/>
                  </a:lnTo>
                  <a:lnTo>
                    <a:pt x="147" y="51"/>
                  </a:lnTo>
                  <a:lnTo>
                    <a:pt x="136" y="27"/>
                  </a:lnTo>
                  <a:lnTo>
                    <a:pt x="129" y="18"/>
                  </a:lnTo>
                  <a:lnTo>
                    <a:pt x="120" y="3"/>
                  </a:lnTo>
                  <a:lnTo>
                    <a:pt x="109" y="0"/>
                  </a:lnTo>
                  <a:lnTo>
                    <a:pt x="105" y="7"/>
                  </a:lnTo>
                  <a:lnTo>
                    <a:pt x="86" y="4"/>
                  </a:lnTo>
                  <a:lnTo>
                    <a:pt x="75" y="12"/>
                  </a:lnTo>
                  <a:lnTo>
                    <a:pt x="62" y="9"/>
                  </a:lnTo>
                  <a:lnTo>
                    <a:pt x="56" y="9"/>
                  </a:lnTo>
                  <a:lnTo>
                    <a:pt x="43" y="10"/>
                  </a:lnTo>
                  <a:lnTo>
                    <a:pt x="30" y="17"/>
                  </a:lnTo>
                  <a:lnTo>
                    <a:pt x="18" y="20"/>
                  </a:lnTo>
                  <a:lnTo>
                    <a:pt x="7" y="37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41" name="Group 249"/>
            <p:cNvGrpSpPr>
              <a:grpSpLocks/>
            </p:cNvGrpSpPr>
            <p:nvPr/>
          </p:nvGrpSpPr>
          <p:grpSpPr bwMode="auto">
            <a:xfrm>
              <a:off x="6330926" y="4786331"/>
              <a:ext cx="17464" cy="14287"/>
              <a:chOff x="9180" y="8079"/>
              <a:chExt cx="13266" cy="10828"/>
            </a:xfrm>
            <a:grpFill/>
          </p:grpSpPr>
          <p:sp>
            <p:nvSpPr>
              <p:cNvPr id="692" name="Freeform 250"/>
              <p:cNvSpPr>
                <a:spLocks/>
              </p:cNvSpPr>
              <p:nvPr/>
            </p:nvSpPr>
            <p:spPr bwMode="auto">
              <a:xfrm>
                <a:off x="9180" y="8079"/>
                <a:ext cx="10856" cy="10828"/>
              </a:xfrm>
              <a:custGeom>
                <a:avLst/>
                <a:gdLst>
                  <a:gd name="T0" fmla="*/ 666 w 10856"/>
                  <a:gd name="T1" fmla="*/ 4863 h 10828"/>
                  <a:gd name="T2" fmla="*/ 1242 w 10856"/>
                  <a:gd name="T3" fmla="*/ 5313 h 10828"/>
                  <a:gd name="T4" fmla="*/ 1962 w 10856"/>
                  <a:gd name="T5" fmla="*/ 5889 h 10828"/>
                  <a:gd name="T6" fmla="*/ 2376 w 10856"/>
                  <a:gd name="T7" fmla="*/ 6591 h 10828"/>
                  <a:gd name="T8" fmla="*/ 2520 w 10856"/>
                  <a:gd name="T9" fmla="*/ 7185 h 10828"/>
                  <a:gd name="T10" fmla="*/ 2468 w 10856"/>
                  <a:gd name="T11" fmla="*/ 8095 h 10828"/>
                  <a:gd name="T12" fmla="*/ 3236 w 10856"/>
                  <a:gd name="T13" fmla="*/ 8122 h 10828"/>
                  <a:gd name="T14" fmla="*/ 3693 w 10856"/>
                  <a:gd name="T15" fmla="*/ 7994 h 10828"/>
                  <a:gd name="T16" fmla="*/ 3986 w 10856"/>
                  <a:gd name="T17" fmla="*/ 8662 h 10828"/>
                  <a:gd name="T18" fmla="*/ 4315 w 10856"/>
                  <a:gd name="T19" fmla="*/ 9356 h 10828"/>
                  <a:gd name="T20" fmla="*/ 4781 w 10856"/>
                  <a:gd name="T21" fmla="*/ 9704 h 10828"/>
                  <a:gd name="T22" fmla="*/ 5138 w 10856"/>
                  <a:gd name="T23" fmla="*/ 10179 h 10828"/>
                  <a:gd name="T24" fmla="*/ 5604 w 10856"/>
                  <a:gd name="T25" fmla="*/ 10545 h 10828"/>
                  <a:gd name="T26" fmla="*/ 6107 w 10856"/>
                  <a:gd name="T27" fmla="*/ 10682 h 10828"/>
                  <a:gd name="T28" fmla="*/ 6829 w 10856"/>
                  <a:gd name="T29" fmla="*/ 10088 h 10828"/>
                  <a:gd name="T30" fmla="*/ 7350 w 10856"/>
                  <a:gd name="T31" fmla="*/ 9558 h 10828"/>
                  <a:gd name="T32" fmla="*/ 7423 w 10856"/>
                  <a:gd name="T33" fmla="*/ 9009 h 10828"/>
                  <a:gd name="T34" fmla="*/ 7963 w 10856"/>
                  <a:gd name="T35" fmla="*/ 8159 h 10828"/>
                  <a:gd name="T36" fmla="*/ 7597 w 10856"/>
                  <a:gd name="T37" fmla="*/ 8232 h 10828"/>
                  <a:gd name="T38" fmla="*/ 7924 w 10856"/>
                  <a:gd name="T39" fmla="*/ 7745 h 10828"/>
                  <a:gd name="T40" fmla="*/ 8219 w 10856"/>
                  <a:gd name="T41" fmla="*/ 7153 h 10828"/>
                  <a:gd name="T42" fmla="*/ 8329 w 10856"/>
                  <a:gd name="T43" fmla="*/ 6550 h 10828"/>
                  <a:gd name="T44" fmla="*/ 7844 w 10856"/>
                  <a:gd name="T45" fmla="*/ 6449 h 10828"/>
                  <a:gd name="T46" fmla="*/ 7634 w 10856"/>
                  <a:gd name="T47" fmla="*/ 5937 h 10828"/>
                  <a:gd name="T48" fmla="*/ 7597 w 10856"/>
                  <a:gd name="T49" fmla="*/ 5260 h 10828"/>
                  <a:gd name="T50" fmla="*/ 7515 w 10856"/>
                  <a:gd name="T51" fmla="*/ 4630 h 10828"/>
                  <a:gd name="T52" fmla="*/ 7451 w 10856"/>
                  <a:gd name="T53" fmla="*/ 3926 h 10828"/>
                  <a:gd name="T54" fmla="*/ 7204 w 10856"/>
                  <a:gd name="T55" fmla="*/ 3670 h 10828"/>
                  <a:gd name="T56" fmla="*/ 7259 w 10856"/>
                  <a:gd name="T57" fmla="*/ 3249 h 10828"/>
                  <a:gd name="T58" fmla="*/ 7807 w 10856"/>
                  <a:gd name="T59" fmla="*/ 2966 h 10828"/>
                  <a:gd name="T60" fmla="*/ 8356 w 10856"/>
                  <a:gd name="T61" fmla="*/ 2399 h 10828"/>
                  <a:gd name="T62" fmla="*/ 9270 w 10856"/>
                  <a:gd name="T63" fmla="*/ 2271 h 10828"/>
                  <a:gd name="T64" fmla="*/ 9535 w 10856"/>
                  <a:gd name="T65" fmla="*/ 1640 h 10828"/>
                  <a:gd name="T66" fmla="*/ 9720 w 10856"/>
                  <a:gd name="T67" fmla="*/ 1343 h 10828"/>
                  <a:gd name="T68" fmla="*/ 9525 w 10856"/>
                  <a:gd name="T69" fmla="*/ 1509 h 10828"/>
                  <a:gd name="T70" fmla="*/ 9125 w 10856"/>
                  <a:gd name="T71" fmla="*/ 1806 h 10828"/>
                  <a:gd name="T72" fmla="*/ 8951 w 10856"/>
                  <a:gd name="T73" fmla="*/ 1823 h 10828"/>
                  <a:gd name="T74" fmla="*/ 8835 w 10856"/>
                  <a:gd name="T75" fmla="*/ 1737 h 10828"/>
                  <a:gd name="T76" fmla="*/ 8775 w 10856"/>
                  <a:gd name="T77" fmla="*/ 1691 h 10828"/>
                  <a:gd name="T78" fmla="*/ 9008 w 10856"/>
                  <a:gd name="T79" fmla="*/ 1716 h 10828"/>
                  <a:gd name="T80" fmla="*/ 9290 w 10856"/>
                  <a:gd name="T81" fmla="*/ 1557 h 10828"/>
                  <a:gd name="T82" fmla="*/ 9791 w 10856"/>
                  <a:gd name="T83" fmla="*/ 974 h 10828"/>
                  <a:gd name="T84" fmla="*/ 9917 w 10856"/>
                  <a:gd name="T85" fmla="*/ 567 h 10828"/>
                  <a:gd name="T86" fmla="*/ 10145 w 10856"/>
                  <a:gd name="T87" fmla="*/ 465 h 10828"/>
                  <a:gd name="T88" fmla="*/ 10460 w 10856"/>
                  <a:gd name="T89" fmla="*/ 513 h 10828"/>
                  <a:gd name="T90" fmla="*/ 10856 w 10856"/>
                  <a:gd name="T91" fmla="*/ 471 h 10828"/>
                  <a:gd name="T92" fmla="*/ 10515 w 10856"/>
                  <a:gd name="T93" fmla="*/ 368 h 10828"/>
                  <a:gd name="T94" fmla="*/ 10356 w 10856"/>
                  <a:gd name="T95" fmla="*/ 152 h 10828"/>
                  <a:gd name="T96" fmla="*/ 10754 w 10856"/>
                  <a:gd name="T97" fmla="*/ 17 h 10828"/>
                  <a:gd name="T98" fmla="*/ 10205 w 10856"/>
                  <a:gd name="T99" fmla="*/ 89 h 10828"/>
                  <a:gd name="T100" fmla="*/ 9302 w 10856"/>
                  <a:gd name="T101" fmla="*/ 272 h 10828"/>
                  <a:gd name="T102" fmla="*/ 8123 w 10856"/>
                  <a:gd name="T103" fmla="*/ 762 h 10828"/>
                  <a:gd name="T104" fmla="*/ 7566 w 10856"/>
                  <a:gd name="T105" fmla="*/ 1118 h 10828"/>
                  <a:gd name="T106" fmla="*/ 6195 w 10856"/>
                  <a:gd name="T107" fmla="*/ 2066 h 10828"/>
                  <a:gd name="T108" fmla="*/ 5610 w 10856"/>
                  <a:gd name="T109" fmla="*/ 2640 h 10828"/>
                  <a:gd name="T110" fmla="*/ 5502 w 10856"/>
                  <a:gd name="T111" fmla="*/ 2775 h 10828"/>
                  <a:gd name="T112" fmla="*/ 4470 w 10856"/>
                  <a:gd name="T113" fmla="*/ 3542 h 10828"/>
                  <a:gd name="T114" fmla="*/ 3171 w 10856"/>
                  <a:gd name="T115" fmla="*/ 4151 h 10828"/>
                  <a:gd name="T116" fmla="*/ 1559 w 10856"/>
                  <a:gd name="T117" fmla="*/ 4673 h 10828"/>
                  <a:gd name="T118" fmla="*/ 639 w 10856"/>
                  <a:gd name="T119" fmla="*/ 4731 h 1082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0856"/>
                  <a:gd name="T181" fmla="*/ 0 h 10828"/>
                  <a:gd name="T182" fmla="*/ 10856 w 10856"/>
                  <a:gd name="T183" fmla="*/ 10828 h 1082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0856" h="10828">
                    <a:moveTo>
                      <a:pt x="0" y="4737"/>
                    </a:moveTo>
                    <a:lnTo>
                      <a:pt x="162" y="4863"/>
                    </a:lnTo>
                    <a:lnTo>
                      <a:pt x="432" y="4845"/>
                    </a:lnTo>
                    <a:lnTo>
                      <a:pt x="666" y="4863"/>
                    </a:lnTo>
                    <a:lnTo>
                      <a:pt x="936" y="4953"/>
                    </a:lnTo>
                    <a:lnTo>
                      <a:pt x="1044" y="5115"/>
                    </a:lnTo>
                    <a:lnTo>
                      <a:pt x="1152" y="5223"/>
                    </a:lnTo>
                    <a:lnTo>
                      <a:pt x="1242" y="5313"/>
                    </a:lnTo>
                    <a:lnTo>
                      <a:pt x="1422" y="5331"/>
                    </a:lnTo>
                    <a:lnTo>
                      <a:pt x="1656" y="5493"/>
                    </a:lnTo>
                    <a:lnTo>
                      <a:pt x="1890" y="5709"/>
                    </a:lnTo>
                    <a:lnTo>
                      <a:pt x="1962" y="5889"/>
                    </a:lnTo>
                    <a:lnTo>
                      <a:pt x="2124" y="6069"/>
                    </a:lnTo>
                    <a:lnTo>
                      <a:pt x="2196" y="6267"/>
                    </a:lnTo>
                    <a:lnTo>
                      <a:pt x="2286" y="6411"/>
                    </a:lnTo>
                    <a:lnTo>
                      <a:pt x="2376" y="6591"/>
                    </a:lnTo>
                    <a:lnTo>
                      <a:pt x="2394" y="6789"/>
                    </a:lnTo>
                    <a:lnTo>
                      <a:pt x="2376" y="6987"/>
                    </a:lnTo>
                    <a:lnTo>
                      <a:pt x="2394" y="7113"/>
                    </a:lnTo>
                    <a:lnTo>
                      <a:pt x="2520" y="7185"/>
                    </a:lnTo>
                    <a:lnTo>
                      <a:pt x="2628" y="7347"/>
                    </a:lnTo>
                    <a:lnTo>
                      <a:pt x="2556" y="7599"/>
                    </a:lnTo>
                    <a:lnTo>
                      <a:pt x="2484" y="7905"/>
                    </a:lnTo>
                    <a:lnTo>
                      <a:pt x="2468" y="8095"/>
                    </a:lnTo>
                    <a:lnTo>
                      <a:pt x="2523" y="8204"/>
                    </a:lnTo>
                    <a:lnTo>
                      <a:pt x="2724" y="8193"/>
                    </a:lnTo>
                    <a:lnTo>
                      <a:pt x="3060" y="8097"/>
                    </a:lnTo>
                    <a:lnTo>
                      <a:pt x="3236" y="8122"/>
                    </a:lnTo>
                    <a:lnTo>
                      <a:pt x="3373" y="8186"/>
                    </a:lnTo>
                    <a:lnTo>
                      <a:pt x="3510" y="8259"/>
                    </a:lnTo>
                    <a:lnTo>
                      <a:pt x="3565" y="8150"/>
                    </a:lnTo>
                    <a:lnTo>
                      <a:pt x="3693" y="7994"/>
                    </a:lnTo>
                    <a:lnTo>
                      <a:pt x="3867" y="8086"/>
                    </a:lnTo>
                    <a:lnTo>
                      <a:pt x="3858" y="8278"/>
                    </a:lnTo>
                    <a:lnTo>
                      <a:pt x="3922" y="8497"/>
                    </a:lnTo>
                    <a:lnTo>
                      <a:pt x="3986" y="8662"/>
                    </a:lnTo>
                    <a:lnTo>
                      <a:pt x="4086" y="8844"/>
                    </a:lnTo>
                    <a:lnTo>
                      <a:pt x="4132" y="9036"/>
                    </a:lnTo>
                    <a:lnTo>
                      <a:pt x="4196" y="9192"/>
                    </a:lnTo>
                    <a:lnTo>
                      <a:pt x="4315" y="9356"/>
                    </a:lnTo>
                    <a:lnTo>
                      <a:pt x="4507" y="9356"/>
                    </a:lnTo>
                    <a:lnTo>
                      <a:pt x="4662" y="9457"/>
                    </a:lnTo>
                    <a:lnTo>
                      <a:pt x="4781" y="9530"/>
                    </a:lnTo>
                    <a:lnTo>
                      <a:pt x="4781" y="9704"/>
                    </a:lnTo>
                    <a:lnTo>
                      <a:pt x="4854" y="9823"/>
                    </a:lnTo>
                    <a:lnTo>
                      <a:pt x="4891" y="9987"/>
                    </a:lnTo>
                    <a:lnTo>
                      <a:pt x="5065" y="10070"/>
                    </a:lnTo>
                    <a:lnTo>
                      <a:pt x="5138" y="10179"/>
                    </a:lnTo>
                    <a:lnTo>
                      <a:pt x="5183" y="10344"/>
                    </a:lnTo>
                    <a:lnTo>
                      <a:pt x="5375" y="10353"/>
                    </a:lnTo>
                    <a:lnTo>
                      <a:pt x="5549" y="10380"/>
                    </a:lnTo>
                    <a:lnTo>
                      <a:pt x="5604" y="10545"/>
                    </a:lnTo>
                    <a:lnTo>
                      <a:pt x="5494" y="10792"/>
                    </a:lnTo>
                    <a:lnTo>
                      <a:pt x="5622" y="10828"/>
                    </a:lnTo>
                    <a:lnTo>
                      <a:pt x="5860" y="10774"/>
                    </a:lnTo>
                    <a:lnTo>
                      <a:pt x="6107" y="10682"/>
                    </a:lnTo>
                    <a:lnTo>
                      <a:pt x="6262" y="10582"/>
                    </a:lnTo>
                    <a:lnTo>
                      <a:pt x="6427" y="10527"/>
                    </a:lnTo>
                    <a:lnTo>
                      <a:pt x="6628" y="10353"/>
                    </a:lnTo>
                    <a:lnTo>
                      <a:pt x="6829" y="10088"/>
                    </a:lnTo>
                    <a:lnTo>
                      <a:pt x="6966" y="9878"/>
                    </a:lnTo>
                    <a:lnTo>
                      <a:pt x="7140" y="9759"/>
                    </a:lnTo>
                    <a:lnTo>
                      <a:pt x="7204" y="9603"/>
                    </a:lnTo>
                    <a:lnTo>
                      <a:pt x="7350" y="9558"/>
                    </a:lnTo>
                    <a:lnTo>
                      <a:pt x="7451" y="9356"/>
                    </a:lnTo>
                    <a:lnTo>
                      <a:pt x="7506" y="9219"/>
                    </a:lnTo>
                    <a:lnTo>
                      <a:pt x="7396" y="9155"/>
                    </a:lnTo>
                    <a:lnTo>
                      <a:pt x="7423" y="9009"/>
                    </a:lnTo>
                    <a:lnTo>
                      <a:pt x="7561" y="8780"/>
                    </a:lnTo>
                    <a:lnTo>
                      <a:pt x="7707" y="8634"/>
                    </a:lnTo>
                    <a:lnTo>
                      <a:pt x="7835" y="8396"/>
                    </a:lnTo>
                    <a:lnTo>
                      <a:pt x="7963" y="8159"/>
                    </a:lnTo>
                    <a:lnTo>
                      <a:pt x="8027" y="8003"/>
                    </a:lnTo>
                    <a:lnTo>
                      <a:pt x="7881" y="8040"/>
                    </a:lnTo>
                    <a:lnTo>
                      <a:pt x="7734" y="8159"/>
                    </a:lnTo>
                    <a:lnTo>
                      <a:pt x="7597" y="8232"/>
                    </a:lnTo>
                    <a:lnTo>
                      <a:pt x="7588" y="8113"/>
                    </a:lnTo>
                    <a:lnTo>
                      <a:pt x="7689" y="8040"/>
                    </a:lnTo>
                    <a:lnTo>
                      <a:pt x="7789" y="7912"/>
                    </a:lnTo>
                    <a:lnTo>
                      <a:pt x="7924" y="7745"/>
                    </a:lnTo>
                    <a:lnTo>
                      <a:pt x="7992" y="7641"/>
                    </a:lnTo>
                    <a:lnTo>
                      <a:pt x="8091" y="7446"/>
                    </a:lnTo>
                    <a:lnTo>
                      <a:pt x="8201" y="7281"/>
                    </a:lnTo>
                    <a:lnTo>
                      <a:pt x="8219" y="7153"/>
                    </a:lnTo>
                    <a:lnTo>
                      <a:pt x="8274" y="7007"/>
                    </a:lnTo>
                    <a:lnTo>
                      <a:pt x="8274" y="6833"/>
                    </a:lnTo>
                    <a:lnTo>
                      <a:pt x="8301" y="6678"/>
                    </a:lnTo>
                    <a:lnTo>
                      <a:pt x="8329" y="6550"/>
                    </a:lnTo>
                    <a:lnTo>
                      <a:pt x="8292" y="6422"/>
                    </a:lnTo>
                    <a:lnTo>
                      <a:pt x="8137" y="6440"/>
                    </a:lnTo>
                    <a:lnTo>
                      <a:pt x="7972" y="6458"/>
                    </a:lnTo>
                    <a:lnTo>
                      <a:pt x="7844" y="6449"/>
                    </a:lnTo>
                    <a:lnTo>
                      <a:pt x="7753" y="6358"/>
                    </a:lnTo>
                    <a:lnTo>
                      <a:pt x="7707" y="6239"/>
                    </a:lnTo>
                    <a:lnTo>
                      <a:pt x="7679" y="6102"/>
                    </a:lnTo>
                    <a:lnTo>
                      <a:pt x="7634" y="5937"/>
                    </a:lnTo>
                    <a:lnTo>
                      <a:pt x="7625" y="5772"/>
                    </a:lnTo>
                    <a:lnTo>
                      <a:pt x="7634" y="5608"/>
                    </a:lnTo>
                    <a:lnTo>
                      <a:pt x="7625" y="5416"/>
                    </a:lnTo>
                    <a:lnTo>
                      <a:pt x="7597" y="5260"/>
                    </a:lnTo>
                    <a:lnTo>
                      <a:pt x="7643" y="5123"/>
                    </a:lnTo>
                    <a:lnTo>
                      <a:pt x="7625" y="4950"/>
                    </a:lnTo>
                    <a:lnTo>
                      <a:pt x="7588" y="4730"/>
                    </a:lnTo>
                    <a:lnTo>
                      <a:pt x="7515" y="4630"/>
                    </a:lnTo>
                    <a:lnTo>
                      <a:pt x="7497" y="4492"/>
                    </a:lnTo>
                    <a:lnTo>
                      <a:pt x="7469" y="4264"/>
                    </a:lnTo>
                    <a:lnTo>
                      <a:pt x="7433" y="4072"/>
                    </a:lnTo>
                    <a:lnTo>
                      <a:pt x="7451" y="3926"/>
                    </a:lnTo>
                    <a:lnTo>
                      <a:pt x="7460" y="3816"/>
                    </a:lnTo>
                    <a:lnTo>
                      <a:pt x="7359" y="3798"/>
                    </a:lnTo>
                    <a:lnTo>
                      <a:pt x="7286" y="3761"/>
                    </a:lnTo>
                    <a:lnTo>
                      <a:pt x="7204" y="3670"/>
                    </a:lnTo>
                    <a:lnTo>
                      <a:pt x="7277" y="3542"/>
                    </a:lnTo>
                    <a:lnTo>
                      <a:pt x="7286" y="3450"/>
                    </a:lnTo>
                    <a:lnTo>
                      <a:pt x="7204" y="3340"/>
                    </a:lnTo>
                    <a:lnTo>
                      <a:pt x="7259" y="3249"/>
                    </a:lnTo>
                    <a:lnTo>
                      <a:pt x="7405" y="3176"/>
                    </a:lnTo>
                    <a:lnTo>
                      <a:pt x="7606" y="3130"/>
                    </a:lnTo>
                    <a:lnTo>
                      <a:pt x="7743" y="3094"/>
                    </a:lnTo>
                    <a:lnTo>
                      <a:pt x="7807" y="2966"/>
                    </a:lnTo>
                    <a:lnTo>
                      <a:pt x="7871" y="2783"/>
                    </a:lnTo>
                    <a:lnTo>
                      <a:pt x="7935" y="2627"/>
                    </a:lnTo>
                    <a:lnTo>
                      <a:pt x="8100" y="2536"/>
                    </a:lnTo>
                    <a:lnTo>
                      <a:pt x="8356" y="2399"/>
                    </a:lnTo>
                    <a:lnTo>
                      <a:pt x="8594" y="2390"/>
                    </a:lnTo>
                    <a:lnTo>
                      <a:pt x="8859" y="2390"/>
                    </a:lnTo>
                    <a:lnTo>
                      <a:pt x="9204" y="2409"/>
                    </a:lnTo>
                    <a:lnTo>
                      <a:pt x="9270" y="2271"/>
                    </a:lnTo>
                    <a:lnTo>
                      <a:pt x="9396" y="2001"/>
                    </a:lnTo>
                    <a:lnTo>
                      <a:pt x="9398" y="1823"/>
                    </a:lnTo>
                    <a:lnTo>
                      <a:pt x="9444" y="1722"/>
                    </a:lnTo>
                    <a:lnTo>
                      <a:pt x="9535" y="1640"/>
                    </a:lnTo>
                    <a:lnTo>
                      <a:pt x="9609" y="1576"/>
                    </a:lnTo>
                    <a:lnTo>
                      <a:pt x="9761" y="1451"/>
                    </a:lnTo>
                    <a:lnTo>
                      <a:pt x="9756" y="1386"/>
                    </a:lnTo>
                    <a:lnTo>
                      <a:pt x="9720" y="1343"/>
                    </a:lnTo>
                    <a:lnTo>
                      <a:pt x="9683" y="1335"/>
                    </a:lnTo>
                    <a:lnTo>
                      <a:pt x="9626" y="1382"/>
                    </a:lnTo>
                    <a:lnTo>
                      <a:pt x="9593" y="1457"/>
                    </a:lnTo>
                    <a:lnTo>
                      <a:pt x="9525" y="1509"/>
                    </a:lnTo>
                    <a:lnTo>
                      <a:pt x="9440" y="1557"/>
                    </a:lnTo>
                    <a:lnTo>
                      <a:pt x="9320" y="1646"/>
                    </a:lnTo>
                    <a:lnTo>
                      <a:pt x="9210" y="1725"/>
                    </a:lnTo>
                    <a:lnTo>
                      <a:pt x="9125" y="1806"/>
                    </a:lnTo>
                    <a:lnTo>
                      <a:pt x="9069" y="1904"/>
                    </a:lnTo>
                    <a:lnTo>
                      <a:pt x="9059" y="1962"/>
                    </a:lnTo>
                    <a:lnTo>
                      <a:pt x="8966" y="1884"/>
                    </a:lnTo>
                    <a:lnTo>
                      <a:pt x="8951" y="1823"/>
                    </a:lnTo>
                    <a:lnTo>
                      <a:pt x="8955" y="1761"/>
                    </a:lnTo>
                    <a:lnTo>
                      <a:pt x="8913" y="1713"/>
                    </a:lnTo>
                    <a:lnTo>
                      <a:pt x="8871" y="1713"/>
                    </a:lnTo>
                    <a:lnTo>
                      <a:pt x="8835" y="1737"/>
                    </a:lnTo>
                    <a:lnTo>
                      <a:pt x="8796" y="1775"/>
                    </a:lnTo>
                    <a:lnTo>
                      <a:pt x="8757" y="1799"/>
                    </a:lnTo>
                    <a:lnTo>
                      <a:pt x="8738" y="1757"/>
                    </a:lnTo>
                    <a:lnTo>
                      <a:pt x="8775" y="1691"/>
                    </a:lnTo>
                    <a:lnTo>
                      <a:pt x="8855" y="1632"/>
                    </a:lnTo>
                    <a:lnTo>
                      <a:pt x="8925" y="1641"/>
                    </a:lnTo>
                    <a:lnTo>
                      <a:pt x="8969" y="1665"/>
                    </a:lnTo>
                    <a:lnTo>
                      <a:pt x="9008" y="1716"/>
                    </a:lnTo>
                    <a:lnTo>
                      <a:pt x="9026" y="1770"/>
                    </a:lnTo>
                    <a:lnTo>
                      <a:pt x="9090" y="1766"/>
                    </a:lnTo>
                    <a:lnTo>
                      <a:pt x="9201" y="1634"/>
                    </a:lnTo>
                    <a:lnTo>
                      <a:pt x="9290" y="1557"/>
                    </a:lnTo>
                    <a:lnTo>
                      <a:pt x="9474" y="1437"/>
                    </a:lnTo>
                    <a:lnTo>
                      <a:pt x="9602" y="1263"/>
                    </a:lnTo>
                    <a:lnTo>
                      <a:pt x="9686" y="1163"/>
                    </a:lnTo>
                    <a:lnTo>
                      <a:pt x="9791" y="974"/>
                    </a:lnTo>
                    <a:lnTo>
                      <a:pt x="9953" y="845"/>
                    </a:lnTo>
                    <a:lnTo>
                      <a:pt x="10002" y="768"/>
                    </a:lnTo>
                    <a:lnTo>
                      <a:pt x="9924" y="683"/>
                    </a:lnTo>
                    <a:lnTo>
                      <a:pt x="9917" y="567"/>
                    </a:lnTo>
                    <a:lnTo>
                      <a:pt x="9885" y="485"/>
                    </a:lnTo>
                    <a:lnTo>
                      <a:pt x="9909" y="434"/>
                    </a:lnTo>
                    <a:lnTo>
                      <a:pt x="10002" y="417"/>
                    </a:lnTo>
                    <a:lnTo>
                      <a:pt x="10145" y="465"/>
                    </a:lnTo>
                    <a:lnTo>
                      <a:pt x="10214" y="440"/>
                    </a:lnTo>
                    <a:lnTo>
                      <a:pt x="10299" y="387"/>
                    </a:lnTo>
                    <a:lnTo>
                      <a:pt x="10406" y="434"/>
                    </a:lnTo>
                    <a:lnTo>
                      <a:pt x="10460" y="513"/>
                    </a:lnTo>
                    <a:lnTo>
                      <a:pt x="10563" y="519"/>
                    </a:lnTo>
                    <a:lnTo>
                      <a:pt x="10668" y="512"/>
                    </a:lnTo>
                    <a:lnTo>
                      <a:pt x="10821" y="537"/>
                    </a:lnTo>
                    <a:lnTo>
                      <a:pt x="10856" y="471"/>
                    </a:lnTo>
                    <a:lnTo>
                      <a:pt x="10815" y="402"/>
                    </a:lnTo>
                    <a:lnTo>
                      <a:pt x="10736" y="353"/>
                    </a:lnTo>
                    <a:lnTo>
                      <a:pt x="10614" y="353"/>
                    </a:lnTo>
                    <a:lnTo>
                      <a:pt x="10515" y="368"/>
                    </a:lnTo>
                    <a:lnTo>
                      <a:pt x="10344" y="248"/>
                    </a:lnTo>
                    <a:lnTo>
                      <a:pt x="10236" y="272"/>
                    </a:lnTo>
                    <a:lnTo>
                      <a:pt x="10238" y="218"/>
                    </a:lnTo>
                    <a:lnTo>
                      <a:pt x="10356" y="152"/>
                    </a:lnTo>
                    <a:lnTo>
                      <a:pt x="10529" y="98"/>
                    </a:lnTo>
                    <a:lnTo>
                      <a:pt x="10637" y="96"/>
                    </a:lnTo>
                    <a:lnTo>
                      <a:pt x="10733" y="74"/>
                    </a:lnTo>
                    <a:lnTo>
                      <a:pt x="10754" y="17"/>
                    </a:lnTo>
                    <a:lnTo>
                      <a:pt x="10637" y="17"/>
                    </a:lnTo>
                    <a:lnTo>
                      <a:pt x="10524" y="44"/>
                    </a:lnTo>
                    <a:lnTo>
                      <a:pt x="10362" y="89"/>
                    </a:lnTo>
                    <a:lnTo>
                      <a:pt x="10205" y="89"/>
                    </a:lnTo>
                    <a:lnTo>
                      <a:pt x="10085" y="0"/>
                    </a:lnTo>
                    <a:lnTo>
                      <a:pt x="9813" y="63"/>
                    </a:lnTo>
                    <a:lnTo>
                      <a:pt x="9573" y="171"/>
                    </a:lnTo>
                    <a:lnTo>
                      <a:pt x="9302" y="272"/>
                    </a:lnTo>
                    <a:lnTo>
                      <a:pt x="9008" y="392"/>
                    </a:lnTo>
                    <a:lnTo>
                      <a:pt x="8780" y="459"/>
                    </a:lnTo>
                    <a:lnTo>
                      <a:pt x="8547" y="554"/>
                    </a:lnTo>
                    <a:lnTo>
                      <a:pt x="8123" y="762"/>
                    </a:lnTo>
                    <a:lnTo>
                      <a:pt x="7949" y="810"/>
                    </a:lnTo>
                    <a:lnTo>
                      <a:pt x="7803" y="929"/>
                    </a:lnTo>
                    <a:lnTo>
                      <a:pt x="7677" y="984"/>
                    </a:lnTo>
                    <a:lnTo>
                      <a:pt x="7566" y="1118"/>
                    </a:lnTo>
                    <a:lnTo>
                      <a:pt x="7410" y="1211"/>
                    </a:lnTo>
                    <a:lnTo>
                      <a:pt x="7175" y="1394"/>
                    </a:lnTo>
                    <a:lnTo>
                      <a:pt x="6846" y="1631"/>
                    </a:lnTo>
                    <a:lnTo>
                      <a:pt x="6195" y="2066"/>
                    </a:lnTo>
                    <a:lnTo>
                      <a:pt x="5957" y="2258"/>
                    </a:lnTo>
                    <a:lnTo>
                      <a:pt x="5741" y="2481"/>
                    </a:lnTo>
                    <a:lnTo>
                      <a:pt x="5571" y="2591"/>
                    </a:lnTo>
                    <a:lnTo>
                      <a:pt x="5610" y="2640"/>
                    </a:lnTo>
                    <a:lnTo>
                      <a:pt x="5723" y="2627"/>
                    </a:lnTo>
                    <a:lnTo>
                      <a:pt x="5667" y="2690"/>
                    </a:lnTo>
                    <a:lnTo>
                      <a:pt x="5549" y="2687"/>
                    </a:lnTo>
                    <a:lnTo>
                      <a:pt x="5502" y="2775"/>
                    </a:lnTo>
                    <a:lnTo>
                      <a:pt x="5393" y="2865"/>
                    </a:lnTo>
                    <a:lnTo>
                      <a:pt x="5253" y="2880"/>
                    </a:lnTo>
                    <a:lnTo>
                      <a:pt x="4595" y="3449"/>
                    </a:lnTo>
                    <a:lnTo>
                      <a:pt x="4470" y="3542"/>
                    </a:lnTo>
                    <a:lnTo>
                      <a:pt x="4053" y="3776"/>
                    </a:lnTo>
                    <a:lnTo>
                      <a:pt x="3831" y="3929"/>
                    </a:lnTo>
                    <a:lnTo>
                      <a:pt x="3387" y="4094"/>
                    </a:lnTo>
                    <a:lnTo>
                      <a:pt x="3171" y="4151"/>
                    </a:lnTo>
                    <a:lnTo>
                      <a:pt x="2928" y="4245"/>
                    </a:lnTo>
                    <a:lnTo>
                      <a:pt x="2651" y="4388"/>
                    </a:lnTo>
                    <a:lnTo>
                      <a:pt x="2075" y="4550"/>
                    </a:lnTo>
                    <a:lnTo>
                      <a:pt x="1559" y="4673"/>
                    </a:lnTo>
                    <a:lnTo>
                      <a:pt x="1199" y="4707"/>
                    </a:lnTo>
                    <a:lnTo>
                      <a:pt x="1041" y="4719"/>
                    </a:lnTo>
                    <a:lnTo>
                      <a:pt x="879" y="4707"/>
                    </a:lnTo>
                    <a:lnTo>
                      <a:pt x="639" y="4731"/>
                    </a:lnTo>
                    <a:lnTo>
                      <a:pt x="425" y="4749"/>
                    </a:lnTo>
                    <a:lnTo>
                      <a:pt x="0" y="4737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3" name="Freeform 251"/>
              <p:cNvSpPr>
                <a:spLocks/>
              </p:cNvSpPr>
              <p:nvPr/>
            </p:nvSpPr>
            <p:spPr bwMode="auto">
              <a:xfrm>
                <a:off x="18944" y="9490"/>
                <a:ext cx="3502" cy="6364"/>
              </a:xfrm>
              <a:custGeom>
                <a:avLst/>
                <a:gdLst>
                  <a:gd name="T0" fmla="*/ 238 w 3502"/>
                  <a:gd name="T1" fmla="*/ 1198 h 6364"/>
                  <a:gd name="T2" fmla="*/ 165 w 3502"/>
                  <a:gd name="T3" fmla="*/ 1353 h 6364"/>
                  <a:gd name="T4" fmla="*/ 0 w 3502"/>
                  <a:gd name="T5" fmla="*/ 1664 h 6364"/>
                  <a:gd name="T6" fmla="*/ 119 w 3502"/>
                  <a:gd name="T7" fmla="*/ 1792 h 6364"/>
                  <a:gd name="T8" fmla="*/ 128 w 3502"/>
                  <a:gd name="T9" fmla="*/ 2003 h 6364"/>
                  <a:gd name="T10" fmla="*/ 128 w 3502"/>
                  <a:gd name="T11" fmla="*/ 2295 h 6364"/>
                  <a:gd name="T12" fmla="*/ 155 w 3502"/>
                  <a:gd name="T13" fmla="*/ 2560 h 6364"/>
                  <a:gd name="T14" fmla="*/ 192 w 3502"/>
                  <a:gd name="T15" fmla="*/ 2899 h 6364"/>
                  <a:gd name="T16" fmla="*/ 393 w 3502"/>
                  <a:gd name="T17" fmla="*/ 3310 h 6364"/>
                  <a:gd name="T18" fmla="*/ 530 w 3502"/>
                  <a:gd name="T19" fmla="*/ 3776 h 6364"/>
                  <a:gd name="T20" fmla="*/ 585 w 3502"/>
                  <a:gd name="T21" fmla="*/ 4142 h 6364"/>
                  <a:gd name="T22" fmla="*/ 741 w 3502"/>
                  <a:gd name="T23" fmla="*/ 4572 h 6364"/>
                  <a:gd name="T24" fmla="*/ 704 w 3502"/>
                  <a:gd name="T25" fmla="*/ 4937 h 6364"/>
                  <a:gd name="T26" fmla="*/ 823 w 3502"/>
                  <a:gd name="T27" fmla="*/ 5166 h 6364"/>
                  <a:gd name="T28" fmla="*/ 712 w 3502"/>
                  <a:gd name="T29" fmla="*/ 5414 h 6364"/>
                  <a:gd name="T30" fmla="*/ 960 w 3502"/>
                  <a:gd name="T31" fmla="*/ 5623 h 6364"/>
                  <a:gd name="T32" fmla="*/ 1280 w 3502"/>
                  <a:gd name="T33" fmla="*/ 5486 h 6364"/>
                  <a:gd name="T34" fmla="*/ 1600 w 3502"/>
                  <a:gd name="T35" fmla="*/ 5623 h 6364"/>
                  <a:gd name="T36" fmla="*/ 1902 w 3502"/>
                  <a:gd name="T37" fmla="*/ 5724 h 6364"/>
                  <a:gd name="T38" fmla="*/ 2167 w 3502"/>
                  <a:gd name="T39" fmla="*/ 5632 h 6364"/>
                  <a:gd name="T40" fmla="*/ 2295 w 3502"/>
                  <a:gd name="T41" fmla="*/ 5824 h 6364"/>
                  <a:gd name="T42" fmla="*/ 2469 w 3502"/>
                  <a:gd name="T43" fmla="*/ 5952 h 6364"/>
                  <a:gd name="T44" fmla="*/ 2697 w 3502"/>
                  <a:gd name="T45" fmla="*/ 5952 h 6364"/>
                  <a:gd name="T46" fmla="*/ 2825 w 3502"/>
                  <a:gd name="T47" fmla="*/ 6080 h 6364"/>
                  <a:gd name="T48" fmla="*/ 2999 w 3502"/>
                  <a:gd name="T49" fmla="*/ 6263 h 6364"/>
                  <a:gd name="T50" fmla="*/ 3218 w 3502"/>
                  <a:gd name="T51" fmla="*/ 6318 h 6364"/>
                  <a:gd name="T52" fmla="*/ 3465 w 3502"/>
                  <a:gd name="T53" fmla="*/ 6025 h 6364"/>
                  <a:gd name="T54" fmla="*/ 3328 w 3502"/>
                  <a:gd name="T55" fmla="*/ 5687 h 6364"/>
                  <a:gd name="T56" fmla="*/ 3109 w 3502"/>
                  <a:gd name="T57" fmla="*/ 5404 h 6364"/>
                  <a:gd name="T58" fmla="*/ 2779 w 3502"/>
                  <a:gd name="T59" fmla="*/ 5111 h 6364"/>
                  <a:gd name="T60" fmla="*/ 2597 w 3502"/>
                  <a:gd name="T61" fmla="*/ 4745 h 6364"/>
                  <a:gd name="T62" fmla="*/ 2597 w 3502"/>
                  <a:gd name="T63" fmla="*/ 4380 h 6364"/>
                  <a:gd name="T64" fmla="*/ 2560 w 3502"/>
                  <a:gd name="T65" fmla="*/ 4133 h 6364"/>
                  <a:gd name="T66" fmla="*/ 2523 w 3502"/>
                  <a:gd name="T67" fmla="*/ 3785 h 6364"/>
                  <a:gd name="T68" fmla="*/ 2706 w 3502"/>
                  <a:gd name="T69" fmla="*/ 3337 h 6364"/>
                  <a:gd name="T70" fmla="*/ 2715 w 3502"/>
                  <a:gd name="T71" fmla="*/ 2871 h 6364"/>
                  <a:gd name="T72" fmla="*/ 2432 w 3502"/>
                  <a:gd name="T73" fmla="*/ 2633 h 6364"/>
                  <a:gd name="T74" fmla="*/ 2505 w 3502"/>
                  <a:gd name="T75" fmla="*/ 2286 h 6364"/>
                  <a:gd name="T76" fmla="*/ 2286 w 3502"/>
                  <a:gd name="T77" fmla="*/ 2121 h 6364"/>
                  <a:gd name="T78" fmla="*/ 2423 w 3502"/>
                  <a:gd name="T79" fmla="*/ 1902 h 6364"/>
                  <a:gd name="T80" fmla="*/ 2231 w 3502"/>
                  <a:gd name="T81" fmla="*/ 1673 h 6364"/>
                  <a:gd name="T82" fmla="*/ 2185 w 3502"/>
                  <a:gd name="T83" fmla="*/ 1171 h 6364"/>
                  <a:gd name="T84" fmla="*/ 1929 w 3502"/>
                  <a:gd name="T85" fmla="*/ 860 h 6364"/>
                  <a:gd name="T86" fmla="*/ 1655 w 3502"/>
                  <a:gd name="T87" fmla="*/ 585 h 6364"/>
                  <a:gd name="T88" fmla="*/ 1582 w 3502"/>
                  <a:gd name="T89" fmla="*/ 384 h 6364"/>
                  <a:gd name="T90" fmla="*/ 1335 w 3502"/>
                  <a:gd name="T91" fmla="*/ 320 h 6364"/>
                  <a:gd name="T92" fmla="*/ 1360 w 3502"/>
                  <a:gd name="T93" fmla="*/ 26 h 6364"/>
                  <a:gd name="T94" fmla="*/ 1079 w 3502"/>
                  <a:gd name="T95" fmla="*/ 37 h 6364"/>
                  <a:gd name="T96" fmla="*/ 841 w 3502"/>
                  <a:gd name="T97" fmla="*/ 110 h 6364"/>
                  <a:gd name="T98" fmla="*/ 786 w 3502"/>
                  <a:gd name="T99" fmla="*/ 293 h 6364"/>
                  <a:gd name="T100" fmla="*/ 923 w 3502"/>
                  <a:gd name="T101" fmla="*/ 412 h 6364"/>
                  <a:gd name="T102" fmla="*/ 933 w 3502"/>
                  <a:gd name="T103" fmla="*/ 613 h 6364"/>
                  <a:gd name="T104" fmla="*/ 741 w 3502"/>
                  <a:gd name="T105" fmla="*/ 732 h 6364"/>
                  <a:gd name="T106" fmla="*/ 558 w 3502"/>
                  <a:gd name="T107" fmla="*/ 695 h 6364"/>
                  <a:gd name="T108" fmla="*/ 357 w 3502"/>
                  <a:gd name="T109" fmla="*/ 969 h 6364"/>
                  <a:gd name="T110" fmla="*/ 357 w 3502"/>
                  <a:gd name="T111" fmla="*/ 1207 h 6364"/>
                  <a:gd name="T112" fmla="*/ 265 w 3502"/>
                  <a:gd name="T113" fmla="*/ 1006 h 6364"/>
                  <a:gd name="T114" fmla="*/ 137 w 3502"/>
                  <a:gd name="T115" fmla="*/ 1097 h 636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502"/>
                  <a:gd name="T175" fmla="*/ 0 h 6364"/>
                  <a:gd name="T176" fmla="*/ 3502 w 3502"/>
                  <a:gd name="T177" fmla="*/ 6364 h 636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502" h="6364">
                    <a:moveTo>
                      <a:pt x="112" y="1190"/>
                    </a:moveTo>
                    <a:lnTo>
                      <a:pt x="238" y="1198"/>
                    </a:lnTo>
                    <a:lnTo>
                      <a:pt x="320" y="1262"/>
                    </a:lnTo>
                    <a:lnTo>
                      <a:pt x="165" y="1353"/>
                    </a:lnTo>
                    <a:lnTo>
                      <a:pt x="55" y="1472"/>
                    </a:lnTo>
                    <a:lnTo>
                      <a:pt x="0" y="1664"/>
                    </a:lnTo>
                    <a:lnTo>
                      <a:pt x="27" y="1838"/>
                    </a:lnTo>
                    <a:lnTo>
                      <a:pt x="119" y="1792"/>
                    </a:lnTo>
                    <a:lnTo>
                      <a:pt x="174" y="1865"/>
                    </a:lnTo>
                    <a:lnTo>
                      <a:pt x="128" y="2003"/>
                    </a:lnTo>
                    <a:lnTo>
                      <a:pt x="82" y="2131"/>
                    </a:lnTo>
                    <a:lnTo>
                      <a:pt x="128" y="2295"/>
                    </a:lnTo>
                    <a:lnTo>
                      <a:pt x="210" y="2487"/>
                    </a:lnTo>
                    <a:lnTo>
                      <a:pt x="155" y="2560"/>
                    </a:lnTo>
                    <a:lnTo>
                      <a:pt x="229" y="2688"/>
                    </a:lnTo>
                    <a:lnTo>
                      <a:pt x="192" y="2899"/>
                    </a:lnTo>
                    <a:lnTo>
                      <a:pt x="210" y="3109"/>
                    </a:lnTo>
                    <a:lnTo>
                      <a:pt x="393" y="3310"/>
                    </a:lnTo>
                    <a:lnTo>
                      <a:pt x="475" y="3456"/>
                    </a:lnTo>
                    <a:lnTo>
                      <a:pt x="530" y="3776"/>
                    </a:lnTo>
                    <a:lnTo>
                      <a:pt x="603" y="3932"/>
                    </a:lnTo>
                    <a:lnTo>
                      <a:pt x="585" y="4142"/>
                    </a:lnTo>
                    <a:lnTo>
                      <a:pt x="695" y="4361"/>
                    </a:lnTo>
                    <a:lnTo>
                      <a:pt x="741" y="4572"/>
                    </a:lnTo>
                    <a:lnTo>
                      <a:pt x="704" y="4745"/>
                    </a:lnTo>
                    <a:lnTo>
                      <a:pt x="704" y="4937"/>
                    </a:lnTo>
                    <a:lnTo>
                      <a:pt x="759" y="5065"/>
                    </a:lnTo>
                    <a:lnTo>
                      <a:pt x="823" y="5166"/>
                    </a:lnTo>
                    <a:lnTo>
                      <a:pt x="759" y="5312"/>
                    </a:lnTo>
                    <a:lnTo>
                      <a:pt x="712" y="5414"/>
                    </a:lnTo>
                    <a:lnTo>
                      <a:pt x="805" y="5532"/>
                    </a:lnTo>
                    <a:lnTo>
                      <a:pt x="960" y="5623"/>
                    </a:lnTo>
                    <a:lnTo>
                      <a:pt x="1125" y="5587"/>
                    </a:lnTo>
                    <a:lnTo>
                      <a:pt x="1280" y="5486"/>
                    </a:lnTo>
                    <a:lnTo>
                      <a:pt x="1426" y="5577"/>
                    </a:lnTo>
                    <a:lnTo>
                      <a:pt x="1600" y="5623"/>
                    </a:lnTo>
                    <a:lnTo>
                      <a:pt x="1755" y="5678"/>
                    </a:lnTo>
                    <a:lnTo>
                      <a:pt x="1902" y="5724"/>
                    </a:lnTo>
                    <a:lnTo>
                      <a:pt x="2048" y="5724"/>
                    </a:lnTo>
                    <a:lnTo>
                      <a:pt x="2167" y="5632"/>
                    </a:lnTo>
                    <a:lnTo>
                      <a:pt x="2277" y="5715"/>
                    </a:lnTo>
                    <a:lnTo>
                      <a:pt x="2295" y="5824"/>
                    </a:lnTo>
                    <a:lnTo>
                      <a:pt x="2322" y="5934"/>
                    </a:lnTo>
                    <a:lnTo>
                      <a:pt x="2469" y="5952"/>
                    </a:lnTo>
                    <a:lnTo>
                      <a:pt x="2569" y="5888"/>
                    </a:lnTo>
                    <a:lnTo>
                      <a:pt x="2697" y="5952"/>
                    </a:lnTo>
                    <a:lnTo>
                      <a:pt x="2807" y="5989"/>
                    </a:lnTo>
                    <a:lnTo>
                      <a:pt x="2825" y="6080"/>
                    </a:lnTo>
                    <a:lnTo>
                      <a:pt x="2898" y="6172"/>
                    </a:lnTo>
                    <a:lnTo>
                      <a:pt x="2999" y="6263"/>
                    </a:lnTo>
                    <a:lnTo>
                      <a:pt x="3090" y="6364"/>
                    </a:lnTo>
                    <a:lnTo>
                      <a:pt x="3218" y="6318"/>
                    </a:lnTo>
                    <a:lnTo>
                      <a:pt x="3355" y="6181"/>
                    </a:lnTo>
                    <a:lnTo>
                      <a:pt x="3465" y="6025"/>
                    </a:lnTo>
                    <a:lnTo>
                      <a:pt x="3502" y="5879"/>
                    </a:lnTo>
                    <a:lnTo>
                      <a:pt x="3328" y="5687"/>
                    </a:lnTo>
                    <a:lnTo>
                      <a:pt x="3237" y="5513"/>
                    </a:lnTo>
                    <a:lnTo>
                      <a:pt x="3109" y="5404"/>
                    </a:lnTo>
                    <a:lnTo>
                      <a:pt x="2944" y="5312"/>
                    </a:lnTo>
                    <a:lnTo>
                      <a:pt x="2779" y="5111"/>
                    </a:lnTo>
                    <a:lnTo>
                      <a:pt x="2624" y="4919"/>
                    </a:lnTo>
                    <a:lnTo>
                      <a:pt x="2597" y="4745"/>
                    </a:lnTo>
                    <a:lnTo>
                      <a:pt x="2651" y="4572"/>
                    </a:lnTo>
                    <a:lnTo>
                      <a:pt x="2597" y="4380"/>
                    </a:lnTo>
                    <a:lnTo>
                      <a:pt x="2624" y="4233"/>
                    </a:lnTo>
                    <a:lnTo>
                      <a:pt x="2560" y="4133"/>
                    </a:lnTo>
                    <a:lnTo>
                      <a:pt x="2560" y="3932"/>
                    </a:lnTo>
                    <a:lnTo>
                      <a:pt x="2523" y="3785"/>
                    </a:lnTo>
                    <a:lnTo>
                      <a:pt x="2615" y="3593"/>
                    </a:lnTo>
                    <a:lnTo>
                      <a:pt x="2706" y="3337"/>
                    </a:lnTo>
                    <a:lnTo>
                      <a:pt x="2752" y="3173"/>
                    </a:lnTo>
                    <a:lnTo>
                      <a:pt x="2715" y="2871"/>
                    </a:lnTo>
                    <a:lnTo>
                      <a:pt x="2587" y="2771"/>
                    </a:lnTo>
                    <a:lnTo>
                      <a:pt x="2432" y="2633"/>
                    </a:lnTo>
                    <a:lnTo>
                      <a:pt x="2533" y="2478"/>
                    </a:lnTo>
                    <a:lnTo>
                      <a:pt x="2505" y="2286"/>
                    </a:lnTo>
                    <a:lnTo>
                      <a:pt x="2322" y="2231"/>
                    </a:lnTo>
                    <a:lnTo>
                      <a:pt x="2286" y="2121"/>
                    </a:lnTo>
                    <a:lnTo>
                      <a:pt x="2359" y="2057"/>
                    </a:lnTo>
                    <a:lnTo>
                      <a:pt x="2423" y="1902"/>
                    </a:lnTo>
                    <a:lnTo>
                      <a:pt x="2341" y="1792"/>
                    </a:lnTo>
                    <a:lnTo>
                      <a:pt x="2231" y="1673"/>
                    </a:lnTo>
                    <a:lnTo>
                      <a:pt x="2149" y="1463"/>
                    </a:lnTo>
                    <a:lnTo>
                      <a:pt x="2185" y="1171"/>
                    </a:lnTo>
                    <a:lnTo>
                      <a:pt x="2103" y="988"/>
                    </a:lnTo>
                    <a:lnTo>
                      <a:pt x="1929" y="860"/>
                    </a:lnTo>
                    <a:lnTo>
                      <a:pt x="1810" y="759"/>
                    </a:lnTo>
                    <a:lnTo>
                      <a:pt x="1655" y="585"/>
                    </a:lnTo>
                    <a:lnTo>
                      <a:pt x="1701" y="457"/>
                    </a:lnTo>
                    <a:lnTo>
                      <a:pt x="1582" y="384"/>
                    </a:lnTo>
                    <a:lnTo>
                      <a:pt x="1408" y="403"/>
                    </a:lnTo>
                    <a:lnTo>
                      <a:pt x="1335" y="320"/>
                    </a:lnTo>
                    <a:lnTo>
                      <a:pt x="1390" y="192"/>
                    </a:lnTo>
                    <a:lnTo>
                      <a:pt x="1360" y="26"/>
                    </a:lnTo>
                    <a:lnTo>
                      <a:pt x="1225" y="0"/>
                    </a:lnTo>
                    <a:lnTo>
                      <a:pt x="1079" y="37"/>
                    </a:lnTo>
                    <a:lnTo>
                      <a:pt x="933" y="37"/>
                    </a:lnTo>
                    <a:lnTo>
                      <a:pt x="841" y="110"/>
                    </a:lnTo>
                    <a:lnTo>
                      <a:pt x="759" y="192"/>
                    </a:lnTo>
                    <a:lnTo>
                      <a:pt x="786" y="293"/>
                    </a:lnTo>
                    <a:lnTo>
                      <a:pt x="841" y="366"/>
                    </a:lnTo>
                    <a:lnTo>
                      <a:pt x="923" y="412"/>
                    </a:lnTo>
                    <a:lnTo>
                      <a:pt x="960" y="494"/>
                    </a:lnTo>
                    <a:lnTo>
                      <a:pt x="933" y="613"/>
                    </a:lnTo>
                    <a:lnTo>
                      <a:pt x="814" y="631"/>
                    </a:lnTo>
                    <a:lnTo>
                      <a:pt x="741" y="732"/>
                    </a:lnTo>
                    <a:lnTo>
                      <a:pt x="713" y="668"/>
                    </a:lnTo>
                    <a:lnTo>
                      <a:pt x="558" y="695"/>
                    </a:lnTo>
                    <a:lnTo>
                      <a:pt x="347" y="851"/>
                    </a:lnTo>
                    <a:lnTo>
                      <a:pt x="357" y="969"/>
                    </a:lnTo>
                    <a:lnTo>
                      <a:pt x="357" y="1079"/>
                    </a:lnTo>
                    <a:lnTo>
                      <a:pt x="357" y="1207"/>
                    </a:lnTo>
                    <a:lnTo>
                      <a:pt x="274" y="1116"/>
                    </a:lnTo>
                    <a:lnTo>
                      <a:pt x="265" y="1006"/>
                    </a:lnTo>
                    <a:lnTo>
                      <a:pt x="137" y="997"/>
                    </a:lnTo>
                    <a:lnTo>
                      <a:pt x="137" y="1097"/>
                    </a:lnTo>
                    <a:lnTo>
                      <a:pt x="112" y="119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42" name="Group 252"/>
            <p:cNvGrpSpPr>
              <a:grpSpLocks/>
            </p:cNvGrpSpPr>
            <p:nvPr/>
          </p:nvGrpSpPr>
          <p:grpSpPr bwMode="auto">
            <a:xfrm>
              <a:off x="5589564" y="4719639"/>
              <a:ext cx="17462" cy="130174"/>
              <a:chOff x="19779" y="16370"/>
              <a:chExt cx="147" cy="1105"/>
            </a:xfrm>
            <a:grpFill/>
          </p:grpSpPr>
          <p:sp>
            <p:nvSpPr>
              <p:cNvPr id="688" name="Freeform 77"/>
              <p:cNvSpPr>
                <a:spLocks/>
              </p:cNvSpPr>
              <p:nvPr/>
            </p:nvSpPr>
            <p:spPr bwMode="auto">
              <a:xfrm>
                <a:off x="19782" y="16370"/>
                <a:ext cx="110" cy="368"/>
              </a:xfrm>
              <a:custGeom>
                <a:avLst/>
                <a:gdLst>
                  <a:gd name="T0" fmla="*/ 2147479468 w 110"/>
                  <a:gd name="T1" fmla="*/ 2147479352 h 368"/>
                  <a:gd name="T2" fmla="*/ 0 w 110"/>
                  <a:gd name="T3" fmla="*/ 2147479352 h 368"/>
                  <a:gd name="T4" fmla="*/ 2147479468 w 110"/>
                  <a:gd name="T5" fmla="*/ 2147479352 h 368"/>
                  <a:gd name="T6" fmla="*/ 2147479468 w 110"/>
                  <a:gd name="T7" fmla="*/ 2147479352 h 368"/>
                  <a:gd name="T8" fmla="*/ 2147479468 w 110"/>
                  <a:gd name="T9" fmla="*/ 2147479352 h 368"/>
                  <a:gd name="T10" fmla="*/ 2147479468 w 110"/>
                  <a:gd name="T11" fmla="*/ 2147479352 h 368"/>
                  <a:gd name="T12" fmla="*/ 2147479468 w 110"/>
                  <a:gd name="T13" fmla="*/ 0 h 368"/>
                  <a:gd name="T14" fmla="*/ 2147479468 w 110"/>
                  <a:gd name="T15" fmla="*/ 2147479352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"/>
                  <a:gd name="T25" fmla="*/ 0 h 368"/>
                  <a:gd name="T26" fmla="*/ 34 w 110"/>
                  <a:gd name="T27" fmla="*/ 52 h 3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" h="368">
                    <a:moveTo>
                      <a:pt x="16" y="72"/>
                    </a:moveTo>
                    <a:lnTo>
                      <a:pt x="18" y="116"/>
                    </a:lnTo>
                    <a:lnTo>
                      <a:pt x="0" y="164"/>
                    </a:lnTo>
                    <a:lnTo>
                      <a:pt x="12" y="224"/>
                    </a:lnTo>
                    <a:lnTo>
                      <a:pt x="22" y="288"/>
                    </a:lnTo>
                    <a:lnTo>
                      <a:pt x="14" y="338"/>
                    </a:lnTo>
                    <a:lnTo>
                      <a:pt x="32" y="368"/>
                    </a:lnTo>
                    <a:lnTo>
                      <a:pt x="66" y="330"/>
                    </a:lnTo>
                    <a:lnTo>
                      <a:pt x="95" y="330"/>
                    </a:lnTo>
                    <a:lnTo>
                      <a:pt x="110" y="276"/>
                    </a:lnTo>
                    <a:lnTo>
                      <a:pt x="80" y="240"/>
                    </a:lnTo>
                    <a:lnTo>
                      <a:pt x="82" y="148"/>
                    </a:lnTo>
                    <a:lnTo>
                      <a:pt x="62" y="82"/>
                    </a:lnTo>
                    <a:lnTo>
                      <a:pt x="44" y="0"/>
                    </a:lnTo>
                    <a:lnTo>
                      <a:pt x="14" y="20"/>
                    </a:lnTo>
                    <a:lnTo>
                      <a:pt x="16" y="72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9" name="Freeform 77"/>
              <p:cNvSpPr>
                <a:spLocks/>
              </p:cNvSpPr>
              <p:nvPr/>
            </p:nvSpPr>
            <p:spPr bwMode="auto">
              <a:xfrm>
                <a:off x="19779" y="16791"/>
                <a:ext cx="147" cy="312"/>
              </a:xfrm>
              <a:custGeom>
                <a:avLst/>
                <a:gdLst>
                  <a:gd name="T0" fmla="*/ 2147479172 w 147"/>
                  <a:gd name="T1" fmla="*/ 2147479224 h 312"/>
                  <a:gd name="T2" fmla="*/ 0 w 147"/>
                  <a:gd name="T3" fmla="*/ 2147479224 h 312"/>
                  <a:gd name="T4" fmla="*/ 2147479172 w 147"/>
                  <a:gd name="T5" fmla="*/ 2147479224 h 312"/>
                  <a:gd name="T6" fmla="*/ 2147479172 w 147"/>
                  <a:gd name="T7" fmla="*/ 2147479224 h 312"/>
                  <a:gd name="T8" fmla="*/ 2147479172 w 147"/>
                  <a:gd name="T9" fmla="*/ 2147479224 h 312"/>
                  <a:gd name="T10" fmla="*/ 2147479172 w 147"/>
                  <a:gd name="T11" fmla="*/ 2147479224 h 312"/>
                  <a:gd name="T12" fmla="*/ 2147479172 w 147"/>
                  <a:gd name="T13" fmla="*/ 0 h 312"/>
                  <a:gd name="T14" fmla="*/ 2147479172 w 147"/>
                  <a:gd name="T15" fmla="*/ 2147479224 h 3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7"/>
                  <a:gd name="T25" fmla="*/ 0 h 312"/>
                  <a:gd name="T26" fmla="*/ 34 w 147"/>
                  <a:gd name="T27" fmla="*/ 52 h 3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7" h="312">
                    <a:moveTo>
                      <a:pt x="0" y="66"/>
                    </a:moveTo>
                    <a:lnTo>
                      <a:pt x="5" y="99"/>
                    </a:lnTo>
                    <a:lnTo>
                      <a:pt x="15" y="137"/>
                    </a:lnTo>
                    <a:lnTo>
                      <a:pt x="27" y="197"/>
                    </a:lnTo>
                    <a:lnTo>
                      <a:pt x="47" y="236"/>
                    </a:lnTo>
                    <a:lnTo>
                      <a:pt x="72" y="263"/>
                    </a:lnTo>
                    <a:lnTo>
                      <a:pt x="87" y="294"/>
                    </a:lnTo>
                    <a:lnTo>
                      <a:pt x="105" y="312"/>
                    </a:lnTo>
                    <a:lnTo>
                      <a:pt x="134" y="312"/>
                    </a:lnTo>
                    <a:lnTo>
                      <a:pt x="147" y="275"/>
                    </a:lnTo>
                    <a:lnTo>
                      <a:pt x="125" y="249"/>
                    </a:lnTo>
                    <a:lnTo>
                      <a:pt x="84" y="216"/>
                    </a:lnTo>
                    <a:lnTo>
                      <a:pt x="59" y="171"/>
                    </a:lnTo>
                    <a:lnTo>
                      <a:pt x="50" y="119"/>
                    </a:lnTo>
                    <a:lnTo>
                      <a:pt x="65" y="71"/>
                    </a:lnTo>
                    <a:lnTo>
                      <a:pt x="92" y="81"/>
                    </a:lnTo>
                    <a:lnTo>
                      <a:pt x="117" y="122"/>
                    </a:lnTo>
                    <a:lnTo>
                      <a:pt x="131" y="83"/>
                    </a:lnTo>
                    <a:lnTo>
                      <a:pt x="105" y="29"/>
                    </a:lnTo>
                    <a:lnTo>
                      <a:pt x="84" y="0"/>
                    </a:lnTo>
                    <a:lnTo>
                      <a:pt x="53" y="6"/>
                    </a:lnTo>
                    <a:lnTo>
                      <a:pt x="20" y="21"/>
                    </a:lnTo>
                    <a:lnTo>
                      <a:pt x="0" y="6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0" name="Freeform 255"/>
              <p:cNvSpPr>
                <a:spLocks/>
              </p:cNvSpPr>
              <p:nvPr/>
            </p:nvSpPr>
            <p:spPr bwMode="auto">
              <a:xfrm>
                <a:off x="19823" y="17244"/>
                <a:ext cx="48" cy="63"/>
              </a:xfrm>
              <a:custGeom>
                <a:avLst/>
                <a:gdLst>
                  <a:gd name="T0" fmla="*/ 0 w 48"/>
                  <a:gd name="T1" fmla="*/ 26 h 63"/>
                  <a:gd name="T2" fmla="*/ 12 w 48"/>
                  <a:gd name="T3" fmla="*/ 63 h 63"/>
                  <a:gd name="T4" fmla="*/ 48 w 48"/>
                  <a:gd name="T5" fmla="*/ 39 h 63"/>
                  <a:gd name="T6" fmla="*/ 48 w 48"/>
                  <a:gd name="T7" fmla="*/ 3 h 63"/>
                  <a:gd name="T8" fmla="*/ 7 w 48"/>
                  <a:gd name="T9" fmla="*/ 0 h 63"/>
                  <a:gd name="T10" fmla="*/ 0 w 48"/>
                  <a:gd name="T11" fmla="*/ 26 h 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63"/>
                  <a:gd name="T20" fmla="*/ 48 w 48"/>
                  <a:gd name="T21" fmla="*/ 63 h 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63">
                    <a:moveTo>
                      <a:pt x="0" y="26"/>
                    </a:moveTo>
                    <a:lnTo>
                      <a:pt x="12" y="63"/>
                    </a:lnTo>
                    <a:lnTo>
                      <a:pt x="48" y="39"/>
                    </a:lnTo>
                    <a:lnTo>
                      <a:pt x="48" y="3"/>
                    </a:lnTo>
                    <a:lnTo>
                      <a:pt x="7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1" name="Freeform 256"/>
              <p:cNvSpPr>
                <a:spLocks/>
              </p:cNvSpPr>
              <p:nvPr/>
            </p:nvSpPr>
            <p:spPr bwMode="auto">
              <a:xfrm>
                <a:off x="19832" y="17426"/>
                <a:ext cx="42" cy="49"/>
              </a:xfrm>
              <a:custGeom>
                <a:avLst/>
                <a:gdLst>
                  <a:gd name="T0" fmla="*/ 3 w 42"/>
                  <a:gd name="T1" fmla="*/ 9 h 49"/>
                  <a:gd name="T2" fmla="*/ 0 w 42"/>
                  <a:gd name="T3" fmla="*/ 34 h 49"/>
                  <a:gd name="T4" fmla="*/ 15 w 42"/>
                  <a:gd name="T5" fmla="*/ 49 h 49"/>
                  <a:gd name="T6" fmla="*/ 36 w 42"/>
                  <a:gd name="T7" fmla="*/ 40 h 49"/>
                  <a:gd name="T8" fmla="*/ 42 w 42"/>
                  <a:gd name="T9" fmla="*/ 3 h 49"/>
                  <a:gd name="T10" fmla="*/ 21 w 42"/>
                  <a:gd name="T11" fmla="*/ 0 h 49"/>
                  <a:gd name="T12" fmla="*/ 3 w 42"/>
                  <a:gd name="T13" fmla="*/ 9 h 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9"/>
                  <a:gd name="T23" fmla="*/ 42 w 42"/>
                  <a:gd name="T24" fmla="*/ 49 h 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9">
                    <a:moveTo>
                      <a:pt x="3" y="9"/>
                    </a:moveTo>
                    <a:lnTo>
                      <a:pt x="0" y="34"/>
                    </a:lnTo>
                    <a:lnTo>
                      <a:pt x="15" y="49"/>
                    </a:lnTo>
                    <a:lnTo>
                      <a:pt x="36" y="40"/>
                    </a:lnTo>
                    <a:lnTo>
                      <a:pt x="42" y="3"/>
                    </a:lnTo>
                    <a:lnTo>
                      <a:pt x="21" y="0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3" name="Freeform 32"/>
            <p:cNvSpPr>
              <a:spLocks/>
            </p:cNvSpPr>
            <p:nvPr/>
          </p:nvSpPr>
          <p:spPr bwMode="auto">
            <a:xfrm>
              <a:off x="4443389" y="3846531"/>
              <a:ext cx="142875" cy="69850"/>
            </a:xfrm>
            <a:custGeom>
              <a:avLst/>
              <a:gdLst>
                <a:gd name="T0" fmla="*/ 2147483647 w 451"/>
                <a:gd name="T1" fmla="*/ 2147483647 h 218"/>
                <a:gd name="T2" fmla="*/ 2147483647 w 451"/>
                <a:gd name="T3" fmla="*/ 2147483647 h 218"/>
                <a:gd name="T4" fmla="*/ 2147483647 w 451"/>
                <a:gd name="T5" fmla="*/ 0 h 218"/>
                <a:gd name="T6" fmla="*/ 2147483647 w 451"/>
                <a:gd name="T7" fmla="*/ 2147483647 h 218"/>
                <a:gd name="T8" fmla="*/ 2147483647 w 451"/>
                <a:gd name="T9" fmla="*/ 2147483647 h 218"/>
                <a:gd name="T10" fmla="*/ 2147483647 w 451"/>
                <a:gd name="T11" fmla="*/ 2147483647 h 218"/>
                <a:gd name="T12" fmla="*/ 2147483647 w 451"/>
                <a:gd name="T13" fmla="*/ 2147483647 h 218"/>
                <a:gd name="T14" fmla="*/ 2147483647 w 451"/>
                <a:gd name="T15" fmla="*/ 2147483647 h 218"/>
                <a:gd name="T16" fmla="*/ 2147483647 w 451"/>
                <a:gd name="T17" fmla="*/ 2147483647 h 218"/>
                <a:gd name="T18" fmla="*/ 2147483647 w 451"/>
                <a:gd name="T19" fmla="*/ 2147483647 h 218"/>
                <a:gd name="T20" fmla="*/ 2147483647 w 451"/>
                <a:gd name="T21" fmla="*/ 2147483647 h 218"/>
                <a:gd name="T22" fmla="*/ 2147483647 w 451"/>
                <a:gd name="T23" fmla="*/ 2147483647 h 218"/>
                <a:gd name="T24" fmla="*/ 2147483647 w 451"/>
                <a:gd name="T25" fmla="*/ 2147483647 h 218"/>
                <a:gd name="T26" fmla="*/ 2147483647 w 451"/>
                <a:gd name="T27" fmla="*/ 2147483647 h 218"/>
                <a:gd name="T28" fmla="*/ 2147483647 w 451"/>
                <a:gd name="T29" fmla="*/ 2147483647 h 218"/>
                <a:gd name="T30" fmla="*/ 2147483647 w 451"/>
                <a:gd name="T31" fmla="*/ 2147483647 h 218"/>
                <a:gd name="T32" fmla="*/ 0 w 451"/>
                <a:gd name="T33" fmla="*/ 2147483647 h 218"/>
                <a:gd name="T34" fmla="*/ 2147483647 w 451"/>
                <a:gd name="T35" fmla="*/ 2147483647 h 218"/>
                <a:gd name="T36" fmla="*/ 2147483647 w 451"/>
                <a:gd name="T37" fmla="*/ 2147483647 h 218"/>
                <a:gd name="T38" fmla="*/ 2147483647 w 451"/>
                <a:gd name="T39" fmla="*/ 2147483647 h 218"/>
                <a:gd name="T40" fmla="*/ 2147483647 w 451"/>
                <a:gd name="T41" fmla="*/ 2147483647 h 218"/>
                <a:gd name="T42" fmla="*/ 2147483647 w 451"/>
                <a:gd name="T43" fmla="*/ 2147483647 h 218"/>
                <a:gd name="T44" fmla="*/ 2147483647 w 451"/>
                <a:gd name="T45" fmla="*/ 2147483647 h 218"/>
                <a:gd name="T46" fmla="*/ 2147483647 w 451"/>
                <a:gd name="T47" fmla="*/ 2147483647 h 218"/>
                <a:gd name="T48" fmla="*/ 2147483647 w 451"/>
                <a:gd name="T49" fmla="*/ 2147483647 h 218"/>
                <a:gd name="T50" fmla="*/ 2147483647 w 451"/>
                <a:gd name="T51" fmla="*/ 2147483647 h 218"/>
                <a:gd name="T52" fmla="*/ 2147483647 w 451"/>
                <a:gd name="T53" fmla="*/ 2147483647 h 218"/>
                <a:gd name="T54" fmla="*/ 2147483647 w 451"/>
                <a:gd name="T55" fmla="*/ 2147483647 h 218"/>
                <a:gd name="T56" fmla="*/ 2147483647 w 451"/>
                <a:gd name="T57" fmla="*/ 2147483647 h 218"/>
                <a:gd name="T58" fmla="*/ 2147483647 w 451"/>
                <a:gd name="T59" fmla="*/ 2147483647 h 218"/>
                <a:gd name="T60" fmla="*/ 2147483647 w 451"/>
                <a:gd name="T61" fmla="*/ 2147483647 h 218"/>
                <a:gd name="T62" fmla="*/ 2147483647 w 451"/>
                <a:gd name="T63" fmla="*/ 2147483647 h 218"/>
                <a:gd name="T64" fmla="*/ 2147483647 w 451"/>
                <a:gd name="T65" fmla="*/ 2147483647 h 218"/>
                <a:gd name="T66" fmla="*/ 2147483647 w 451"/>
                <a:gd name="T67" fmla="*/ 2147483647 h 218"/>
                <a:gd name="T68" fmla="*/ 2147483647 w 451"/>
                <a:gd name="T69" fmla="*/ 2147483647 h 218"/>
                <a:gd name="T70" fmla="*/ 2147483647 w 451"/>
                <a:gd name="T71" fmla="*/ 2147483647 h 218"/>
                <a:gd name="T72" fmla="*/ 2147483647 w 451"/>
                <a:gd name="T73" fmla="*/ 2147483647 h 218"/>
                <a:gd name="T74" fmla="*/ 2147483647 w 451"/>
                <a:gd name="T75" fmla="*/ 2147483647 h 218"/>
                <a:gd name="T76" fmla="*/ 2147483647 w 451"/>
                <a:gd name="T77" fmla="*/ 2147483647 h 218"/>
                <a:gd name="T78" fmla="*/ 2147483647 w 451"/>
                <a:gd name="T79" fmla="*/ 2147483647 h 218"/>
                <a:gd name="T80" fmla="*/ 2147483647 w 451"/>
                <a:gd name="T81" fmla="*/ 2147483647 h 218"/>
                <a:gd name="T82" fmla="*/ 2147483647 w 451"/>
                <a:gd name="T83" fmla="*/ 2147483647 h 218"/>
                <a:gd name="T84" fmla="*/ 2147483647 w 451"/>
                <a:gd name="T85" fmla="*/ 2147483647 h 218"/>
                <a:gd name="T86" fmla="*/ 2147483647 w 451"/>
                <a:gd name="T87" fmla="*/ 2147483647 h 218"/>
                <a:gd name="T88" fmla="*/ 2147483647 w 451"/>
                <a:gd name="T89" fmla="*/ 2147483647 h 218"/>
                <a:gd name="T90" fmla="*/ 2147483647 w 451"/>
                <a:gd name="T91" fmla="*/ 2147483647 h 218"/>
                <a:gd name="T92" fmla="*/ 2147483647 w 451"/>
                <a:gd name="T93" fmla="*/ 2147483647 h 218"/>
                <a:gd name="T94" fmla="*/ 2147483647 w 451"/>
                <a:gd name="T95" fmla="*/ 2147483647 h 218"/>
                <a:gd name="T96" fmla="*/ 2147483647 w 451"/>
                <a:gd name="T97" fmla="*/ 2147483647 h 218"/>
                <a:gd name="T98" fmla="*/ 2147483647 w 451"/>
                <a:gd name="T99" fmla="*/ 2147483647 h 21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51"/>
                <a:gd name="T151" fmla="*/ 0 h 218"/>
                <a:gd name="T152" fmla="*/ 2132 w 451"/>
                <a:gd name="T153" fmla="*/ 1022 h 21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51" h="218">
                  <a:moveTo>
                    <a:pt x="352" y="5"/>
                  </a:moveTo>
                  <a:lnTo>
                    <a:pt x="328" y="5"/>
                  </a:lnTo>
                  <a:lnTo>
                    <a:pt x="313" y="0"/>
                  </a:lnTo>
                  <a:lnTo>
                    <a:pt x="308" y="17"/>
                  </a:lnTo>
                  <a:lnTo>
                    <a:pt x="291" y="28"/>
                  </a:lnTo>
                  <a:lnTo>
                    <a:pt x="267" y="26"/>
                  </a:lnTo>
                  <a:lnTo>
                    <a:pt x="248" y="28"/>
                  </a:lnTo>
                  <a:lnTo>
                    <a:pt x="230" y="40"/>
                  </a:lnTo>
                  <a:lnTo>
                    <a:pt x="206" y="45"/>
                  </a:lnTo>
                  <a:lnTo>
                    <a:pt x="184" y="65"/>
                  </a:lnTo>
                  <a:lnTo>
                    <a:pt x="185" y="86"/>
                  </a:lnTo>
                  <a:lnTo>
                    <a:pt x="197" y="103"/>
                  </a:lnTo>
                  <a:lnTo>
                    <a:pt x="123" y="120"/>
                  </a:lnTo>
                  <a:lnTo>
                    <a:pt x="78" y="126"/>
                  </a:lnTo>
                  <a:lnTo>
                    <a:pt x="43" y="120"/>
                  </a:lnTo>
                  <a:lnTo>
                    <a:pt x="9" y="126"/>
                  </a:lnTo>
                  <a:lnTo>
                    <a:pt x="0" y="136"/>
                  </a:lnTo>
                  <a:lnTo>
                    <a:pt x="0" y="145"/>
                  </a:lnTo>
                  <a:lnTo>
                    <a:pt x="1" y="151"/>
                  </a:lnTo>
                  <a:lnTo>
                    <a:pt x="2" y="158"/>
                  </a:lnTo>
                  <a:lnTo>
                    <a:pt x="2" y="178"/>
                  </a:lnTo>
                  <a:lnTo>
                    <a:pt x="22" y="173"/>
                  </a:lnTo>
                  <a:lnTo>
                    <a:pt x="51" y="176"/>
                  </a:lnTo>
                  <a:lnTo>
                    <a:pt x="45" y="186"/>
                  </a:lnTo>
                  <a:lnTo>
                    <a:pt x="72" y="183"/>
                  </a:lnTo>
                  <a:lnTo>
                    <a:pt x="99" y="164"/>
                  </a:lnTo>
                  <a:lnTo>
                    <a:pt x="126" y="163"/>
                  </a:lnTo>
                  <a:lnTo>
                    <a:pt x="145" y="165"/>
                  </a:lnTo>
                  <a:lnTo>
                    <a:pt x="153" y="183"/>
                  </a:lnTo>
                  <a:lnTo>
                    <a:pt x="180" y="206"/>
                  </a:lnTo>
                  <a:lnTo>
                    <a:pt x="211" y="206"/>
                  </a:lnTo>
                  <a:lnTo>
                    <a:pt x="231" y="217"/>
                  </a:lnTo>
                  <a:lnTo>
                    <a:pt x="246" y="218"/>
                  </a:lnTo>
                  <a:lnTo>
                    <a:pt x="270" y="215"/>
                  </a:lnTo>
                  <a:lnTo>
                    <a:pt x="286" y="207"/>
                  </a:lnTo>
                  <a:lnTo>
                    <a:pt x="291" y="195"/>
                  </a:lnTo>
                  <a:lnTo>
                    <a:pt x="320" y="185"/>
                  </a:lnTo>
                  <a:lnTo>
                    <a:pt x="344" y="179"/>
                  </a:lnTo>
                  <a:lnTo>
                    <a:pt x="366" y="185"/>
                  </a:lnTo>
                  <a:lnTo>
                    <a:pt x="391" y="188"/>
                  </a:lnTo>
                  <a:lnTo>
                    <a:pt x="390" y="167"/>
                  </a:lnTo>
                  <a:lnTo>
                    <a:pt x="399" y="142"/>
                  </a:lnTo>
                  <a:lnTo>
                    <a:pt x="395" y="111"/>
                  </a:lnTo>
                  <a:lnTo>
                    <a:pt x="427" y="101"/>
                  </a:lnTo>
                  <a:lnTo>
                    <a:pt x="451" y="91"/>
                  </a:lnTo>
                  <a:lnTo>
                    <a:pt x="422" y="86"/>
                  </a:lnTo>
                  <a:lnTo>
                    <a:pt x="415" y="75"/>
                  </a:lnTo>
                  <a:lnTo>
                    <a:pt x="412" y="52"/>
                  </a:lnTo>
                  <a:lnTo>
                    <a:pt x="416" y="35"/>
                  </a:lnTo>
                  <a:lnTo>
                    <a:pt x="416" y="20"/>
                  </a:lnTo>
                  <a:lnTo>
                    <a:pt x="389" y="24"/>
                  </a:lnTo>
                  <a:lnTo>
                    <a:pt x="364" y="17"/>
                  </a:lnTo>
                  <a:lnTo>
                    <a:pt x="352" y="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4" name="Freeform 33"/>
            <p:cNvSpPr>
              <a:spLocks/>
            </p:cNvSpPr>
            <p:nvPr/>
          </p:nvSpPr>
          <p:spPr bwMode="auto">
            <a:xfrm>
              <a:off x="4375126" y="3881456"/>
              <a:ext cx="84138" cy="50800"/>
            </a:xfrm>
            <a:custGeom>
              <a:avLst/>
              <a:gdLst>
                <a:gd name="T0" fmla="*/ 2147483647 w 266"/>
                <a:gd name="T1" fmla="*/ 0 h 158"/>
                <a:gd name="T2" fmla="*/ 2147483647 w 266"/>
                <a:gd name="T3" fmla="*/ 2147483647 h 158"/>
                <a:gd name="T4" fmla="*/ 2147483647 w 266"/>
                <a:gd name="T5" fmla="*/ 2147483647 h 158"/>
                <a:gd name="T6" fmla="*/ 2147483647 w 266"/>
                <a:gd name="T7" fmla="*/ 2147483647 h 158"/>
                <a:gd name="T8" fmla="*/ 2147483647 w 266"/>
                <a:gd name="T9" fmla="*/ 2147483647 h 158"/>
                <a:gd name="T10" fmla="*/ 2147483647 w 266"/>
                <a:gd name="T11" fmla="*/ 2147483647 h 158"/>
                <a:gd name="T12" fmla="*/ 2147483647 w 266"/>
                <a:gd name="T13" fmla="*/ 2147483647 h 158"/>
                <a:gd name="T14" fmla="*/ 2147483647 w 266"/>
                <a:gd name="T15" fmla="*/ 2147483647 h 158"/>
                <a:gd name="T16" fmla="*/ 0 w 266"/>
                <a:gd name="T17" fmla="*/ 2147483647 h 158"/>
                <a:gd name="T18" fmla="*/ 2147483647 w 266"/>
                <a:gd name="T19" fmla="*/ 2147483647 h 158"/>
                <a:gd name="T20" fmla="*/ 2147483647 w 266"/>
                <a:gd name="T21" fmla="*/ 2147483647 h 158"/>
                <a:gd name="T22" fmla="*/ 2147483647 w 266"/>
                <a:gd name="T23" fmla="*/ 2147483647 h 158"/>
                <a:gd name="T24" fmla="*/ 2147483647 w 266"/>
                <a:gd name="T25" fmla="*/ 2147483647 h 158"/>
                <a:gd name="T26" fmla="*/ 2147483647 w 266"/>
                <a:gd name="T27" fmla="*/ 2147483647 h 158"/>
                <a:gd name="T28" fmla="*/ 2147483647 w 266"/>
                <a:gd name="T29" fmla="*/ 2147483647 h 158"/>
                <a:gd name="T30" fmla="*/ 2147483647 w 266"/>
                <a:gd name="T31" fmla="*/ 2147483647 h 158"/>
                <a:gd name="T32" fmla="*/ 2147483647 w 266"/>
                <a:gd name="T33" fmla="*/ 2147483647 h 158"/>
                <a:gd name="T34" fmla="*/ 2147483647 w 266"/>
                <a:gd name="T35" fmla="*/ 2147483647 h 158"/>
                <a:gd name="T36" fmla="*/ 2147483647 w 266"/>
                <a:gd name="T37" fmla="*/ 2147483647 h 158"/>
                <a:gd name="T38" fmla="*/ 2147483647 w 266"/>
                <a:gd name="T39" fmla="*/ 2147483647 h 158"/>
                <a:gd name="T40" fmla="*/ 2147483647 w 266"/>
                <a:gd name="T41" fmla="*/ 2147483647 h 158"/>
                <a:gd name="T42" fmla="*/ 2147483647 w 266"/>
                <a:gd name="T43" fmla="*/ 2147483647 h 158"/>
                <a:gd name="T44" fmla="*/ 2147483647 w 266"/>
                <a:gd name="T45" fmla="*/ 2147483647 h 158"/>
                <a:gd name="T46" fmla="*/ 2147483647 w 266"/>
                <a:gd name="T47" fmla="*/ 2147483647 h 158"/>
                <a:gd name="T48" fmla="*/ 2147483647 w 266"/>
                <a:gd name="T49" fmla="*/ 2147483647 h 158"/>
                <a:gd name="T50" fmla="*/ 2147483647 w 266"/>
                <a:gd name="T51" fmla="*/ 2147483647 h 158"/>
                <a:gd name="T52" fmla="*/ 2147483647 w 266"/>
                <a:gd name="T53" fmla="*/ 2147483647 h 158"/>
                <a:gd name="T54" fmla="*/ 2147483647 w 266"/>
                <a:gd name="T55" fmla="*/ 0 h 15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6"/>
                <a:gd name="T85" fmla="*/ 0 h 158"/>
                <a:gd name="T86" fmla="*/ 1247 w 266"/>
                <a:gd name="T87" fmla="*/ 739 h 15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6" h="158">
                  <a:moveTo>
                    <a:pt x="170" y="0"/>
                  </a:moveTo>
                  <a:lnTo>
                    <a:pt x="143" y="1"/>
                  </a:lnTo>
                  <a:lnTo>
                    <a:pt x="119" y="4"/>
                  </a:lnTo>
                  <a:lnTo>
                    <a:pt x="96" y="6"/>
                  </a:lnTo>
                  <a:lnTo>
                    <a:pt x="75" y="12"/>
                  </a:lnTo>
                  <a:lnTo>
                    <a:pt x="34" y="33"/>
                  </a:lnTo>
                  <a:lnTo>
                    <a:pt x="9" y="56"/>
                  </a:lnTo>
                  <a:lnTo>
                    <a:pt x="5" y="83"/>
                  </a:lnTo>
                  <a:lnTo>
                    <a:pt x="0" y="113"/>
                  </a:lnTo>
                  <a:lnTo>
                    <a:pt x="28" y="102"/>
                  </a:lnTo>
                  <a:lnTo>
                    <a:pt x="40" y="115"/>
                  </a:lnTo>
                  <a:lnTo>
                    <a:pt x="44" y="139"/>
                  </a:lnTo>
                  <a:lnTo>
                    <a:pt x="42" y="155"/>
                  </a:lnTo>
                  <a:lnTo>
                    <a:pt x="75" y="158"/>
                  </a:lnTo>
                  <a:lnTo>
                    <a:pt x="110" y="142"/>
                  </a:lnTo>
                  <a:lnTo>
                    <a:pt x="127" y="110"/>
                  </a:lnTo>
                  <a:lnTo>
                    <a:pt x="143" y="125"/>
                  </a:lnTo>
                  <a:lnTo>
                    <a:pt x="161" y="137"/>
                  </a:lnTo>
                  <a:lnTo>
                    <a:pt x="180" y="120"/>
                  </a:lnTo>
                  <a:lnTo>
                    <a:pt x="213" y="112"/>
                  </a:lnTo>
                  <a:lnTo>
                    <a:pt x="240" y="102"/>
                  </a:lnTo>
                  <a:lnTo>
                    <a:pt x="266" y="66"/>
                  </a:lnTo>
                  <a:lnTo>
                    <a:pt x="238" y="62"/>
                  </a:lnTo>
                  <a:lnTo>
                    <a:pt x="217" y="68"/>
                  </a:lnTo>
                  <a:lnTo>
                    <a:pt x="217" y="47"/>
                  </a:lnTo>
                  <a:lnTo>
                    <a:pt x="212" y="47"/>
                  </a:lnTo>
                  <a:lnTo>
                    <a:pt x="208" y="47"/>
                  </a:lnTo>
                  <a:lnTo>
                    <a:pt x="210" y="43"/>
                  </a:lnTo>
                  <a:lnTo>
                    <a:pt x="209" y="34"/>
                  </a:lnTo>
                  <a:lnTo>
                    <a:pt x="211" y="29"/>
                  </a:lnTo>
                  <a:lnTo>
                    <a:pt x="215" y="27"/>
                  </a:lnTo>
                  <a:lnTo>
                    <a:pt x="224" y="16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5" name="Freeform 259"/>
            <p:cNvSpPr>
              <a:spLocks/>
            </p:cNvSpPr>
            <p:nvPr/>
          </p:nvSpPr>
          <p:spPr bwMode="auto">
            <a:xfrm>
              <a:off x="4440214" y="3889393"/>
              <a:ext cx="3175" cy="6350"/>
            </a:xfrm>
            <a:custGeom>
              <a:avLst/>
              <a:gdLst>
                <a:gd name="T0" fmla="*/ 122385886 w 87"/>
                <a:gd name="T1" fmla="*/ 0 h 193"/>
                <a:gd name="T2" fmla="*/ 54971293 w 87"/>
                <a:gd name="T3" fmla="*/ 39854870 h 193"/>
                <a:gd name="T4" fmla="*/ 26585990 w 87"/>
                <a:gd name="T5" fmla="*/ 82024134 h 193"/>
                <a:gd name="T6" fmla="*/ 37231327 w 87"/>
                <a:gd name="T7" fmla="*/ 189834763 h 193"/>
                <a:gd name="T8" fmla="*/ 0 w 87"/>
                <a:gd name="T9" fmla="*/ 226163870 h 193"/>
                <a:gd name="T10" fmla="*/ 76259267 w 87"/>
                <a:gd name="T11" fmla="*/ 219147022 h 193"/>
                <a:gd name="T12" fmla="*/ 154317846 w 87"/>
                <a:gd name="T13" fmla="*/ 221462534 h 193"/>
                <a:gd name="T14" fmla="*/ 149019829 w 87"/>
                <a:gd name="T15" fmla="*/ 159382631 h 193"/>
                <a:gd name="T16" fmla="*/ 113539898 w 87"/>
                <a:gd name="T17" fmla="*/ 94917925 h 193"/>
                <a:gd name="T18" fmla="*/ 122385886 w 87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3"/>
                <a:gd name="T32" fmla="*/ 87 w 87"/>
                <a:gd name="T33" fmla="*/ 193 h 1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3">
                  <a:moveTo>
                    <a:pt x="69" y="0"/>
                  </a:moveTo>
                  <a:lnTo>
                    <a:pt x="31" y="34"/>
                  </a:lnTo>
                  <a:lnTo>
                    <a:pt x="15" y="70"/>
                  </a:lnTo>
                  <a:lnTo>
                    <a:pt x="21" y="162"/>
                  </a:lnTo>
                  <a:lnTo>
                    <a:pt x="0" y="193"/>
                  </a:lnTo>
                  <a:lnTo>
                    <a:pt x="43" y="187"/>
                  </a:lnTo>
                  <a:lnTo>
                    <a:pt x="87" y="189"/>
                  </a:lnTo>
                  <a:lnTo>
                    <a:pt x="84" y="136"/>
                  </a:lnTo>
                  <a:lnTo>
                    <a:pt x="64" y="8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6" name="Freeform 140"/>
            <p:cNvSpPr>
              <a:spLocks/>
            </p:cNvSpPr>
            <p:nvPr/>
          </p:nvSpPr>
          <p:spPr bwMode="auto">
            <a:xfrm>
              <a:off x="4181451" y="3781443"/>
              <a:ext cx="223838" cy="227013"/>
            </a:xfrm>
            <a:custGeom>
              <a:avLst/>
              <a:gdLst>
                <a:gd name="T0" fmla="*/ 2147483647 w 705"/>
                <a:gd name="T1" fmla="*/ 2147483647 h 715"/>
                <a:gd name="T2" fmla="*/ 2147483647 w 705"/>
                <a:gd name="T3" fmla="*/ 2147483647 h 715"/>
                <a:gd name="T4" fmla="*/ 2147483647 w 705"/>
                <a:gd name="T5" fmla="*/ 2147483647 h 715"/>
                <a:gd name="T6" fmla="*/ 2147483647 w 705"/>
                <a:gd name="T7" fmla="*/ 2147483647 h 715"/>
                <a:gd name="T8" fmla="*/ 2147483647 w 705"/>
                <a:gd name="T9" fmla="*/ 2147483647 h 715"/>
                <a:gd name="T10" fmla="*/ 2147483647 w 705"/>
                <a:gd name="T11" fmla="*/ 2147483647 h 715"/>
                <a:gd name="T12" fmla="*/ 2147483647 w 705"/>
                <a:gd name="T13" fmla="*/ 2147483647 h 715"/>
                <a:gd name="T14" fmla="*/ 2147483647 w 705"/>
                <a:gd name="T15" fmla="*/ 2147483647 h 715"/>
                <a:gd name="T16" fmla="*/ 2147483647 w 705"/>
                <a:gd name="T17" fmla="*/ 2147483647 h 715"/>
                <a:gd name="T18" fmla="*/ 2147483647 w 705"/>
                <a:gd name="T19" fmla="*/ 2147483647 h 715"/>
                <a:gd name="T20" fmla="*/ 2147483647 w 705"/>
                <a:gd name="T21" fmla="*/ 2147483647 h 715"/>
                <a:gd name="T22" fmla="*/ 2147483647 w 705"/>
                <a:gd name="T23" fmla="*/ 2147483647 h 715"/>
                <a:gd name="T24" fmla="*/ 2147483647 w 705"/>
                <a:gd name="T25" fmla="*/ 2147483647 h 715"/>
                <a:gd name="T26" fmla="*/ 0 w 705"/>
                <a:gd name="T27" fmla="*/ 2147483647 h 715"/>
                <a:gd name="T28" fmla="*/ 2147483647 w 705"/>
                <a:gd name="T29" fmla="*/ 2147483647 h 715"/>
                <a:gd name="T30" fmla="*/ 2147483647 w 705"/>
                <a:gd name="T31" fmla="*/ 2147483647 h 715"/>
                <a:gd name="T32" fmla="*/ 2147483647 w 705"/>
                <a:gd name="T33" fmla="*/ 2147483647 h 715"/>
                <a:gd name="T34" fmla="*/ 2147483647 w 705"/>
                <a:gd name="T35" fmla="*/ 2147483647 h 715"/>
                <a:gd name="T36" fmla="*/ 2147483647 w 705"/>
                <a:gd name="T37" fmla="*/ 2147483647 h 715"/>
                <a:gd name="T38" fmla="*/ 2147483647 w 705"/>
                <a:gd name="T39" fmla="*/ 2147483647 h 715"/>
                <a:gd name="T40" fmla="*/ 2147483647 w 705"/>
                <a:gd name="T41" fmla="*/ 2147483647 h 715"/>
                <a:gd name="T42" fmla="*/ 2147483647 w 705"/>
                <a:gd name="T43" fmla="*/ 2147483647 h 715"/>
                <a:gd name="T44" fmla="*/ 2147483647 w 705"/>
                <a:gd name="T45" fmla="*/ 2147483647 h 715"/>
                <a:gd name="T46" fmla="*/ 2147483647 w 705"/>
                <a:gd name="T47" fmla="*/ 2147483647 h 715"/>
                <a:gd name="T48" fmla="*/ 2147483647 w 705"/>
                <a:gd name="T49" fmla="*/ 2147483647 h 715"/>
                <a:gd name="T50" fmla="*/ 2147483647 w 705"/>
                <a:gd name="T51" fmla="*/ 2147483647 h 715"/>
                <a:gd name="T52" fmla="*/ 2147483647 w 705"/>
                <a:gd name="T53" fmla="*/ 2147483647 h 715"/>
                <a:gd name="T54" fmla="*/ 2147483647 w 705"/>
                <a:gd name="T55" fmla="*/ 2147483647 h 715"/>
                <a:gd name="T56" fmla="*/ 2147483647 w 705"/>
                <a:gd name="T57" fmla="*/ 2147483647 h 715"/>
                <a:gd name="T58" fmla="*/ 2147483647 w 705"/>
                <a:gd name="T59" fmla="*/ 2147483647 h 715"/>
                <a:gd name="T60" fmla="*/ 2147483647 w 705"/>
                <a:gd name="T61" fmla="*/ 2147483647 h 715"/>
                <a:gd name="T62" fmla="*/ 2147483647 w 705"/>
                <a:gd name="T63" fmla="*/ 2147483647 h 715"/>
                <a:gd name="T64" fmla="*/ 2147483647 w 705"/>
                <a:gd name="T65" fmla="*/ 2147483647 h 715"/>
                <a:gd name="T66" fmla="*/ 2147483647 w 705"/>
                <a:gd name="T67" fmla="*/ 2147483647 h 715"/>
                <a:gd name="T68" fmla="*/ 2147483647 w 705"/>
                <a:gd name="T69" fmla="*/ 2147483647 h 715"/>
                <a:gd name="T70" fmla="*/ 2147483647 w 705"/>
                <a:gd name="T71" fmla="*/ 2147483647 h 715"/>
                <a:gd name="T72" fmla="*/ 2147483647 w 705"/>
                <a:gd name="T73" fmla="*/ 2147483647 h 715"/>
                <a:gd name="T74" fmla="*/ 2147483647 w 705"/>
                <a:gd name="T75" fmla="*/ 2147483647 h 715"/>
                <a:gd name="T76" fmla="*/ 2147483647 w 705"/>
                <a:gd name="T77" fmla="*/ 2147483647 h 715"/>
                <a:gd name="T78" fmla="*/ 2147483647 w 705"/>
                <a:gd name="T79" fmla="*/ 2147483647 h 715"/>
                <a:gd name="T80" fmla="*/ 2147483647 w 705"/>
                <a:gd name="T81" fmla="*/ 2147483647 h 715"/>
                <a:gd name="T82" fmla="*/ 2147483647 w 705"/>
                <a:gd name="T83" fmla="*/ 2147483647 h 715"/>
                <a:gd name="T84" fmla="*/ 2147483647 w 705"/>
                <a:gd name="T85" fmla="*/ 2147483647 h 715"/>
                <a:gd name="T86" fmla="*/ 2147483647 w 705"/>
                <a:gd name="T87" fmla="*/ 2147483647 h 715"/>
                <a:gd name="T88" fmla="*/ 2147483647 w 705"/>
                <a:gd name="T89" fmla="*/ 2147483647 h 715"/>
                <a:gd name="T90" fmla="*/ 2147483647 w 705"/>
                <a:gd name="T91" fmla="*/ 2147483647 h 715"/>
                <a:gd name="T92" fmla="*/ 2147483647 w 705"/>
                <a:gd name="T93" fmla="*/ 2147483647 h 715"/>
                <a:gd name="T94" fmla="*/ 2147483647 w 705"/>
                <a:gd name="T95" fmla="*/ 2147483647 h 715"/>
                <a:gd name="T96" fmla="*/ 2147483647 w 705"/>
                <a:gd name="T97" fmla="*/ 2147483647 h 715"/>
                <a:gd name="T98" fmla="*/ 2147483647 w 705"/>
                <a:gd name="T99" fmla="*/ 2147483647 h 715"/>
                <a:gd name="T100" fmla="*/ 2147483647 w 705"/>
                <a:gd name="T101" fmla="*/ 2147483647 h 715"/>
                <a:gd name="T102" fmla="*/ 2147483647 w 705"/>
                <a:gd name="T103" fmla="*/ 2147483647 h 715"/>
                <a:gd name="T104" fmla="*/ 2147483647 w 705"/>
                <a:gd name="T105" fmla="*/ 2147483647 h 715"/>
                <a:gd name="T106" fmla="*/ 2147483647 w 705"/>
                <a:gd name="T107" fmla="*/ 0 h 71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05"/>
                <a:gd name="T163" fmla="*/ 0 h 715"/>
                <a:gd name="T164" fmla="*/ 1310023 w 705"/>
                <a:gd name="T165" fmla="*/ 1325563 h 71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05" h="715">
                  <a:moveTo>
                    <a:pt x="414" y="0"/>
                  </a:moveTo>
                  <a:lnTo>
                    <a:pt x="387" y="1"/>
                  </a:lnTo>
                  <a:lnTo>
                    <a:pt x="365" y="38"/>
                  </a:lnTo>
                  <a:lnTo>
                    <a:pt x="370" y="57"/>
                  </a:lnTo>
                  <a:lnTo>
                    <a:pt x="356" y="76"/>
                  </a:lnTo>
                  <a:lnTo>
                    <a:pt x="337" y="97"/>
                  </a:lnTo>
                  <a:lnTo>
                    <a:pt x="320" y="120"/>
                  </a:lnTo>
                  <a:lnTo>
                    <a:pt x="302" y="124"/>
                  </a:lnTo>
                  <a:lnTo>
                    <a:pt x="283" y="130"/>
                  </a:lnTo>
                  <a:lnTo>
                    <a:pt x="272" y="147"/>
                  </a:lnTo>
                  <a:lnTo>
                    <a:pt x="264" y="158"/>
                  </a:lnTo>
                  <a:lnTo>
                    <a:pt x="251" y="176"/>
                  </a:lnTo>
                  <a:lnTo>
                    <a:pt x="229" y="170"/>
                  </a:lnTo>
                  <a:lnTo>
                    <a:pt x="200" y="161"/>
                  </a:lnTo>
                  <a:lnTo>
                    <a:pt x="185" y="138"/>
                  </a:lnTo>
                  <a:lnTo>
                    <a:pt x="160" y="143"/>
                  </a:lnTo>
                  <a:lnTo>
                    <a:pt x="156" y="158"/>
                  </a:lnTo>
                  <a:lnTo>
                    <a:pt x="163" y="182"/>
                  </a:lnTo>
                  <a:lnTo>
                    <a:pt x="175" y="209"/>
                  </a:lnTo>
                  <a:lnTo>
                    <a:pt x="169" y="224"/>
                  </a:lnTo>
                  <a:lnTo>
                    <a:pt x="152" y="233"/>
                  </a:lnTo>
                  <a:lnTo>
                    <a:pt x="126" y="242"/>
                  </a:lnTo>
                  <a:lnTo>
                    <a:pt x="105" y="228"/>
                  </a:lnTo>
                  <a:lnTo>
                    <a:pt x="83" y="212"/>
                  </a:lnTo>
                  <a:lnTo>
                    <a:pt x="55" y="223"/>
                  </a:lnTo>
                  <a:lnTo>
                    <a:pt x="26" y="222"/>
                  </a:lnTo>
                  <a:lnTo>
                    <a:pt x="3" y="224"/>
                  </a:lnTo>
                  <a:lnTo>
                    <a:pt x="0" y="251"/>
                  </a:lnTo>
                  <a:lnTo>
                    <a:pt x="14" y="268"/>
                  </a:lnTo>
                  <a:lnTo>
                    <a:pt x="15" y="284"/>
                  </a:lnTo>
                  <a:lnTo>
                    <a:pt x="24" y="297"/>
                  </a:lnTo>
                  <a:lnTo>
                    <a:pt x="46" y="312"/>
                  </a:lnTo>
                  <a:lnTo>
                    <a:pt x="62" y="317"/>
                  </a:lnTo>
                  <a:lnTo>
                    <a:pt x="85" y="325"/>
                  </a:lnTo>
                  <a:lnTo>
                    <a:pt x="108" y="338"/>
                  </a:lnTo>
                  <a:lnTo>
                    <a:pt x="124" y="351"/>
                  </a:lnTo>
                  <a:lnTo>
                    <a:pt x="144" y="367"/>
                  </a:lnTo>
                  <a:lnTo>
                    <a:pt x="164" y="379"/>
                  </a:lnTo>
                  <a:lnTo>
                    <a:pt x="149" y="402"/>
                  </a:lnTo>
                  <a:lnTo>
                    <a:pt x="161" y="426"/>
                  </a:lnTo>
                  <a:lnTo>
                    <a:pt x="184" y="444"/>
                  </a:lnTo>
                  <a:lnTo>
                    <a:pt x="188" y="476"/>
                  </a:lnTo>
                  <a:lnTo>
                    <a:pt x="201" y="505"/>
                  </a:lnTo>
                  <a:lnTo>
                    <a:pt x="192" y="535"/>
                  </a:lnTo>
                  <a:lnTo>
                    <a:pt x="193" y="571"/>
                  </a:lnTo>
                  <a:lnTo>
                    <a:pt x="185" y="608"/>
                  </a:lnTo>
                  <a:lnTo>
                    <a:pt x="177" y="641"/>
                  </a:lnTo>
                  <a:lnTo>
                    <a:pt x="167" y="664"/>
                  </a:lnTo>
                  <a:lnTo>
                    <a:pt x="205" y="672"/>
                  </a:lnTo>
                  <a:lnTo>
                    <a:pt x="238" y="671"/>
                  </a:lnTo>
                  <a:lnTo>
                    <a:pt x="262" y="669"/>
                  </a:lnTo>
                  <a:lnTo>
                    <a:pt x="290" y="676"/>
                  </a:lnTo>
                  <a:lnTo>
                    <a:pt x="312" y="677"/>
                  </a:lnTo>
                  <a:lnTo>
                    <a:pt x="343" y="684"/>
                  </a:lnTo>
                  <a:lnTo>
                    <a:pt x="365" y="673"/>
                  </a:lnTo>
                  <a:lnTo>
                    <a:pt x="387" y="684"/>
                  </a:lnTo>
                  <a:lnTo>
                    <a:pt x="397" y="682"/>
                  </a:lnTo>
                  <a:lnTo>
                    <a:pt x="406" y="682"/>
                  </a:lnTo>
                  <a:lnTo>
                    <a:pt x="407" y="688"/>
                  </a:lnTo>
                  <a:lnTo>
                    <a:pt x="433" y="715"/>
                  </a:lnTo>
                  <a:lnTo>
                    <a:pt x="444" y="690"/>
                  </a:lnTo>
                  <a:lnTo>
                    <a:pt x="452" y="671"/>
                  </a:lnTo>
                  <a:lnTo>
                    <a:pt x="464" y="659"/>
                  </a:lnTo>
                  <a:lnTo>
                    <a:pt x="481" y="647"/>
                  </a:lnTo>
                  <a:lnTo>
                    <a:pt x="511" y="657"/>
                  </a:lnTo>
                  <a:lnTo>
                    <a:pt x="536" y="664"/>
                  </a:lnTo>
                  <a:lnTo>
                    <a:pt x="555" y="688"/>
                  </a:lnTo>
                  <a:lnTo>
                    <a:pt x="582" y="692"/>
                  </a:lnTo>
                  <a:lnTo>
                    <a:pt x="613" y="700"/>
                  </a:lnTo>
                  <a:lnTo>
                    <a:pt x="635" y="684"/>
                  </a:lnTo>
                  <a:lnTo>
                    <a:pt x="652" y="664"/>
                  </a:lnTo>
                  <a:lnTo>
                    <a:pt x="654" y="648"/>
                  </a:lnTo>
                  <a:lnTo>
                    <a:pt x="677" y="630"/>
                  </a:lnTo>
                  <a:lnTo>
                    <a:pt x="661" y="599"/>
                  </a:lnTo>
                  <a:lnTo>
                    <a:pt x="661" y="576"/>
                  </a:lnTo>
                  <a:lnTo>
                    <a:pt x="659" y="548"/>
                  </a:lnTo>
                  <a:lnTo>
                    <a:pt x="654" y="515"/>
                  </a:lnTo>
                  <a:lnTo>
                    <a:pt x="657" y="497"/>
                  </a:lnTo>
                  <a:lnTo>
                    <a:pt x="668" y="470"/>
                  </a:lnTo>
                  <a:lnTo>
                    <a:pt x="650" y="470"/>
                  </a:lnTo>
                  <a:lnTo>
                    <a:pt x="655" y="450"/>
                  </a:lnTo>
                  <a:lnTo>
                    <a:pt x="652" y="432"/>
                  </a:lnTo>
                  <a:lnTo>
                    <a:pt x="640" y="419"/>
                  </a:lnTo>
                  <a:lnTo>
                    <a:pt x="611" y="426"/>
                  </a:lnTo>
                  <a:lnTo>
                    <a:pt x="616" y="398"/>
                  </a:lnTo>
                  <a:lnTo>
                    <a:pt x="619" y="371"/>
                  </a:lnTo>
                  <a:lnTo>
                    <a:pt x="642" y="345"/>
                  </a:lnTo>
                  <a:lnTo>
                    <a:pt x="664" y="337"/>
                  </a:lnTo>
                  <a:lnTo>
                    <a:pt x="685" y="325"/>
                  </a:lnTo>
                  <a:lnTo>
                    <a:pt x="689" y="277"/>
                  </a:lnTo>
                  <a:lnTo>
                    <a:pt x="701" y="247"/>
                  </a:lnTo>
                  <a:lnTo>
                    <a:pt x="705" y="208"/>
                  </a:lnTo>
                  <a:lnTo>
                    <a:pt x="678" y="189"/>
                  </a:lnTo>
                  <a:lnTo>
                    <a:pt x="654" y="189"/>
                  </a:lnTo>
                  <a:lnTo>
                    <a:pt x="638" y="173"/>
                  </a:lnTo>
                  <a:lnTo>
                    <a:pt x="621" y="137"/>
                  </a:lnTo>
                  <a:lnTo>
                    <a:pt x="615" y="149"/>
                  </a:lnTo>
                  <a:lnTo>
                    <a:pt x="607" y="149"/>
                  </a:lnTo>
                  <a:lnTo>
                    <a:pt x="601" y="146"/>
                  </a:lnTo>
                  <a:lnTo>
                    <a:pt x="597" y="155"/>
                  </a:lnTo>
                  <a:lnTo>
                    <a:pt x="572" y="144"/>
                  </a:lnTo>
                  <a:lnTo>
                    <a:pt x="551" y="127"/>
                  </a:lnTo>
                  <a:lnTo>
                    <a:pt x="548" y="95"/>
                  </a:lnTo>
                  <a:lnTo>
                    <a:pt x="522" y="97"/>
                  </a:lnTo>
                  <a:lnTo>
                    <a:pt x="502" y="85"/>
                  </a:lnTo>
                  <a:lnTo>
                    <a:pt x="484" y="65"/>
                  </a:lnTo>
                  <a:lnTo>
                    <a:pt x="471" y="45"/>
                  </a:lnTo>
                  <a:lnTo>
                    <a:pt x="449" y="37"/>
                  </a:lnTo>
                  <a:lnTo>
                    <a:pt x="441" y="18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7" name="Freeform 150"/>
            <p:cNvSpPr>
              <a:spLocks/>
            </p:cNvSpPr>
            <p:nvPr/>
          </p:nvSpPr>
          <p:spPr bwMode="auto">
            <a:xfrm>
              <a:off x="4389414" y="3898918"/>
              <a:ext cx="209550" cy="225425"/>
            </a:xfrm>
            <a:custGeom>
              <a:avLst/>
              <a:gdLst>
                <a:gd name="T0" fmla="*/ 2147483647 w 660"/>
                <a:gd name="T1" fmla="*/ 2147483647 h 713"/>
                <a:gd name="T2" fmla="*/ 2147483647 w 660"/>
                <a:gd name="T3" fmla="*/ 2147483647 h 713"/>
                <a:gd name="T4" fmla="*/ 2147483647 w 660"/>
                <a:gd name="T5" fmla="*/ 2147483647 h 713"/>
                <a:gd name="T6" fmla="*/ 2147483647 w 660"/>
                <a:gd name="T7" fmla="*/ 2147483647 h 713"/>
                <a:gd name="T8" fmla="*/ 2147483647 w 660"/>
                <a:gd name="T9" fmla="*/ 2147483647 h 713"/>
                <a:gd name="T10" fmla="*/ 2147483647 w 660"/>
                <a:gd name="T11" fmla="*/ 2147483647 h 713"/>
                <a:gd name="T12" fmla="*/ 2147483647 w 660"/>
                <a:gd name="T13" fmla="*/ 2147483647 h 713"/>
                <a:gd name="T14" fmla="*/ 2147483647 w 660"/>
                <a:gd name="T15" fmla="*/ 2147483647 h 713"/>
                <a:gd name="T16" fmla="*/ 2147483647 w 660"/>
                <a:gd name="T17" fmla="*/ 2147483647 h 713"/>
                <a:gd name="T18" fmla="*/ 2147483647 w 660"/>
                <a:gd name="T19" fmla="*/ 2147483647 h 713"/>
                <a:gd name="T20" fmla="*/ 2147483647 w 660"/>
                <a:gd name="T21" fmla="*/ 2147483647 h 713"/>
                <a:gd name="T22" fmla="*/ 2147483647 w 660"/>
                <a:gd name="T23" fmla="*/ 2147483647 h 713"/>
                <a:gd name="T24" fmla="*/ 2147483647 w 660"/>
                <a:gd name="T25" fmla="*/ 2147483647 h 713"/>
                <a:gd name="T26" fmla="*/ 2147483647 w 660"/>
                <a:gd name="T27" fmla="*/ 2147483647 h 713"/>
                <a:gd name="T28" fmla="*/ 2147483647 w 660"/>
                <a:gd name="T29" fmla="*/ 2147483647 h 713"/>
                <a:gd name="T30" fmla="*/ 2147483647 w 660"/>
                <a:gd name="T31" fmla="*/ 2147483647 h 713"/>
                <a:gd name="T32" fmla="*/ 2147483647 w 660"/>
                <a:gd name="T33" fmla="*/ 2147483647 h 713"/>
                <a:gd name="T34" fmla="*/ 2147483647 w 660"/>
                <a:gd name="T35" fmla="*/ 2147483647 h 713"/>
                <a:gd name="T36" fmla="*/ 2147483647 w 660"/>
                <a:gd name="T37" fmla="*/ 2147483647 h 713"/>
                <a:gd name="T38" fmla="*/ 2147483647 w 660"/>
                <a:gd name="T39" fmla="*/ 2147483647 h 713"/>
                <a:gd name="T40" fmla="*/ 2147483647 w 660"/>
                <a:gd name="T41" fmla="*/ 2147483647 h 713"/>
                <a:gd name="T42" fmla="*/ 2147483647 w 660"/>
                <a:gd name="T43" fmla="*/ 2147483647 h 713"/>
                <a:gd name="T44" fmla="*/ 2147483647 w 660"/>
                <a:gd name="T45" fmla="*/ 2147483647 h 713"/>
                <a:gd name="T46" fmla="*/ 2147483647 w 660"/>
                <a:gd name="T47" fmla="*/ 2147483647 h 713"/>
                <a:gd name="T48" fmla="*/ 2147483647 w 660"/>
                <a:gd name="T49" fmla="*/ 2147483647 h 713"/>
                <a:gd name="T50" fmla="*/ 2147483647 w 660"/>
                <a:gd name="T51" fmla="*/ 2147483647 h 713"/>
                <a:gd name="T52" fmla="*/ 2147483647 w 660"/>
                <a:gd name="T53" fmla="*/ 2147483647 h 713"/>
                <a:gd name="T54" fmla="*/ 2147483647 w 660"/>
                <a:gd name="T55" fmla="*/ 2147483647 h 713"/>
                <a:gd name="T56" fmla="*/ 2147483647 w 660"/>
                <a:gd name="T57" fmla="*/ 2147483647 h 713"/>
                <a:gd name="T58" fmla="*/ 2147483647 w 660"/>
                <a:gd name="T59" fmla="*/ 2147483647 h 713"/>
                <a:gd name="T60" fmla="*/ 2147483647 w 660"/>
                <a:gd name="T61" fmla="*/ 2147483647 h 713"/>
                <a:gd name="T62" fmla="*/ 2147483647 w 660"/>
                <a:gd name="T63" fmla="*/ 2147483647 h 713"/>
                <a:gd name="T64" fmla="*/ 2147483647 w 660"/>
                <a:gd name="T65" fmla="*/ 2147483647 h 713"/>
                <a:gd name="T66" fmla="*/ 2147483647 w 660"/>
                <a:gd name="T67" fmla="*/ 2147483647 h 713"/>
                <a:gd name="T68" fmla="*/ 2147483647 w 660"/>
                <a:gd name="T69" fmla="*/ 2147483647 h 713"/>
                <a:gd name="T70" fmla="*/ 2147483647 w 660"/>
                <a:gd name="T71" fmla="*/ 2147483647 h 713"/>
                <a:gd name="T72" fmla="*/ 2147483647 w 660"/>
                <a:gd name="T73" fmla="*/ 2147483647 h 713"/>
                <a:gd name="T74" fmla="*/ 2147483647 w 660"/>
                <a:gd name="T75" fmla="*/ 2147483647 h 713"/>
                <a:gd name="T76" fmla="*/ 2147483647 w 660"/>
                <a:gd name="T77" fmla="*/ 2147483647 h 713"/>
                <a:gd name="T78" fmla="*/ 2147483647 w 660"/>
                <a:gd name="T79" fmla="*/ 0 h 713"/>
                <a:gd name="T80" fmla="*/ 2147483647 w 660"/>
                <a:gd name="T81" fmla="*/ 2147483647 h 713"/>
                <a:gd name="T82" fmla="*/ 2147483647 w 660"/>
                <a:gd name="T83" fmla="*/ 2147483647 h 713"/>
                <a:gd name="T84" fmla="*/ 2147483647 w 660"/>
                <a:gd name="T85" fmla="*/ 2147483647 h 713"/>
                <a:gd name="T86" fmla="*/ 2147483647 w 660"/>
                <a:gd name="T87" fmla="*/ 2147483647 h 713"/>
                <a:gd name="T88" fmla="*/ 2147483647 w 660"/>
                <a:gd name="T89" fmla="*/ 2147483647 h 713"/>
                <a:gd name="T90" fmla="*/ 0 w 660"/>
                <a:gd name="T91" fmla="*/ 2147483647 h 713"/>
                <a:gd name="T92" fmla="*/ 2147483647 w 660"/>
                <a:gd name="T93" fmla="*/ 2147483647 h 713"/>
                <a:gd name="T94" fmla="*/ 2147483647 w 660"/>
                <a:gd name="T95" fmla="*/ 2147483647 h 7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60"/>
                <a:gd name="T145" fmla="*/ 0 h 713"/>
                <a:gd name="T146" fmla="*/ 774 w 660"/>
                <a:gd name="T147" fmla="*/ 848 h 71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60" h="713">
                  <a:moveTo>
                    <a:pt x="52" y="240"/>
                  </a:moveTo>
                  <a:lnTo>
                    <a:pt x="67" y="215"/>
                  </a:lnTo>
                  <a:lnTo>
                    <a:pt x="90" y="217"/>
                  </a:lnTo>
                  <a:lnTo>
                    <a:pt x="100" y="195"/>
                  </a:lnTo>
                  <a:lnTo>
                    <a:pt x="119" y="184"/>
                  </a:lnTo>
                  <a:lnTo>
                    <a:pt x="142" y="178"/>
                  </a:lnTo>
                  <a:lnTo>
                    <a:pt x="164" y="188"/>
                  </a:lnTo>
                  <a:lnTo>
                    <a:pt x="188" y="211"/>
                  </a:lnTo>
                  <a:lnTo>
                    <a:pt x="200" y="232"/>
                  </a:lnTo>
                  <a:lnTo>
                    <a:pt x="200" y="278"/>
                  </a:lnTo>
                  <a:lnTo>
                    <a:pt x="211" y="314"/>
                  </a:lnTo>
                  <a:lnTo>
                    <a:pt x="217" y="352"/>
                  </a:lnTo>
                  <a:lnTo>
                    <a:pt x="259" y="380"/>
                  </a:lnTo>
                  <a:lnTo>
                    <a:pt x="292" y="391"/>
                  </a:lnTo>
                  <a:lnTo>
                    <a:pt x="335" y="438"/>
                  </a:lnTo>
                  <a:lnTo>
                    <a:pt x="357" y="453"/>
                  </a:lnTo>
                  <a:lnTo>
                    <a:pt x="391" y="455"/>
                  </a:lnTo>
                  <a:lnTo>
                    <a:pt x="402" y="485"/>
                  </a:lnTo>
                  <a:lnTo>
                    <a:pt x="418" y="492"/>
                  </a:lnTo>
                  <a:lnTo>
                    <a:pt x="424" y="508"/>
                  </a:lnTo>
                  <a:lnTo>
                    <a:pt x="441" y="504"/>
                  </a:lnTo>
                  <a:lnTo>
                    <a:pt x="453" y="517"/>
                  </a:lnTo>
                  <a:lnTo>
                    <a:pt x="458" y="545"/>
                  </a:lnTo>
                  <a:lnTo>
                    <a:pt x="473" y="558"/>
                  </a:lnTo>
                  <a:lnTo>
                    <a:pt x="495" y="555"/>
                  </a:lnTo>
                  <a:lnTo>
                    <a:pt x="494" y="592"/>
                  </a:lnTo>
                  <a:lnTo>
                    <a:pt x="510" y="625"/>
                  </a:lnTo>
                  <a:lnTo>
                    <a:pt x="517" y="655"/>
                  </a:lnTo>
                  <a:lnTo>
                    <a:pt x="497" y="670"/>
                  </a:lnTo>
                  <a:lnTo>
                    <a:pt x="482" y="706"/>
                  </a:lnTo>
                  <a:lnTo>
                    <a:pt x="501" y="713"/>
                  </a:lnTo>
                  <a:lnTo>
                    <a:pt x="518" y="693"/>
                  </a:lnTo>
                  <a:lnTo>
                    <a:pt x="538" y="682"/>
                  </a:lnTo>
                  <a:lnTo>
                    <a:pt x="530" y="666"/>
                  </a:lnTo>
                  <a:lnTo>
                    <a:pt x="541" y="649"/>
                  </a:lnTo>
                  <a:lnTo>
                    <a:pt x="556" y="648"/>
                  </a:lnTo>
                  <a:lnTo>
                    <a:pt x="570" y="640"/>
                  </a:lnTo>
                  <a:lnTo>
                    <a:pt x="567" y="616"/>
                  </a:lnTo>
                  <a:lnTo>
                    <a:pt x="554" y="597"/>
                  </a:lnTo>
                  <a:lnTo>
                    <a:pt x="538" y="593"/>
                  </a:lnTo>
                  <a:lnTo>
                    <a:pt x="538" y="570"/>
                  </a:lnTo>
                  <a:lnTo>
                    <a:pt x="552" y="542"/>
                  </a:lnTo>
                  <a:lnTo>
                    <a:pt x="574" y="530"/>
                  </a:lnTo>
                  <a:lnTo>
                    <a:pt x="606" y="531"/>
                  </a:lnTo>
                  <a:lnTo>
                    <a:pt x="627" y="551"/>
                  </a:lnTo>
                  <a:lnTo>
                    <a:pt x="645" y="569"/>
                  </a:lnTo>
                  <a:lnTo>
                    <a:pt x="660" y="554"/>
                  </a:lnTo>
                  <a:lnTo>
                    <a:pt x="656" y="528"/>
                  </a:lnTo>
                  <a:lnTo>
                    <a:pt x="634" y="513"/>
                  </a:lnTo>
                  <a:lnTo>
                    <a:pt x="602" y="492"/>
                  </a:lnTo>
                  <a:lnTo>
                    <a:pt x="571" y="474"/>
                  </a:lnTo>
                  <a:lnTo>
                    <a:pt x="532" y="466"/>
                  </a:lnTo>
                  <a:lnTo>
                    <a:pt x="511" y="443"/>
                  </a:lnTo>
                  <a:lnTo>
                    <a:pt x="530" y="432"/>
                  </a:lnTo>
                  <a:lnTo>
                    <a:pt x="526" y="412"/>
                  </a:lnTo>
                  <a:lnTo>
                    <a:pt x="511" y="415"/>
                  </a:lnTo>
                  <a:lnTo>
                    <a:pt x="487" y="413"/>
                  </a:lnTo>
                  <a:lnTo>
                    <a:pt x="464" y="406"/>
                  </a:lnTo>
                  <a:lnTo>
                    <a:pt x="447" y="386"/>
                  </a:lnTo>
                  <a:lnTo>
                    <a:pt x="420" y="353"/>
                  </a:lnTo>
                  <a:lnTo>
                    <a:pt x="402" y="313"/>
                  </a:lnTo>
                  <a:lnTo>
                    <a:pt x="400" y="271"/>
                  </a:lnTo>
                  <a:lnTo>
                    <a:pt x="379" y="260"/>
                  </a:lnTo>
                  <a:lnTo>
                    <a:pt x="351" y="236"/>
                  </a:lnTo>
                  <a:lnTo>
                    <a:pt x="321" y="221"/>
                  </a:lnTo>
                  <a:lnTo>
                    <a:pt x="320" y="194"/>
                  </a:lnTo>
                  <a:lnTo>
                    <a:pt x="327" y="170"/>
                  </a:lnTo>
                  <a:lnTo>
                    <a:pt x="339" y="158"/>
                  </a:lnTo>
                  <a:lnTo>
                    <a:pt x="322" y="123"/>
                  </a:lnTo>
                  <a:lnTo>
                    <a:pt x="337" y="98"/>
                  </a:lnTo>
                  <a:lnTo>
                    <a:pt x="366" y="97"/>
                  </a:lnTo>
                  <a:lnTo>
                    <a:pt x="390" y="92"/>
                  </a:lnTo>
                  <a:lnTo>
                    <a:pt x="399" y="79"/>
                  </a:lnTo>
                  <a:lnTo>
                    <a:pt x="399" y="56"/>
                  </a:lnTo>
                  <a:lnTo>
                    <a:pt x="384" y="42"/>
                  </a:lnTo>
                  <a:lnTo>
                    <a:pt x="349" y="42"/>
                  </a:lnTo>
                  <a:lnTo>
                    <a:pt x="322" y="22"/>
                  </a:lnTo>
                  <a:lnTo>
                    <a:pt x="313" y="0"/>
                  </a:lnTo>
                  <a:lnTo>
                    <a:pt x="294" y="0"/>
                  </a:lnTo>
                  <a:lnTo>
                    <a:pt x="265" y="3"/>
                  </a:lnTo>
                  <a:lnTo>
                    <a:pt x="240" y="21"/>
                  </a:lnTo>
                  <a:lnTo>
                    <a:pt x="217" y="21"/>
                  </a:lnTo>
                  <a:lnTo>
                    <a:pt x="207" y="36"/>
                  </a:lnTo>
                  <a:lnTo>
                    <a:pt x="190" y="54"/>
                  </a:lnTo>
                  <a:lnTo>
                    <a:pt x="159" y="63"/>
                  </a:lnTo>
                  <a:lnTo>
                    <a:pt x="138" y="66"/>
                  </a:lnTo>
                  <a:lnTo>
                    <a:pt x="115" y="85"/>
                  </a:lnTo>
                  <a:lnTo>
                    <a:pt x="99" y="73"/>
                  </a:lnTo>
                  <a:lnTo>
                    <a:pt x="82" y="57"/>
                  </a:lnTo>
                  <a:lnTo>
                    <a:pt x="64" y="88"/>
                  </a:lnTo>
                  <a:lnTo>
                    <a:pt x="33" y="105"/>
                  </a:lnTo>
                  <a:lnTo>
                    <a:pt x="13" y="103"/>
                  </a:lnTo>
                  <a:lnTo>
                    <a:pt x="0" y="132"/>
                  </a:lnTo>
                  <a:lnTo>
                    <a:pt x="0" y="148"/>
                  </a:lnTo>
                  <a:lnTo>
                    <a:pt x="3" y="184"/>
                  </a:lnTo>
                  <a:lnTo>
                    <a:pt x="6" y="211"/>
                  </a:lnTo>
                  <a:lnTo>
                    <a:pt x="5" y="230"/>
                  </a:lnTo>
                  <a:lnTo>
                    <a:pt x="21" y="262"/>
                  </a:lnTo>
                  <a:lnTo>
                    <a:pt x="52" y="24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48" name="Group 262"/>
            <p:cNvGrpSpPr>
              <a:grpSpLocks/>
            </p:cNvGrpSpPr>
            <p:nvPr/>
          </p:nvGrpSpPr>
          <p:grpSpPr bwMode="auto">
            <a:xfrm>
              <a:off x="4383064" y="4808614"/>
              <a:ext cx="82550" cy="73026"/>
              <a:chOff x="12536" y="13125"/>
              <a:chExt cx="262" cy="230"/>
            </a:xfrm>
            <a:grpFill/>
          </p:grpSpPr>
          <p:sp>
            <p:nvSpPr>
              <p:cNvPr id="685" name="Freeform 83"/>
              <p:cNvSpPr>
                <a:spLocks/>
              </p:cNvSpPr>
              <p:nvPr/>
            </p:nvSpPr>
            <p:spPr bwMode="auto">
              <a:xfrm>
                <a:off x="12707" y="13176"/>
                <a:ext cx="91" cy="74"/>
              </a:xfrm>
              <a:custGeom>
                <a:avLst/>
                <a:gdLst>
                  <a:gd name="T0" fmla="*/ 64294 w 91"/>
                  <a:gd name="T1" fmla="*/ 0 h 74"/>
                  <a:gd name="T2" fmla="*/ 94060 w 91"/>
                  <a:gd name="T3" fmla="*/ 28575 h 74"/>
                  <a:gd name="T4" fmla="*/ 136922 w 91"/>
                  <a:gd name="T5" fmla="*/ 35719 h 74"/>
                  <a:gd name="T6" fmla="*/ 170260 w 91"/>
                  <a:gd name="T7" fmla="*/ 38100 h 74"/>
                  <a:gd name="T8" fmla="*/ 174929 w 91"/>
                  <a:gd name="T9" fmla="*/ 115442 h 74"/>
                  <a:gd name="T10" fmla="*/ 173667 w 91"/>
                  <a:gd name="T11" fmla="*/ 189653 h 74"/>
                  <a:gd name="T12" fmla="*/ 81344 w 91"/>
                  <a:gd name="T13" fmla="*/ 181938 h 74"/>
                  <a:gd name="T14" fmla="*/ 1150 w 91"/>
                  <a:gd name="T15" fmla="*/ 195602 h 74"/>
                  <a:gd name="T16" fmla="*/ 0 w 91"/>
                  <a:gd name="T17" fmla="*/ 164306 h 74"/>
                  <a:gd name="T18" fmla="*/ 2381 w 91"/>
                  <a:gd name="T19" fmla="*/ 141684 h 74"/>
                  <a:gd name="T20" fmla="*/ 17541 w 91"/>
                  <a:gd name="T21" fmla="*/ 116420 h 74"/>
                  <a:gd name="T22" fmla="*/ 9905 w 91"/>
                  <a:gd name="T23" fmla="*/ 78995 h 74"/>
                  <a:gd name="T24" fmla="*/ 64294 w 91"/>
                  <a:gd name="T25" fmla="*/ 0 h 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1"/>
                  <a:gd name="T40" fmla="*/ 0 h 74"/>
                  <a:gd name="T41" fmla="*/ 174929 w 91"/>
                  <a:gd name="T42" fmla="*/ 195602 h 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1" h="74">
                    <a:moveTo>
                      <a:pt x="24" y="0"/>
                    </a:moveTo>
                    <a:lnTo>
                      <a:pt x="40" y="9"/>
                    </a:lnTo>
                    <a:lnTo>
                      <a:pt x="70" y="5"/>
                    </a:lnTo>
                    <a:lnTo>
                      <a:pt x="88" y="6"/>
                    </a:lnTo>
                    <a:lnTo>
                      <a:pt x="90" y="48"/>
                    </a:lnTo>
                    <a:lnTo>
                      <a:pt x="91" y="68"/>
                    </a:lnTo>
                    <a:lnTo>
                      <a:pt x="36" y="68"/>
                    </a:lnTo>
                    <a:lnTo>
                      <a:pt x="3" y="74"/>
                    </a:lnTo>
                    <a:lnTo>
                      <a:pt x="0" y="74"/>
                    </a:lnTo>
                    <a:lnTo>
                      <a:pt x="1" y="62"/>
                    </a:lnTo>
                    <a:lnTo>
                      <a:pt x="9" y="48"/>
                    </a:lnTo>
                    <a:lnTo>
                      <a:pt x="5" y="28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6" name="任意多边形 18"/>
              <p:cNvSpPr>
                <a:spLocks/>
              </p:cNvSpPr>
              <p:nvPr/>
            </p:nvSpPr>
            <p:spPr bwMode="auto">
              <a:xfrm>
                <a:off x="12654" y="13125"/>
                <a:ext cx="31" cy="36"/>
              </a:xfrm>
              <a:custGeom>
                <a:avLst/>
                <a:gdLst>
                  <a:gd name="T0" fmla="*/ 0 w 7960595"/>
                  <a:gd name="T1" fmla="*/ 0 h 8829030"/>
                  <a:gd name="T2" fmla="*/ 0 w 7960595"/>
                  <a:gd name="T3" fmla="*/ 0 h 8829030"/>
                  <a:gd name="T4" fmla="*/ 0 w 7960595"/>
                  <a:gd name="T5" fmla="*/ 0 h 8829030"/>
                  <a:gd name="T6" fmla="*/ 0 w 7960595"/>
                  <a:gd name="T7" fmla="*/ 0 h 8829030"/>
                  <a:gd name="T8" fmla="*/ 0 w 7960595"/>
                  <a:gd name="T9" fmla="*/ 0 h 8829030"/>
                  <a:gd name="T10" fmla="*/ 0 w 7960595"/>
                  <a:gd name="T11" fmla="*/ 0 h 8829030"/>
                  <a:gd name="T12" fmla="*/ 0 w 7960595"/>
                  <a:gd name="T13" fmla="*/ 0 h 8829030"/>
                  <a:gd name="T14" fmla="*/ 0 w 7960595"/>
                  <a:gd name="T15" fmla="*/ 0 h 8829030"/>
                  <a:gd name="T16" fmla="*/ 0 w 7960595"/>
                  <a:gd name="T17" fmla="*/ 0 h 8829030"/>
                  <a:gd name="T18" fmla="*/ 0 w 7960595"/>
                  <a:gd name="T19" fmla="*/ 0 h 8829030"/>
                  <a:gd name="T20" fmla="*/ 0 w 7960595"/>
                  <a:gd name="T21" fmla="*/ 0 h 8829030"/>
                  <a:gd name="T22" fmla="*/ 0 w 7960595"/>
                  <a:gd name="T23" fmla="*/ 0 h 8829030"/>
                  <a:gd name="T24" fmla="*/ 0 w 7960595"/>
                  <a:gd name="T25" fmla="*/ 0 h 8829030"/>
                  <a:gd name="T26" fmla="*/ 0 w 7960595"/>
                  <a:gd name="T27" fmla="*/ 0 h 8829030"/>
                  <a:gd name="T28" fmla="*/ 0 w 7960595"/>
                  <a:gd name="T29" fmla="*/ 0 h 8829030"/>
                  <a:gd name="T30" fmla="*/ 0 w 7960595"/>
                  <a:gd name="T31" fmla="*/ 0 h 8829030"/>
                  <a:gd name="T32" fmla="*/ 0 w 7960595"/>
                  <a:gd name="T33" fmla="*/ 0 h 8829030"/>
                  <a:gd name="T34" fmla="*/ 0 w 7960595"/>
                  <a:gd name="T35" fmla="*/ 0 h 8829030"/>
                  <a:gd name="T36" fmla="*/ 0 w 7960595"/>
                  <a:gd name="T37" fmla="*/ 0 h 8829030"/>
                  <a:gd name="T38" fmla="*/ 0 w 7960595"/>
                  <a:gd name="T39" fmla="*/ 0 h 8829030"/>
                  <a:gd name="T40" fmla="*/ 0 w 7960595"/>
                  <a:gd name="T41" fmla="*/ 0 h 8829030"/>
                  <a:gd name="T42" fmla="*/ 0 w 7960595"/>
                  <a:gd name="T43" fmla="*/ 0 h 8829030"/>
                  <a:gd name="T44" fmla="*/ 0 w 7960595"/>
                  <a:gd name="T45" fmla="*/ 0 h 8829030"/>
                  <a:gd name="T46" fmla="*/ 0 w 7960595"/>
                  <a:gd name="T47" fmla="*/ 0 h 8829030"/>
                  <a:gd name="T48" fmla="*/ 0 w 7960595"/>
                  <a:gd name="T49" fmla="*/ 0 h 8829030"/>
                  <a:gd name="T50" fmla="*/ 0 w 7960595"/>
                  <a:gd name="T51" fmla="*/ 0 h 8829030"/>
                  <a:gd name="T52" fmla="*/ 0 w 7960595"/>
                  <a:gd name="T53" fmla="*/ 0 h 8829030"/>
                  <a:gd name="T54" fmla="*/ 0 w 7960595"/>
                  <a:gd name="T55" fmla="*/ 0 h 8829030"/>
                  <a:gd name="T56" fmla="*/ 0 w 7960595"/>
                  <a:gd name="T57" fmla="*/ 0 h 8829030"/>
                  <a:gd name="T58" fmla="*/ 0 w 7960595"/>
                  <a:gd name="T59" fmla="*/ 0 h 8829030"/>
                  <a:gd name="T60" fmla="*/ 0 w 7960595"/>
                  <a:gd name="T61" fmla="*/ 0 h 8829030"/>
                  <a:gd name="T62" fmla="*/ 0 w 7960595"/>
                  <a:gd name="T63" fmla="*/ 0 h 8829030"/>
                  <a:gd name="T64" fmla="*/ 0 w 7960595"/>
                  <a:gd name="T65" fmla="*/ 0 h 8829030"/>
                  <a:gd name="T66" fmla="*/ 0 w 7960595"/>
                  <a:gd name="T67" fmla="*/ 0 h 8829030"/>
                  <a:gd name="T68" fmla="*/ 0 w 7960595"/>
                  <a:gd name="T69" fmla="*/ 0 h 8829030"/>
                  <a:gd name="T70" fmla="*/ 0 w 7960595"/>
                  <a:gd name="T71" fmla="*/ 0 h 8829030"/>
                  <a:gd name="T72" fmla="*/ 0 w 7960595"/>
                  <a:gd name="T73" fmla="*/ 0 h 8829030"/>
                  <a:gd name="T74" fmla="*/ 0 w 7960595"/>
                  <a:gd name="T75" fmla="*/ 0 h 8829030"/>
                  <a:gd name="T76" fmla="*/ 0 w 7960595"/>
                  <a:gd name="T77" fmla="*/ 0 h 8829030"/>
                  <a:gd name="T78" fmla="*/ 0 w 7960595"/>
                  <a:gd name="T79" fmla="*/ 0 h 8829030"/>
                  <a:gd name="T80" fmla="*/ 0 w 7960595"/>
                  <a:gd name="T81" fmla="*/ 0 h 8829030"/>
                  <a:gd name="T82" fmla="*/ 0 w 7960595"/>
                  <a:gd name="T83" fmla="*/ 0 h 8829030"/>
                  <a:gd name="T84" fmla="*/ 0 w 7960595"/>
                  <a:gd name="T85" fmla="*/ 0 h 8829030"/>
                  <a:gd name="T86" fmla="*/ 0 w 7960595"/>
                  <a:gd name="T87" fmla="*/ 0 h 8829030"/>
                  <a:gd name="T88" fmla="*/ 0 w 7960595"/>
                  <a:gd name="T89" fmla="*/ 0 h 8829030"/>
                  <a:gd name="T90" fmla="*/ 0 w 7960595"/>
                  <a:gd name="T91" fmla="*/ 0 h 8829030"/>
                  <a:gd name="T92" fmla="*/ 0 w 7960595"/>
                  <a:gd name="T93" fmla="*/ 0 h 8829030"/>
                  <a:gd name="T94" fmla="*/ 0 w 7960595"/>
                  <a:gd name="T95" fmla="*/ 0 h 8829030"/>
                  <a:gd name="T96" fmla="*/ 0 w 7960595"/>
                  <a:gd name="T97" fmla="*/ 0 h 8829030"/>
                  <a:gd name="T98" fmla="*/ 0 w 7960595"/>
                  <a:gd name="T99" fmla="*/ 0 h 8829030"/>
                  <a:gd name="T100" fmla="*/ 0 w 7960595"/>
                  <a:gd name="T101" fmla="*/ 0 h 8829030"/>
                  <a:gd name="T102" fmla="*/ 0 w 7960595"/>
                  <a:gd name="T103" fmla="*/ 0 h 8829030"/>
                  <a:gd name="T104" fmla="*/ 0 w 7960595"/>
                  <a:gd name="T105" fmla="*/ 0 h 882903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7960595"/>
                  <a:gd name="T160" fmla="*/ 0 h 8829030"/>
                  <a:gd name="T161" fmla="*/ 7960595 w 7960595"/>
                  <a:gd name="T162" fmla="*/ 8829030 h 882903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7960595" h="8829030">
                    <a:moveTo>
                      <a:pt x="2948394" y="2140887"/>
                    </a:moveTo>
                    <a:lnTo>
                      <a:pt x="2921546" y="2290985"/>
                    </a:lnTo>
                    <a:cubicBezTo>
                      <a:pt x="2917001" y="2339653"/>
                      <a:pt x="2945040" y="2441798"/>
                      <a:pt x="2945929" y="2510060"/>
                    </a:cubicBezTo>
                    <a:cubicBezTo>
                      <a:pt x="2946818" y="2578322"/>
                      <a:pt x="2929095" y="2622103"/>
                      <a:pt x="2926879" y="2700560"/>
                    </a:cubicBezTo>
                    <a:cubicBezTo>
                      <a:pt x="2925622" y="2841599"/>
                      <a:pt x="2909086" y="2762597"/>
                      <a:pt x="2907829" y="2903636"/>
                    </a:cubicBezTo>
                    <a:lnTo>
                      <a:pt x="2869729" y="3040037"/>
                    </a:lnTo>
                    <a:lnTo>
                      <a:pt x="2898304" y="3194347"/>
                    </a:lnTo>
                    <a:lnTo>
                      <a:pt x="2903637" y="3394372"/>
                    </a:lnTo>
                    <a:lnTo>
                      <a:pt x="2813720" y="3503339"/>
                    </a:lnTo>
                    <a:lnTo>
                      <a:pt x="2733328" y="3612306"/>
                    </a:lnTo>
                    <a:lnTo>
                      <a:pt x="2595786" y="3715940"/>
                    </a:lnTo>
                    <a:lnTo>
                      <a:pt x="2505869" y="3777282"/>
                    </a:lnTo>
                    <a:lnTo>
                      <a:pt x="2410619" y="3877865"/>
                    </a:lnTo>
                    <a:lnTo>
                      <a:pt x="2358802" y="3985691"/>
                    </a:lnTo>
                    <a:lnTo>
                      <a:pt x="2330227" y="4098850"/>
                    </a:lnTo>
                    <a:lnTo>
                      <a:pt x="2376711" y="4269159"/>
                    </a:lnTo>
                    <a:lnTo>
                      <a:pt x="2485329" y="4301777"/>
                    </a:lnTo>
                    <a:lnTo>
                      <a:pt x="2515394" y="4458518"/>
                    </a:lnTo>
                    <a:lnTo>
                      <a:pt x="2458244" y="4623494"/>
                    </a:lnTo>
                    <a:lnTo>
                      <a:pt x="2426618" y="4788470"/>
                    </a:lnTo>
                    <a:lnTo>
                      <a:pt x="2289868" y="4918248"/>
                    </a:lnTo>
                    <a:lnTo>
                      <a:pt x="2170584" y="4955728"/>
                    </a:lnTo>
                    <a:lnTo>
                      <a:pt x="2036276" y="4976559"/>
                    </a:lnTo>
                    <a:lnTo>
                      <a:pt x="1843683" y="4862388"/>
                    </a:lnTo>
                    <a:lnTo>
                      <a:pt x="1720999" y="4900488"/>
                    </a:lnTo>
                    <a:lnTo>
                      <a:pt x="1625749" y="4885635"/>
                    </a:lnTo>
                    <a:lnTo>
                      <a:pt x="1522115" y="4885635"/>
                    </a:lnTo>
                    <a:lnTo>
                      <a:pt x="1369715" y="4910018"/>
                    </a:lnTo>
                    <a:lnTo>
                      <a:pt x="1241698" y="4838010"/>
                    </a:lnTo>
                    <a:lnTo>
                      <a:pt x="1151781" y="4890968"/>
                    </a:lnTo>
                    <a:lnTo>
                      <a:pt x="989856" y="4871918"/>
                    </a:lnTo>
                    <a:lnTo>
                      <a:pt x="938039" y="4805243"/>
                    </a:lnTo>
                    <a:lnTo>
                      <a:pt x="814214" y="4799910"/>
                    </a:lnTo>
                    <a:lnTo>
                      <a:pt x="766961" y="4895160"/>
                    </a:lnTo>
                    <a:lnTo>
                      <a:pt x="590178" y="4937452"/>
                    </a:lnTo>
                    <a:lnTo>
                      <a:pt x="549027" y="5046419"/>
                    </a:lnTo>
                    <a:lnTo>
                      <a:pt x="463302" y="5155386"/>
                    </a:lnTo>
                    <a:lnTo>
                      <a:pt x="392435" y="5254828"/>
                    </a:lnTo>
                    <a:lnTo>
                      <a:pt x="344810" y="5367987"/>
                    </a:lnTo>
                    <a:lnTo>
                      <a:pt x="283468" y="5538296"/>
                    </a:lnTo>
                    <a:lnTo>
                      <a:pt x="231651" y="5680030"/>
                    </a:lnTo>
                    <a:lnTo>
                      <a:pt x="164976" y="5859864"/>
                    </a:lnTo>
                    <a:lnTo>
                      <a:pt x="141734" y="6011123"/>
                    </a:lnTo>
                    <a:lnTo>
                      <a:pt x="80392" y="6129615"/>
                    </a:lnTo>
                    <a:lnTo>
                      <a:pt x="51817" y="6256491"/>
                    </a:lnTo>
                    <a:lnTo>
                      <a:pt x="70867" y="6427941"/>
                    </a:lnTo>
                    <a:lnTo>
                      <a:pt x="0" y="6526242"/>
                    </a:lnTo>
                    <a:lnTo>
                      <a:pt x="8382" y="6650712"/>
                    </a:lnTo>
                    <a:lnTo>
                      <a:pt x="47625" y="6795993"/>
                    </a:lnTo>
                    <a:lnTo>
                      <a:pt x="65533" y="6928202"/>
                    </a:lnTo>
                    <a:lnTo>
                      <a:pt x="113158" y="7088986"/>
                    </a:lnTo>
                    <a:lnTo>
                      <a:pt x="215649" y="7210033"/>
                    </a:lnTo>
                    <a:lnTo>
                      <a:pt x="220983" y="7325970"/>
                    </a:lnTo>
                    <a:lnTo>
                      <a:pt x="321566" y="7429604"/>
                    </a:lnTo>
                    <a:lnTo>
                      <a:pt x="331091" y="7594580"/>
                    </a:lnTo>
                    <a:lnTo>
                      <a:pt x="348999" y="7779747"/>
                    </a:lnTo>
                    <a:lnTo>
                      <a:pt x="454568" y="7881446"/>
                    </a:lnTo>
                    <a:lnTo>
                      <a:pt x="590575" y="7936339"/>
                    </a:lnTo>
                    <a:lnTo>
                      <a:pt x="790203" y="7977489"/>
                    </a:lnTo>
                    <a:lnTo>
                      <a:pt x="926604" y="8048356"/>
                    </a:lnTo>
                    <a:lnTo>
                      <a:pt x="1147589" y="8115031"/>
                    </a:lnTo>
                    <a:lnTo>
                      <a:pt x="1313706" y="8109697"/>
                    </a:lnTo>
                    <a:lnTo>
                      <a:pt x="1503065" y="8128747"/>
                    </a:lnTo>
                    <a:lnTo>
                      <a:pt x="1663849" y="8161514"/>
                    </a:lnTo>
                    <a:lnTo>
                      <a:pt x="1796058" y="8256764"/>
                    </a:lnTo>
                    <a:lnTo>
                      <a:pt x="1985417" y="8327631"/>
                    </a:lnTo>
                    <a:lnTo>
                      <a:pt x="2231926" y="8365382"/>
                    </a:lnTo>
                    <a:lnTo>
                      <a:pt x="2259360" y="8308232"/>
                    </a:lnTo>
                    <a:lnTo>
                      <a:pt x="2390428" y="8318105"/>
                    </a:lnTo>
                    <a:lnTo>
                      <a:pt x="2574454" y="8289530"/>
                    </a:lnTo>
                    <a:lnTo>
                      <a:pt x="2745904" y="8365730"/>
                    </a:lnTo>
                    <a:lnTo>
                      <a:pt x="2892971" y="8413007"/>
                    </a:lnTo>
                    <a:lnTo>
                      <a:pt x="2996605" y="8498731"/>
                    </a:lnTo>
                    <a:lnTo>
                      <a:pt x="3109764" y="8489206"/>
                    </a:lnTo>
                    <a:lnTo>
                      <a:pt x="3250357" y="8479681"/>
                    </a:lnTo>
                    <a:lnTo>
                      <a:pt x="3402757" y="8546356"/>
                    </a:lnTo>
                    <a:lnTo>
                      <a:pt x="3549824" y="8593981"/>
                    </a:lnTo>
                    <a:lnTo>
                      <a:pt x="3691558" y="8689230"/>
                    </a:lnTo>
                    <a:lnTo>
                      <a:pt x="3785667" y="8782546"/>
                    </a:lnTo>
                    <a:lnTo>
                      <a:pt x="3947592" y="8829030"/>
                    </a:lnTo>
                    <a:lnTo>
                      <a:pt x="3998268" y="8743305"/>
                    </a:lnTo>
                    <a:lnTo>
                      <a:pt x="4111427" y="8634338"/>
                    </a:lnTo>
                    <a:lnTo>
                      <a:pt x="4201344" y="8527306"/>
                    </a:lnTo>
                    <a:lnTo>
                      <a:pt x="4235252" y="8527305"/>
                    </a:lnTo>
                    <a:lnTo>
                      <a:pt x="4272211" y="8327280"/>
                    </a:lnTo>
                    <a:lnTo>
                      <a:pt x="4407026" y="8185993"/>
                    </a:lnTo>
                    <a:lnTo>
                      <a:pt x="4475287" y="8043019"/>
                    </a:lnTo>
                    <a:lnTo>
                      <a:pt x="4574729" y="7897093"/>
                    </a:lnTo>
                    <a:lnTo>
                      <a:pt x="4753422" y="7727925"/>
                    </a:lnTo>
                    <a:lnTo>
                      <a:pt x="4967164" y="7523708"/>
                    </a:lnTo>
                    <a:lnTo>
                      <a:pt x="5315555" y="7112069"/>
                    </a:lnTo>
                    <a:lnTo>
                      <a:pt x="5322268" y="6952183"/>
                    </a:lnTo>
                    <a:lnTo>
                      <a:pt x="5396558" y="6760170"/>
                    </a:lnTo>
                    <a:lnTo>
                      <a:pt x="5387033" y="6641678"/>
                    </a:lnTo>
                    <a:lnTo>
                      <a:pt x="5396558" y="6485086"/>
                    </a:lnTo>
                    <a:lnTo>
                      <a:pt x="5391225" y="6343352"/>
                    </a:lnTo>
                    <a:lnTo>
                      <a:pt x="5329883" y="6272485"/>
                    </a:lnTo>
                    <a:lnTo>
                      <a:pt x="5297116" y="6163518"/>
                    </a:lnTo>
                    <a:lnTo>
                      <a:pt x="5278066" y="6054551"/>
                    </a:lnTo>
                    <a:lnTo>
                      <a:pt x="5382841" y="5931867"/>
                    </a:lnTo>
                    <a:lnTo>
                      <a:pt x="5535241" y="5918150"/>
                    </a:lnTo>
                    <a:lnTo>
                      <a:pt x="5638875" y="5817567"/>
                    </a:lnTo>
                    <a:lnTo>
                      <a:pt x="5740300" y="5816674"/>
                    </a:lnTo>
                    <a:lnTo>
                      <a:pt x="5760418" y="5686499"/>
                    </a:lnTo>
                    <a:lnTo>
                      <a:pt x="5865193" y="5619824"/>
                    </a:lnTo>
                    <a:lnTo>
                      <a:pt x="5945585" y="5554290"/>
                    </a:lnTo>
                    <a:lnTo>
                      <a:pt x="5939111" y="5424363"/>
                    </a:lnTo>
                    <a:lnTo>
                      <a:pt x="5977211" y="5277296"/>
                    </a:lnTo>
                    <a:lnTo>
                      <a:pt x="5952828" y="5168329"/>
                    </a:lnTo>
                    <a:lnTo>
                      <a:pt x="6015311" y="5021262"/>
                    </a:lnTo>
                    <a:lnTo>
                      <a:pt x="6095703" y="5017070"/>
                    </a:lnTo>
                    <a:lnTo>
                      <a:pt x="6166570" y="4870003"/>
                    </a:lnTo>
                    <a:lnTo>
                      <a:pt x="6242770" y="4784278"/>
                    </a:lnTo>
                    <a:lnTo>
                      <a:pt x="6342212" y="4694361"/>
                    </a:lnTo>
                    <a:lnTo>
                      <a:pt x="6361262" y="4566344"/>
                    </a:lnTo>
                    <a:lnTo>
                      <a:pt x="6456514" y="4494337"/>
                    </a:lnTo>
                    <a:lnTo>
                      <a:pt x="6440614" y="4399806"/>
                    </a:lnTo>
                    <a:lnTo>
                      <a:pt x="6474306" y="4304724"/>
                    </a:lnTo>
                    <a:lnTo>
                      <a:pt x="6591470" y="4097690"/>
                    </a:lnTo>
                    <a:lnTo>
                      <a:pt x="6682528" y="3865022"/>
                    </a:lnTo>
                    <a:lnTo>
                      <a:pt x="6729136" y="3731920"/>
                    </a:lnTo>
                    <a:lnTo>
                      <a:pt x="6866802" y="3723536"/>
                    </a:lnTo>
                    <a:lnTo>
                      <a:pt x="6832719" y="3647931"/>
                    </a:lnTo>
                    <a:lnTo>
                      <a:pt x="6883942" y="3565034"/>
                    </a:lnTo>
                    <a:lnTo>
                      <a:pt x="6926358" y="3474100"/>
                    </a:lnTo>
                    <a:lnTo>
                      <a:pt x="7017540" y="3366150"/>
                    </a:lnTo>
                    <a:lnTo>
                      <a:pt x="7062114" y="3296300"/>
                    </a:lnTo>
                    <a:lnTo>
                      <a:pt x="7161804" y="3234958"/>
                    </a:lnTo>
                    <a:lnTo>
                      <a:pt x="7227586" y="3143900"/>
                    </a:lnTo>
                    <a:lnTo>
                      <a:pt x="7296251" y="3065562"/>
                    </a:lnTo>
                    <a:lnTo>
                      <a:pt x="7328001" y="2896146"/>
                    </a:lnTo>
                    <a:lnTo>
                      <a:pt x="7406359" y="2879254"/>
                    </a:lnTo>
                    <a:lnTo>
                      <a:pt x="7402043" y="2769270"/>
                    </a:lnTo>
                    <a:lnTo>
                      <a:pt x="7522693" y="2680370"/>
                    </a:lnTo>
                    <a:lnTo>
                      <a:pt x="7634835" y="2602136"/>
                    </a:lnTo>
                    <a:lnTo>
                      <a:pt x="7681319" y="2479452"/>
                    </a:lnTo>
                    <a:lnTo>
                      <a:pt x="7749011" y="2424584"/>
                    </a:lnTo>
                    <a:lnTo>
                      <a:pt x="7772253" y="2325142"/>
                    </a:lnTo>
                    <a:lnTo>
                      <a:pt x="7842103" y="2301900"/>
                    </a:lnTo>
                    <a:lnTo>
                      <a:pt x="7873853" y="2164358"/>
                    </a:lnTo>
                    <a:cubicBezTo>
                      <a:pt x="7873134" y="2121347"/>
                      <a:pt x="7872414" y="2078335"/>
                      <a:pt x="7871695" y="2035324"/>
                    </a:cubicBezTo>
                    <a:lnTo>
                      <a:pt x="7922495" y="1921024"/>
                    </a:lnTo>
                    <a:lnTo>
                      <a:pt x="7960595" y="1813074"/>
                    </a:lnTo>
                    <a:lnTo>
                      <a:pt x="7909795" y="1732682"/>
                    </a:lnTo>
                    <a:lnTo>
                      <a:pt x="7878045" y="1690390"/>
                    </a:lnTo>
                    <a:lnTo>
                      <a:pt x="7865345" y="1614190"/>
                    </a:lnTo>
                    <a:lnTo>
                      <a:pt x="7907761" y="1461790"/>
                    </a:lnTo>
                    <a:lnTo>
                      <a:pt x="7869661" y="1381398"/>
                    </a:lnTo>
                    <a:lnTo>
                      <a:pt x="7850611" y="1288306"/>
                    </a:lnTo>
                    <a:lnTo>
                      <a:pt x="7863312" y="1127522"/>
                    </a:lnTo>
                    <a:lnTo>
                      <a:pt x="7816969" y="1050111"/>
                    </a:lnTo>
                    <a:lnTo>
                      <a:pt x="7736311" y="1030238"/>
                    </a:lnTo>
                    <a:lnTo>
                      <a:pt x="7698211" y="987946"/>
                    </a:lnTo>
                    <a:lnTo>
                      <a:pt x="7729961" y="905396"/>
                    </a:lnTo>
                    <a:lnTo>
                      <a:pt x="7668619" y="907554"/>
                    </a:lnTo>
                    <a:lnTo>
                      <a:pt x="7605119" y="825004"/>
                    </a:lnTo>
                    <a:lnTo>
                      <a:pt x="7571211" y="729754"/>
                    </a:lnTo>
                    <a:lnTo>
                      <a:pt x="7624169" y="662062"/>
                    </a:lnTo>
                    <a:lnTo>
                      <a:pt x="7547969" y="594370"/>
                    </a:lnTo>
                    <a:lnTo>
                      <a:pt x="7499327" y="509662"/>
                    </a:lnTo>
                    <a:lnTo>
                      <a:pt x="7380835" y="509786"/>
                    </a:lnTo>
                    <a:lnTo>
                      <a:pt x="7313143" y="382786"/>
                    </a:lnTo>
                    <a:lnTo>
                      <a:pt x="7201001" y="351036"/>
                    </a:lnTo>
                    <a:lnTo>
                      <a:pt x="7044409" y="357386"/>
                    </a:lnTo>
                    <a:lnTo>
                      <a:pt x="6953599" y="395610"/>
                    </a:lnTo>
                    <a:lnTo>
                      <a:pt x="6866857" y="412502"/>
                    </a:lnTo>
                    <a:lnTo>
                      <a:pt x="6773765" y="444252"/>
                    </a:lnTo>
                    <a:lnTo>
                      <a:pt x="6644731" y="456952"/>
                    </a:lnTo>
                    <a:lnTo>
                      <a:pt x="6490297" y="454794"/>
                    </a:lnTo>
                    <a:lnTo>
                      <a:pt x="6462739" y="528836"/>
                    </a:lnTo>
                    <a:lnTo>
                      <a:pt x="6278713" y="530994"/>
                    </a:lnTo>
                    <a:lnTo>
                      <a:pt x="6101037" y="473844"/>
                    </a:lnTo>
                    <a:lnTo>
                      <a:pt x="6022803" y="524644"/>
                    </a:lnTo>
                    <a:lnTo>
                      <a:pt x="5895803" y="537344"/>
                    </a:lnTo>
                    <a:lnTo>
                      <a:pt x="5815411" y="501402"/>
                    </a:lnTo>
                    <a:lnTo>
                      <a:pt x="5758385" y="425202"/>
                    </a:lnTo>
                    <a:lnTo>
                      <a:pt x="5631385" y="465460"/>
                    </a:lnTo>
                    <a:lnTo>
                      <a:pt x="5563693" y="387102"/>
                    </a:lnTo>
                    <a:lnTo>
                      <a:pt x="5553151" y="456952"/>
                    </a:lnTo>
                    <a:lnTo>
                      <a:pt x="5474793" y="492894"/>
                    </a:lnTo>
                    <a:lnTo>
                      <a:pt x="5275909" y="488702"/>
                    </a:lnTo>
                    <a:lnTo>
                      <a:pt x="5117407" y="433710"/>
                    </a:lnTo>
                    <a:lnTo>
                      <a:pt x="4933257" y="425202"/>
                    </a:lnTo>
                    <a:lnTo>
                      <a:pt x="4829623" y="446410"/>
                    </a:lnTo>
                    <a:lnTo>
                      <a:pt x="4749231" y="410468"/>
                    </a:lnTo>
                    <a:lnTo>
                      <a:pt x="4681984" y="357683"/>
                    </a:lnTo>
                    <a:lnTo>
                      <a:pt x="4692081" y="239142"/>
                    </a:lnTo>
                    <a:lnTo>
                      <a:pt x="4745039" y="137542"/>
                    </a:lnTo>
                    <a:lnTo>
                      <a:pt x="4618039" y="107950"/>
                    </a:lnTo>
                    <a:lnTo>
                      <a:pt x="4565205" y="38100"/>
                    </a:lnTo>
                    <a:lnTo>
                      <a:pt x="4499671" y="0"/>
                    </a:lnTo>
                    <a:lnTo>
                      <a:pt x="4457379" y="61342"/>
                    </a:lnTo>
                    <a:lnTo>
                      <a:pt x="4275387" y="109984"/>
                    </a:lnTo>
                    <a:lnTo>
                      <a:pt x="4233095" y="186184"/>
                    </a:lnTo>
                    <a:lnTo>
                      <a:pt x="4127303" y="177676"/>
                    </a:lnTo>
                    <a:lnTo>
                      <a:pt x="4104061" y="268610"/>
                    </a:lnTo>
                    <a:lnTo>
                      <a:pt x="4025703" y="391294"/>
                    </a:lnTo>
                    <a:lnTo>
                      <a:pt x="4021511" y="518294"/>
                    </a:lnTo>
                    <a:lnTo>
                      <a:pt x="3970711" y="585986"/>
                    </a:lnTo>
                    <a:lnTo>
                      <a:pt x="3934769" y="647328"/>
                    </a:lnTo>
                    <a:lnTo>
                      <a:pt x="3886127" y="727720"/>
                    </a:lnTo>
                    <a:lnTo>
                      <a:pt x="3805611" y="808111"/>
                    </a:lnTo>
                    <a:lnTo>
                      <a:pt x="3750316" y="889650"/>
                    </a:lnTo>
                    <a:lnTo>
                      <a:pt x="3617090" y="970166"/>
                    </a:lnTo>
                    <a:lnTo>
                      <a:pt x="3600694" y="1112272"/>
                    </a:lnTo>
                    <a:lnTo>
                      <a:pt x="3492992" y="1256412"/>
                    </a:lnTo>
                    <a:lnTo>
                      <a:pt x="3393674" y="1413252"/>
                    </a:lnTo>
                    <a:lnTo>
                      <a:pt x="3264640" y="1483226"/>
                    </a:lnTo>
                    <a:lnTo>
                      <a:pt x="3169514" y="1591300"/>
                    </a:lnTo>
                    <a:lnTo>
                      <a:pt x="3116804" y="1678166"/>
                    </a:lnTo>
                    <a:lnTo>
                      <a:pt x="3057868" y="1769348"/>
                    </a:lnTo>
                    <a:lnTo>
                      <a:pt x="2964900" y="1839198"/>
                    </a:lnTo>
                    <a:lnTo>
                      <a:pt x="2947163" y="1990531"/>
                    </a:lnTo>
                    <a:cubicBezTo>
                      <a:pt x="2947573" y="2040650"/>
                      <a:pt x="2947984" y="2090768"/>
                      <a:pt x="2948394" y="2140887"/>
                    </a:cubicBez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7" name="任意多边形 7"/>
              <p:cNvSpPr>
                <a:spLocks/>
              </p:cNvSpPr>
              <p:nvPr/>
            </p:nvSpPr>
            <p:spPr bwMode="auto">
              <a:xfrm>
                <a:off x="12536" y="13345"/>
                <a:ext cx="6" cy="10"/>
              </a:xfrm>
              <a:custGeom>
                <a:avLst/>
                <a:gdLst>
                  <a:gd name="T0" fmla="*/ 0 w 3560387"/>
                  <a:gd name="T1" fmla="*/ 0 h 6001569"/>
                  <a:gd name="T2" fmla="*/ 0 w 3560387"/>
                  <a:gd name="T3" fmla="*/ 0 h 6001569"/>
                  <a:gd name="T4" fmla="*/ 0 w 3560387"/>
                  <a:gd name="T5" fmla="*/ 0 h 6001569"/>
                  <a:gd name="T6" fmla="*/ 0 w 3560387"/>
                  <a:gd name="T7" fmla="*/ 0 h 6001569"/>
                  <a:gd name="T8" fmla="*/ 0 w 3560387"/>
                  <a:gd name="T9" fmla="*/ 0 h 6001569"/>
                  <a:gd name="T10" fmla="*/ 0 w 3560387"/>
                  <a:gd name="T11" fmla="*/ 0 h 6001569"/>
                  <a:gd name="T12" fmla="*/ 0 w 3560387"/>
                  <a:gd name="T13" fmla="*/ 0 h 6001569"/>
                  <a:gd name="T14" fmla="*/ 0 w 3560387"/>
                  <a:gd name="T15" fmla="*/ 0 h 6001569"/>
                  <a:gd name="T16" fmla="*/ 0 w 3560387"/>
                  <a:gd name="T17" fmla="*/ 0 h 6001569"/>
                  <a:gd name="T18" fmla="*/ 0 w 3560387"/>
                  <a:gd name="T19" fmla="*/ 0 h 6001569"/>
                  <a:gd name="T20" fmla="*/ 0 w 3560387"/>
                  <a:gd name="T21" fmla="*/ 0 h 6001569"/>
                  <a:gd name="T22" fmla="*/ 0 w 3560387"/>
                  <a:gd name="T23" fmla="*/ 0 h 6001569"/>
                  <a:gd name="T24" fmla="*/ 0 w 3560387"/>
                  <a:gd name="T25" fmla="*/ 0 h 6001569"/>
                  <a:gd name="T26" fmla="*/ 0 w 3560387"/>
                  <a:gd name="T27" fmla="*/ 0 h 6001569"/>
                  <a:gd name="T28" fmla="*/ 0 w 3560387"/>
                  <a:gd name="T29" fmla="*/ 0 h 6001569"/>
                  <a:gd name="T30" fmla="*/ 0 w 3560387"/>
                  <a:gd name="T31" fmla="*/ 0 h 6001569"/>
                  <a:gd name="T32" fmla="*/ 0 w 3560387"/>
                  <a:gd name="T33" fmla="*/ 0 h 6001569"/>
                  <a:gd name="T34" fmla="*/ 0 w 3560387"/>
                  <a:gd name="T35" fmla="*/ 0 h 6001569"/>
                  <a:gd name="T36" fmla="*/ 0 w 3560387"/>
                  <a:gd name="T37" fmla="*/ 0 h 6001569"/>
                  <a:gd name="T38" fmla="*/ 0 w 3560387"/>
                  <a:gd name="T39" fmla="*/ 0 h 6001569"/>
                  <a:gd name="T40" fmla="*/ 0 w 3560387"/>
                  <a:gd name="T41" fmla="*/ 0 h 6001569"/>
                  <a:gd name="T42" fmla="*/ 0 w 3560387"/>
                  <a:gd name="T43" fmla="*/ 0 h 6001569"/>
                  <a:gd name="T44" fmla="*/ 0 w 3560387"/>
                  <a:gd name="T45" fmla="*/ 0 h 6001569"/>
                  <a:gd name="T46" fmla="*/ 0 w 3560387"/>
                  <a:gd name="T47" fmla="*/ 0 h 6001569"/>
                  <a:gd name="T48" fmla="*/ 0 w 3560387"/>
                  <a:gd name="T49" fmla="*/ 0 h 6001569"/>
                  <a:gd name="T50" fmla="*/ 0 w 3560387"/>
                  <a:gd name="T51" fmla="*/ 0 h 6001569"/>
                  <a:gd name="T52" fmla="*/ 0 w 3560387"/>
                  <a:gd name="T53" fmla="*/ 0 h 6001569"/>
                  <a:gd name="T54" fmla="*/ 0 w 3560387"/>
                  <a:gd name="T55" fmla="*/ 0 h 6001569"/>
                  <a:gd name="T56" fmla="*/ 0 w 3560387"/>
                  <a:gd name="T57" fmla="*/ 0 h 6001569"/>
                  <a:gd name="T58" fmla="*/ 0 w 3560387"/>
                  <a:gd name="T59" fmla="*/ 0 h 6001569"/>
                  <a:gd name="T60" fmla="*/ 0 w 3560387"/>
                  <a:gd name="T61" fmla="*/ 0 h 6001569"/>
                  <a:gd name="T62" fmla="*/ 0 w 3560387"/>
                  <a:gd name="T63" fmla="*/ 0 h 6001569"/>
                  <a:gd name="T64" fmla="*/ 0 w 3560387"/>
                  <a:gd name="T65" fmla="*/ 0 h 6001569"/>
                  <a:gd name="T66" fmla="*/ 0 w 3560387"/>
                  <a:gd name="T67" fmla="*/ 0 h 6001569"/>
                  <a:gd name="T68" fmla="*/ 0 w 3560387"/>
                  <a:gd name="T69" fmla="*/ 0 h 6001569"/>
                  <a:gd name="T70" fmla="*/ 0 w 3560387"/>
                  <a:gd name="T71" fmla="*/ 0 h 6001569"/>
                  <a:gd name="T72" fmla="*/ 0 w 3560387"/>
                  <a:gd name="T73" fmla="*/ 0 h 6001569"/>
                  <a:gd name="T74" fmla="*/ 0 w 3560387"/>
                  <a:gd name="T75" fmla="*/ 0 h 6001569"/>
                  <a:gd name="T76" fmla="*/ 0 w 3560387"/>
                  <a:gd name="T77" fmla="*/ 0 h 6001569"/>
                  <a:gd name="T78" fmla="*/ 0 w 3560387"/>
                  <a:gd name="T79" fmla="*/ 0 h 6001569"/>
                  <a:gd name="T80" fmla="*/ 0 w 3560387"/>
                  <a:gd name="T81" fmla="*/ 0 h 6001569"/>
                  <a:gd name="T82" fmla="*/ 0 w 3560387"/>
                  <a:gd name="T83" fmla="*/ 0 h 6001569"/>
                  <a:gd name="T84" fmla="*/ 0 w 3560387"/>
                  <a:gd name="T85" fmla="*/ 0 h 6001569"/>
                  <a:gd name="T86" fmla="*/ 0 w 3560387"/>
                  <a:gd name="T87" fmla="*/ 0 h 6001569"/>
                  <a:gd name="T88" fmla="*/ 0 w 3560387"/>
                  <a:gd name="T89" fmla="*/ 0 h 6001569"/>
                  <a:gd name="T90" fmla="*/ 0 w 3560387"/>
                  <a:gd name="T91" fmla="*/ 0 h 6001569"/>
                  <a:gd name="T92" fmla="*/ 0 w 3560387"/>
                  <a:gd name="T93" fmla="*/ 0 h 6001569"/>
                  <a:gd name="T94" fmla="*/ 0 w 3560387"/>
                  <a:gd name="T95" fmla="*/ 0 h 6001569"/>
                  <a:gd name="T96" fmla="*/ 0 w 3560387"/>
                  <a:gd name="T97" fmla="*/ 0 h 60015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560387"/>
                  <a:gd name="T148" fmla="*/ 0 h 6001569"/>
                  <a:gd name="T149" fmla="*/ 3560387 w 3560387"/>
                  <a:gd name="T150" fmla="*/ 6001569 h 60015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560387" h="6001569">
                    <a:moveTo>
                      <a:pt x="28925" y="1128680"/>
                    </a:moveTo>
                    <a:lnTo>
                      <a:pt x="112277" y="1133748"/>
                    </a:lnTo>
                    <a:lnTo>
                      <a:pt x="216203" y="1139923"/>
                    </a:lnTo>
                    <a:lnTo>
                      <a:pt x="329214" y="1202425"/>
                    </a:lnTo>
                    <a:lnTo>
                      <a:pt x="229286" y="1277276"/>
                    </a:lnTo>
                    <a:lnTo>
                      <a:pt x="315588" y="1335781"/>
                    </a:lnTo>
                    <a:lnTo>
                      <a:pt x="238370" y="1417540"/>
                    </a:lnTo>
                    <a:lnTo>
                      <a:pt x="247454" y="1562890"/>
                    </a:lnTo>
                    <a:lnTo>
                      <a:pt x="165695" y="1630478"/>
                    </a:lnTo>
                    <a:lnTo>
                      <a:pt x="138987" y="1745855"/>
                    </a:lnTo>
                    <a:lnTo>
                      <a:pt x="182776" y="1828892"/>
                    </a:lnTo>
                    <a:lnTo>
                      <a:pt x="265623" y="1906653"/>
                    </a:lnTo>
                    <a:lnTo>
                      <a:pt x="328670" y="1892482"/>
                    </a:lnTo>
                    <a:lnTo>
                      <a:pt x="428598" y="1829436"/>
                    </a:lnTo>
                    <a:cubicBezTo>
                      <a:pt x="428235" y="1858203"/>
                      <a:pt x="427873" y="1886971"/>
                      <a:pt x="427510" y="1915738"/>
                    </a:cubicBezTo>
                    <a:lnTo>
                      <a:pt x="368461" y="1952076"/>
                    </a:lnTo>
                    <a:lnTo>
                      <a:pt x="387174" y="2089618"/>
                    </a:lnTo>
                    <a:lnTo>
                      <a:pt x="500729" y="2084532"/>
                    </a:lnTo>
                    <a:lnTo>
                      <a:pt x="531981" y="2146845"/>
                    </a:lnTo>
                    <a:lnTo>
                      <a:pt x="449677" y="2264398"/>
                    </a:lnTo>
                    <a:lnTo>
                      <a:pt x="591029" y="2396121"/>
                    </a:lnTo>
                    <a:lnTo>
                      <a:pt x="497487" y="2458246"/>
                    </a:lnTo>
                    <a:cubicBezTo>
                      <a:pt x="496588" y="2554295"/>
                      <a:pt x="491456" y="2506292"/>
                      <a:pt x="490557" y="2602341"/>
                    </a:cubicBezTo>
                    <a:cubicBezTo>
                      <a:pt x="489095" y="2635867"/>
                      <a:pt x="554691" y="2649761"/>
                      <a:pt x="554691" y="2669929"/>
                    </a:cubicBezTo>
                    <a:lnTo>
                      <a:pt x="490556" y="2723347"/>
                    </a:lnTo>
                    <a:lnTo>
                      <a:pt x="571772" y="2845442"/>
                    </a:lnTo>
                    <a:lnTo>
                      <a:pt x="627578" y="2899758"/>
                    </a:lnTo>
                    <a:lnTo>
                      <a:pt x="572860" y="2990249"/>
                    </a:lnTo>
                    <a:lnTo>
                      <a:pt x="590485" y="3052750"/>
                    </a:lnTo>
                    <a:lnTo>
                      <a:pt x="535978" y="3134509"/>
                    </a:lnTo>
                    <a:lnTo>
                      <a:pt x="502551" y="3182836"/>
                    </a:lnTo>
                    <a:lnTo>
                      <a:pt x="575226" y="3331096"/>
                    </a:lnTo>
                    <a:lnTo>
                      <a:pt x="647901" y="3380516"/>
                    </a:lnTo>
                    <a:lnTo>
                      <a:pt x="775082" y="3507697"/>
                    </a:lnTo>
                    <a:lnTo>
                      <a:pt x="833587" y="3662131"/>
                    </a:lnTo>
                    <a:lnTo>
                      <a:pt x="855753" y="3741714"/>
                    </a:lnTo>
                    <a:lnTo>
                      <a:pt x="929517" y="3879068"/>
                    </a:lnTo>
                    <a:lnTo>
                      <a:pt x="829589" y="3905233"/>
                    </a:lnTo>
                    <a:lnTo>
                      <a:pt x="825590" y="4054581"/>
                    </a:lnTo>
                    <a:lnTo>
                      <a:pt x="744919" y="4141426"/>
                    </a:lnTo>
                    <a:lnTo>
                      <a:pt x="604656" y="4119259"/>
                    </a:lnTo>
                    <a:lnTo>
                      <a:pt x="513812" y="4239178"/>
                    </a:lnTo>
                    <a:lnTo>
                      <a:pt x="482561" y="4379441"/>
                    </a:lnTo>
                    <a:lnTo>
                      <a:pt x="386653" y="4514998"/>
                    </a:lnTo>
                    <a:lnTo>
                      <a:pt x="324128" y="4608372"/>
                    </a:lnTo>
                    <a:lnTo>
                      <a:pt x="356468" y="4829307"/>
                    </a:lnTo>
                    <a:lnTo>
                      <a:pt x="269622" y="4873641"/>
                    </a:lnTo>
                    <a:lnTo>
                      <a:pt x="334280" y="5014217"/>
                    </a:lnTo>
                    <a:lnTo>
                      <a:pt x="360111" y="5103661"/>
                    </a:lnTo>
                    <a:lnTo>
                      <a:pt x="453131" y="5162166"/>
                    </a:lnTo>
                    <a:lnTo>
                      <a:pt x="606477" y="5193417"/>
                    </a:lnTo>
                    <a:lnTo>
                      <a:pt x="714402" y="5202501"/>
                    </a:lnTo>
                    <a:lnTo>
                      <a:pt x="809243" y="5311514"/>
                    </a:lnTo>
                    <a:lnTo>
                      <a:pt x="949507" y="5301341"/>
                    </a:lnTo>
                    <a:lnTo>
                      <a:pt x="1021094" y="5346763"/>
                    </a:lnTo>
                    <a:lnTo>
                      <a:pt x="1061429" y="5492113"/>
                    </a:lnTo>
                    <a:lnTo>
                      <a:pt x="1039262" y="5600037"/>
                    </a:lnTo>
                    <a:lnTo>
                      <a:pt x="1066516" y="5680708"/>
                    </a:lnTo>
                    <a:lnTo>
                      <a:pt x="1025092" y="5766465"/>
                    </a:lnTo>
                    <a:lnTo>
                      <a:pt x="1139191" y="5870390"/>
                    </a:lnTo>
                    <a:lnTo>
                      <a:pt x="1265283" y="5874388"/>
                    </a:lnTo>
                    <a:lnTo>
                      <a:pt x="1251113" y="5765376"/>
                    </a:lnTo>
                    <a:lnTo>
                      <a:pt x="1236942" y="5652365"/>
                    </a:lnTo>
                    <a:lnTo>
                      <a:pt x="1377206" y="5689791"/>
                    </a:lnTo>
                    <a:lnTo>
                      <a:pt x="1554540" y="5658540"/>
                    </a:lnTo>
                    <a:lnTo>
                      <a:pt x="1689718" y="5713046"/>
                    </a:lnTo>
                    <a:lnTo>
                      <a:pt x="1806726" y="5731215"/>
                    </a:lnTo>
                    <a:lnTo>
                      <a:pt x="1806726" y="5876564"/>
                    </a:lnTo>
                    <a:cubicBezTo>
                      <a:pt x="1806482" y="5918232"/>
                      <a:pt x="1806237" y="5959901"/>
                      <a:pt x="1805993" y="6001569"/>
                    </a:cubicBezTo>
                    <a:lnTo>
                      <a:pt x="1977508" y="5951061"/>
                    </a:lnTo>
                    <a:lnTo>
                      <a:pt x="2145758" y="5875476"/>
                    </a:lnTo>
                    <a:lnTo>
                      <a:pt x="2286021" y="5789719"/>
                    </a:lnTo>
                    <a:lnTo>
                      <a:pt x="2208260" y="5935069"/>
                    </a:lnTo>
                    <a:lnTo>
                      <a:pt x="2362695" y="5911814"/>
                    </a:lnTo>
                    <a:lnTo>
                      <a:pt x="2508044" y="5866392"/>
                    </a:lnTo>
                    <a:lnTo>
                      <a:pt x="2548380" y="5744297"/>
                    </a:lnTo>
                    <a:lnTo>
                      <a:pt x="2461534" y="5713046"/>
                    </a:lnTo>
                    <a:lnTo>
                      <a:pt x="2475705" y="5594949"/>
                    </a:lnTo>
                    <a:lnTo>
                      <a:pt x="2615969" y="5518276"/>
                    </a:lnTo>
                    <a:lnTo>
                      <a:pt x="2734065" y="5487025"/>
                    </a:lnTo>
                    <a:lnTo>
                      <a:pt x="2723893" y="5378012"/>
                    </a:lnTo>
                    <a:lnTo>
                      <a:pt x="2869243" y="5401267"/>
                    </a:lnTo>
                    <a:lnTo>
                      <a:pt x="3023253" y="5343826"/>
                    </a:lnTo>
                    <a:lnTo>
                      <a:pt x="3188882" y="5333008"/>
                    </a:lnTo>
                    <a:lnTo>
                      <a:pt x="3086179" y="5162519"/>
                    </a:lnTo>
                    <a:lnTo>
                      <a:pt x="3100350" y="5055328"/>
                    </a:lnTo>
                    <a:lnTo>
                      <a:pt x="3027675" y="4905980"/>
                    </a:lnTo>
                    <a:lnTo>
                      <a:pt x="2996424" y="4730467"/>
                    </a:lnTo>
                    <a:lnTo>
                      <a:pt x="3000422" y="4612370"/>
                    </a:lnTo>
                    <a:lnTo>
                      <a:pt x="3049842" y="4490276"/>
                    </a:lnTo>
                    <a:lnTo>
                      <a:pt x="3177023" y="4495362"/>
                    </a:lnTo>
                    <a:lnTo>
                      <a:pt x="3241702" y="4436858"/>
                    </a:lnTo>
                    <a:lnTo>
                      <a:pt x="3208274" y="4330022"/>
                    </a:lnTo>
                    <a:lnTo>
                      <a:pt x="3149770" y="4222097"/>
                    </a:lnTo>
                    <a:lnTo>
                      <a:pt x="3068011" y="4171589"/>
                    </a:lnTo>
                    <a:lnTo>
                      <a:pt x="3027675" y="4018243"/>
                    </a:lnTo>
                    <a:lnTo>
                      <a:pt x="3150858" y="3915405"/>
                    </a:lnTo>
                    <a:lnTo>
                      <a:pt x="3291122" y="3793310"/>
                    </a:lnTo>
                    <a:lnTo>
                      <a:pt x="3426299" y="3734806"/>
                    </a:lnTo>
                    <a:lnTo>
                      <a:pt x="3534223" y="3658133"/>
                    </a:lnTo>
                    <a:lnTo>
                      <a:pt x="3547304" y="3559293"/>
                    </a:lnTo>
                    <a:lnTo>
                      <a:pt x="3505881" y="3331101"/>
                    </a:lnTo>
                    <a:lnTo>
                      <a:pt x="3464457" y="3245343"/>
                    </a:lnTo>
                    <a:lnTo>
                      <a:pt x="3446288" y="3118162"/>
                    </a:lnTo>
                    <a:lnTo>
                      <a:pt x="3528048" y="3091997"/>
                    </a:lnTo>
                    <a:lnTo>
                      <a:pt x="3560387" y="2986983"/>
                    </a:lnTo>
                    <a:lnTo>
                      <a:pt x="3411039" y="2964816"/>
                    </a:lnTo>
                    <a:lnTo>
                      <a:pt x="3292943" y="2951734"/>
                    </a:lnTo>
                    <a:lnTo>
                      <a:pt x="3183930" y="2788215"/>
                    </a:lnTo>
                    <a:lnTo>
                      <a:pt x="3234438" y="2703546"/>
                    </a:lnTo>
                    <a:lnTo>
                      <a:pt x="3179932" y="2608704"/>
                    </a:lnTo>
                    <a:lnTo>
                      <a:pt x="3229352" y="2437189"/>
                    </a:lnTo>
                    <a:lnTo>
                      <a:pt x="3317286" y="2356518"/>
                    </a:lnTo>
                    <a:lnTo>
                      <a:pt x="3162852" y="2141758"/>
                    </a:lnTo>
                    <a:lnTo>
                      <a:pt x="3058925" y="2006581"/>
                    </a:lnTo>
                    <a:lnTo>
                      <a:pt x="2986914" y="1900856"/>
                    </a:lnTo>
                    <a:lnTo>
                      <a:pt x="2958997" y="1752219"/>
                    </a:lnTo>
                    <a:lnTo>
                      <a:pt x="2982252" y="1607957"/>
                    </a:lnTo>
                    <a:lnTo>
                      <a:pt x="2935156" y="1462713"/>
                    </a:lnTo>
                    <a:lnTo>
                      <a:pt x="2766404" y="1281274"/>
                    </a:lnTo>
                    <a:lnTo>
                      <a:pt x="2567636" y="1109760"/>
                    </a:lnTo>
                    <a:lnTo>
                      <a:pt x="2449539" y="960412"/>
                    </a:lnTo>
                    <a:lnTo>
                      <a:pt x="2396901" y="881160"/>
                    </a:lnTo>
                    <a:lnTo>
                      <a:pt x="2278024" y="748561"/>
                    </a:lnTo>
                    <a:lnTo>
                      <a:pt x="2294371" y="595215"/>
                    </a:lnTo>
                    <a:lnTo>
                      <a:pt x="2176275" y="510546"/>
                    </a:lnTo>
                    <a:lnTo>
                      <a:pt x="2030925" y="524717"/>
                    </a:lnTo>
                    <a:lnTo>
                      <a:pt x="1968422" y="424789"/>
                    </a:lnTo>
                    <a:lnTo>
                      <a:pt x="1829247" y="376457"/>
                    </a:lnTo>
                    <a:lnTo>
                      <a:pt x="1630479" y="203854"/>
                    </a:lnTo>
                    <a:lnTo>
                      <a:pt x="1499300" y="177689"/>
                    </a:lnTo>
                    <a:lnTo>
                      <a:pt x="1395374" y="0"/>
                    </a:lnTo>
                    <a:lnTo>
                      <a:pt x="1292536" y="5087"/>
                    </a:lnTo>
                    <a:lnTo>
                      <a:pt x="1188209" y="65813"/>
                    </a:lnTo>
                    <a:lnTo>
                      <a:pt x="1080685" y="145348"/>
                    </a:lnTo>
                    <a:lnTo>
                      <a:pt x="1000014" y="185685"/>
                    </a:lnTo>
                    <a:lnTo>
                      <a:pt x="828499" y="198766"/>
                    </a:lnTo>
                    <a:lnTo>
                      <a:pt x="737656" y="271441"/>
                    </a:lnTo>
                    <a:lnTo>
                      <a:pt x="666069" y="230017"/>
                    </a:lnTo>
                    <a:lnTo>
                      <a:pt x="553058" y="339028"/>
                    </a:lnTo>
                    <a:lnTo>
                      <a:pt x="549060" y="420788"/>
                    </a:lnTo>
                    <a:lnTo>
                      <a:pt x="440048" y="406617"/>
                    </a:lnTo>
                    <a:lnTo>
                      <a:pt x="364463" y="474206"/>
                    </a:lnTo>
                    <a:lnTo>
                      <a:pt x="265623" y="532710"/>
                    </a:lnTo>
                    <a:lnTo>
                      <a:pt x="160609" y="604296"/>
                    </a:lnTo>
                    <a:lnTo>
                      <a:pt x="99928" y="734387"/>
                    </a:lnTo>
                    <a:lnTo>
                      <a:pt x="79938" y="892819"/>
                    </a:lnTo>
                    <a:lnTo>
                      <a:pt x="0" y="1018911"/>
                    </a:lnTo>
                    <a:lnTo>
                      <a:pt x="28925" y="112868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9" name="Freeform 266"/>
            <p:cNvSpPr>
              <a:spLocks/>
            </p:cNvSpPr>
            <p:nvPr/>
          </p:nvSpPr>
          <p:spPr bwMode="auto">
            <a:xfrm>
              <a:off x="4491014" y="4949843"/>
              <a:ext cx="19050" cy="25400"/>
            </a:xfrm>
            <a:custGeom>
              <a:avLst/>
              <a:gdLst>
                <a:gd name="T0" fmla="*/ 0 w 60"/>
                <a:gd name="T1" fmla="*/ 2147483647 h 79"/>
                <a:gd name="T2" fmla="*/ 2147483647 w 60"/>
                <a:gd name="T3" fmla="*/ 2147483647 h 79"/>
                <a:gd name="T4" fmla="*/ 2147483647 w 60"/>
                <a:gd name="T5" fmla="*/ 2147483647 h 79"/>
                <a:gd name="T6" fmla="*/ 2147483647 w 60"/>
                <a:gd name="T7" fmla="*/ 2147483647 h 79"/>
                <a:gd name="T8" fmla="*/ 2147483647 w 60"/>
                <a:gd name="T9" fmla="*/ 2147483647 h 79"/>
                <a:gd name="T10" fmla="*/ 2147483647 w 60"/>
                <a:gd name="T11" fmla="*/ 2147483647 h 79"/>
                <a:gd name="T12" fmla="*/ 2147483647 w 60"/>
                <a:gd name="T13" fmla="*/ 2147483647 h 79"/>
                <a:gd name="T14" fmla="*/ 2147483647 w 60"/>
                <a:gd name="T15" fmla="*/ 0 h 79"/>
                <a:gd name="T16" fmla="*/ 2147483647 w 60"/>
                <a:gd name="T17" fmla="*/ 2147483647 h 79"/>
                <a:gd name="T18" fmla="*/ 0 w 60"/>
                <a:gd name="T19" fmla="*/ 2147483647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79"/>
                <a:gd name="T32" fmla="*/ 60 w 60"/>
                <a:gd name="T33" fmla="*/ 79 h 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79">
                  <a:moveTo>
                    <a:pt x="0" y="33"/>
                  </a:moveTo>
                  <a:lnTo>
                    <a:pt x="7" y="49"/>
                  </a:lnTo>
                  <a:lnTo>
                    <a:pt x="9" y="79"/>
                  </a:lnTo>
                  <a:lnTo>
                    <a:pt x="30" y="73"/>
                  </a:lnTo>
                  <a:lnTo>
                    <a:pt x="28" y="40"/>
                  </a:lnTo>
                  <a:lnTo>
                    <a:pt x="39" y="19"/>
                  </a:lnTo>
                  <a:lnTo>
                    <a:pt x="60" y="9"/>
                  </a:lnTo>
                  <a:lnTo>
                    <a:pt x="43" y="0"/>
                  </a:lnTo>
                  <a:lnTo>
                    <a:pt x="24" y="6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0" name="Freeform 267"/>
            <p:cNvSpPr>
              <a:spLocks/>
            </p:cNvSpPr>
            <p:nvPr/>
          </p:nvSpPr>
          <p:spPr bwMode="auto">
            <a:xfrm>
              <a:off x="3957614" y="4613293"/>
              <a:ext cx="55562" cy="14288"/>
            </a:xfrm>
            <a:custGeom>
              <a:avLst/>
              <a:gdLst>
                <a:gd name="T0" fmla="*/ 2147483647 w 612"/>
                <a:gd name="T1" fmla="*/ 2147483647 h 158"/>
                <a:gd name="T2" fmla="*/ 2147483647 w 612"/>
                <a:gd name="T3" fmla="*/ 2147483647 h 158"/>
                <a:gd name="T4" fmla="*/ 2147483647 w 612"/>
                <a:gd name="T5" fmla="*/ 2147483647 h 158"/>
                <a:gd name="T6" fmla="*/ 2147483647 w 612"/>
                <a:gd name="T7" fmla="*/ 2147483647 h 158"/>
                <a:gd name="T8" fmla="*/ 2147483647 w 612"/>
                <a:gd name="T9" fmla="*/ 2147483647 h 158"/>
                <a:gd name="T10" fmla="*/ 2147483647 w 612"/>
                <a:gd name="T11" fmla="*/ 2147483647 h 158"/>
                <a:gd name="T12" fmla="*/ 2147483647 w 612"/>
                <a:gd name="T13" fmla="*/ 2147483647 h 158"/>
                <a:gd name="T14" fmla="*/ 2147483647 w 612"/>
                <a:gd name="T15" fmla="*/ 2147483647 h 158"/>
                <a:gd name="T16" fmla="*/ 2147483647 w 612"/>
                <a:gd name="T17" fmla="*/ 2147483647 h 158"/>
                <a:gd name="T18" fmla="*/ 2147483647 w 612"/>
                <a:gd name="T19" fmla="*/ 2147483647 h 158"/>
                <a:gd name="T20" fmla="*/ 2147483647 w 612"/>
                <a:gd name="T21" fmla="*/ 2147483647 h 158"/>
                <a:gd name="T22" fmla="*/ 2147483647 w 612"/>
                <a:gd name="T23" fmla="*/ 2147483647 h 158"/>
                <a:gd name="T24" fmla="*/ 1766004942 w 612"/>
                <a:gd name="T25" fmla="*/ 2147483647 h 158"/>
                <a:gd name="T26" fmla="*/ 0 w 612"/>
                <a:gd name="T27" fmla="*/ 2147483647 h 158"/>
                <a:gd name="T28" fmla="*/ 1834095265 w 612"/>
                <a:gd name="T29" fmla="*/ 2147483647 h 158"/>
                <a:gd name="T30" fmla="*/ 2147483647 w 612"/>
                <a:gd name="T31" fmla="*/ 2147483647 h 158"/>
                <a:gd name="T32" fmla="*/ 2147483647 w 612"/>
                <a:gd name="T33" fmla="*/ 2147483647 h 158"/>
                <a:gd name="T34" fmla="*/ 2147483647 w 612"/>
                <a:gd name="T35" fmla="*/ 2147483647 h 158"/>
                <a:gd name="T36" fmla="*/ 2147483647 w 612"/>
                <a:gd name="T37" fmla="*/ 2147483647 h 158"/>
                <a:gd name="T38" fmla="*/ 2147483647 w 612"/>
                <a:gd name="T39" fmla="*/ 2147483647 h 158"/>
                <a:gd name="T40" fmla="*/ 2147483647 w 612"/>
                <a:gd name="T41" fmla="*/ 2147483647 h 158"/>
                <a:gd name="T42" fmla="*/ 2147483647 w 612"/>
                <a:gd name="T43" fmla="*/ 2147483647 h 158"/>
                <a:gd name="T44" fmla="*/ 2147483647 w 612"/>
                <a:gd name="T45" fmla="*/ 2147483647 h 158"/>
                <a:gd name="T46" fmla="*/ 2147483647 w 612"/>
                <a:gd name="T47" fmla="*/ 2147483647 h 158"/>
                <a:gd name="T48" fmla="*/ 2147483647 w 612"/>
                <a:gd name="T49" fmla="*/ 2147483647 h 158"/>
                <a:gd name="T50" fmla="*/ 2147483647 w 612"/>
                <a:gd name="T51" fmla="*/ 2147483647 h 158"/>
                <a:gd name="T52" fmla="*/ 2147483647 w 612"/>
                <a:gd name="T53" fmla="*/ 2147483647 h 158"/>
                <a:gd name="T54" fmla="*/ 2147483647 w 612"/>
                <a:gd name="T55" fmla="*/ 2147483647 h 158"/>
                <a:gd name="T56" fmla="*/ 2147483647 w 612"/>
                <a:gd name="T57" fmla="*/ 1738585362 h 158"/>
                <a:gd name="T58" fmla="*/ 2147483647 w 612"/>
                <a:gd name="T59" fmla="*/ 0 h 158"/>
                <a:gd name="T60" fmla="*/ 2147483647 w 612"/>
                <a:gd name="T61" fmla="*/ 735808850 h 158"/>
                <a:gd name="T62" fmla="*/ 2147483647 w 612"/>
                <a:gd name="T63" fmla="*/ 1805879220 h 158"/>
                <a:gd name="T64" fmla="*/ 2147483647 w 612"/>
                <a:gd name="T65" fmla="*/ 2147483647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2"/>
                <a:gd name="T100" fmla="*/ 0 h 158"/>
                <a:gd name="T101" fmla="*/ 612 w 612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2" h="158">
                  <a:moveTo>
                    <a:pt x="54" y="48"/>
                  </a:moveTo>
                  <a:lnTo>
                    <a:pt x="57" y="72"/>
                  </a:lnTo>
                  <a:lnTo>
                    <a:pt x="68" y="84"/>
                  </a:lnTo>
                  <a:lnTo>
                    <a:pt x="68" y="98"/>
                  </a:lnTo>
                  <a:lnTo>
                    <a:pt x="93" y="102"/>
                  </a:lnTo>
                  <a:lnTo>
                    <a:pt x="113" y="95"/>
                  </a:lnTo>
                  <a:lnTo>
                    <a:pt x="131" y="80"/>
                  </a:lnTo>
                  <a:lnTo>
                    <a:pt x="167" y="80"/>
                  </a:lnTo>
                  <a:lnTo>
                    <a:pt x="195" y="80"/>
                  </a:lnTo>
                  <a:lnTo>
                    <a:pt x="231" y="71"/>
                  </a:lnTo>
                  <a:lnTo>
                    <a:pt x="246" y="74"/>
                  </a:lnTo>
                  <a:lnTo>
                    <a:pt x="255" y="68"/>
                  </a:lnTo>
                  <a:lnTo>
                    <a:pt x="269" y="72"/>
                  </a:lnTo>
                  <a:lnTo>
                    <a:pt x="246" y="84"/>
                  </a:lnTo>
                  <a:lnTo>
                    <a:pt x="233" y="80"/>
                  </a:lnTo>
                  <a:lnTo>
                    <a:pt x="219" y="81"/>
                  </a:lnTo>
                  <a:lnTo>
                    <a:pt x="188" y="87"/>
                  </a:lnTo>
                  <a:lnTo>
                    <a:pt x="167" y="89"/>
                  </a:lnTo>
                  <a:lnTo>
                    <a:pt x="134" y="89"/>
                  </a:lnTo>
                  <a:lnTo>
                    <a:pt x="113" y="107"/>
                  </a:lnTo>
                  <a:lnTo>
                    <a:pt x="80" y="119"/>
                  </a:lnTo>
                  <a:lnTo>
                    <a:pt x="62" y="110"/>
                  </a:lnTo>
                  <a:lnTo>
                    <a:pt x="45" y="95"/>
                  </a:lnTo>
                  <a:lnTo>
                    <a:pt x="47" y="74"/>
                  </a:lnTo>
                  <a:lnTo>
                    <a:pt x="35" y="87"/>
                  </a:lnTo>
                  <a:lnTo>
                    <a:pt x="26" y="102"/>
                  </a:lnTo>
                  <a:lnTo>
                    <a:pt x="9" y="129"/>
                  </a:lnTo>
                  <a:lnTo>
                    <a:pt x="0" y="150"/>
                  </a:lnTo>
                  <a:lnTo>
                    <a:pt x="12" y="158"/>
                  </a:lnTo>
                  <a:lnTo>
                    <a:pt x="27" y="141"/>
                  </a:lnTo>
                  <a:lnTo>
                    <a:pt x="206" y="143"/>
                  </a:lnTo>
                  <a:lnTo>
                    <a:pt x="204" y="107"/>
                  </a:lnTo>
                  <a:lnTo>
                    <a:pt x="231" y="108"/>
                  </a:lnTo>
                  <a:lnTo>
                    <a:pt x="264" y="98"/>
                  </a:lnTo>
                  <a:lnTo>
                    <a:pt x="302" y="102"/>
                  </a:lnTo>
                  <a:lnTo>
                    <a:pt x="320" y="95"/>
                  </a:lnTo>
                  <a:lnTo>
                    <a:pt x="333" y="65"/>
                  </a:lnTo>
                  <a:lnTo>
                    <a:pt x="348" y="57"/>
                  </a:lnTo>
                  <a:lnTo>
                    <a:pt x="368" y="74"/>
                  </a:lnTo>
                  <a:lnTo>
                    <a:pt x="398" y="89"/>
                  </a:lnTo>
                  <a:lnTo>
                    <a:pt x="431" y="101"/>
                  </a:lnTo>
                  <a:lnTo>
                    <a:pt x="465" y="114"/>
                  </a:lnTo>
                  <a:lnTo>
                    <a:pt x="491" y="129"/>
                  </a:lnTo>
                  <a:lnTo>
                    <a:pt x="542" y="135"/>
                  </a:lnTo>
                  <a:lnTo>
                    <a:pt x="551" y="119"/>
                  </a:lnTo>
                  <a:lnTo>
                    <a:pt x="600" y="108"/>
                  </a:lnTo>
                  <a:lnTo>
                    <a:pt x="612" y="90"/>
                  </a:lnTo>
                  <a:lnTo>
                    <a:pt x="608" y="74"/>
                  </a:lnTo>
                  <a:lnTo>
                    <a:pt x="579" y="54"/>
                  </a:lnTo>
                  <a:lnTo>
                    <a:pt x="554" y="62"/>
                  </a:lnTo>
                  <a:lnTo>
                    <a:pt x="530" y="72"/>
                  </a:lnTo>
                  <a:lnTo>
                    <a:pt x="498" y="77"/>
                  </a:lnTo>
                  <a:lnTo>
                    <a:pt x="479" y="66"/>
                  </a:lnTo>
                  <a:lnTo>
                    <a:pt x="470" y="44"/>
                  </a:lnTo>
                  <a:lnTo>
                    <a:pt x="449" y="38"/>
                  </a:lnTo>
                  <a:lnTo>
                    <a:pt x="432" y="47"/>
                  </a:lnTo>
                  <a:lnTo>
                    <a:pt x="413" y="41"/>
                  </a:lnTo>
                  <a:lnTo>
                    <a:pt x="413" y="26"/>
                  </a:lnTo>
                  <a:lnTo>
                    <a:pt x="390" y="12"/>
                  </a:lnTo>
                  <a:lnTo>
                    <a:pt x="357" y="0"/>
                  </a:lnTo>
                  <a:lnTo>
                    <a:pt x="324" y="17"/>
                  </a:lnTo>
                  <a:lnTo>
                    <a:pt x="308" y="11"/>
                  </a:lnTo>
                  <a:lnTo>
                    <a:pt x="293" y="17"/>
                  </a:lnTo>
                  <a:lnTo>
                    <a:pt x="281" y="27"/>
                  </a:lnTo>
                  <a:lnTo>
                    <a:pt x="275" y="50"/>
                  </a:lnTo>
                  <a:lnTo>
                    <a:pt x="54" y="48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1" name="Freeform 268"/>
            <p:cNvSpPr>
              <a:spLocks/>
            </p:cNvSpPr>
            <p:nvPr/>
          </p:nvSpPr>
          <p:spPr bwMode="auto">
            <a:xfrm>
              <a:off x="3959201" y="4635518"/>
              <a:ext cx="53975" cy="33338"/>
            </a:xfrm>
            <a:custGeom>
              <a:avLst/>
              <a:gdLst>
                <a:gd name="T0" fmla="*/ 0 w 594"/>
                <a:gd name="T1" fmla="*/ 2147483647 h 387"/>
                <a:gd name="T2" fmla="*/ 2147483647 w 594"/>
                <a:gd name="T3" fmla="*/ 2147483647 h 387"/>
                <a:gd name="T4" fmla="*/ 2147483647 w 594"/>
                <a:gd name="T5" fmla="*/ 2147483647 h 387"/>
                <a:gd name="T6" fmla="*/ 2147483647 w 594"/>
                <a:gd name="T7" fmla="*/ 2147483647 h 387"/>
                <a:gd name="T8" fmla="*/ 2147483647 w 594"/>
                <a:gd name="T9" fmla="*/ 2147483647 h 387"/>
                <a:gd name="T10" fmla="*/ 2147483647 w 594"/>
                <a:gd name="T11" fmla="*/ 2147483647 h 387"/>
                <a:gd name="T12" fmla="*/ 2147483647 w 594"/>
                <a:gd name="T13" fmla="*/ 2147483647 h 387"/>
                <a:gd name="T14" fmla="*/ 2147483647 w 594"/>
                <a:gd name="T15" fmla="*/ 2147483647 h 387"/>
                <a:gd name="T16" fmla="*/ 2147483647 w 594"/>
                <a:gd name="T17" fmla="*/ 2147483647 h 387"/>
                <a:gd name="T18" fmla="*/ 2147483647 w 594"/>
                <a:gd name="T19" fmla="*/ 2147483647 h 387"/>
                <a:gd name="T20" fmla="*/ 2147483647 w 594"/>
                <a:gd name="T21" fmla="*/ 2147483647 h 387"/>
                <a:gd name="T22" fmla="*/ 2147483647 w 594"/>
                <a:gd name="T23" fmla="*/ 2147483647 h 387"/>
                <a:gd name="T24" fmla="*/ 2147483647 w 594"/>
                <a:gd name="T25" fmla="*/ 2147483647 h 387"/>
                <a:gd name="T26" fmla="*/ 2147483647 w 594"/>
                <a:gd name="T27" fmla="*/ 2147483647 h 387"/>
                <a:gd name="T28" fmla="*/ 2147483647 w 594"/>
                <a:gd name="T29" fmla="*/ 2147483647 h 387"/>
                <a:gd name="T30" fmla="*/ 2147483647 w 594"/>
                <a:gd name="T31" fmla="*/ 2147483647 h 387"/>
                <a:gd name="T32" fmla="*/ 2147483647 w 594"/>
                <a:gd name="T33" fmla="*/ 2147483647 h 387"/>
                <a:gd name="T34" fmla="*/ 2147483647 w 594"/>
                <a:gd name="T35" fmla="*/ 2147483647 h 387"/>
                <a:gd name="T36" fmla="*/ 2147483647 w 594"/>
                <a:gd name="T37" fmla="*/ 2147483647 h 387"/>
                <a:gd name="T38" fmla="*/ 2147483647 w 594"/>
                <a:gd name="T39" fmla="*/ 2147483647 h 387"/>
                <a:gd name="T40" fmla="*/ 2147483647 w 594"/>
                <a:gd name="T41" fmla="*/ 2147483647 h 387"/>
                <a:gd name="T42" fmla="*/ 2147483647 w 594"/>
                <a:gd name="T43" fmla="*/ 2147483647 h 387"/>
                <a:gd name="T44" fmla="*/ 2147483647 w 594"/>
                <a:gd name="T45" fmla="*/ 2147483647 h 387"/>
                <a:gd name="T46" fmla="*/ 2147483647 w 594"/>
                <a:gd name="T47" fmla="*/ 2147483647 h 387"/>
                <a:gd name="T48" fmla="*/ 2147483647 w 594"/>
                <a:gd name="T49" fmla="*/ 2147483647 h 387"/>
                <a:gd name="T50" fmla="*/ 2147483647 w 594"/>
                <a:gd name="T51" fmla="*/ 2147483647 h 387"/>
                <a:gd name="T52" fmla="*/ 2147483647 w 594"/>
                <a:gd name="T53" fmla="*/ 2147483647 h 387"/>
                <a:gd name="T54" fmla="*/ 2147483647 w 594"/>
                <a:gd name="T55" fmla="*/ 1706853741 h 387"/>
                <a:gd name="T56" fmla="*/ 2147483647 w 594"/>
                <a:gd name="T57" fmla="*/ 275523581 h 387"/>
                <a:gd name="T58" fmla="*/ 2147483647 w 594"/>
                <a:gd name="T59" fmla="*/ 164929719 h 387"/>
                <a:gd name="T60" fmla="*/ 2147483647 w 594"/>
                <a:gd name="T61" fmla="*/ 0 h 387"/>
                <a:gd name="T62" fmla="*/ 2147483647 w 594"/>
                <a:gd name="T63" fmla="*/ 0 h 387"/>
                <a:gd name="T64" fmla="*/ 2147483647 w 594"/>
                <a:gd name="T65" fmla="*/ 2147483647 h 387"/>
                <a:gd name="T66" fmla="*/ 2147483647 w 594"/>
                <a:gd name="T67" fmla="*/ 2147483647 h 387"/>
                <a:gd name="T68" fmla="*/ 2147483647 w 594"/>
                <a:gd name="T69" fmla="*/ 2147483647 h 387"/>
                <a:gd name="T70" fmla="*/ 2147483647 w 594"/>
                <a:gd name="T71" fmla="*/ 2147483647 h 387"/>
                <a:gd name="T72" fmla="*/ 0 w 594"/>
                <a:gd name="T73" fmla="*/ 2147483647 h 38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94"/>
                <a:gd name="T112" fmla="*/ 0 h 387"/>
                <a:gd name="T113" fmla="*/ 594 w 594"/>
                <a:gd name="T114" fmla="*/ 387 h 38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94" h="387">
                  <a:moveTo>
                    <a:pt x="0" y="75"/>
                  </a:moveTo>
                  <a:lnTo>
                    <a:pt x="37" y="159"/>
                  </a:lnTo>
                  <a:lnTo>
                    <a:pt x="157" y="159"/>
                  </a:lnTo>
                  <a:lnTo>
                    <a:pt x="207" y="217"/>
                  </a:lnTo>
                  <a:lnTo>
                    <a:pt x="211" y="305"/>
                  </a:lnTo>
                  <a:lnTo>
                    <a:pt x="301" y="387"/>
                  </a:lnTo>
                  <a:lnTo>
                    <a:pt x="331" y="373"/>
                  </a:lnTo>
                  <a:lnTo>
                    <a:pt x="354" y="315"/>
                  </a:lnTo>
                  <a:lnTo>
                    <a:pt x="384" y="259"/>
                  </a:lnTo>
                  <a:lnTo>
                    <a:pt x="417" y="259"/>
                  </a:lnTo>
                  <a:lnTo>
                    <a:pt x="453" y="241"/>
                  </a:lnTo>
                  <a:lnTo>
                    <a:pt x="469" y="225"/>
                  </a:lnTo>
                  <a:lnTo>
                    <a:pt x="498" y="229"/>
                  </a:lnTo>
                  <a:lnTo>
                    <a:pt x="538" y="226"/>
                  </a:lnTo>
                  <a:lnTo>
                    <a:pt x="546" y="210"/>
                  </a:lnTo>
                  <a:lnTo>
                    <a:pt x="561" y="222"/>
                  </a:lnTo>
                  <a:lnTo>
                    <a:pt x="575" y="213"/>
                  </a:lnTo>
                  <a:lnTo>
                    <a:pt x="574" y="147"/>
                  </a:lnTo>
                  <a:lnTo>
                    <a:pt x="561" y="144"/>
                  </a:lnTo>
                  <a:lnTo>
                    <a:pt x="546" y="127"/>
                  </a:lnTo>
                  <a:lnTo>
                    <a:pt x="531" y="115"/>
                  </a:lnTo>
                  <a:lnTo>
                    <a:pt x="537" y="102"/>
                  </a:lnTo>
                  <a:lnTo>
                    <a:pt x="550" y="91"/>
                  </a:lnTo>
                  <a:lnTo>
                    <a:pt x="567" y="96"/>
                  </a:lnTo>
                  <a:lnTo>
                    <a:pt x="583" y="93"/>
                  </a:lnTo>
                  <a:lnTo>
                    <a:pt x="588" y="66"/>
                  </a:lnTo>
                  <a:lnTo>
                    <a:pt x="594" y="49"/>
                  </a:lnTo>
                  <a:lnTo>
                    <a:pt x="580" y="31"/>
                  </a:lnTo>
                  <a:lnTo>
                    <a:pt x="579" y="5"/>
                  </a:lnTo>
                  <a:lnTo>
                    <a:pt x="439" y="3"/>
                  </a:lnTo>
                  <a:lnTo>
                    <a:pt x="340" y="0"/>
                  </a:lnTo>
                  <a:lnTo>
                    <a:pt x="285" y="0"/>
                  </a:lnTo>
                  <a:lnTo>
                    <a:pt x="210" y="58"/>
                  </a:lnTo>
                  <a:lnTo>
                    <a:pt x="154" y="52"/>
                  </a:lnTo>
                  <a:lnTo>
                    <a:pt x="90" y="52"/>
                  </a:lnTo>
                  <a:lnTo>
                    <a:pt x="60" y="73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2" name="Freeform 58"/>
            <p:cNvSpPr>
              <a:spLocks/>
            </p:cNvSpPr>
            <p:nvPr/>
          </p:nvSpPr>
          <p:spPr bwMode="auto">
            <a:xfrm>
              <a:off x="3960789" y="4345006"/>
              <a:ext cx="207962" cy="244475"/>
            </a:xfrm>
            <a:custGeom>
              <a:avLst/>
              <a:gdLst>
                <a:gd name="T0" fmla="*/ 2147483647 w 655"/>
                <a:gd name="T1" fmla="*/ 2147483647 h 768"/>
                <a:gd name="T2" fmla="*/ 2147483647 w 655"/>
                <a:gd name="T3" fmla="*/ 2147483647 h 768"/>
                <a:gd name="T4" fmla="*/ 2147483647 w 655"/>
                <a:gd name="T5" fmla="*/ 2147483647 h 768"/>
                <a:gd name="T6" fmla="*/ 2147483647 w 655"/>
                <a:gd name="T7" fmla="*/ 2147483647 h 768"/>
                <a:gd name="T8" fmla="*/ 2147483647 w 655"/>
                <a:gd name="T9" fmla="*/ 2147483647 h 768"/>
                <a:gd name="T10" fmla="*/ 2147483647 w 655"/>
                <a:gd name="T11" fmla="*/ 2147483647 h 768"/>
                <a:gd name="T12" fmla="*/ 2147483647 w 655"/>
                <a:gd name="T13" fmla="*/ 2147483647 h 768"/>
                <a:gd name="T14" fmla="*/ 2147483647 w 655"/>
                <a:gd name="T15" fmla="*/ 2147483647 h 768"/>
                <a:gd name="T16" fmla="*/ 0 w 655"/>
                <a:gd name="T17" fmla="*/ 2147483647 h 768"/>
                <a:gd name="T18" fmla="*/ 2147483647 w 655"/>
                <a:gd name="T19" fmla="*/ 2147483647 h 768"/>
                <a:gd name="T20" fmla="*/ 2147483647 w 655"/>
                <a:gd name="T21" fmla="*/ 2147483647 h 768"/>
                <a:gd name="T22" fmla="*/ 2147483647 w 655"/>
                <a:gd name="T23" fmla="*/ 2147483647 h 768"/>
                <a:gd name="T24" fmla="*/ 2147483647 w 655"/>
                <a:gd name="T25" fmla="*/ 2147483647 h 768"/>
                <a:gd name="T26" fmla="*/ 2147483647 w 655"/>
                <a:gd name="T27" fmla="*/ 2147483647 h 768"/>
                <a:gd name="T28" fmla="*/ 2147483647 w 655"/>
                <a:gd name="T29" fmla="*/ 2147483647 h 768"/>
                <a:gd name="T30" fmla="*/ 2147483647 w 655"/>
                <a:gd name="T31" fmla="*/ 2147483647 h 768"/>
                <a:gd name="T32" fmla="*/ 2147483647 w 655"/>
                <a:gd name="T33" fmla="*/ 2147483647 h 768"/>
                <a:gd name="T34" fmla="*/ 2147483647 w 655"/>
                <a:gd name="T35" fmla="*/ 2147483647 h 768"/>
                <a:gd name="T36" fmla="*/ 2147483647 w 655"/>
                <a:gd name="T37" fmla="*/ 2147483647 h 768"/>
                <a:gd name="T38" fmla="*/ 2147483647 w 655"/>
                <a:gd name="T39" fmla="*/ 2147483647 h 768"/>
                <a:gd name="T40" fmla="*/ 2147483647 w 655"/>
                <a:gd name="T41" fmla="*/ 2147483647 h 768"/>
                <a:gd name="T42" fmla="*/ 2147483647 w 655"/>
                <a:gd name="T43" fmla="*/ 2147483647 h 768"/>
                <a:gd name="T44" fmla="*/ 2147483647 w 655"/>
                <a:gd name="T45" fmla="*/ 2147483647 h 768"/>
                <a:gd name="T46" fmla="*/ 2147483647 w 655"/>
                <a:gd name="T47" fmla="*/ 2147483647 h 768"/>
                <a:gd name="T48" fmla="*/ 2147483647 w 655"/>
                <a:gd name="T49" fmla="*/ 2147483647 h 768"/>
                <a:gd name="T50" fmla="*/ 2147483647 w 655"/>
                <a:gd name="T51" fmla="*/ 2147483647 h 768"/>
                <a:gd name="T52" fmla="*/ 2147483647 w 655"/>
                <a:gd name="T53" fmla="*/ 2147483647 h 768"/>
                <a:gd name="T54" fmla="*/ 2147483647 w 655"/>
                <a:gd name="T55" fmla="*/ 0 h 768"/>
                <a:gd name="T56" fmla="*/ 2147483647 w 655"/>
                <a:gd name="T57" fmla="*/ 2147483647 h 768"/>
                <a:gd name="T58" fmla="*/ 2147483647 w 655"/>
                <a:gd name="T59" fmla="*/ 2147483647 h 768"/>
                <a:gd name="T60" fmla="*/ 2147483647 w 655"/>
                <a:gd name="T61" fmla="*/ 2147483647 h 768"/>
                <a:gd name="T62" fmla="*/ 2147483647 w 655"/>
                <a:gd name="T63" fmla="*/ 2147483647 h 768"/>
                <a:gd name="T64" fmla="*/ 2147483647 w 655"/>
                <a:gd name="T65" fmla="*/ 2147483647 h 768"/>
                <a:gd name="T66" fmla="*/ 2147483647 w 655"/>
                <a:gd name="T67" fmla="*/ 2147483647 h 768"/>
                <a:gd name="T68" fmla="*/ 2147483647 w 655"/>
                <a:gd name="T69" fmla="*/ 2147483647 h 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55"/>
                <a:gd name="T106" fmla="*/ 0 h 768"/>
                <a:gd name="T107" fmla="*/ 1225886 w 655"/>
                <a:gd name="T108" fmla="*/ 1427412 h 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55" h="768">
                  <a:moveTo>
                    <a:pt x="14" y="306"/>
                  </a:moveTo>
                  <a:lnTo>
                    <a:pt x="20" y="346"/>
                  </a:lnTo>
                  <a:lnTo>
                    <a:pt x="42" y="370"/>
                  </a:lnTo>
                  <a:lnTo>
                    <a:pt x="40" y="397"/>
                  </a:lnTo>
                  <a:lnTo>
                    <a:pt x="16" y="422"/>
                  </a:lnTo>
                  <a:lnTo>
                    <a:pt x="31" y="458"/>
                  </a:lnTo>
                  <a:lnTo>
                    <a:pt x="30" y="485"/>
                  </a:lnTo>
                  <a:lnTo>
                    <a:pt x="20" y="541"/>
                  </a:lnTo>
                  <a:lnTo>
                    <a:pt x="0" y="600"/>
                  </a:lnTo>
                  <a:lnTo>
                    <a:pt x="25" y="702"/>
                  </a:lnTo>
                  <a:lnTo>
                    <a:pt x="45" y="683"/>
                  </a:lnTo>
                  <a:lnTo>
                    <a:pt x="61" y="681"/>
                  </a:lnTo>
                  <a:lnTo>
                    <a:pt x="72" y="674"/>
                  </a:lnTo>
                  <a:lnTo>
                    <a:pt x="82" y="678"/>
                  </a:lnTo>
                  <a:lnTo>
                    <a:pt x="99" y="669"/>
                  </a:lnTo>
                  <a:lnTo>
                    <a:pt x="112" y="674"/>
                  </a:lnTo>
                  <a:lnTo>
                    <a:pt x="132" y="674"/>
                  </a:lnTo>
                  <a:lnTo>
                    <a:pt x="145" y="684"/>
                  </a:lnTo>
                  <a:lnTo>
                    <a:pt x="159" y="702"/>
                  </a:lnTo>
                  <a:lnTo>
                    <a:pt x="183" y="704"/>
                  </a:lnTo>
                  <a:lnTo>
                    <a:pt x="190" y="722"/>
                  </a:lnTo>
                  <a:lnTo>
                    <a:pt x="199" y="735"/>
                  </a:lnTo>
                  <a:lnTo>
                    <a:pt x="213" y="750"/>
                  </a:lnTo>
                  <a:lnTo>
                    <a:pt x="225" y="765"/>
                  </a:lnTo>
                  <a:lnTo>
                    <a:pt x="237" y="768"/>
                  </a:lnTo>
                  <a:lnTo>
                    <a:pt x="253" y="762"/>
                  </a:lnTo>
                  <a:lnTo>
                    <a:pt x="285" y="764"/>
                  </a:lnTo>
                  <a:lnTo>
                    <a:pt x="310" y="752"/>
                  </a:lnTo>
                  <a:lnTo>
                    <a:pt x="348" y="763"/>
                  </a:lnTo>
                  <a:lnTo>
                    <a:pt x="417" y="733"/>
                  </a:lnTo>
                  <a:lnTo>
                    <a:pt x="624" y="764"/>
                  </a:lnTo>
                  <a:lnTo>
                    <a:pt x="655" y="729"/>
                  </a:lnTo>
                  <a:lnTo>
                    <a:pt x="627" y="687"/>
                  </a:lnTo>
                  <a:lnTo>
                    <a:pt x="589" y="187"/>
                  </a:lnTo>
                  <a:lnTo>
                    <a:pt x="651" y="155"/>
                  </a:lnTo>
                  <a:lnTo>
                    <a:pt x="465" y="0"/>
                  </a:lnTo>
                  <a:lnTo>
                    <a:pt x="467" y="53"/>
                  </a:lnTo>
                  <a:lnTo>
                    <a:pt x="444" y="106"/>
                  </a:lnTo>
                  <a:lnTo>
                    <a:pt x="278" y="109"/>
                  </a:lnTo>
                  <a:lnTo>
                    <a:pt x="280" y="182"/>
                  </a:lnTo>
                  <a:lnTo>
                    <a:pt x="268" y="265"/>
                  </a:lnTo>
                  <a:lnTo>
                    <a:pt x="218" y="310"/>
                  </a:lnTo>
                  <a:lnTo>
                    <a:pt x="14" y="30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3" name="Freeform 51"/>
            <p:cNvSpPr>
              <a:spLocks/>
            </p:cNvSpPr>
            <p:nvPr/>
          </p:nvSpPr>
          <p:spPr bwMode="auto">
            <a:xfrm>
              <a:off x="4036989" y="4394218"/>
              <a:ext cx="306387" cy="287338"/>
            </a:xfrm>
            <a:custGeom>
              <a:avLst/>
              <a:gdLst>
                <a:gd name="T0" fmla="*/ 2147483647 w 967"/>
                <a:gd name="T1" fmla="*/ 0 h 905"/>
                <a:gd name="T2" fmla="*/ 2147483647 w 967"/>
                <a:gd name="T3" fmla="*/ 2147483647 h 905"/>
                <a:gd name="T4" fmla="*/ 2147483647 w 967"/>
                <a:gd name="T5" fmla="*/ 2147483647 h 905"/>
                <a:gd name="T6" fmla="*/ 2147483647 w 967"/>
                <a:gd name="T7" fmla="*/ 2147483647 h 905"/>
                <a:gd name="T8" fmla="*/ 2147483647 w 967"/>
                <a:gd name="T9" fmla="*/ 2147483647 h 905"/>
                <a:gd name="T10" fmla="*/ 2147483647 w 967"/>
                <a:gd name="T11" fmla="*/ 2147483647 h 905"/>
                <a:gd name="T12" fmla="*/ 2147483647 w 967"/>
                <a:gd name="T13" fmla="*/ 2147483647 h 905"/>
                <a:gd name="T14" fmla="*/ 2147483647 w 967"/>
                <a:gd name="T15" fmla="*/ 2147483647 h 905"/>
                <a:gd name="T16" fmla="*/ 2147483647 w 967"/>
                <a:gd name="T17" fmla="*/ 2147483647 h 905"/>
                <a:gd name="T18" fmla="*/ 0 w 967"/>
                <a:gd name="T19" fmla="*/ 2147483647 h 905"/>
                <a:gd name="T20" fmla="*/ 2147483647 w 967"/>
                <a:gd name="T21" fmla="*/ 2147483647 h 905"/>
                <a:gd name="T22" fmla="*/ 2147483647 w 967"/>
                <a:gd name="T23" fmla="*/ 2147483647 h 905"/>
                <a:gd name="T24" fmla="*/ 2147483647 w 967"/>
                <a:gd name="T25" fmla="*/ 2147483647 h 905"/>
                <a:gd name="T26" fmla="*/ 2147483647 w 967"/>
                <a:gd name="T27" fmla="*/ 2147483647 h 905"/>
                <a:gd name="T28" fmla="*/ 2147483647 w 967"/>
                <a:gd name="T29" fmla="*/ 2147483647 h 905"/>
                <a:gd name="T30" fmla="*/ 2147483647 w 967"/>
                <a:gd name="T31" fmla="*/ 2147483647 h 905"/>
                <a:gd name="T32" fmla="*/ 2147483647 w 967"/>
                <a:gd name="T33" fmla="*/ 2147483647 h 905"/>
                <a:gd name="T34" fmla="*/ 2147483647 w 967"/>
                <a:gd name="T35" fmla="*/ 2147483647 h 905"/>
                <a:gd name="T36" fmla="*/ 2147483647 w 967"/>
                <a:gd name="T37" fmla="*/ 2147483647 h 905"/>
                <a:gd name="T38" fmla="*/ 2147483647 w 967"/>
                <a:gd name="T39" fmla="*/ 2147483647 h 905"/>
                <a:gd name="T40" fmla="*/ 2147483647 w 967"/>
                <a:gd name="T41" fmla="*/ 2147483647 h 905"/>
                <a:gd name="T42" fmla="*/ 2147483647 w 967"/>
                <a:gd name="T43" fmla="*/ 2147483647 h 905"/>
                <a:gd name="T44" fmla="*/ 2147483647 w 967"/>
                <a:gd name="T45" fmla="*/ 2147483647 h 905"/>
                <a:gd name="T46" fmla="*/ 2147483647 w 967"/>
                <a:gd name="T47" fmla="*/ 2147483647 h 905"/>
                <a:gd name="T48" fmla="*/ 2147483647 w 967"/>
                <a:gd name="T49" fmla="*/ 2147483647 h 905"/>
                <a:gd name="T50" fmla="*/ 2147483647 w 967"/>
                <a:gd name="T51" fmla="*/ 2147483647 h 905"/>
                <a:gd name="T52" fmla="*/ 2147483647 w 967"/>
                <a:gd name="T53" fmla="*/ 2147483647 h 905"/>
                <a:gd name="T54" fmla="*/ 2147483647 w 967"/>
                <a:gd name="T55" fmla="*/ 2147483647 h 905"/>
                <a:gd name="T56" fmla="*/ 2147483647 w 967"/>
                <a:gd name="T57" fmla="*/ 2147483647 h 905"/>
                <a:gd name="T58" fmla="*/ 2147483647 w 967"/>
                <a:gd name="T59" fmla="*/ 2147483647 h 905"/>
                <a:gd name="T60" fmla="*/ 2147483647 w 967"/>
                <a:gd name="T61" fmla="*/ 2147483647 h 905"/>
                <a:gd name="T62" fmla="*/ 2147483647 w 967"/>
                <a:gd name="T63" fmla="*/ 2147483647 h 905"/>
                <a:gd name="T64" fmla="*/ 2147483647 w 967"/>
                <a:gd name="T65" fmla="*/ 2147483647 h 905"/>
                <a:gd name="T66" fmla="*/ 2147483647 w 967"/>
                <a:gd name="T67" fmla="*/ 2147483647 h 905"/>
                <a:gd name="T68" fmla="*/ 2147483647 w 967"/>
                <a:gd name="T69" fmla="*/ 2147483647 h 905"/>
                <a:gd name="T70" fmla="*/ 2147483647 w 967"/>
                <a:gd name="T71" fmla="*/ 2147483647 h 905"/>
                <a:gd name="T72" fmla="*/ 2147483647 w 967"/>
                <a:gd name="T73" fmla="*/ 2147483647 h 905"/>
                <a:gd name="T74" fmla="*/ 2147483647 w 967"/>
                <a:gd name="T75" fmla="*/ 2147483647 h 905"/>
                <a:gd name="T76" fmla="*/ 2147483647 w 967"/>
                <a:gd name="T77" fmla="*/ 2147483647 h 905"/>
                <a:gd name="T78" fmla="*/ 2147483647 w 967"/>
                <a:gd name="T79" fmla="*/ 2147483647 h 905"/>
                <a:gd name="T80" fmla="*/ 2147483647 w 967"/>
                <a:gd name="T81" fmla="*/ 2147483647 h 905"/>
                <a:gd name="T82" fmla="*/ 2147483647 w 967"/>
                <a:gd name="T83" fmla="*/ 2147483647 h 905"/>
                <a:gd name="T84" fmla="*/ 2147483647 w 967"/>
                <a:gd name="T85" fmla="*/ 2147483647 h 905"/>
                <a:gd name="T86" fmla="*/ 2147483647 w 967"/>
                <a:gd name="T87" fmla="*/ 2147483647 h 905"/>
                <a:gd name="T88" fmla="*/ 2147483647 w 967"/>
                <a:gd name="T89" fmla="*/ 2147483647 h 905"/>
                <a:gd name="T90" fmla="*/ 2147483647 w 967"/>
                <a:gd name="T91" fmla="*/ 2147483647 h 905"/>
                <a:gd name="T92" fmla="*/ 2147483647 w 967"/>
                <a:gd name="T93" fmla="*/ 2147483647 h 905"/>
                <a:gd name="T94" fmla="*/ 2147483647 w 967"/>
                <a:gd name="T95" fmla="*/ 2147483647 h 905"/>
                <a:gd name="T96" fmla="*/ 2147483647 w 967"/>
                <a:gd name="T97" fmla="*/ 2147483647 h 905"/>
                <a:gd name="T98" fmla="*/ 2147483647 w 967"/>
                <a:gd name="T99" fmla="*/ 2147483647 h 905"/>
                <a:gd name="T100" fmla="*/ 2147483647 w 967"/>
                <a:gd name="T101" fmla="*/ 0 h 9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67"/>
                <a:gd name="T154" fmla="*/ 0 h 905"/>
                <a:gd name="T155" fmla="*/ 1783556 w 967"/>
                <a:gd name="T156" fmla="*/ 1685925 h 90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67" h="905">
                  <a:moveTo>
                    <a:pt x="412" y="0"/>
                  </a:moveTo>
                  <a:lnTo>
                    <a:pt x="352" y="31"/>
                  </a:lnTo>
                  <a:lnTo>
                    <a:pt x="388" y="532"/>
                  </a:lnTo>
                  <a:lnTo>
                    <a:pt x="417" y="573"/>
                  </a:lnTo>
                  <a:lnTo>
                    <a:pt x="386" y="608"/>
                  </a:lnTo>
                  <a:lnTo>
                    <a:pt x="180" y="578"/>
                  </a:lnTo>
                  <a:lnTo>
                    <a:pt x="108" y="607"/>
                  </a:lnTo>
                  <a:lnTo>
                    <a:pt x="69" y="597"/>
                  </a:lnTo>
                  <a:lnTo>
                    <a:pt x="48" y="608"/>
                  </a:lnTo>
                  <a:lnTo>
                    <a:pt x="7" y="610"/>
                  </a:lnTo>
                  <a:lnTo>
                    <a:pt x="0" y="613"/>
                  </a:lnTo>
                  <a:lnTo>
                    <a:pt x="2" y="627"/>
                  </a:lnTo>
                  <a:lnTo>
                    <a:pt x="20" y="637"/>
                  </a:lnTo>
                  <a:lnTo>
                    <a:pt x="14" y="651"/>
                  </a:lnTo>
                  <a:lnTo>
                    <a:pt x="26" y="660"/>
                  </a:lnTo>
                  <a:lnTo>
                    <a:pt x="33" y="684"/>
                  </a:lnTo>
                  <a:lnTo>
                    <a:pt x="24" y="696"/>
                  </a:lnTo>
                  <a:lnTo>
                    <a:pt x="39" y="715"/>
                  </a:lnTo>
                  <a:lnTo>
                    <a:pt x="53" y="712"/>
                  </a:lnTo>
                  <a:lnTo>
                    <a:pt x="66" y="736"/>
                  </a:lnTo>
                  <a:lnTo>
                    <a:pt x="65" y="757"/>
                  </a:lnTo>
                  <a:lnTo>
                    <a:pt x="70" y="770"/>
                  </a:lnTo>
                  <a:lnTo>
                    <a:pt x="98" y="790"/>
                  </a:lnTo>
                  <a:lnTo>
                    <a:pt x="131" y="805"/>
                  </a:lnTo>
                  <a:lnTo>
                    <a:pt x="165" y="787"/>
                  </a:lnTo>
                  <a:lnTo>
                    <a:pt x="199" y="780"/>
                  </a:lnTo>
                  <a:lnTo>
                    <a:pt x="215" y="807"/>
                  </a:lnTo>
                  <a:lnTo>
                    <a:pt x="234" y="840"/>
                  </a:lnTo>
                  <a:lnTo>
                    <a:pt x="240" y="865"/>
                  </a:lnTo>
                  <a:lnTo>
                    <a:pt x="266" y="896"/>
                  </a:lnTo>
                  <a:lnTo>
                    <a:pt x="307" y="899"/>
                  </a:lnTo>
                  <a:lnTo>
                    <a:pt x="331" y="882"/>
                  </a:lnTo>
                  <a:lnTo>
                    <a:pt x="358" y="873"/>
                  </a:lnTo>
                  <a:lnTo>
                    <a:pt x="374" y="905"/>
                  </a:lnTo>
                  <a:lnTo>
                    <a:pt x="407" y="895"/>
                  </a:lnTo>
                  <a:lnTo>
                    <a:pt x="413" y="864"/>
                  </a:lnTo>
                  <a:lnTo>
                    <a:pt x="405" y="827"/>
                  </a:lnTo>
                  <a:lnTo>
                    <a:pt x="427" y="801"/>
                  </a:lnTo>
                  <a:lnTo>
                    <a:pt x="454" y="784"/>
                  </a:lnTo>
                  <a:lnTo>
                    <a:pt x="474" y="775"/>
                  </a:lnTo>
                  <a:lnTo>
                    <a:pt x="469" y="750"/>
                  </a:lnTo>
                  <a:lnTo>
                    <a:pt x="517" y="714"/>
                  </a:lnTo>
                  <a:lnTo>
                    <a:pt x="550" y="692"/>
                  </a:lnTo>
                  <a:lnTo>
                    <a:pt x="585" y="661"/>
                  </a:lnTo>
                  <a:lnTo>
                    <a:pt x="618" y="646"/>
                  </a:lnTo>
                  <a:lnTo>
                    <a:pt x="668" y="629"/>
                  </a:lnTo>
                  <a:lnTo>
                    <a:pt x="735" y="626"/>
                  </a:lnTo>
                  <a:lnTo>
                    <a:pt x="810" y="604"/>
                  </a:lnTo>
                  <a:lnTo>
                    <a:pt x="893" y="596"/>
                  </a:lnTo>
                  <a:lnTo>
                    <a:pt x="959" y="566"/>
                  </a:lnTo>
                  <a:lnTo>
                    <a:pt x="967" y="382"/>
                  </a:lnTo>
                  <a:lnTo>
                    <a:pt x="913" y="380"/>
                  </a:lnTo>
                  <a:lnTo>
                    <a:pt x="900" y="323"/>
                  </a:lnTo>
                  <a:lnTo>
                    <a:pt x="871" y="323"/>
                  </a:lnTo>
                  <a:lnTo>
                    <a:pt x="830" y="302"/>
                  </a:lnTo>
                  <a:lnTo>
                    <a:pt x="784" y="272"/>
                  </a:lnTo>
                  <a:lnTo>
                    <a:pt x="757" y="234"/>
                  </a:lnTo>
                  <a:lnTo>
                    <a:pt x="671" y="178"/>
                  </a:lnTo>
                  <a:lnTo>
                    <a:pt x="529" y="81"/>
                  </a:lnTo>
                  <a:lnTo>
                    <a:pt x="412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4" name="Freeform 62"/>
            <p:cNvSpPr>
              <a:spLocks/>
            </p:cNvSpPr>
            <p:nvPr/>
          </p:nvSpPr>
          <p:spPr bwMode="auto">
            <a:xfrm>
              <a:off x="3986189" y="4635518"/>
              <a:ext cx="134937" cy="93663"/>
            </a:xfrm>
            <a:custGeom>
              <a:avLst/>
              <a:gdLst>
                <a:gd name="T0" fmla="*/ 2147483647 w 423"/>
                <a:gd name="T1" fmla="*/ 2147483647 h 295"/>
                <a:gd name="T2" fmla="*/ 2147483647 w 423"/>
                <a:gd name="T3" fmla="*/ 2147483647 h 295"/>
                <a:gd name="T4" fmla="*/ 2147483647 w 423"/>
                <a:gd name="T5" fmla="*/ 2147483647 h 295"/>
                <a:gd name="T6" fmla="*/ 2147483647 w 423"/>
                <a:gd name="T7" fmla="*/ 2147483647 h 295"/>
                <a:gd name="T8" fmla="*/ 2147483647 w 423"/>
                <a:gd name="T9" fmla="*/ 2147483647 h 295"/>
                <a:gd name="T10" fmla="*/ 2147483647 w 423"/>
                <a:gd name="T11" fmla="*/ 2147483647 h 295"/>
                <a:gd name="T12" fmla="*/ 2147483647 w 423"/>
                <a:gd name="T13" fmla="*/ 2147483647 h 295"/>
                <a:gd name="T14" fmla="*/ 2147483647 w 423"/>
                <a:gd name="T15" fmla="*/ 2147483647 h 295"/>
                <a:gd name="T16" fmla="*/ 2147483647 w 423"/>
                <a:gd name="T17" fmla="*/ 2147483647 h 295"/>
                <a:gd name="T18" fmla="*/ 2147483647 w 423"/>
                <a:gd name="T19" fmla="*/ 2147483647 h 295"/>
                <a:gd name="T20" fmla="*/ 2147483647 w 423"/>
                <a:gd name="T21" fmla="*/ 2147483647 h 295"/>
                <a:gd name="T22" fmla="*/ 2147483647 w 423"/>
                <a:gd name="T23" fmla="*/ 2147483647 h 295"/>
                <a:gd name="T24" fmla="*/ 2147483647 w 423"/>
                <a:gd name="T25" fmla="*/ 2147483647 h 295"/>
                <a:gd name="T26" fmla="*/ 2147483647 w 423"/>
                <a:gd name="T27" fmla="*/ 2147483647 h 295"/>
                <a:gd name="T28" fmla="*/ 2147483647 w 423"/>
                <a:gd name="T29" fmla="*/ 2147483647 h 295"/>
                <a:gd name="T30" fmla="*/ 2147483647 w 423"/>
                <a:gd name="T31" fmla="*/ 2147483647 h 295"/>
                <a:gd name="T32" fmla="*/ 2147483647 w 423"/>
                <a:gd name="T33" fmla="*/ 2147483647 h 295"/>
                <a:gd name="T34" fmla="*/ 2147483647 w 423"/>
                <a:gd name="T35" fmla="*/ 2147483647 h 295"/>
                <a:gd name="T36" fmla="*/ 2147483647 w 423"/>
                <a:gd name="T37" fmla="*/ 0 h 295"/>
                <a:gd name="T38" fmla="*/ 2147483647 w 423"/>
                <a:gd name="T39" fmla="*/ 2147483647 h 295"/>
                <a:gd name="T40" fmla="*/ 2147483647 w 423"/>
                <a:gd name="T41" fmla="*/ 2147483647 h 295"/>
                <a:gd name="T42" fmla="*/ 2147483647 w 423"/>
                <a:gd name="T43" fmla="*/ 2147483647 h 295"/>
                <a:gd name="T44" fmla="*/ 2147483647 w 423"/>
                <a:gd name="T45" fmla="*/ 2147483647 h 295"/>
                <a:gd name="T46" fmla="*/ 2147483647 w 423"/>
                <a:gd name="T47" fmla="*/ 2147483647 h 295"/>
                <a:gd name="T48" fmla="*/ 0 w 423"/>
                <a:gd name="T49" fmla="*/ 2147483647 h 295"/>
                <a:gd name="T50" fmla="*/ 2147483647 w 423"/>
                <a:gd name="T51" fmla="*/ 2147483647 h 295"/>
                <a:gd name="T52" fmla="*/ 2147483647 w 423"/>
                <a:gd name="T53" fmla="*/ 2147483647 h 295"/>
                <a:gd name="T54" fmla="*/ 2147483647 w 423"/>
                <a:gd name="T55" fmla="*/ 2147483647 h 295"/>
                <a:gd name="T56" fmla="*/ 2147483647 w 423"/>
                <a:gd name="T57" fmla="*/ 2147483647 h 295"/>
                <a:gd name="T58" fmla="*/ 2147483647 w 423"/>
                <a:gd name="T59" fmla="*/ 2147483647 h 295"/>
                <a:gd name="T60" fmla="*/ 2147483647 w 423"/>
                <a:gd name="T61" fmla="*/ 2147483647 h 295"/>
                <a:gd name="T62" fmla="*/ 2147483647 w 423"/>
                <a:gd name="T63" fmla="*/ 2147483647 h 295"/>
                <a:gd name="T64" fmla="*/ 2147483647 w 423"/>
                <a:gd name="T65" fmla="*/ 2147483647 h 295"/>
                <a:gd name="T66" fmla="*/ 2147483647 w 423"/>
                <a:gd name="T67" fmla="*/ 2147483647 h 295"/>
                <a:gd name="T68" fmla="*/ 2147483647 w 423"/>
                <a:gd name="T69" fmla="*/ 2147483647 h 295"/>
                <a:gd name="T70" fmla="*/ 2147483647 w 423"/>
                <a:gd name="T71" fmla="*/ 2147483647 h 295"/>
                <a:gd name="T72" fmla="*/ 2147483647 w 423"/>
                <a:gd name="T73" fmla="*/ 2147483647 h 295"/>
                <a:gd name="T74" fmla="*/ 2147483647 w 423"/>
                <a:gd name="T75" fmla="*/ 2147483647 h 295"/>
                <a:gd name="T76" fmla="*/ 2147483647 w 423"/>
                <a:gd name="T77" fmla="*/ 2147483647 h 295"/>
                <a:gd name="T78" fmla="*/ 2147483647 w 423"/>
                <a:gd name="T79" fmla="*/ 2147483647 h 295"/>
                <a:gd name="T80" fmla="*/ 2147483647 w 423"/>
                <a:gd name="T81" fmla="*/ 2147483647 h 295"/>
                <a:gd name="T82" fmla="*/ 2147483647 w 423"/>
                <a:gd name="T83" fmla="*/ 2147483647 h 295"/>
                <a:gd name="T84" fmla="*/ 2147483647 w 423"/>
                <a:gd name="T85" fmla="*/ 2147483647 h 295"/>
                <a:gd name="T86" fmla="*/ 2147483647 w 423"/>
                <a:gd name="T87" fmla="*/ 2147483647 h 2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3"/>
                <a:gd name="T133" fmla="*/ 0 h 295"/>
                <a:gd name="T134" fmla="*/ 744140 w 423"/>
                <a:gd name="T135" fmla="*/ 545334 h 2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3" h="295">
                  <a:moveTo>
                    <a:pt x="351" y="289"/>
                  </a:moveTo>
                  <a:lnTo>
                    <a:pt x="373" y="295"/>
                  </a:lnTo>
                  <a:lnTo>
                    <a:pt x="394" y="295"/>
                  </a:lnTo>
                  <a:lnTo>
                    <a:pt x="412" y="265"/>
                  </a:lnTo>
                  <a:lnTo>
                    <a:pt x="420" y="236"/>
                  </a:lnTo>
                  <a:lnTo>
                    <a:pt x="422" y="195"/>
                  </a:lnTo>
                  <a:lnTo>
                    <a:pt x="423" y="137"/>
                  </a:lnTo>
                  <a:lnTo>
                    <a:pt x="399" y="104"/>
                  </a:lnTo>
                  <a:lnTo>
                    <a:pt x="389" y="74"/>
                  </a:lnTo>
                  <a:lnTo>
                    <a:pt x="354" y="18"/>
                  </a:lnTo>
                  <a:lnTo>
                    <a:pt x="323" y="27"/>
                  </a:lnTo>
                  <a:lnTo>
                    <a:pt x="289" y="44"/>
                  </a:lnTo>
                  <a:lnTo>
                    <a:pt x="256" y="29"/>
                  </a:lnTo>
                  <a:lnTo>
                    <a:pt x="224" y="9"/>
                  </a:lnTo>
                  <a:lnTo>
                    <a:pt x="212" y="14"/>
                  </a:lnTo>
                  <a:lnTo>
                    <a:pt x="188" y="11"/>
                  </a:lnTo>
                  <a:lnTo>
                    <a:pt x="165" y="17"/>
                  </a:lnTo>
                  <a:lnTo>
                    <a:pt x="145" y="10"/>
                  </a:lnTo>
                  <a:lnTo>
                    <a:pt x="126" y="8"/>
                  </a:lnTo>
                  <a:lnTo>
                    <a:pt x="114" y="0"/>
                  </a:lnTo>
                  <a:lnTo>
                    <a:pt x="96" y="0"/>
                  </a:lnTo>
                  <a:lnTo>
                    <a:pt x="81" y="0"/>
                  </a:lnTo>
                  <a:lnTo>
                    <a:pt x="83" y="15"/>
                  </a:lnTo>
                  <a:lnTo>
                    <a:pt x="78" y="24"/>
                  </a:lnTo>
                  <a:lnTo>
                    <a:pt x="66" y="29"/>
                  </a:lnTo>
                  <a:lnTo>
                    <a:pt x="77" y="44"/>
                  </a:lnTo>
                  <a:lnTo>
                    <a:pt x="75" y="57"/>
                  </a:lnTo>
                  <a:lnTo>
                    <a:pt x="63" y="62"/>
                  </a:lnTo>
                  <a:lnTo>
                    <a:pt x="47" y="62"/>
                  </a:lnTo>
                  <a:lnTo>
                    <a:pt x="35" y="69"/>
                  </a:lnTo>
                  <a:lnTo>
                    <a:pt x="23" y="74"/>
                  </a:lnTo>
                  <a:lnTo>
                    <a:pt x="9" y="99"/>
                  </a:lnTo>
                  <a:lnTo>
                    <a:pt x="0" y="108"/>
                  </a:lnTo>
                  <a:lnTo>
                    <a:pt x="24" y="117"/>
                  </a:lnTo>
                  <a:lnTo>
                    <a:pt x="37" y="135"/>
                  </a:lnTo>
                  <a:lnTo>
                    <a:pt x="63" y="153"/>
                  </a:lnTo>
                  <a:lnTo>
                    <a:pt x="96" y="172"/>
                  </a:lnTo>
                  <a:lnTo>
                    <a:pt x="114" y="207"/>
                  </a:lnTo>
                  <a:lnTo>
                    <a:pt x="135" y="191"/>
                  </a:lnTo>
                  <a:lnTo>
                    <a:pt x="154" y="168"/>
                  </a:lnTo>
                  <a:lnTo>
                    <a:pt x="163" y="145"/>
                  </a:lnTo>
                  <a:lnTo>
                    <a:pt x="194" y="142"/>
                  </a:lnTo>
                  <a:lnTo>
                    <a:pt x="214" y="148"/>
                  </a:lnTo>
                  <a:lnTo>
                    <a:pt x="235" y="165"/>
                  </a:lnTo>
                  <a:lnTo>
                    <a:pt x="259" y="192"/>
                  </a:lnTo>
                  <a:lnTo>
                    <a:pt x="269" y="214"/>
                  </a:lnTo>
                  <a:lnTo>
                    <a:pt x="279" y="235"/>
                  </a:lnTo>
                  <a:lnTo>
                    <a:pt x="291" y="243"/>
                  </a:lnTo>
                  <a:lnTo>
                    <a:pt x="300" y="261"/>
                  </a:lnTo>
                  <a:lnTo>
                    <a:pt x="322" y="260"/>
                  </a:lnTo>
                  <a:lnTo>
                    <a:pt x="336" y="274"/>
                  </a:lnTo>
                  <a:lnTo>
                    <a:pt x="351" y="289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5" name="Freeform 427"/>
            <p:cNvSpPr>
              <a:spLocks noChangeAspect="1"/>
            </p:cNvSpPr>
            <p:nvPr/>
          </p:nvSpPr>
          <p:spPr bwMode="auto">
            <a:xfrm rot="21398148">
              <a:off x="5049814" y="5073668"/>
              <a:ext cx="6350" cy="14288"/>
            </a:xfrm>
            <a:custGeom>
              <a:avLst/>
              <a:gdLst>
                <a:gd name="T0" fmla="*/ 1345433959 w 176"/>
                <a:gd name="T1" fmla="*/ 2147483647 h 342"/>
                <a:gd name="T2" fmla="*/ 0 w 176"/>
                <a:gd name="T3" fmla="*/ 2147483647 h 342"/>
                <a:gd name="T4" fmla="*/ 0 w 176"/>
                <a:gd name="T5" fmla="*/ 2147483647 h 342"/>
                <a:gd name="T6" fmla="*/ 2147483647 w 176"/>
                <a:gd name="T7" fmla="*/ 2147483647 h 342"/>
                <a:gd name="T8" fmla="*/ 2147483647 w 176"/>
                <a:gd name="T9" fmla="*/ 2147483647 h 342"/>
                <a:gd name="T10" fmla="*/ 2147483647 w 176"/>
                <a:gd name="T11" fmla="*/ 2147483647 h 342"/>
                <a:gd name="T12" fmla="*/ 2147483647 w 176"/>
                <a:gd name="T13" fmla="*/ 2147483647 h 342"/>
                <a:gd name="T14" fmla="*/ 2147483647 w 176"/>
                <a:gd name="T15" fmla="*/ 2147483647 h 342"/>
                <a:gd name="T16" fmla="*/ 2147483647 w 176"/>
                <a:gd name="T17" fmla="*/ 2147483647 h 342"/>
                <a:gd name="T18" fmla="*/ 2147483647 w 176"/>
                <a:gd name="T19" fmla="*/ 2147483647 h 342"/>
                <a:gd name="T20" fmla="*/ 2147483647 w 176"/>
                <a:gd name="T21" fmla="*/ 0 h 342"/>
                <a:gd name="T22" fmla="*/ 1345433959 w 176"/>
                <a:gd name="T23" fmla="*/ 2147483647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6"/>
                <a:gd name="T37" fmla="*/ 0 h 342"/>
                <a:gd name="T38" fmla="*/ 176 w 176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6" h="342">
                  <a:moveTo>
                    <a:pt x="22" y="72"/>
                  </a:moveTo>
                  <a:lnTo>
                    <a:pt x="0" y="122"/>
                  </a:lnTo>
                  <a:lnTo>
                    <a:pt x="0" y="222"/>
                  </a:lnTo>
                  <a:lnTo>
                    <a:pt x="64" y="258"/>
                  </a:lnTo>
                  <a:lnTo>
                    <a:pt x="116" y="342"/>
                  </a:lnTo>
                  <a:lnTo>
                    <a:pt x="164" y="306"/>
                  </a:lnTo>
                  <a:lnTo>
                    <a:pt x="124" y="226"/>
                  </a:lnTo>
                  <a:lnTo>
                    <a:pt x="100" y="158"/>
                  </a:lnTo>
                  <a:lnTo>
                    <a:pt x="176" y="78"/>
                  </a:lnTo>
                  <a:lnTo>
                    <a:pt x="144" y="18"/>
                  </a:lnTo>
                  <a:lnTo>
                    <a:pt x="82" y="0"/>
                  </a:lnTo>
                  <a:lnTo>
                    <a:pt x="22" y="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6" name="Freeform 428"/>
            <p:cNvSpPr>
              <a:spLocks noChangeAspect="1"/>
            </p:cNvSpPr>
            <p:nvPr/>
          </p:nvSpPr>
          <p:spPr bwMode="auto">
            <a:xfrm rot="21398148">
              <a:off x="5057751" y="5089543"/>
              <a:ext cx="6350" cy="6350"/>
            </a:xfrm>
            <a:custGeom>
              <a:avLst/>
              <a:gdLst>
                <a:gd name="T0" fmla="*/ 2147483647 w 146"/>
                <a:gd name="T1" fmla="*/ 0 h 140"/>
                <a:gd name="T2" fmla="*/ 0 w 146"/>
                <a:gd name="T3" fmla="*/ 2147483647 h 140"/>
                <a:gd name="T4" fmla="*/ 2147483647 w 146"/>
                <a:gd name="T5" fmla="*/ 2147483647 h 140"/>
                <a:gd name="T6" fmla="*/ 2147483647 w 146"/>
                <a:gd name="T7" fmla="*/ 2147483647 h 140"/>
                <a:gd name="T8" fmla="*/ 2147483647 w 146"/>
                <a:gd name="T9" fmla="*/ 2147483647 h 140"/>
                <a:gd name="T10" fmla="*/ 2147483647 w 146"/>
                <a:gd name="T11" fmla="*/ 2147483647 h 140"/>
                <a:gd name="T12" fmla="*/ 2147483647 w 146"/>
                <a:gd name="T13" fmla="*/ 766090398 h 140"/>
                <a:gd name="T14" fmla="*/ 2147483647 w 146"/>
                <a:gd name="T15" fmla="*/ 0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6"/>
                <a:gd name="T25" fmla="*/ 0 h 140"/>
                <a:gd name="T26" fmla="*/ 146 w 146"/>
                <a:gd name="T27" fmla="*/ 140 h 1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6" h="140">
                  <a:moveTo>
                    <a:pt x="46" y="0"/>
                  </a:moveTo>
                  <a:lnTo>
                    <a:pt x="0" y="42"/>
                  </a:lnTo>
                  <a:lnTo>
                    <a:pt x="38" y="100"/>
                  </a:lnTo>
                  <a:lnTo>
                    <a:pt x="90" y="140"/>
                  </a:lnTo>
                  <a:lnTo>
                    <a:pt x="146" y="104"/>
                  </a:lnTo>
                  <a:lnTo>
                    <a:pt x="138" y="48"/>
                  </a:lnTo>
                  <a:lnTo>
                    <a:pt x="106" y="4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7" name="Freeform 429"/>
            <p:cNvSpPr>
              <a:spLocks noChangeAspect="1"/>
            </p:cNvSpPr>
            <p:nvPr/>
          </p:nvSpPr>
          <p:spPr bwMode="auto">
            <a:xfrm rot="21398148">
              <a:off x="5067276" y="5087956"/>
              <a:ext cx="4763" cy="6350"/>
            </a:xfrm>
            <a:custGeom>
              <a:avLst/>
              <a:gdLst>
                <a:gd name="T0" fmla="*/ 2147483647 w 126"/>
                <a:gd name="T1" fmla="*/ 0 h 132"/>
                <a:gd name="T2" fmla="*/ 0 w 126"/>
                <a:gd name="T3" fmla="*/ 2147483647 h 132"/>
                <a:gd name="T4" fmla="*/ 2147483647 w 126"/>
                <a:gd name="T5" fmla="*/ 2147483647 h 132"/>
                <a:gd name="T6" fmla="*/ 2147483647 w 126"/>
                <a:gd name="T7" fmla="*/ 2147483647 h 132"/>
                <a:gd name="T8" fmla="*/ 2147483647 w 126"/>
                <a:gd name="T9" fmla="*/ 2147483647 h 132"/>
                <a:gd name="T10" fmla="*/ 2147483647 w 126"/>
                <a:gd name="T11" fmla="*/ 2147483647 h 132"/>
                <a:gd name="T12" fmla="*/ 2147483647 w 126"/>
                <a:gd name="T13" fmla="*/ 1028214321 h 132"/>
                <a:gd name="T14" fmla="*/ 2147483647 w 126"/>
                <a:gd name="T15" fmla="*/ 0 h 1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"/>
                <a:gd name="T25" fmla="*/ 0 h 132"/>
                <a:gd name="T26" fmla="*/ 126 w 126"/>
                <a:gd name="T27" fmla="*/ 132 h 1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" h="132">
                  <a:moveTo>
                    <a:pt x="46" y="0"/>
                  </a:moveTo>
                  <a:lnTo>
                    <a:pt x="0" y="42"/>
                  </a:lnTo>
                  <a:lnTo>
                    <a:pt x="38" y="100"/>
                  </a:lnTo>
                  <a:lnTo>
                    <a:pt x="70" y="132"/>
                  </a:lnTo>
                  <a:lnTo>
                    <a:pt x="126" y="116"/>
                  </a:lnTo>
                  <a:lnTo>
                    <a:pt x="122" y="60"/>
                  </a:lnTo>
                  <a:lnTo>
                    <a:pt x="106" y="4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58" name="Group 430"/>
            <p:cNvGrpSpPr>
              <a:grpSpLocks noChangeAspect="1"/>
            </p:cNvGrpSpPr>
            <p:nvPr/>
          </p:nvGrpSpPr>
          <p:grpSpPr bwMode="auto">
            <a:xfrm rot="21398148">
              <a:off x="5083260" y="5019663"/>
              <a:ext cx="85732" cy="55562"/>
              <a:chOff x="3018" y="2803"/>
              <a:chExt cx="191" cy="122"/>
            </a:xfrm>
            <a:grpFill/>
          </p:grpSpPr>
          <p:sp>
            <p:nvSpPr>
              <p:cNvPr id="670" name="Freeform 431"/>
              <p:cNvSpPr>
                <a:spLocks noChangeAspect="1"/>
              </p:cNvSpPr>
              <p:nvPr/>
            </p:nvSpPr>
            <p:spPr bwMode="auto">
              <a:xfrm>
                <a:off x="3174" y="2821"/>
                <a:ext cx="14" cy="19"/>
              </a:xfrm>
              <a:custGeom>
                <a:avLst/>
                <a:gdLst>
                  <a:gd name="T0" fmla="*/ 0 w 155"/>
                  <a:gd name="T1" fmla="*/ 0 h 207"/>
                  <a:gd name="T2" fmla="*/ 0 w 155"/>
                  <a:gd name="T3" fmla="*/ 0 h 207"/>
                  <a:gd name="T4" fmla="*/ 0 w 155"/>
                  <a:gd name="T5" fmla="*/ 0 h 207"/>
                  <a:gd name="T6" fmla="*/ 0 w 155"/>
                  <a:gd name="T7" fmla="*/ 0 h 207"/>
                  <a:gd name="T8" fmla="*/ 0 w 155"/>
                  <a:gd name="T9" fmla="*/ 0 h 207"/>
                  <a:gd name="T10" fmla="*/ 0 w 155"/>
                  <a:gd name="T11" fmla="*/ 0 h 207"/>
                  <a:gd name="T12" fmla="*/ 0 w 155"/>
                  <a:gd name="T13" fmla="*/ 0 h 207"/>
                  <a:gd name="T14" fmla="*/ 0 w 155"/>
                  <a:gd name="T15" fmla="*/ 0 h 207"/>
                  <a:gd name="T16" fmla="*/ 0 w 155"/>
                  <a:gd name="T17" fmla="*/ 0 h 207"/>
                  <a:gd name="T18" fmla="*/ 0 w 155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5"/>
                  <a:gd name="T31" fmla="*/ 0 h 207"/>
                  <a:gd name="T32" fmla="*/ 155 w 155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5" h="207">
                    <a:moveTo>
                      <a:pt x="22" y="43"/>
                    </a:moveTo>
                    <a:lnTo>
                      <a:pt x="0" y="93"/>
                    </a:lnTo>
                    <a:lnTo>
                      <a:pt x="59" y="159"/>
                    </a:lnTo>
                    <a:lnTo>
                      <a:pt x="89" y="207"/>
                    </a:lnTo>
                    <a:lnTo>
                      <a:pt x="152" y="180"/>
                    </a:lnTo>
                    <a:lnTo>
                      <a:pt x="155" y="120"/>
                    </a:lnTo>
                    <a:lnTo>
                      <a:pt x="134" y="60"/>
                    </a:lnTo>
                    <a:lnTo>
                      <a:pt x="101" y="18"/>
                    </a:lnTo>
                    <a:lnTo>
                      <a:pt x="53" y="0"/>
                    </a:lnTo>
                    <a:lnTo>
                      <a:pt x="22" y="43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1" name="Freeform 432"/>
              <p:cNvSpPr>
                <a:spLocks noChangeAspect="1"/>
              </p:cNvSpPr>
              <p:nvPr/>
            </p:nvSpPr>
            <p:spPr bwMode="auto">
              <a:xfrm>
                <a:off x="3018" y="2895"/>
                <a:ext cx="16" cy="18"/>
              </a:xfrm>
              <a:custGeom>
                <a:avLst/>
                <a:gdLst>
                  <a:gd name="T0" fmla="*/ 0 w 176"/>
                  <a:gd name="T1" fmla="*/ 0 h 186"/>
                  <a:gd name="T2" fmla="*/ 0 w 176"/>
                  <a:gd name="T3" fmla="*/ 0 h 186"/>
                  <a:gd name="T4" fmla="*/ 0 w 176"/>
                  <a:gd name="T5" fmla="*/ 0 h 186"/>
                  <a:gd name="T6" fmla="*/ 0 w 176"/>
                  <a:gd name="T7" fmla="*/ 0 h 186"/>
                  <a:gd name="T8" fmla="*/ 0 w 176"/>
                  <a:gd name="T9" fmla="*/ 0 h 186"/>
                  <a:gd name="T10" fmla="*/ 0 w 176"/>
                  <a:gd name="T11" fmla="*/ 0 h 186"/>
                  <a:gd name="T12" fmla="*/ 0 w 176"/>
                  <a:gd name="T13" fmla="*/ 0 h 186"/>
                  <a:gd name="T14" fmla="*/ 0 w 176"/>
                  <a:gd name="T15" fmla="*/ 0 h 186"/>
                  <a:gd name="T16" fmla="*/ 0 w 176"/>
                  <a:gd name="T17" fmla="*/ 0 h 186"/>
                  <a:gd name="T18" fmla="*/ 0 w 176"/>
                  <a:gd name="T19" fmla="*/ 0 h 186"/>
                  <a:gd name="T20" fmla="*/ 0 w 176"/>
                  <a:gd name="T21" fmla="*/ 0 h 186"/>
                  <a:gd name="T22" fmla="*/ 0 w 176"/>
                  <a:gd name="T23" fmla="*/ 0 h 18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6"/>
                  <a:gd name="T37" fmla="*/ 0 h 186"/>
                  <a:gd name="T38" fmla="*/ 176 w 176"/>
                  <a:gd name="T39" fmla="*/ 186 h 18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6" h="186">
                    <a:moveTo>
                      <a:pt x="46" y="21"/>
                    </a:moveTo>
                    <a:lnTo>
                      <a:pt x="0" y="63"/>
                    </a:lnTo>
                    <a:lnTo>
                      <a:pt x="38" y="121"/>
                    </a:lnTo>
                    <a:lnTo>
                      <a:pt x="71" y="186"/>
                    </a:lnTo>
                    <a:lnTo>
                      <a:pt x="119" y="180"/>
                    </a:lnTo>
                    <a:lnTo>
                      <a:pt x="176" y="111"/>
                    </a:lnTo>
                    <a:lnTo>
                      <a:pt x="167" y="66"/>
                    </a:lnTo>
                    <a:lnTo>
                      <a:pt x="119" y="96"/>
                    </a:lnTo>
                    <a:lnTo>
                      <a:pt x="83" y="69"/>
                    </a:lnTo>
                    <a:lnTo>
                      <a:pt x="107" y="36"/>
                    </a:lnTo>
                    <a:lnTo>
                      <a:pt x="98" y="0"/>
                    </a:lnTo>
                    <a:lnTo>
                      <a:pt x="46" y="21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2" name="Freeform 433"/>
              <p:cNvSpPr>
                <a:spLocks noChangeAspect="1"/>
              </p:cNvSpPr>
              <p:nvPr/>
            </p:nvSpPr>
            <p:spPr bwMode="auto">
              <a:xfrm>
                <a:off x="3061" y="2915"/>
                <a:ext cx="14" cy="10"/>
              </a:xfrm>
              <a:custGeom>
                <a:avLst/>
                <a:gdLst>
                  <a:gd name="T0" fmla="*/ 0 w 153"/>
                  <a:gd name="T1" fmla="*/ 0 h 108"/>
                  <a:gd name="T2" fmla="*/ 0 w 153"/>
                  <a:gd name="T3" fmla="*/ 0 h 108"/>
                  <a:gd name="T4" fmla="*/ 0 w 153"/>
                  <a:gd name="T5" fmla="*/ 0 h 108"/>
                  <a:gd name="T6" fmla="*/ 0 w 153"/>
                  <a:gd name="T7" fmla="*/ 0 h 108"/>
                  <a:gd name="T8" fmla="*/ 0 w 153"/>
                  <a:gd name="T9" fmla="*/ 0 h 108"/>
                  <a:gd name="T10" fmla="*/ 0 w 153"/>
                  <a:gd name="T11" fmla="*/ 0 h 108"/>
                  <a:gd name="T12" fmla="*/ 0 w 153"/>
                  <a:gd name="T13" fmla="*/ 0 h 108"/>
                  <a:gd name="T14" fmla="*/ 0 w 153"/>
                  <a:gd name="T15" fmla="*/ 0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3"/>
                  <a:gd name="T25" fmla="*/ 0 h 108"/>
                  <a:gd name="T26" fmla="*/ 153 w 153"/>
                  <a:gd name="T27" fmla="*/ 108 h 1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3" h="108">
                    <a:moveTo>
                      <a:pt x="36" y="0"/>
                    </a:moveTo>
                    <a:lnTo>
                      <a:pt x="0" y="32"/>
                    </a:lnTo>
                    <a:lnTo>
                      <a:pt x="38" y="90"/>
                    </a:lnTo>
                    <a:lnTo>
                      <a:pt x="96" y="108"/>
                    </a:lnTo>
                    <a:lnTo>
                      <a:pt x="126" y="106"/>
                    </a:lnTo>
                    <a:lnTo>
                      <a:pt x="153" y="66"/>
                    </a:lnTo>
                    <a:lnTo>
                      <a:pt x="99" y="3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3" name="Freeform 434"/>
              <p:cNvSpPr>
                <a:spLocks noChangeAspect="1"/>
              </p:cNvSpPr>
              <p:nvPr/>
            </p:nvSpPr>
            <p:spPr bwMode="auto">
              <a:xfrm>
                <a:off x="3060" y="2890"/>
                <a:ext cx="11" cy="9"/>
              </a:xfrm>
              <a:custGeom>
                <a:avLst/>
                <a:gdLst>
                  <a:gd name="T0" fmla="*/ 0 w 111"/>
                  <a:gd name="T1" fmla="*/ 0 h 100"/>
                  <a:gd name="T2" fmla="*/ 0 w 111"/>
                  <a:gd name="T3" fmla="*/ 0 h 100"/>
                  <a:gd name="T4" fmla="*/ 0 w 111"/>
                  <a:gd name="T5" fmla="*/ 0 h 100"/>
                  <a:gd name="T6" fmla="*/ 0 w 111"/>
                  <a:gd name="T7" fmla="*/ 0 h 100"/>
                  <a:gd name="T8" fmla="*/ 0 w 111"/>
                  <a:gd name="T9" fmla="*/ 0 h 100"/>
                  <a:gd name="T10" fmla="*/ 0 w 111"/>
                  <a:gd name="T11" fmla="*/ 0 h 100"/>
                  <a:gd name="T12" fmla="*/ 0 w 111"/>
                  <a:gd name="T13" fmla="*/ 0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00"/>
                  <a:gd name="T23" fmla="*/ 111 w 111"/>
                  <a:gd name="T24" fmla="*/ 100 h 1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00">
                    <a:moveTo>
                      <a:pt x="46" y="0"/>
                    </a:moveTo>
                    <a:lnTo>
                      <a:pt x="0" y="42"/>
                    </a:lnTo>
                    <a:lnTo>
                      <a:pt x="38" y="100"/>
                    </a:lnTo>
                    <a:lnTo>
                      <a:pt x="87" y="94"/>
                    </a:lnTo>
                    <a:lnTo>
                      <a:pt x="111" y="58"/>
                    </a:lnTo>
                    <a:lnTo>
                      <a:pt x="106" y="4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4" name="Freeform 435"/>
              <p:cNvSpPr>
                <a:spLocks noChangeAspect="1"/>
              </p:cNvSpPr>
              <p:nvPr/>
            </p:nvSpPr>
            <p:spPr bwMode="auto">
              <a:xfrm>
                <a:off x="3053" y="2906"/>
                <a:ext cx="6" cy="7"/>
              </a:xfrm>
              <a:custGeom>
                <a:avLst/>
                <a:gdLst>
                  <a:gd name="T0" fmla="*/ 0 w 60"/>
                  <a:gd name="T1" fmla="*/ 0 h 75"/>
                  <a:gd name="T2" fmla="*/ 0 w 60"/>
                  <a:gd name="T3" fmla="*/ 0 h 75"/>
                  <a:gd name="T4" fmla="*/ 0 w 60"/>
                  <a:gd name="T5" fmla="*/ 0 h 75"/>
                  <a:gd name="T6" fmla="*/ 0 w 60"/>
                  <a:gd name="T7" fmla="*/ 0 h 75"/>
                  <a:gd name="T8" fmla="*/ 0 w 60"/>
                  <a:gd name="T9" fmla="*/ 0 h 75"/>
                  <a:gd name="T10" fmla="*/ 0 w 60"/>
                  <a:gd name="T11" fmla="*/ 0 h 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75"/>
                  <a:gd name="T20" fmla="*/ 60 w 60"/>
                  <a:gd name="T21" fmla="*/ 75 h 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75">
                    <a:moveTo>
                      <a:pt x="21" y="0"/>
                    </a:moveTo>
                    <a:lnTo>
                      <a:pt x="0" y="27"/>
                    </a:lnTo>
                    <a:lnTo>
                      <a:pt x="14" y="75"/>
                    </a:lnTo>
                    <a:lnTo>
                      <a:pt x="57" y="66"/>
                    </a:lnTo>
                    <a:lnTo>
                      <a:pt x="6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5" name="Freeform 436"/>
              <p:cNvSpPr>
                <a:spLocks noChangeAspect="1"/>
              </p:cNvSpPr>
              <p:nvPr/>
            </p:nvSpPr>
            <p:spPr bwMode="auto">
              <a:xfrm>
                <a:off x="3063" y="2904"/>
                <a:ext cx="8" cy="8"/>
              </a:xfrm>
              <a:custGeom>
                <a:avLst/>
                <a:gdLst>
                  <a:gd name="T0" fmla="*/ 0 w 75"/>
                  <a:gd name="T1" fmla="*/ 0 h 87"/>
                  <a:gd name="T2" fmla="*/ 0 w 75"/>
                  <a:gd name="T3" fmla="*/ 0 h 87"/>
                  <a:gd name="T4" fmla="*/ 0 w 75"/>
                  <a:gd name="T5" fmla="*/ 0 h 87"/>
                  <a:gd name="T6" fmla="*/ 0 w 75"/>
                  <a:gd name="T7" fmla="*/ 0 h 87"/>
                  <a:gd name="T8" fmla="*/ 0 w 75"/>
                  <a:gd name="T9" fmla="*/ 0 h 87"/>
                  <a:gd name="T10" fmla="*/ 0 w 75"/>
                  <a:gd name="T11" fmla="*/ 0 h 87"/>
                  <a:gd name="T12" fmla="*/ 0 w 75"/>
                  <a:gd name="T13" fmla="*/ 0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"/>
                  <a:gd name="T22" fmla="*/ 0 h 87"/>
                  <a:gd name="T23" fmla="*/ 75 w 75"/>
                  <a:gd name="T24" fmla="*/ 87 h 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" h="87">
                    <a:moveTo>
                      <a:pt x="21" y="0"/>
                    </a:moveTo>
                    <a:lnTo>
                      <a:pt x="0" y="27"/>
                    </a:lnTo>
                    <a:lnTo>
                      <a:pt x="14" y="75"/>
                    </a:lnTo>
                    <a:lnTo>
                      <a:pt x="39" y="87"/>
                    </a:lnTo>
                    <a:lnTo>
                      <a:pt x="75" y="54"/>
                    </a:lnTo>
                    <a:lnTo>
                      <a:pt x="6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6" name="Freeform 437"/>
              <p:cNvSpPr>
                <a:spLocks noChangeAspect="1"/>
              </p:cNvSpPr>
              <p:nvPr/>
            </p:nvSpPr>
            <p:spPr bwMode="auto">
              <a:xfrm>
                <a:off x="3135" y="2844"/>
                <a:ext cx="9" cy="9"/>
              </a:xfrm>
              <a:custGeom>
                <a:avLst/>
                <a:gdLst>
                  <a:gd name="T0" fmla="*/ 0 w 99"/>
                  <a:gd name="T1" fmla="*/ 0 h 96"/>
                  <a:gd name="T2" fmla="*/ 0 w 99"/>
                  <a:gd name="T3" fmla="*/ 0 h 96"/>
                  <a:gd name="T4" fmla="*/ 0 w 99"/>
                  <a:gd name="T5" fmla="*/ 0 h 96"/>
                  <a:gd name="T6" fmla="*/ 0 w 99"/>
                  <a:gd name="T7" fmla="*/ 0 h 96"/>
                  <a:gd name="T8" fmla="*/ 0 w 99"/>
                  <a:gd name="T9" fmla="*/ 0 h 96"/>
                  <a:gd name="T10" fmla="*/ 0 w 99"/>
                  <a:gd name="T11" fmla="*/ 0 h 96"/>
                  <a:gd name="T12" fmla="*/ 0 w 99"/>
                  <a:gd name="T13" fmla="*/ 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96"/>
                  <a:gd name="T23" fmla="*/ 99 w 99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96">
                    <a:moveTo>
                      <a:pt x="48" y="0"/>
                    </a:moveTo>
                    <a:lnTo>
                      <a:pt x="0" y="39"/>
                    </a:lnTo>
                    <a:lnTo>
                      <a:pt x="0" y="84"/>
                    </a:lnTo>
                    <a:lnTo>
                      <a:pt x="48" y="96"/>
                    </a:lnTo>
                    <a:lnTo>
                      <a:pt x="84" y="66"/>
                    </a:lnTo>
                    <a:lnTo>
                      <a:pt x="99" y="27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7" name="Freeform 438"/>
              <p:cNvSpPr>
                <a:spLocks noChangeAspect="1"/>
              </p:cNvSpPr>
              <p:nvPr/>
            </p:nvSpPr>
            <p:spPr bwMode="auto">
              <a:xfrm>
                <a:off x="3122" y="2853"/>
                <a:ext cx="7" cy="11"/>
              </a:xfrm>
              <a:custGeom>
                <a:avLst/>
                <a:gdLst>
                  <a:gd name="T0" fmla="*/ 0 w 81"/>
                  <a:gd name="T1" fmla="*/ 0 h 111"/>
                  <a:gd name="T2" fmla="*/ 0 w 81"/>
                  <a:gd name="T3" fmla="*/ 0 h 111"/>
                  <a:gd name="T4" fmla="*/ 0 w 81"/>
                  <a:gd name="T5" fmla="*/ 0 h 111"/>
                  <a:gd name="T6" fmla="*/ 0 w 81"/>
                  <a:gd name="T7" fmla="*/ 0 h 111"/>
                  <a:gd name="T8" fmla="*/ 0 w 81"/>
                  <a:gd name="T9" fmla="*/ 0 h 111"/>
                  <a:gd name="T10" fmla="*/ 0 w 81"/>
                  <a:gd name="T11" fmla="*/ 0 h 111"/>
                  <a:gd name="T12" fmla="*/ 0 w 81"/>
                  <a:gd name="T13" fmla="*/ 0 h 111"/>
                  <a:gd name="T14" fmla="*/ 0 w 81"/>
                  <a:gd name="T15" fmla="*/ 0 h 1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1"/>
                  <a:gd name="T25" fmla="*/ 0 h 111"/>
                  <a:gd name="T26" fmla="*/ 81 w 81"/>
                  <a:gd name="T27" fmla="*/ 111 h 1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1" h="111">
                    <a:moveTo>
                      <a:pt x="21" y="0"/>
                    </a:moveTo>
                    <a:lnTo>
                      <a:pt x="0" y="27"/>
                    </a:lnTo>
                    <a:lnTo>
                      <a:pt x="14" y="75"/>
                    </a:lnTo>
                    <a:lnTo>
                      <a:pt x="42" y="111"/>
                    </a:lnTo>
                    <a:lnTo>
                      <a:pt x="81" y="78"/>
                    </a:lnTo>
                    <a:lnTo>
                      <a:pt x="75" y="30"/>
                    </a:lnTo>
                    <a:lnTo>
                      <a:pt x="5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8" name="Freeform 439"/>
              <p:cNvSpPr>
                <a:spLocks noChangeAspect="1"/>
              </p:cNvSpPr>
              <p:nvPr/>
            </p:nvSpPr>
            <p:spPr bwMode="auto">
              <a:xfrm>
                <a:off x="3142" y="2833"/>
                <a:ext cx="6" cy="8"/>
              </a:xfrm>
              <a:custGeom>
                <a:avLst/>
                <a:gdLst>
                  <a:gd name="T0" fmla="*/ 0 w 66"/>
                  <a:gd name="T1" fmla="*/ 0 h 93"/>
                  <a:gd name="T2" fmla="*/ 0 w 66"/>
                  <a:gd name="T3" fmla="*/ 0 h 93"/>
                  <a:gd name="T4" fmla="*/ 0 w 66"/>
                  <a:gd name="T5" fmla="*/ 0 h 93"/>
                  <a:gd name="T6" fmla="*/ 0 w 66"/>
                  <a:gd name="T7" fmla="*/ 0 h 93"/>
                  <a:gd name="T8" fmla="*/ 0 w 66"/>
                  <a:gd name="T9" fmla="*/ 0 h 93"/>
                  <a:gd name="T10" fmla="*/ 0 w 66"/>
                  <a:gd name="T11" fmla="*/ 0 h 93"/>
                  <a:gd name="T12" fmla="*/ 0 w 66"/>
                  <a:gd name="T13" fmla="*/ 0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93"/>
                  <a:gd name="T23" fmla="*/ 66 w 66"/>
                  <a:gd name="T24" fmla="*/ 93 h 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93">
                    <a:moveTo>
                      <a:pt x="27" y="0"/>
                    </a:moveTo>
                    <a:lnTo>
                      <a:pt x="6" y="27"/>
                    </a:lnTo>
                    <a:lnTo>
                      <a:pt x="0" y="69"/>
                    </a:lnTo>
                    <a:lnTo>
                      <a:pt x="21" y="93"/>
                    </a:lnTo>
                    <a:lnTo>
                      <a:pt x="66" y="84"/>
                    </a:lnTo>
                    <a:lnTo>
                      <a:pt x="66" y="2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9" name="Freeform 440"/>
              <p:cNvSpPr>
                <a:spLocks noChangeAspect="1"/>
              </p:cNvSpPr>
              <p:nvPr/>
            </p:nvSpPr>
            <p:spPr bwMode="auto">
              <a:xfrm>
                <a:off x="3117" y="2866"/>
                <a:ext cx="6" cy="7"/>
              </a:xfrm>
              <a:custGeom>
                <a:avLst/>
                <a:gdLst>
                  <a:gd name="T0" fmla="*/ 0 w 60"/>
                  <a:gd name="T1" fmla="*/ 0 h 72"/>
                  <a:gd name="T2" fmla="*/ 0 w 60"/>
                  <a:gd name="T3" fmla="*/ 0 h 72"/>
                  <a:gd name="T4" fmla="*/ 0 w 60"/>
                  <a:gd name="T5" fmla="*/ 0 h 72"/>
                  <a:gd name="T6" fmla="*/ 0 w 60"/>
                  <a:gd name="T7" fmla="*/ 0 h 72"/>
                  <a:gd name="T8" fmla="*/ 0 w 60"/>
                  <a:gd name="T9" fmla="*/ 0 h 72"/>
                  <a:gd name="T10" fmla="*/ 0 w 60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72"/>
                  <a:gd name="T20" fmla="*/ 60 w 60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72">
                    <a:moveTo>
                      <a:pt x="21" y="0"/>
                    </a:moveTo>
                    <a:lnTo>
                      <a:pt x="0" y="27"/>
                    </a:lnTo>
                    <a:lnTo>
                      <a:pt x="3" y="72"/>
                    </a:lnTo>
                    <a:lnTo>
                      <a:pt x="36" y="69"/>
                    </a:lnTo>
                    <a:lnTo>
                      <a:pt x="6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0" name="Freeform 441"/>
              <p:cNvSpPr>
                <a:spLocks noChangeAspect="1"/>
              </p:cNvSpPr>
              <p:nvPr/>
            </p:nvSpPr>
            <p:spPr bwMode="auto">
              <a:xfrm>
                <a:off x="3193" y="2836"/>
                <a:ext cx="7" cy="8"/>
              </a:xfrm>
              <a:custGeom>
                <a:avLst/>
                <a:gdLst>
                  <a:gd name="T0" fmla="*/ 0 w 72"/>
                  <a:gd name="T1" fmla="*/ 0 h 84"/>
                  <a:gd name="T2" fmla="*/ 0 w 72"/>
                  <a:gd name="T3" fmla="*/ 0 h 84"/>
                  <a:gd name="T4" fmla="*/ 0 w 72"/>
                  <a:gd name="T5" fmla="*/ 0 h 84"/>
                  <a:gd name="T6" fmla="*/ 0 w 72"/>
                  <a:gd name="T7" fmla="*/ 0 h 84"/>
                  <a:gd name="T8" fmla="*/ 0 w 72"/>
                  <a:gd name="T9" fmla="*/ 0 h 84"/>
                  <a:gd name="T10" fmla="*/ 0 w 72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84"/>
                  <a:gd name="T20" fmla="*/ 72 w 72"/>
                  <a:gd name="T21" fmla="*/ 84 h 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84">
                    <a:moveTo>
                      <a:pt x="30" y="0"/>
                    </a:moveTo>
                    <a:lnTo>
                      <a:pt x="0" y="36"/>
                    </a:lnTo>
                    <a:lnTo>
                      <a:pt x="32" y="84"/>
                    </a:lnTo>
                    <a:lnTo>
                      <a:pt x="69" y="60"/>
                    </a:lnTo>
                    <a:lnTo>
                      <a:pt x="72" y="15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1" name="Freeform 442"/>
              <p:cNvSpPr>
                <a:spLocks noChangeAspect="1"/>
              </p:cNvSpPr>
              <p:nvPr/>
            </p:nvSpPr>
            <p:spPr bwMode="auto">
              <a:xfrm>
                <a:off x="3174" y="2803"/>
                <a:ext cx="8" cy="8"/>
              </a:xfrm>
              <a:custGeom>
                <a:avLst/>
                <a:gdLst>
                  <a:gd name="T0" fmla="*/ 0 w 87"/>
                  <a:gd name="T1" fmla="*/ 0 h 84"/>
                  <a:gd name="T2" fmla="*/ 0 w 87"/>
                  <a:gd name="T3" fmla="*/ 0 h 84"/>
                  <a:gd name="T4" fmla="*/ 0 w 87"/>
                  <a:gd name="T5" fmla="*/ 0 h 84"/>
                  <a:gd name="T6" fmla="*/ 0 w 87"/>
                  <a:gd name="T7" fmla="*/ 0 h 84"/>
                  <a:gd name="T8" fmla="*/ 0 w 87"/>
                  <a:gd name="T9" fmla="*/ 0 h 84"/>
                  <a:gd name="T10" fmla="*/ 0 w 87"/>
                  <a:gd name="T11" fmla="*/ 0 h 84"/>
                  <a:gd name="T12" fmla="*/ 0 w 87"/>
                  <a:gd name="T13" fmla="*/ 0 h 84"/>
                  <a:gd name="T14" fmla="*/ 0 w 87"/>
                  <a:gd name="T15" fmla="*/ 0 h 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84"/>
                  <a:gd name="T26" fmla="*/ 87 w 87"/>
                  <a:gd name="T27" fmla="*/ 84 h 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84">
                    <a:moveTo>
                      <a:pt x="36" y="3"/>
                    </a:moveTo>
                    <a:lnTo>
                      <a:pt x="0" y="36"/>
                    </a:lnTo>
                    <a:lnTo>
                      <a:pt x="18" y="75"/>
                    </a:lnTo>
                    <a:lnTo>
                      <a:pt x="63" y="84"/>
                    </a:lnTo>
                    <a:lnTo>
                      <a:pt x="87" y="60"/>
                    </a:lnTo>
                    <a:lnTo>
                      <a:pt x="75" y="24"/>
                    </a:lnTo>
                    <a:lnTo>
                      <a:pt x="60" y="0"/>
                    </a:lnTo>
                    <a:lnTo>
                      <a:pt x="36" y="3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2" name="Freeform 443"/>
              <p:cNvSpPr>
                <a:spLocks noChangeAspect="1"/>
              </p:cNvSpPr>
              <p:nvPr/>
            </p:nvSpPr>
            <p:spPr bwMode="auto">
              <a:xfrm>
                <a:off x="3200" y="2827"/>
                <a:ext cx="9" cy="8"/>
              </a:xfrm>
              <a:custGeom>
                <a:avLst/>
                <a:gdLst>
                  <a:gd name="T0" fmla="*/ 0 w 90"/>
                  <a:gd name="T1" fmla="*/ 0 h 84"/>
                  <a:gd name="T2" fmla="*/ 0 w 90"/>
                  <a:gd name="T3" fmla="*/ 0 h 84"/>
                  <a:gd name="T4" fmla="*/ 0 w 90"/>
                  <a:gd name="T5" fmla="*/ 0 h 84"/>
                  <a:gd name="T6" fmla="*/ 0 w 90"/>
                  <a:gd name="T7" fmla="*/ 0 h 84"/>
                  <a:gd name="T8" fmla="*/ 0 w 90"/>
                  <a:gd name="T9" fmla="*/ 0 h 84"/>
                  <a:gd name="T10" fmla="*/ 0 w 90"/>
                  <a:gd name="T11" fmla="*/ 0 h 84"/>
                  <a:gd name="T12" fmla="*/ 0 w 90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84"/>
                  <a:gd name="T23" fmla="*/ 90 w 90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84">
                    <a:moveTo>
                      <a:pt x="45" y="0"/>
                    </a:moveTo>
                    <a:lnTo>
                      <a:pt x="0" y="27"/>
                    </a:lnTo>
                    <a:lnTo>
                      <a:pt x="6" y="66"/>
                    </a:lnTo>
                    <a:lnTo>
                      <a:pt x="47" y="84"/>
                    </a:lnTo>
                    <a:lnTo>
                      <a:pt x="90" y="66"/>
                    </a:lnTo>
                    <a:lnTo>
                      <a:pt x="87" y="15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3" name="Freeform 444"/>
              <p:cNvSpPr>
                <a:spLocks noChangeAspect="1"/>
              </p:cNvSpPr>
              <p:nvPr/>
            </p:nvSpPr>
            <p:spPr bwMode="auto">
              <a:xfrm>
                <a:off x="3196" y="2811"/>
                <a:ext cx="6" cy="7"/>
              </a:xfrm>
              <a:custGeom>
                <a:avLst/>
                <a:gdLst>
                  <a:gd name="T0" fmla="*/ 0 w 60"/>
                  <a:gd name="T1" fmla="*/ 0 h 72"/>
                  <a:gd name="T2" fmla="*/ 0 w 60"/>
                  <a:gd name="T3" fmla="*/ 0 h 72"/>
                  <a:gd name="T4" fmla="*/ 0 w 60"/>
                  <a:gd name="T5" fmla="*/ 0 h 72"/>
                  <a:gd name="T6" fmla="*/ 0 w 60"/>
                  <a:gd name="T7" fmla="*/ 0 h 72"/>
                  <a:gd name="T8" fmla="*/ 0 w 60"/>
                  <a:gd name="T9" fmla="*/ 0 h 72"/>
                  <a:gd name="T10" fmla="*/ 0 w 60"/>
                  <a:gd name="T11" fmla="*/ 0 h 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72"/>
                  <a:gd name="T20" fmla="*/ 60 w 60"/>
                  <a:gd name="T21" fmla="*/ 72 h 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72">
                    <a:moveTo>
                      <a:pt x="21" y="0"/>
                    </a:moveTo>
                    <a:lnTo>
                      <a:pt x="0" y="27"/>
                    </a:lnTo>
                    <a:lnTo>
                      <a:pt x="3" y="72"/>
                    </a:lnTo>
                    <a:lnTo>
                      <a:pt x="48" y="60"/>
                    </a:lnTo>
                    <a:lnTo>
                      <a:pt x="6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4" name="Freeform 445"/>
              <p:cNvSpPr>
                <a:spLocks noChangeAspect="1"/>
              </p:cNvSpPr>
              <p:nvPr/>
            </p:nvSpPr>
            <p:spPr bwMode="auto">
              <a:xfrm>
                <a:off x="3204" y="2817"/>
                <a:ext cx="5" cy="6"/>
              </a:xfrm>
              <a:custGeom>
                <a:avLst/>
                <a:gdLst>
                  <a:gd name="T0" fmla="*/ 0 w 54"/>
                  <a:gd name="T1" fmla="*/ 0 h 69"/>
                  <a:gd name="T2" fmla="*/ 0 w 54"/>
                  <a:gd name="T3" fmla="*/ 0 h 69"/>
                  <a:gd name="T4" fmla="*/ 0 w 54"/>
                  <a:gd name="T5" fmla="*/ 0 h 69"/>
                  <a:gd name="T6" fmla="*/ 0 w 54"/>
                  <a:gd name="T7" fmla="*/ 0 h 69"/>
                  <a:gd name="T8" fmla="*/ 0 w 54"/>
                  <a:gd name="T9" fmla="*/ 0 h 69"/>
                  <a:gd name="T10" fmla="*/ 0 w 54"/>
                  <a:gd name="T11" fmla="*/ 0 h 69"/>
                  <a:gd name="T12" fmla="*/ 0 w 54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69"/>
                  <a:gd name="T23" fmla="*/ 54 w 54"/>
                  <a:gd name="T24" fmla="*/ 69 h 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69">
                    <a:moveTo>
                      <a:pt x="30" y="0"/>
                    </a:moveTo>
                    <a:lnTo>
                      <a:pt x="0" y="12"/>
                    </a:lnTo>
                    <a:lnTo>
                      <a:pt x="0" y="51"/>
                    </a:lnTo>
                    <a:lnTo>
                      <a:pt x="21" y="69"/>
                    </a:lnTo>
                    <a:lnTo>
                      <a:pt x="51" y="60"/>
                    </a:lnTo>
                    <a:lnTo>
                      <a:pt x="54" y="27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59" name="Freeform 446"/>
            <p:cNvSpPr>
              <a:spLocks noChangeAspect="1"/>
            </p:cNvSpPr>
            <p:nvPr/>
          </p:nvSpPr>
          <p:spPr bwMode="auto">
            <a:xfrm rot="21398148">
              <a:off x="5291114" y="5240356"/>
              <a:ext cx="9525" cy="11112"/>
            </a:xfrm>
            <a:custGeom>
              <a:avLst/>
              <a:gdLst>
                <a:gd name="T0" fmla="*/ 2147483647 w 144"/>
                <a:gd name="T1" fmla="*/ 2147483647 h 196"/>
                <a:gd name="T2" fmla="*/ 0 w 144"/>
                <a:gd name="T3" fmla="*/ 2147483647 h 196"/>
                <a:gd name="T4" fmla="*/ 2147483647 w 144"/>
                <a:gd name="T5" fmla="*/ 2147483647 h 196"/>
                <a:gd name="T6" fmla="*/ 2147483647 w 144"/>
                <a:gd name="T7" fmla="*/ 2147483647 h 196"/>
                <a:gd name="T8" fmla="*/ 2147483647 w 144"/>
                <a:gd name="T9" fmla="*/ 2147483647 h 196"/>
                <a:gd name="T10" fmla="*/ 2147483647 w 144"/>
                <a:gd name="T11" fmla="*/ 2147483647 h 196"/>
                <a:gd name="T12" fmla="*/ 2147483647 w 144"/>
                <a:gd name="T13" fmla="*/ 0 h 196"/>
                <a:gd name="T14" fmla="*/ 2147483647 w 144"/>
                <a:gd name="T15" fmla="*/ 2147483647 h 1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196"/>
                <a:gd name="T26" fmla="*/ 144 w 144"/>
                <a:gd name="T27" fmla="*/ 196 h 1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196">
                  <a:moveTo>
                    <a:pt x="22" y="72"/>
                  </a:moveTo>
                  <a:lnTo>
                    <a:pt x="0" y="122"/>
                  </a:lnTo>
                  <a:lnTo>
                    <a:pt x="26" y="192"/>
                  </a:lnTo>
                  <a:lnTo>
                    <a:pt x="94" y="196"/>
                  </a:lnTo>
                  <a:lnTo>
                    <a:pt x="144" y="93"/>
                  </a:lnTo>
                  <a:lnTo>
                    <a:pt x="118" y="32"/>
                  </a:lnTo>
                  <a:lnTo>
                    <a:pt x="82" y="0"/>
                  </a:lnTo>
                  <a:lnTo>
                    <a:pt x="22" y="7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0" name="Freeform 447"/>
            <p:cNvSpPr>
              <a:spLocks noChangeAspect="1"/>
            </p:cNvSpPr>
            <p:nvPr/>
          </p:nvSpPr>
          <p:spPr bwMode="auto">
            <a:xfrm rot="21398148">
              <a:off x="5254601" y="5253056"/>
              <a:ext cx="12700" cy="12700"/>
            </a:xfrm>
            <a:custGeom>
              <a:avLst/>
              <a:gdLst>
                <a:gd name="T0" fmla="*/ 2147483647 w 203"/>
                <a:gd name="T1" fmla="*/ 2147483647 h 212"/>
                <a:gd name="T2" fmla="*/ 0 w 203"/>
                <a:gd name="T3" fmla="*/ 2147483647 h 212"/>
                <a:gd name="T4" fmla="*/ 2147483647 w 203"/>
                <a:gd name="T5" fmla="*/ 2147483647 h 212"/>
                <a:gd name="T6" fmla="*/ 2147483647 w 203"/>
                <a:gd name="T7" fmla="*/ 2147483647 h 212"/>
                <a:gd name="T8" fmla="*/ 2147483647 w 203"/>
                <a:gd name="T9" fmla="*/ 2147483647 h 212"/>
                <a:gd name="T10" fmla="*/ 2147483647 w 203"/>
                <a:gd name="T11" fmla="*/ 2147483647 h 212"/>
                <a:gd name="T12" fmla="*/ 2147483647 w 203"/>
                <a:gd name="T13" fmla="*/ 2147483647 h 212"/>
                <a:gd name="T14" fmla="*/ 2147483647 w 203"/>
                <a:gd name="T15" fmla="*/ 0 h 212"/>
                <a:gd name="T16" fmla="*/ 2147483647 w 203"/>
                <a:gd name="T17" fmla="*/ 2147483647 h 212"/>
                <a:gd name="T18" fmla="*/ 2147483647 w 203"/>
                <a:gd name="T19" fmla="*/ 2147483647 h 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3"/>
                <a:gd name="T31" fmla="*/ 0 h 212"/>
                <a:gd name="T32" fmla="*/ 203 w 203"/>
                <a:gd name="T33" fmla="*/ 212 h 2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3" h="212">
                  <a:moveTo>
                    <a:pt x="36" y="56"/>
                  </a:moveTo>
                  <a:lnTo>
                    <a:pt x="0" y="116"/>
                  </a:lnTo>
                  <a:lnTo>
                    <a:pt x="60" y="184"/>
                  </a:lnTo>
                  <a:lnTo>
                    <a:pt x="116" y="212"/>
                  </a:lnTo>
                  <a:lnTo>
                    <a:pt x="174" y="148"/>
                  </a:lnTo>
                  <a:lnTo>
                    <a:pt x="203" y="85"/>
                  </a:lnTo>
                  <a:lnTo>
                    <a:pt x="192" y="20"/>
                  </a:lnTo>
                  <a:lnTo>
                    <a:pt x="152" y="0"/>
                  </a:lnTo>
                  <a:lnTo>
                    <a:pt x="104" y="20"/>
                  </a:lnTo>
                  <a:lnTo>
                    <a:pt x="36" y="5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1" name="Freeform 448"/>
            <p:cNvSpPr>
              <a:spLocks noChangeAspect="1"/>
            </p:cNvSpPr>
            <p:nvPr/>
          </p:nvSpPr>
          <p:spPr bwMode="auto">
            <a:xfrm rot="21398148">
              <a:off x="5340326" y="5237181"/>
              <a:ext cx="9525" cy="6350"/>
            </a:xfrm>
            <a:custGeom>
              <a:avLst/>
              <a:gdLst>
                <a:gd name="T0" fmla="*/ 2147483647 w 172"/>
                <a:gd name="T1" fmla="*/ 2147483647 h 108"/>
                <a:gd name="T2" fmla="*/ 0 w 172"/>
                <a:gd name="T3" fmla="*/ 2147483647 h 108"/>
                <a:gd name="T4" fmla="*/ 2147483647 w 172"/>
                <a:gd name="T5" fmla="*/ 2147483647 h 108"/>
                <a:gd name="T6" fmla="*/ 2147483647 w 172"/>
                <a:gd name="T7" fmla="*/ 2147483647 h 108"/>
                <a:gd name="T8" fmla="*/ 2147483647 w 172"/>
                <a:gd name="T9" fmla="*/ 2147483647 h 108"/>
                <a:gd name="T10" fmla="*/ 2147483647 w 172"/>
                <a:gd name="T11" fmla="*/ 2147483647 h 108"/>
                <a:gd name="T12" fmla="*/ 2147483647 w 172"/>
                <a:gd name="T13" fmla="*/ 0 h 108"/>
                <a:gd name="T14" fmla="*/ 2147483647 w 172"/>
                <a:gd name="T15" fmla="*/ 2147483647 h 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2"/>
                <a:gd name="T25" fmla="*/ 0 h 108"/>
                <a:gd name="T26" fmla="*/ 172 w 172"/>
                <a:gd name="T27" fmla="*/ 108 h 1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2" h="108">
                  <a:moveTo>
                    <a:pt x="44" y="4"/>
                  </a:moveTo>
                  <a:lnTo>
                    <a:pt x="0" y="72"/>
                  </a:lnTo>
                  <a:lnTo>
                    <a:pt x="48" y="108"/>
                  </a:lnTo>
                  <a:lnTo>
                    <a:pt x="136" y="104"/>
                  </a:lnTo>
                  <a:lnTo>
                    <a:pt x="164" y="64"/>
                  </a:lnTo>
                  <a:lnTo>
                    <a:pt x="172" y="4"/>
                  </a:lnTo>
                  <a:lnTo>
                    <a:pt x="100" y="0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62" name="Group 450"/>
            <p:cNvGrpSpPr>
              <a:grpSpLocks noChangeAspect="1"/>
            </p:cNvGrpSpPr>
            <p:nvPr/>
          </p:nvGrpSpPr>
          <p:grpSpPr bwMode="auto">
            <a:xfrm>
              <a:off x="3806803" y="4535494"/>
              <a:ext cx="17464" cy="30161"/>
              <a:chOff x="997" y="8534"/>
              <a:chExt cx="375" cy="631"/>
            </a:xfrm>
            <a:grpFill/>
          </p:grpSpPr>
          <p:sp>
            <p:nvSpPr>
              <p:cNvPr id="667" name="Freeform 451"/>
              <p:cNvSpPr>
                <a:spLocks noChangeAspect="1"/>
              </p:cNvSpPr>
              <p:nvPr/>
            </p:nvSpPr>
            <p:spPr bwMode="auto">
              <a:xfrm>
                <a:off x="997" y="8534"/>
                <a:ext cx="126" cy="155"/>
              </a:xfrm>
              <a:custGeom>
                <a:avLst/>
                <a:gdLst>
                  <a:gd name="T0" fmla="*/ 49 w 105"/>
                  <a:gd name="T1" fmla="*/ 35 h 129"/>
                  <a:gd name="T2" fmla="*/ 0 w 105"/>
                  <a:gd name="T3" fmla="*/ 143 h 129"/>
                  <a:gd name="T4" fmla="*/ 28 w 105"/>
                  <a:gd name="T5" fmla="*/ 286 h 129"/>
                  <a:gd name="T6" fmla="*/ 103 w 105"/>
                  <a:gd name="T7" fmla="*/ 322 h 129"/>
                  <a:gd name="T8" fmla="*/ 232 w 105"/>
                  <a:gd name="T9" fmla="*/ 270 h 129"/>
                  <a:gd name="T10" fmla="*/ 260 w 105"/>
                  <a:gd name="T11" fmla="*/ 127 h 129"/>
                  <a:gd name="T12" fmla="*/ 196 w 105"/>
                  <a:gd name="T13" fmla="*/ 0 h 129"/>
                  <a:gd name="T14" fmla="*/ 49 w 105"/>
                  <a:gd name="T15" fmla="*/ 35 h 1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5"/>
                  <a:gd name="T25" fmla="*/ 0 h 129"/>
                  <a:gd name="T26" fmla="*/ 105 w 105"/>
                  <a:gd name="T27" fmla="*/ 129 h 1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5" h="129">
                    <a:moveTo>
                      <a:pt x="19" y="14"/>
                    </a:moveTo>
                    <a:lnTo>
                      <a:pt x="0" y="57"/>
                    </a:lnTo>
                    <a:lnTo>
                      <a:pt x="11" y="114"/>
                    </a:lnTo>
                    <a:lnTo>
                      <a:pt x="42" y="129"/>
                    </a:lnTo>
                    <a:lnTo>
                      <a:pt x="93" y="108"/>
                    </a:lnTo>
                    <a:lnTo>
                      <a:pt x="105" y="51"/>
                    </a:lnTo>
                    <a:lnTo>
                      <a:pt x="78" y="0"/>
                    </a:lnTo>
                    <a:lnTo>
                      <a:pt x="19" y="14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8" name="Freeform 452"/>
              <p:cNvSpPr>
                <a:spLocks noChangeAspect="1"/>
              </p:cNvSpPr>
              <p:nvPr/>
            </p:nvSpPr>
            <p:spPr bwMode="auto">
              <a:xfrm>
                <a:off x="1134" y="8657"/>
                <a:ext cx="126" cy="130"/>
              </a:xfrm>
              <a:custGeom>
                <a:avLst/>
                <a:gdLst>
                  <a:gd name="T0" fmla="*/ 49 w 105"/>
                  <a:gd name="T1" fmla="*/ 12 h 108"/>
                  <a:gd name="T2" fmla="*/ 0 w 105"/>
                  <a:gd name="T3" fmla="*/ 122 h 108"/>
                  <a:gd name="T4" fmla="*/ 23 w 105"/>
                  <a:gd name="T5" fmla="*/ 220 h 108"/>
                  <a:gd name="T6" fmla="*/ 113 w 105"/>
                  <a:gd name="T7" fmla="*/ 272 h 108"/>
                  <a:gd name="T8" fmla="*/ 200 w 105"/>
                  <a:gd name="T9" fmla="*/ 206 h 108"/>
                  <a:gd name="T10" fmla="*/ 260 w 105"/>
                  <a:gd name="T11" fmla="*/ 106 h 108"/>
                  <a:gd name="T12" fmla="*/ 173 w 105"/>
                  <a:gd name="T13" fmla="*/ 0 h 108"/>
                  <a:gd name="T14" fmla="*/ 49 w 105"/>
                  <a:gd name="T15" fmla="*/ 12 h 1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5"/>
                  <a:gd name="T25" fmla="*/ 0 h 108"/>
                  <a:gd name="T26" fmla="*/ 105 w 105"/>
                  <a:gd name="T27" fmla="*/ 108 h 1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5" h="108">
                    <a:moveTo>
                      <a:pt x="19" y="5"/>
                    </a:moveTo>
                    <a:lnTo>
                      <a:pt x="0" y="48"/>
                    </a:lnTo>
                    <a:lnTo>
                      <a:pt x="9" y="87"/>
                    </a:lnTo>
                    <a:lnTo>
                      <a:pt x="45" y="108"/>
                    </a:lnTo>
                    <a:lnTo>
                      <a:pt x="81" y="81"/>
                    </a:lnTo>
                    <a:lnTo>
                      <a:pt x="105" y="42"/>
                    </a:lnTo>
                    <a:lnTo>
                      <a:pt x="69" y="0"/>
                    </a:lnTo>
                    <a:lnTo>
                      <a:pt x="19" y="5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9" name="Freeform 453"/>
              <p:cNvSpPr>
                <a:spLocks noChangeAspect="1"/>
              </p:cNvSpPr>
              <p:nvPr/>
            </p:nvSpPr>
            <p:spPr bwMode="auto">
              <a:xfrm>
                <a:off x="1145" y="8859"/>
                <a:ext cx="227" cy="306"/>
              </a:xfrm>
              <a:custGeom>
                <a:avLst/>
                <a:gdLst>
                  <a:gd name="T0" fmla="*/ 309 w 189"/>
                  <a:gd name="T1" fmla="*/ 52 h 255"/>
                  <a:gd name="T2" fmla="*/ 196 w 189"/>
                  <a:gd name="T3" fmla="*/ 196 h 255"/>
                  <a:gd name="T4" fmla="*/ 103 w 189"/>
                  <a:gd name="T5" fmla="*/ 336 h 255"/>
                  <a:gd name="T6" fmla="*/ 0 w 189"/>
                  <a:gd name="T7" fmla="*/ 509 h 255"/>
                  <a:gd name="T8" fmla="*/ 37 w 189"/>
                  <a:gd name="T9" fmla="*/ 634 h 255"/>
                  <a:gd name="T10" fmla="*/ 173 w 189"/>
                  <a:gd name="T11" fmla="*/ 612 h 255"/>
                  <a:gd name="T12" fmla="*/ 277 w 189"/>
                  <a:gd name="T13" fmla="*/ 425 h 255"/>
                  <a:gd name="T14" fmla="*/ 396 w 189"/>
                  <a:gd name="T15" fmla="*/ 239 h 255"/>
                  <a:gd name="T16" fmla="*/ 473 w 189"/>
                  <a:gd name="T17" fmla="*/ 127 h 255"/>
                  <a:gd name="T18" fmla="*/ 405 w 189"/>
                  <a:gd name="T19" fmla="*/ 0 h 255"/>
                  <a:gd name="T20" fmla="*/ 309 w 189"/>
                  <a:gd name="T21" fmla="*/ 52 h 25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9"/>
                  <a:gd name="T34" fmla="*/ 0 h 255"/>
                  <a:gd name="T35" fmla="*/ 189 w 189"/>
                  <a:gd name="T36" fmla="*/ 255 h 25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9" h="255">
                    <a:moveTo>
                      <a:pt x="123" y="21"/>
                    </a:moveTo>
                    <a:lnTo>
                      <a:pt x="78" y="78"/>
                    </a:lnTo>
                    <a:lnTo>
                      <a:pt x="42" y="135"/>
                    </a:lnTo>
                    <a:lnTo>
                      <a:pt x="0" y="204"/>
                    </a:lnTo>
                    <a:lnTo>
                      <a:pt x="15" y="255"/>
                    </a:lnTo>
                    <a:lnTo>
                      <a:pt x="69" y="246"/>
                    </a:lnTo>
                    <a:lnTo>
                      <a:pt x="111" y="171"/>
                    </a:lnTo>
                    <a:lnTo>
                      <a:pt x="159" y="96"/>
                    </a:lnTo>
                    <a:lnTo>
                      <a:pt x="189" y="51"/>
                    </a:lnTo>
                    <a:lnTo>
                      <a:pt x="162" y="0"/>
                    </a:lnTo>
                    <a:lnTo>
                      <a:pt x="123" y="21"/>
                    </a:lnTo>
                    <a:close/>
                  </a:path>
                </a:pathLst>
              </a:custGeom>
              <a:grpFill/>
              <a:ln w="63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63" name="任意多边形 7"/>
            <p:cNvSpPr>
              <a:spLocks noChangeAspect="1"/>
            </p:cNvSpPr>
            <p:nvPr/>
          </p:nvSpPr>
          <p:spPr bwMode="auto">
            <a:xfrm>
              <a:off x="4371951" y="4887931"/>
              <a:ext cx="3175" cy="3175"/>
            </a:xfrm>
            <a:custGeom>
              <a:avLst/>
              <a:gdLst>
                <a:gd name="T0" fmla="*/ 0 w 3560387"/>
                <a:gd name="T1" fmla="*/ 0 h 6001569"/>
                <a:gd name="T2" fmla="*/ 0 w 3560387"/>
                <a:gd name="T3" fmla="*/ 0 h 6001569"/>
                <a:gd name="T4" fmla="*/ 0 w 3560387"/>
                <a:gd name="T5" fmla="*/ 0 h 6001569"/>
                <a:gd name="T6" fmla="*/ 0 w 3560387"/>
                <a:gd name="T7" fmla="*/ 0 h 6001569"/>
                <a:gd name="T8" fmla="*/ 0 w 3560387"/>
                <a:gd name="T9" fmla="*/ 0 h 6001569"/>
                <a:gd name="T10" fmla="*/ 0 w 3560387"/>
                <a:gd name="T11" fmla="*/ 0 h 6001569"/>
                <a:gd name="T12" fmla="*/ 0 w 3560387"/>
                <a:gd name="T13" fmla="*/ 0 h 6001569"/>
                <a:gd name="T14" fmla="*/ 0 w 3560387"/>
                <a:gd name="T15" fmla="*/ 0 h 6001569"/>
                <a:gd name="T16" fmla="*/ 0 w 3560387"/>
                <a:gd name="T17" fmla="*/ 0 h 6001569"/>
                <a:gd name="T18" fmla="*/ 0 w 3560387"/>
                <a:gd name="T19" fmla="*/ 0 h 6001569"/>
                <a:gd name="T20" fmla="*/ 0 w 3560387"/>
                <a:gd name="T21" fmla="*/ 0 h 6001569"/>
                <a:gd name="T22" fmla="*/ 0 w 3560387"/>
                <a:gd name="T23" fmla="*/ 0 h 6001569"/>
                <a:gd name="T24" fmla="*/ 0 w 3560387"/>
                <a:gd name="T25" fmla="*/ 0 h 6001569"/>
                <a:gd name="T26" fmla="*/ 0 w 3560387"/>
                <a:gd name="T27" fmla="*/ 0 h 6001569"/>
                <a:gd name="T28" fmla="*/ 0 w 3560387"/>
                <a:gd name="T29" fmla="*/ 0 h 6001569"/>
                <a:gd name="T30" fmla="*/ 0 w 3560387"/>
                <a:gd name="T31" fmla="*/ 0 h 6001569"/>
                <a:gd name="T32" fmla="*/ 0 w 3560387"/>
                <a:gd name="T33" fmla="*/ 0 h 6001569"/>
                <a:gd name="T34" fmla="*/ 0 w 3560387"/>
                <a:gd name="T35" fmla="*/ 0 h 6001569"/>
                <a:gd name="T36" fmla="*/ 0 w 3560387"/>
                <a:gd name="T37" fmla="*/ 0 h 6001569"/>
                <a:gd name="T38" fmla="*/ 0 w 3560387"/>
                <a:gd name="T39" fmla="*/ 0 h 6001569"/>
                <a:gd name="T40" fmla="*/ 0 w 3560387"/>
                <a:gd name="T41" fmla="*/ 0 h 6001569"/>
                <a:gd name="T42" fmla="*/ 0 w 3560387"/>
                <a:gd name="T43" fmla="*/ 0 h 6001569"/>
                <a:gd name="T44" fmla="*/ 0 w 3560387"/>
                <a:gd name="T45" fmla="*/ 0 h 6001569"/>
                <a:gd name="T46" fmla="*/ 0 w 3560387"/>
                <a:gd name="T47" fmla="*/ 0 h 6001569"/>
                <a:gd name="T48" fmla="*/ 0 w 3560387"/>
                <a:gd name="T49" fmla="*/ 0 h 6001569"/>
                <a:gd name="T50" fmla="*/ 0 w 3560387"/>
                <a:gd name="T51" fmla="*/ 0 h 6001569"/>
                <a:gd name="T52" fmla="*/ 0 w 3560387"/>
                <a:gd name="T53" fmla="*/ 0 h 6001569"/>
                <a:gd name="T54" fmla="*/ 0 w 3560387"/>
                <a:gd name="T55" fmla="*/ 0 h 6001569"/>
                <a:gd name="T56" fmla="*/ 0 w 3560387"/>
                <a:gd name="T57" fmla="*/ 0 h 6001569"/>
                <a:gd name="T58" fmla="*/ 0 w 3560387"/>
                <a:gd name="T59" fmla="*/ 0 h 6001569"/>
                <a:gd name="T60" fmla="*/ 0 w 3560387"/>
                <a:gd name="T61" fmla="*/ 0 h 6001569"/>
                <a:gd name="T62" fmla="*/ 0 w 3560387"/>
                <a:gd name="T63" fmla="*/ 0 h 6001569"/>
                <a:gd name="T64" fmla="*/ 0 w 3560387"/>
                <a:gd name="T65" fmla="*/ 0 h 6001569"/>
                <a:gd name="T66" fmla="*/ 0 w 3560387"/>
                <a:gd name="T67" fmla="*/ 0 h 6001569"/>
                <a:gd name="T68" fmla="*/ 0 w 3560387"/>
                <a:gd name="T69" fmla="*/ 0 h 6001569"/>
                <a:gd name="T70" fmla="*/ 0 w 3560387"/>
                <a:gd name="T71" fmla="*/ 0 h 6001569"/>
                <a:gd name="T72" fmla="*/ 0 w 3560387"/>
                <a:gd name="T73" fmla="*/ 0 h 6001569"/>
                <a:gd name="T74" fmla="*/ 0 w 3560387"/>
                <a:gd name="T75" fmla="*/ 0 h 6001569"/>
                <a:gd name="T76" fmla="*/ 0 w 3560387"/>
                <a:gd name="T77" fmla="*/ 0 h 6001569"/>
                <a:gd name="T78" fmla="*/ 0 w 3560387"/>
                <a:gd name="T79" fmla="*/ 0 h 6001569"/>
                <a:gd name="T80" fmla="*/ 0 w 3560387"/>
                <a:gd name="T81" fmla="*/ 0 h 6001569"/>
                <a:gd name="T82" fmla="*/ 0 w 3560387"/>
                <a:gd name="T83" fmla="*/ 0 h 6001569"/>
                <a:gd name="T84" fmla="*/ 0 w 3560387"/>
                <a:gd name="T85" fmla="*/ 0 h 6001569"/>
                <a:gd name="T86" fmla="*/ 0 w 3560387"/>
                <a:gd name="T87" fmla="*/ 0 h 6001569"/>
                <a:gd name="T88" fmla="*/ 0 w 3560387"/>
                <a:gd name="T89" fmla="*/ 0 h 6001569"/>
                <a:gd name="T90" fmla="*/ 0 w 3560387"/>
                <a:gd name="T91" fmla="*/ 0 h 6001569"/>
                <a:gd name="T92" fmla="*/ 0 w 3560387"/>
                <a:gd name="T93" fmla="*/ 0 h 6001569"/>
                <a:gd name="T94" fmla="*/ 0 w 3560387"/>
                <a:gd name="T95" fmla="*/ 0 h 6001569"/>
                <a:gd name="T96" fmla="*/ 0 w 3560387"/>
                <a:gd name="T97" fmla="*/ 0 h 600156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60387"/>
                <a:gd name="T148" fmla="*/ 0 h 6001569"/>
                <a:gd name="T149" fmla="*/ 3560387 w 3560387"/>
                <a:gd name="T150" fmla="*/ 6001569 h 600156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60387" h="6001569">
                  <a:moveTo>
                    <a:pt x="28925" y="1128680"/>
                  </a:moveTo>
                  <a:lnTo>
                    <a:pt x="112277" y="1133748"/>
                  </a:lnTo>
                  <a:lnTo>
                    <a:pt x="216203" y="1139923"/>
                  </a:lnTo>
                  <a:lnTo>
                    <a:pt x="329214" y="1202425"/>
                  </a:lnTo>
                  <a:lnTo>
                    <a:pt x="229286" y="1277276"/>
                  </a:lnTo>
                  <a:lnTo>
                    <a:pt x="315588" y="1335781"/>
                  </a:lnTo>
                  <a:lnTo>
                    <a:pt x="238370" y="1417540"/>
                  </a:lnTo>
                  <a:lnTo>
                    <a:pt x="247454" y="1562890"/>
                  </a:lnTo>
                  <a:lnTo>
                    <a:pt x="165695" y="1630478"/>
                  </a:lnTo>
                  <a:lnTo>
                    <a:pt x="138987" y="1745855"/>
                  </a:lnTo>
                  <a:lnTo>
                    <a:pt x="182776" y="1828892"/>
                  </a:lnTo>
                  <a:lnTo>
                    <a:pt x="265623" y="1906653"/>
                  </a:lnTo>
                  <a:lnTo>
                    <a:pt x="328670" y="1892482"/>
                  </a:lnTo>
                  <a:lnTo>
                    <a:pt x="428598" y="1829436"/>
                  </a:lnTo>
                  <a:cubicBezTo>
                    <a:pt x="428235" y="1858203"/>
                    <a:pt x="427873" y="1886971"/>
                    <a:pt x="427510" y="1915738"/>
                  </a:cubicBezTo>
                  <a:lnTo>
                    <a:pt x="368461" y="1952076"/>
                  </a:lnTo>
                  <a:lnTo>
                    <a:pt x="387174" y="2089618"/>
                  </a:lnTo>
                  <a:lnTo>
                    <a:pt x="500729" y="2084532"/>
                  </a:lnTo>
                  <a:lnTo>
                    <a:pt x="531981" y="2146845"/>
                  </a:lnTo>
                  <a:lnTo>
                    <a:pt x="449677" y="2264398"/>
                  </a:lnTo>
                  <a:lnTo>
                    <a:pt x="591029" y="2396121"/>
                  </a:lnTo>
                  <a:lnTo>
                    <a:pt x="497487" y="2458246"/>
                  </a:lnTo>
                  <a:cubicBezTo>
                    <a:pt x="496588" y="2554295"/>
                    <a:pt x="491456" y="2506292"/>
                    <a:pt x="490557" y="2602341"/>
                  </a:cubicBezTo>
                  <a:cubicBezTo>
                    <a:pt x="489095" y="2635867"/>
                    <a:pt x="554691" y="2649761"/>
                    <a:pt x="554691" y="2669929"/>
                  </a:cubicBezTo>
                  <a:lnTo>
                    <a:pt x="490556" y="2723347"/>
                  </a:lnTo>
                  <a:lnTo>
                    <a:pt x="571772" y="2845442"/>
                  </a:lnTo>
                  <a:lnTo>
                    <a:pt x="627578" y="2899758"/>
                  </a:lnTo>
                  <a:lnTo>
                    <a:pt x="572860" y="2990249"/>
                  </a:lnTo>
                  <a:lnTo>
                    <a:pt x="590485" y="3052750"/>
                  </a:lnTo>
                  <a:lnTo>
                    <a:pt x="535978" y="3134509"/>
                  </a:lnTo>
                  <a:lnTo>
                    <a:pt x="502551" y="3182836"/>
                  </a:lnTo>
                  <a:lnTo>
                    <a:pt x="575226" y="3331096"/>
                  </a:lnTo>
                  <a:lnTo>
                    <a:pt x="647901" y="3380516"/>
                  </a:lnTo>
                  <a:lnTo>
                    <a:pt x="775082" y="3507697"/>
                  </a:lnTo>
                  <a:lnTo>
                    <a:pt x="833587" y="3662131"/>
                  </a:lnTo>
                  <a:lnTo>
                    <a:pt x="855753" y="3741714"/>
                  </a:lnTo>
                  <a:lnTo>
                    <a:pt x="929517" y="3879068"/>
                  </a:lnTo>
                  <a:lnTo>
                    <a:pt x="829589" y="3905233"/>
                  </a:lnTo>
                  <a:lnTo>
                    <a:pt x="825590" y="4054581"/>
                  </a:lnTo>
                  <a:lnTo>
                    <a:pt x="744919" y="4141426"/>
                  </a:lnTo>
                  <a:lnTo>
                    <a:pt x="604656" y="4119259"/>
                  </a:lnTo>
                  <a:lnTo>
                    <a:pt x="513812" y="4239178"/>
                  </a:lnTo>
                  <a:lnTo>
                    <a:pt x="482561" y="4379441"/>
                  </a:lnTo>
                  <a:lnTo>
                    <a:pt x="386653" y="4514998"/>
                  </a:lnTo>
                  <a:lnTo>
                    <a:pt x="324128" y="4608372"/>
                  </a:lnTo>
                  <a:lnTo>
                    <a:pt x="356468" y="4829307"/>
                  </a:lnTo>
                  <a:lnTo>
                    <a:pt x="269622" y="4873641"/>
                  </a:lnTo>
                  <a:lnTo>
                    <a:pt x="334280" y="5014217"/>
                  </a:lnTo>
                  <a:lnTo>
                    <a:pt x="360111" y="5103661"/>
                  </a:lnTo>
                  <a:lnTo>
                    <a:pt x="453131" y="5162166"/>
                  </a:lnTo>
                  <a:lnTo>
                    <a:pt x="606477" y="5193417"/>
                  </a:lnTo>
                  <a:lnTo>
                    <a:pt x="714402" y="5202501"/>
                  </a:lnTo>
                  <a:lnTo>
                    <a:pt x="809243" y="5311514"/>
                  </a:lnTo>
                  <a:lnTo>
                    <a:pt x="949507" y="5301341"/>
                  </a:lnTo>
                  <a:lnTo>
                    <a:pt x="1021094" y="5346763"/>
                  </a:lnTo>
                  <a:lnTo>
                    <a:pt x="1061429" y="5492113"/>
                  </a:lnTo>
                  <a:lnTo>
                    <a:pt x="1039262" y="5600037"/>
                  </a:lnTo>
                  <a:lnTo>
                    <a:pt x="1066516" y="5680708"/>
                  </a:lnTo>
                  <a:lnTo>
                    <a:pt x="1025092" y="5766465"/>
                  </a:lnTo>
                  <a:lnTo>
                    <a:pt x="1139191" y="5870390"/>
                  </a:lnTo>
                  <a:lnTo>
                    <a:pt x="1265283" y="5874388"/>
                  </a:lnTo>
                  <a:lnTo>
                    <a:pt x="1251113" y="5765376"/>
                  </a:lnTo>
                  <a:lnTo>
                    <a:pt x="1236942" y="5652365"/>
                  </a:lnTo>
                  <a:lnTo>
                    <a:pt x="1377206" y="5689791"/>
                  </a:lnTo>
                  <a:lnTo>
                    <a:pt x="1554540" y="5658540"/>
                  </a:lnTo>
                  <a:lnTo>
                    <a:pt x="1689718" y="5713046"/>
                  </a:lnTo>
                  <a:lnTo>
                    <a:pt x="1806726" y="5731215"/>
                  </a:lnTo>
                  <a:lnTo>
                    <a:pt x="1806726" y="5876564"/>
                  </a:lnTo>
                  <a:cubicBezTo>
                    <a:pt x="1806482" y="5918232"/>
                    <a:pt x="1806237" y="5959901"/>
                    <a:pt x="1805993" y="6001569"/>
                  </a:cubicBezTo>
                  <a:lnTo>
                    <a:pt x="1977508" y="5951061"/>
                  </a:lnTo>
                  <a:lnTo>
                    <a:pt x="2145758" y="5875476"/>
                  </a:lnTo>
                  <a:lnTo>
                    <a:pt x="2286021" y="5789719"/>
                  </a:lnTo>
                  <a:lnTo>
                    <a:pt x="2208260" y="5935069"/>
                  </a:lnTo>
                  <a:lnTo>
                    <a:pt x="2362695" y="5911814"/>
                  </a:lnTo>
                  <a:lnTo>
                    <a:pt x="2508044" y="5866392"/>
                  </a:lnTo>
                  <a:lnTo>
                    <a:pt x="2548380" y="5744297"/>
                  </a:lnTo>
                  <a:lnTo>
                    <a:pt x="2461534" y="5713046"/>
                  </a:lnTo>
                  <a:lnTo>
                    <a:pt x="2475705" y="5594949"/>
                  </a:lnTo>
                  <a:lnTo>
                    <a:pt x="2615969" y="5518276"/>
                  </a:lnTo>
                  <a:lnTo>
                    <a:pt x="2734065" y="5487025"/>
                  </a:lnTo>
                  <a:lnTo>
                    <a:pt x="2723893" y="5378012"/>
                  </a:lnTo>
                  <a:lnTo>
                    <a:pt x="2869243" y="5401267"/>
                  </a:lnTo>
                  <a:lnTo>
                    <a:pt x="3023253" y="5343826"/>
                  </a:lnTo>
                  <a:lnTo>
                    <a:pt x="3188882" y="5333008"/>
                  </a:lnTo>
                  <a:lnTo>
                    <a:pt x="3086179" y="5162519"/>
                  </a:lnTo>
                  <a:lnTo>
                    <a:pt x="3100350" y="5055328"/>
                  </a:lnTo>
                  <a:lnTo>
                    <a:pt x="3027675" y="4905980"/>
                  </a:lnTo>
                  <a:lnTo>
                    <a:pt x="2996424" y="4730467"/>
                  </a:lnTo>
                  <a:lnTo>
                    <a:pt x="3000422" y="4612370"/>
                  </a:lnTo>
                  <a:lnTo>
                    <a:pt x="3049842" y="4490276"/>
                  </a:lnTo>
                  <a:lnTo>
                    <a:pt x="3177023" y="4495362"/>
                  </a:lnTo>
                  <a:lnTo>
                    <a:pt x="3241702" y="4436858"/>
                  </a:lnTo>
                  <a:lnTo>
                    <a:pt x="3208274" y="4330022"/>
                  </a:lnTo>
                  <a:lnTo>
                    <a:pt x="3149770" y="4222097"/>
                  </a:lnTo>
                  <a:lnTo>
                    <a:pt x="3068011" y="4171589"/>
                  </a:lnTo>
                  <a:lnTo>
                    <a:pt x="3027675" y="4018243"/>
                  </a:lnTo>
                  <a:lnTo>
                    <a:pt x="3150858" y="3915405"/>
                  </a:lnTo>
                  <a:lnTo>
                    <a:pt x="3291122" y="3793310"/>
                  </a:lnTo>
                  <a:lnTo>
                    <a:pt x="3426299" y="3734806"/>
                  </a:lnTo>
                  <a:lnTo>
                    <a:pt x="3534223" y="3658133"/>
                  </a:lnTo>
                  <a:lnTo>
                    <a:pt x="3547304" y="3559293"/>
                  </a:lnTo>
                  <a:lnTo>
                    <a:pt x="3505881" y="3331101"/>
                  </a:lnTo>
                  <a:lnTo>
                    <a:pt x="3464457" y="3245343"/>
                  </a:lnTo>
                  <a:lnTo>
                    <a:pt x="3446288" y="3118162"/>
                  </a:lnTo>
                  <a:lnTo>
                    <a:pt x="3528048" y="3091997"/>
                  </a:lnTo>
                  <a:lnTo>
                    <a:pt x="3560387" y="2986983"/>
                  </a:lnTo>
                  <a:lnTo>
                    <a:pt x="3411039" y="2964816"/>
                  </a:lnTo>
                  <a:lnTo>
                    <a:pt x="3292943" y="2951734"/>
                  </a:lnTo>
                  <a:lnTo>
                    <a:pt x="3183930" y="2788215"/>
                  </a:lnTo>
                  <a:lnTo>
                    <a:pt x="3234438" y="2703546"/>
                  </a:lnTo>
                  <a:lnTo>
                    <a:pt x="3179932" y="2608704"/>
                  </a:lnTo>
                  <a:lnTo>
                    <a:pt x="3229352" y="2437189"/>
                  </a:lnTo>
                  <a:lnTo>
                    <a:pt x="3317286" y="2356518"/>
                  </a:lnTo>
                  <a:lnTo>
                    <a:pt x="3162852" y="2141758"/>
                  </a:lnTo>
                  <a:lnTo>
                    <a:pt x="3058925" y="2006581"/>
                  </a:lnTo>
                  <a:lnTo>
                    <a:pt x="2986914" y="1900856"/>
                  </a:lnTo>
                  <a:lnTo>
                    <a:pt x="2958997" y="1752219"/>
                  </a:lnTo>
                  <a:lnTo>
                    <a:pt x="2982252" y="1607957"/>
                  </a:lnTo>
                  <a:lnTo>
                    <a:pt x="2935156" y="1462713"/>
                  </a:lnTo>
                  <a:lnTo>
                    <a:pt x="2766404" y="1281274"/>
                  </a:lnTo>
                  <a:lnTo>
                    <a:pt x="2567636" y="1109760"/>
                  </a:lnTo>
                  <a:lnTo>
                    <a:pt x="2449539" y="960412"/>
                  </a:lnTo>
                  <a:lnTo>
                    <a:pt x="2396901" y="881160"/>
                  </a:lnTo>
                  <a:lnTo>
                    <a:pt x="2278024" y="748561"/>
                  </a:lnTo>
                  <a:lnTo>
                    <a:pt x="2294371" y="595215"/>
                  </a:lnTo>
                  <a:lnTo>
                    <a:pt x="2176275" y="510546"/>
                  </a:lnTo>
                  <a:lnTo>
                    <a:pt x="2030925" y="524717"/>
                  </a:lnTo>
                  <a:lnTo>
                    <a:pt x="1968422" y="424789"/>
                  </a:lnTo>
                  <a:lnTo>
                    <a:pt x="1829247" y="376457"/>
                  </a:lnTo>
                  <a:lnTo>
                    <a:pt x="1630479" y="203854"/>
                  </a:lnTo>
                  <a:lnTo>
                    <a:pt x="1499300" y="177689"/>
                  </a:lnTo>
                  <a:lnTo>
                    <a:pt x="1395374" y="0"/>
                  </a:lnTo>
                  <a:lnTo>
                    <a:pt x="1292536" y="5087"/>
                  </a:lnTo>
                  <a:lnTo>
                    <a:pt x="1188209" y="65813"/>
                  </a:lnTo>
                  <a:lnTo>
                    <a:pt x="1080685" y="145348"/>
                  </a:lnTo>
                  <a:lnTo>
                    <a:pt x="1000014" y="185685"/>
                  </a:lnTo>
                  <a:lnTo>
                    <a:pt x="828499" y="198766"/>
                  </a:lnTo>
                  <a:lnTo>
                    <a:pt x="737656" y="271441"/>
                  </a:lnTo>
                  <a:lnTo>
                    <a:pt x="666069" y="230017"/>
                  </a:lnTo>
                  <a:lnTo>
                    <a:pt x="553058" y="339028"/>
                  </a:lnTo>
                  <a:lnTo>
                    <a:pt x="549060" y="420788"/>
                  </a:lnTo>
                  <a:lnTo>
                    <a:pt x="440048" y="406617"/>
                  </a:lnTo>
                  <a:lnTo>
                    <a:pt x="364463" y="474206"/>
                  </a:lnTo>
                  <a:lnTo>
                    <a:pt x="265623" y="532710"/>
                  </a:lnTo>
                  <a:lnTo>
                    <a:pt x="160609" y="604296"/>
                  </a:lnTo>
                  <a:lnTo>
                    <a:pt x="99928" y="734387"/>
                  </a:lnTo>
                  <a:lnTo>
                    <a:pt x="79938" y="892819"/>
                  </a:lnTo>
                  <a:lnTo>
                    <a:pt x="0" y="1018911"/>
                  </a:lnTo>
                  <a:lnTo>
                    <a:pt x="28925" y="11286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4" name="Freeform 449"/>
            <p:cNvSpPr>
              <a:spLocks noChangeAspect="1"/>
            </p:cNvSpPr>
            <p:nvPr/>
          </p:nvSpPr>
          <p:spPr bwMode="auto">
            <a:xfrm>
              <a:off x="4352901" y="4914918"/>
              <a:ext cx="7938" cy="11113"/>
            </a:xfrm>
            <a:custGeom>
              <a:avLst/>
              <a:gdLst>
                <a:gd name="T0" fmla="*/ 0 w 125"/>
                <a:gd name="T1" fmla="*/ 2147483647 h 187"/>
                <a:gd name="T2" fmla="*/ 2147483647 w 125"/>
                <a:gd name="T3" fmla="*/ 2147483647 h 187"/>
                <a:gd name="T4" fmla="*/ 2147483647 w 125"/>
                <a:gd name="T5" fmla="*/ 2147483647 h 187"/>
                <a:gd name="T6" fmla="*/ 2147483647 w 125"/>
                <a:gd name="T7" fmla="*/ 2147483647 h 187"/>
                <a:gd name="T8" fmla="*/ 2147483647 w 125"/>
                <a:gd name="T9" fmla="*/ 2147483647 h 187"/>
                <a:gd name="T10" fmla="*/ 2147483647 w 125"/>
                <a:gd name="T11" fmla="*/ 2147483647 h 187"/>
                <a:gd name="T12" fmla="*/ 2147483647 w 125"/>
                <a:gd name="T13" fmla="*/ 0 h 187"/>
                <a:gd name="T14" fmla="*/ 0 w 125"/>
                <a:gd name="T15" fmla="*/ 2147483647 h 1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5"/>
                <a:gd name="T25" fmla="*/ 0 h 187"/>
                <a:gd name="T26" fmla="*/ 125 w 125"/>
                <a:gd name="T27" fmla="*/ 187 h 1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5" h="187">
                  <a:moveTo>
                    <a:pt x="0" y="33"/>
                  </a:moveTo>
                  <a:lnTo>
                    <a:pt x="7" y="103"/>
                  </a:lnTo>
                  <a:lnTo>
                    <a:pt x="14" y="187"/>
                  </a:lnTo>
                  <a:lnTo>
                    <a:pt x="86" y="173"/>
                  </a:lnTo>
                  <a:lnTo>
                    <a:pt x="115" y="110"/>
                  </a:lnTo>
                  <a:lnTo>
                    <a:pt x="125" y="24"/>
                  </a:lnTo>
                  <a:lnTo>
                    <a:pt x="53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5" name="Freeform 30"/>
            <p:cNvSpPr>
              <a:spLocks/>
            </p:cNvSpPr>
            <p:nvPr/>
          </p:nvSpPr>
          <p:spPr bwMode="auto">
            <a:xfrm>
              <a:off x="5206976" y="4400568"/>
              <a:ext cx="134938" cy="155575"/>
            </a:xfrm>
            <a:custGeom>
              <a:avLst/>
              <a:gdLst>
                <a:gd name="T0" fmla="*/ 0 w 1135"/>
                <a:gd name="T1" fmla="*/ 2147483647 h 1311"/>
                <a:gd name="T2" fmla="*/ 2147483647 w 1135"/>
                <a:gd name="T3" fmla="*/ 2147483647 h 1311"/>
                <a:gd name="T4" fmla="*/ 2147483647 w 1135"/>
                <a:gd name="T5" fmla="*/ 2147483647 h 1311"/>
                <a:gd name="T6" fmla="*/ 2147483647 w 1135"/>
                <a:gd name="T7" fmla="*/ 2147483647 h 1311"/>
                <a:gd name="T8" fmla="*/ 2147483647 w 1135"/>
                <a:gd name="T9" fmla="*/ 2147483647 h 1311"/>
                <a:gd name="T10" fmla="*/ 2147483647 w 1135"/>
                <a:gd name="T11" fmla="*/ 2147483647 h 1311"/>
                <a:gd name="T12" fmla="*/ 2147483647 w 1135"/>
                <a:gd name="T13" fmla="*/ 2147483647 h 1311"/>
                <a:gd name="T14" fmla="*/ 2147483647 w 1135"/>
                <a:gd name="T15" fmla="*/ 2147483647 h 1311"/>
                <a:gd name="T16" fmla="*/ 2147483647 w 1135"/>
                <a:gd name="T17" fmla="*/ 2147483647 h 1311"/>
                <a:gd name="T18" fmla="*/ 2147483647 w 1135"/>
                <a:gd name="T19" fmla="*/ 2147483647 h 1311"/>
                <a:gd name="T20" fmla="*/ 2147483647 w 1135"/>
                <a:gd name="T21" fmla="*/ 2147483647 h 1311"/>
                <a:gd name="T22" fmla="*/ 2147483647 w 1135"/>
                <a:gd name="T23" fmla="*/ 2147483647 h 1311"/>
                <a:gd name="T24" fmla="*/ 2147483647 w 1135"/>
                <a:gd name="T25" fmla="*/ 2147483647 h 1311"/>
                <a:gd name="T26" fmla="*/ 2147483647 w 1135"/>
                <a:gd name="T27" fmla="*/ 2147483647 h 1311"/>
                <a:gd name="T28" fmla="*/ 2147483647 w 1135"/>
                <a:gd name="T29" fmla="*/ 2147483647 h 1311"/>
                <a:gd name="T30" fmla="*/ 2147483647 w 1135"/>
                <a:gd name="T31" fmla="*/ 2147483647 h 1311"/>
                <a:gd name="T32" fmla="*/ 2147483647 w 1135"/>
                <a:gd name="T33" fmla="*/ 2147483647 h 1311"/>
                <a:gd name="T34" fmla="*/ 2147483647 w 1135"/>
                <a:gd name="T35" fmla="*/ 2147483647 h 1311"/>
                <a:gd name="T36" fmla="*/ 2147483647 w 1135"/>
                <a:gd name="T37" fmla="*/ 2147483647 h 1311"/>
                <a:gd name="T38" fmla="*/ 2147483647 w 1135"/>
                <a:gd name="T39" fmla="*/ 2147483647 h 1311"/>
                <a:gd name="T40" fmla="*/ 2147483647 w 1135"/>
                <a:gd name="T41" fmla="*/ 2147483647 h 1311"/>
                <a:gd name="T42" fmla="*/ 2147483647 w 1135"/>
                <a:gd name="T43" fmla="*/ 2147483647 h 1311"/>
                <a:gd name="T44" fmla="*/ 2147483647 w 1135"/>
                <a:gd name="T45" fmla="*/ 2147483647 h 1311"/>
                <a:gd name="T46" fmla="*/ 2147483647 w 1135"/>
                <a:gd name="T47" fmla="*/ 2147483647 h 1311"/>
                <a:gd name="T48" fmla="*/ 2147483647 w 1135"/>
                <a:gd name="T49" fmla="*/ 0 h 1311"/>
                <a:gd name="T50" fmla="*/ 2147483647 w 1135"/>
                <a:gd name="T51" fmla="*/ 2147483647 h 1311"/>
                <a:gd name="T52" fmla="*/ 2147483647 w 1135"/>
                <a:gd name="T53" fmla="*/ 2147483647 h 1311"/>
                <a:gd name="T54" fmla="*/ 2147483647 w 1135"/>
                <a:gd name="T55" fmla="*/ 2147483647 h 1311"/>
                <a:gd name="T56" fmla="*/ 2147483647 w 1135"/>
                <a:gd name="T57" fmla="*/ 2147483647 h 1311"/>
                <a:gd name="T58" fmla="*/ 2147483647 w 1135"/>
                <a:gd name="T59" fmla="*/ 2147483647 h 1311"/>
                <a:gd name="T60" fmla="*/ 2147483647 w 1135"/>
                <a:gd name="T61" fmla="*/ 2147483647 h 1311"/>
                <a:gd name="T62" fmla="*/ 2147483647 w 1135"/>
                <a:gd name="T63" fmla="*/ 2147483647 h 1311"/>
                <a:gd name="T64" fmla="*/ 2147483647 w 1135"/>
                <a:gd name="T65" fmla="*/ 2147483647 h 1311"/>
                <a:gd name="T66" fmla="*/ 2147483647 w 1135"/>
                <a:gd name="T67" fmla="*/ 2147483647 h 1311"/>
                <a:gd name="T68" fmla="*/ 2147483647 w 1135"/>
                <a:gd name="T69" fmla="*/ 2147483647 h 1311"/>
                <a:gd name="T70" fmla="*/ 2147483647 w 1135"/>
                <a:gd name="T71" fmla="*/ 2147483647 h 1311"/>
                <a:gd name="T72" fmla="*/ 0 w 1135"/>
                <a:gd name="T73" fmla="*/ 2147483647 h 13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135"/>
                <a:gd name="T112" fmla="*/ 0 h 1311"/>
                <a:gd name="T113" fmla="*/ 1132 w 1135"/>
                <a:gd name="T114" fmla="*/ 1257 h 13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135" h="1311">
                  <a:moveTo>
                    <a:pt x="0" y="960"/>
                  </a:moveTo>
                  <a:lnTo>
                    <a:pt x="57" y="1153"/>
                  </a:lnTo>
                  <a:lnTo>
                    <a:pt x="107" y="1221"/>
                  </a:lnTo>
                  <a:lnTo>
                    <a:pt x="154" y="1311"/>
                  </a:lnTo>
                  <a:lnTo>
                    <a:pt x="274" y="1309"/>
                  </a:lnTo>
                  <a:lnTo>
                    <a:pt x="384" y="1230"/>
                  </a:lnTo>
                  <a:lnTo>
                    <a:pt x="463" y="1183"/>
                  </a:lnTo>
                  <a:lnTo>
                    <a:pt x="495" y="1120"/>
                  </a:lnTo>
                  <a:lnTo>
                    <a:pt x="637" y="1105"/>
                  </a:lnTo>
                  <a:lnTo>
                    <a:pt x="708" y="995"/>
                  </a:lnTo>
                  <a:lnTo>
                    <a:pt x="787" y="940"/>
                  </a:lnTo>
                  <a:lnTo>
                    <a:pt x="850" y="932"/>
                  </a:lnTo>
                  <a:lnTo>
                    <a:pt x="803" y="822"/>
                  </a:lnTo>
                  <a:lnTo>
                    <a:pt x="811" y="735"/>
                  </a:lnTo>
                  <a:lnTo>
                    <a:pt x="882" y="696"/>
                  </a:lnTo>
                  <a:lnTo>
                    <a:pt x="993" y="681"/>
                  </a:lnTo>
                  <a:lnTo>
                    <a:pt x="1072" y="571"/>
                  </a:lnTo>
                  <a:lnTo>
                    <a:pt x="1127" y="500"/>
                  </a:lnTo>
                  <a:lnTo>
                    <a:pt x="1135" y="406"/>
                  </a:lnTo>
                  <a:lnTo>
                    <a:pt x="1056" y="343"/>
                  </a:lnTo>
                  <a:lnTo>
                    <a:pt x="1017" y="249"/>
                  </a:lnTo>
                  <a:lnTo>
                    <a:pt x="937" y="194"/>
                  </a:lnTo>
                  <a:lnTo>
                    <a:pt x="819" y="202"/>
                  </a:lnTo>
                  <a:lnTo>
                    <a:pt x="724" y="139"/>
                  </a:lnTo>
                  <a:lnTo>
                    <a:pt x="630" y="76"/>
                  </a:lnTo>
                  <a:lnTo>
                    <a:pt x="632" y="9"/>
                  </a:lnTo>
                  <a:lnTo>
                    <a:pt x="617" y="1"/>
                  </a:lnTo>
                  <a:lnTo>
                    <a:pt x="599" y="27"/>
                  </a:lnTo>
                  <a:lnTo>
                    <a:pt x="584" y="37"/>
                  </a:lnTo>
                  <a:lnTo>
                    <a:pt x="571" y="24"/>
                  </a:lnTo>
                  <a:lnTo>
                    <a:pt x="571" y="0"/>
                  </a:lnTo>
                  <a:lnTo>
                    <a:pt x="544" y="10"/>
                  </a:lnTo>
                  <a:lnTo>
                    <a:pt x="550" y="45"/>
                  </a:lnTo>
                  <a:lnTo>
                    <a:pt x="545" y="66"/>
                  </a:lnTo>
                  <a:lnTo>
                    <a:pt x="542" y="100"/>
                  </a:lnTo>
                  <a:lnTo>
                    <a:pt x="495" y="186"/>
                  </a:lnTo>
                  <a:lnTo>
                    <a:pt x="495" y="272"/>
                  </a:lnTo>
                  <a:lnTo>
                    <a:pt x="471" y="343"/>
                  </a:lnTo>
                  <a:lnTo>
                    <a:pt x="487" y="402"/>
                  </a:lnTo>
                  <a:lnTo>
                    <a:pt x="543" y="511"/>
                  </a:lnTo>
                  <a:lnTo>
                    <a:pt x="492" y="611"/>
                  </a:lnTo>
                  <a:lnTo>
                    <a:pt x="418" y="706"/>
                  </a:lnTo>
                  <a:lnTo>
                    <a:pt x="373" y="817"/>
                  </a:lnTo>
                  <a:lnTo>
                    <a:pt x="300" y="888"/>
                  </a:lnTo>
                  <a:lnTo>
                    <a:pt x="141" y="949"/>
                  </a:lnTo>
                  <a:lnTo>
                    <a:pt x="0" y="96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Freeform 95"/>
            <p:cNvSpPr>
              <a:spLocks noChangeAspect="1"/>
            </p:cNvSpPr>
            <p:nvPr/>
          </p:nvSpPr>
          <p:spPr bwMode="auto">
            <a:xfrm>
              <a:off x="5276826" y="4375168"/>
              <a:ext cx="6350" cy="12700"/>
            </a:xfrm>
            <a:custGeom>
              <a:avLst/>
              <a:gdLst>
                <a:gd name="T0" fmla="*/ 160823448 w 55"/>
                <a:gd name="T1" fmla="*/ 0 h 108"/>
                <a:gd name="T2" fmla="*/ 139655781 w 55"/>
                <a:gd name="T3" fmla="*/ 128047515 h 108"/>
                <a:gd name="T4" fmla="*/ 152359129 w 55"/>
                <a:gd name="T5" fmla="*/ 260367756 h 108"/>
                <a:gd name="T6" fmla="*/ 160823448 w 55"/>
                <a:gd name="T7" fmla="*/ 362805721 h 108"/>
                <a:gd name="T8" fmla="*/ 25393188 w 55"/>
                <a:gd name="T9" fmla="*/ 358546635 h 108"/>
                <a:gd name="T10" fmla="*/ 0 w 55"/>
                <a:gd name="T11" fmla="*/ 196343999 h 108"/>
                <a:gd name="T12" fmla="*/ 59250811 w 55"/>
                <a:gd name="T13" fmla="*/ 25609432 h 108"/>
                <a:gd name="T14" fmla="*/ 160823448 w 55"/>
                <a:gd name="T15" fmla="*/ 0 h 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108"/>
                <a:gd name="T26" fmla="*/ 38 w 55"/>
                <a:gd name="T27" fmla="*/ 85 h 1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108">
                  <a:moveTo>
                    <a:pt x="22" y="26"/>
                  </a:moveTo>
                  <a:lnTo>
                    <a:pt x="33" y="12"/>
                  </a:lnTo>
                  <a:lnTo>
                    <a:pt x="42" y="0"/>
                  </a:lnTo>
                  <a:lnTo>
                    <a:pt x="55" y="8"/>
                  </a:lnTo>
                  <a:lnTo>
                    <a:pt x="42" y="27"/>
                  </a:lnTo>
                  <a:lnTo>
                    <a:pt x="49" y="45"/>
                  </a:lnTo>
                  <a:lnTo>
                    <a:pt x="46" y="59"/>
                  </a:lnTo>
                  <a:lnTo>
                    <a:pt x="43" y="78"/>
                  </a:lnTo>
                  <a:lnTo>
                    <a:pt x="34" y="98"/>
                  </a:lnTo>
                  <a:lnTo>
                    <a:pt x="22" y="108"/>
                  </a:lnTo>
                  <a:lnTo>
                    <a:pt x="4" y="108"/>
                  </a:lnTo>
                  <a:lnTo>
                    <a:pt x="6" y="84"/>
                  </a:lnTo>
                  <a:lnTo>
                    <a:pt x="4" y="63"/>
                  </a:lnTo>
                  <a:lnTo>
                    <a:pt x="0" y="42"/>
                  </a:lnTo>
                  <a:lnTo>
                    <a:pt x="10" y="20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8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Terms of </a:t>
            </a:r>
            <a:r>
              <a:rPr lang="en-US" altLang="zh-CN" dirty="0" smtClean="0"/>
              <a:t>use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66743" y="1867076"/>
            <a:ext cx="8077182" cy="2861677"/>
          </a:xfrm>
          <a:prstGeom prst="roundRect">
            <a:avLst>
              <a:gd name="adj" fmla="val 1088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/>
            <a:endParaRPr lang="zh-CN" altLang="en-US" sz="1600" b="1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593648" y="1009952"/>
            <a:ext cx="79693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We have released our work under the terms of </a:t>
            </a:r>
            <a:r>
              <a:rPr lang="en-US" altLang="zh-CN" sz="1600" dirty="0"/>
              <a:t>Creative Commons’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 license, that is 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Attribution-</a:t>
            </a:r>
            <a:r>
              <a:rPr lang="en-US" altLang="zh-CN" sz="1600" b="1" dirty="0" err="1">
                <a:solidFill>
                  <a:srgbClr val="FF0000"/>
                </a:solidFill>
                <a:ea typeface="宋体" pitchFamily="2" charset="-122"/>
              </a:rPr>
              <a:t>NoDerivatives</a:t>
            </a:r>
            <a:r>
              <a:rPr lang="en-US" altLang="zh-CN" sz="1600" b="1" dirty="0">
                <a:solidFill>
                  <a:srgbClr val="FF0000"/>
                </a:solidFill>
                <a:ea typeface="宋体" pitchFamily="2" charset="-122"/>
              </a:rPr>
              <a:t> 4.0 International (CC BY-ND 4.0)</a:t>
            </a:r>
            <a:r>
              <a:rPr lang="en-US" altLang="zh-CN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zh-CN" altLang="en-US" sz="16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600" dirty="0"/>
              <a:t>And every template you download from </a:t>
            </a:r>
            <a:r>
              <a:rPr lang="en-US" altLang="zh-CN" sz="16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600" dirty="0"/>
              <a:t> is the intellectual property of and is owned by us</a:t>
            </a:r>
            <a:r>
              <a:rPr lang="en-US" altLang="zh-CN" sz="1600" dirty="0">
                <a:solidFill>
                  <a:srgbClr val="000000"/>
                </a:solidFill>
                <a:ea typeface="宋体" pitchFamily="2" charset="-122"/>
              </a:rPr>
              <a:t>. 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69464" y="2105731"/>
            <a:ext cx="7030928" cy="1168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</a:t>
            </a:r>
            <a:r>
              <a:rPr lang="en-US" altLang="zh-CN" sz="1400" dirty="0"/>
              <a:t>make any necessary modification(s) to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our PowerPoint templates </a:t>
            </a:r>
            <a:r>
              <a:rPr lang="en-US" altLang="zh-CN" sz="1400" dirty="0"/>
              <a:t>to fit your purposes, personally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educationally, or even commercially.</a:t>
            </a:r>
          </a:p>
          <a:p>
            <a:pPr marL="117461" indent="-117461">
              <a:lnSpc>
                <a:spcPct val="114000"/>
              </a:lnSpc>
              <a:spcAft>
                <a:spcPts val="6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Share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— any page </a:t>
            </a:r>
            <a:r>
              <a:rPr lang="en-US" altLang="en-US" sz="1400" dirty="0">
                <a:cs typeface="Arial" panose="020B0604020202020204" pitchFamily="34" charset="0"/>
              </a:rPr>
              <a:t>links from our website </a:t>
            </a:r>
            <a:r>
              <a:rPr lang="en-US" altLang="zh-CN" sz="1400" dirty="0"/>
              <a:t>with your friends through Facebook, Twitter and </a:t>
            </a:r>
            <a:r>
              <a:rPr lang="en-US" altLang="zh-CN" sz="1400" dirty="0" err="1"/>
              <a:t>Pinterest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82393" y="1867076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</a:rPr>
              <a:t>You are free to:</a:t>
            </a:r>
            <a:endParaRPr lang="zh-CN" altLang="en-US" b="1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82393" y="3201545"/>
            <a:ext cx="3689608" cy="310913"/>
          </a:xfrm>
          <a:prstGeom prst="roundRect">
            <a:avLst>
              <a:gd name="adj" fmla="val 50000"/>
            </a:avLst>
          </a:prstGeom>
          <a:noFill/>
          <a:ln w="9525">
            <a:noFill/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defTabSz="913940"/>
            <a:r>
              <a:rPr lang="en-US" altLang="zh-CN" b="1" kern="0" dirty="0" smtClean="0">
                <a:solidFill>
                  <a:sysClr val="windowText" lastClr="000000"/>
                </a:solidFill>
              </a:rPr>
              <a:t>You are not allowed to: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069464" y="3440199"/>
            <a:ext cx="7030928" cy="10947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Upload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 any of our PowerPoint templates, </a:t>
            </a: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unmodified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, on a diskette, CD, your website or </a:t>
            </a:r>
            <a:r>
              <a:rPr lang="en-GB" altLang="en-US" sz="1400" dirty="0">
                <a:cs typeface="Arial" panose="020B0604020202020204" pitchFamily="34" charset="0"/>
              </a:rPr>
              <a:t>content share ones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like </a:t>
            </a:r>
            <a:r>
              <a:rPr lang="en-GB" altLang="en-US" sz="1400" dirty="0" err="1">
                <a:cs typeface="Arial" panose="020B0604020202020204" pitchFamily="34" charset="0"/>
              </a:rPr>
              <a:t>Slideshare</a:t>
            </a:r>
            <a:r>
              <a:rPr lang="en-GB" altLang="en-US" sz="1400" dirty="0">
                <a:cs typeface="Arial" panose="020B0604020202020204" pitchFamily="34" charset="0"/>
              </a:rPr>
              <a:t> , </a:t>
            </a:r>
            <a:r>
              <a:rPr lang="en-GB" altLang="en-US" sz="1400" dirty="0" err="1">
                <a:cs typeface="Arial" panose="020B0604020202020204" pitchFamily="34" charset="0"/>
              </a:rPr>
              <a:t>Scribd</a:t>
            </a:r>
            <a:r>
              <a:rPr lang="en-GB" altLang="en-US" sz="1400" dirty="0">
                <a:cs typeface="Arial" panose="020B0604020202020204" pitchFamily="34" charset="0"/>
              </a:rPr>
              <a:t>, YouTube, LinkedIn, and Google+ etc.</a:t>
            </a:r>
          </a:p>
          <a:p>
            <a:pPr marL="117461" indent="-117461">
              <a:lnSpc>
                <a:spcPct val="114000"/>
              </a:lnSpc>
              <a:buClr>
                <a:schemeClr val="accent1"/>
              </a:buClr>
              <a:buSzPct val="50000"/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Offer</a:t>
            </a:r>
            <a:r>
              <a:rPr lang="en-US" altLang="zh-CN" sz="1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400" dirty="0">
                <a:latin typeface="Calibri" pitchFamily="34" charset="0"/>
                <a:cs typeface="Calibri" pitchFamily="34" charset="0"/>
              </a:rPr>
              <a:t>them for redistribution or resale in any form without prior written consent from </a:t>
            </a:r>
            <a:r>
              <a:rPr lang="en-US" altLang="zh-CN" sz="1400" u="sng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2" action="ppaction://hlinkfile"/>
              </a:rPr>
              <a:t>yourfreetemplates.com</a:t>
            </a:r>
            <a:r>
              <a:rPr lang="en-US" altLang="zh-CN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069465" y="4472808"/>
            <a:ext cx="5778555" cy="2909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lnSpc>
                <a:spcPct val="114000"/>
              </a:lnSpc>
              <a:buClr>
                <a:schemeClr val="accent1"/>
              </a:buClr>
              <a:buSzPct val="50000"/>
            </a:pP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For More details, please visit </a:t>
            </a:r>
            <a:r>
              <a:rPr lang="en-US" altLang="zh-CN" sz="1200" b="1" dirty="0">
                <a:hlinkClick r:id="rId3"/>
              </a:rPr>
              <a:t>http://yourfreetemplates.com/terms-of-use/</a:t>
            </a:r>
            <a:r>
              <a:rPr lang="en-US" altLang="zh-CN" sz="1200" b="1" dirty="0">
                <a:latin typeface="Calibri" pitchFamily="34" charset="0"/>
                <a:cs typeface="Calibri" pitchFamily="34" charset="0"/>
              </a:rPr>
              <a:t> </a:t>
            </a:r>
            <a:endParaRPr lang="zh-CN" altLang="en-US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744" y="987574"/>
            <a:ext cx="8077181" cy="788975"/>
          </a:xfrm>
          <a:prstGeom prst="roundRect">
            <a:avLst>
              <a:gd name="adj" fmla="val 3429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 defTabSz="913940">
              <a:defRPr/>
            </a:pPr>
            <a:endParaRPr lang="en-US" altLang="zh-CN" sz="16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9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177</Words>
  <Application>Microsoft Office PowerPoint</Application>
  <PresentationFormat>全屏显示(16:9)</PresentationFormat>
  <Paragraphs>16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World map with outline</vt:lpstr>
      <vt:lpstr>PowerPoint 演示文稿</vt:lpstr>
      <vt:lpstr>World map with Countries</vt:lpstr>
      <vt:lpstr>Terms of use</vt:lpstr>
    </vt:vector>
  </TitlesOfParts>
  <Company>YourFreeTemplates.com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Wang</cp:lastModifiedBy>
  <cp:revision>32</cp:revision>
  <dcterms:created xsi:type="dcterms:W3CDTF">2016-05-15T02:42:52Z</dcterms:created>
  <dcterms:modified xsi:type="dcterms:W3CDTF">2017-10-12T01:14:45Z</dcterms:modified>
</cp:coreProperties>
</file>