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76" r:id="rId3"/>
    <p:sldId id="279" r:id="rId4"/>
    <p:sldId id="277" r:id="rId5"/>
  </p:sldIdLst>
  <p:sldSz cx="9144000" cy="5143500" type="screen16x9"/>
  <p:notesSz cx="6858000" cy="9144000"/>
  <p:defaultTextStyle>
    <a:defPPr>
      <a:defRPr lang="zh-CN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FC8"/>
    <a:srgbClr val="5082BE"/>
    <a:srgbClr val="F5B90F"/>
    <a:srgbClr val="C3B996"/>
    <a:srgbClr val="73B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2991" autoAdjust="0"/>
  </p:normalViewPr>
  <p:slideViewPr>
    <p:cSldViewPr>
      <p:cViewPr>
        <p:scale>
          <a:sx n="100" d="100"/>
          <a:sy n="100" d="100"/>
        </p:scale>
        <p:origin x="-348" y="-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2F276-3B41-4825-B551-61CDDCA1537B}" type="datetimeFigureOut">
              <a:rPr lang="zh-CN" altLang="en-US" smtClean="0"/>
              <a:pPr/>
              <a:t>2017/3/5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F9EE-5C32-490A-9B89-240D2A522D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7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1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2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3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2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0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29" tIns="45714" rIns="91429" bIns="4571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7035B6DF-BB0D-444C-9634-CCDA78E63692}" type="datetimeFigureOut">
              <a:rPr lang="zh-CN" altLang="en-US" smtClean="0"/>
              <a:pPr/>
              <a:t>2017/3/5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0210CD4F-9D1A-4F3B-A674-582DCF5F79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4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rfreetemplates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6126"/>
            <a:ext cx="8229600" cy="85725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699792" y="4899193"/>
            <a:ext cx="4032448" cy="27699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altLang="zh-CN" sz="1200" dirty="0" smtClean="0">
                <a:hlinkClick r:id="rId6"/>
              </a:rPr>
              <a:t>http://yourfreetemplates.com</a:t>
            </a:r>
            <a:endParaRPr lang="zh-CN" altLang="en-US" sz="12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948426"/>
            <a:ext cx="914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CurtBackup\02_wordpress\Logo\Wordpress-V2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18" y="4684880"/>
            <a:ext cx="1166813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ftr="0" dt="0"/>
  <p:txStyles>
    <p:titleStyle>
      <a:lvl1pPr algn="ctr" defTabSz="91428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5" algn="l" defTabSz="91428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3" indent="-228572" algn="l" defTabSz="91428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8" indent="-228572" algn="l" defTabSz="91428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1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5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3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2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3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7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ourfreetemplates.com/terms-of-use/" TargetMode="External"/><Relationship Id="rId2" Type="http://schemas.openxmlformats.org/officeDocument/2006/relationships/hyperlink" Target="yourfreetemplates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 (I)</a:t>
            </a:r>
            <a:endParaRPr lang="en-US" altLang="zh-CN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226360" y="1059583"/>
            <a:ext cx="4655157" cy="3851434"/>
            <a:chOff x="849313" y="1882775"/>
            <a:chExt cx="4818063" cy="3986213"/>
          </a:xfrm>
          <a:solidFill>
            <a:schemeClr val="accent5"/>
          </a:solidFill>
        </p:grpSpPr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1963738" y="2900363"/>
              <a:ext cx="15875" cy="15875"/>
            </a:xfrm>
            <a:prstGeom prst="rect">
              <a:avLst/>
            </a:pr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1979613" y="2900363"/>
              <a:ext cx="17463" cy="158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0" y="0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1849438" y="2949575"/>
              <a:ext cx="1587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0" y="10"/>
                </a:cxn>
                <a:cxn ang="0">
                  <a:pos x="10" y="0"/>
                </a:cxn>
                <a:cxn ang="0">
                  <a:pos x="0" y="10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10" y="10"/>
                  </a:lnTo>
                  <a:lnTo>
                    <a:pt x="1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23"/>
            <p:cNvSpPr>
              <a:spLocks/>
            </p:cNvSpPr>
            <p:nvPr/>
          </p:nvSpPr>
          <p:spPr bwMode="auto">
            <a:xfrm>
              <a:off x="4765675" y="4081463"/>
              <a:ext cx="33338" cy="114300"/>
            </a:xfrm>
            <a:custGeom>
              <a:avLst/>
              <a:gdLst/>
              <a:ahLst/>
              <a:cxnLst>
                <a:cxn ang="0">
                  <a:pos x="10" y="72"/>
                </a:cxn>
                <a:cxn ang="0">
                  <a:pos x="21" y="0"/>
                </a:cxn>
                <a:cxn ang="0">
                  <a:pos x="0" y="31"/>
                </a:cxn>
                <a:cxn ang="0">
                  <a:pos x="0" y="62"/>
                </a:cxn>
                <a:cxn ang="0">
                  <a:pos x="10" y="72"/>
                </a:cxn>
              </a:cxnLst>
              <a:rect l="0" t="0" r="r" b="b"/>
              <a:pathLst>
                <a:path w="21" h="72">
                  <a:moveTo>
                    <a:pt x="10" y="72"/>
                  </a:moveTo>
                  <a:lnTo>
                    <a:pt x="21" y="0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10" y="7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24"/>
            <p:cNvSpPr>
              <a:spLocks/>
            </p:cNvSpPr>
            <p:nvPr/>
          </p:nvSpPr>
          <p:spPr bwMode="auto">
            <a:xfrm>
              <a:off x="4257675" y="4278313"/>
              <a:ext cx="966788" cy="1082675"/>
            </a:xfrm>
            <a:custGeom>
              <a:avLst/>
              <a:gdLst/>
              <a:ahLst/>
              <a:cxnLst>
                <a:cxn ang="0">
                  <a:pos x="289" y="62"/>
                </a:cxn>
                <a:cxn ang="0">
                  <a:pos x="248" y="186"/>
                </a:cxn>
                <a:cxn ang="0">
                  <a:pos x="279" y="248"/>
                </a:cxn>
                <a:cxn ang="0">
                  <a:pos x="227" y="413"/>
                </a:cxn>
                <a:cxn ang="0">
                  <a:pos x="0" y="496"/>
                </a:cxn>
                <a:cxn ang="0">
                  <a:pos x="52" y="630"/>
                </a:cxn>
                <a:cxn ang="0">
                  <a:pos x="83" y="682"/>
                </a:cxn>
                <a:cxn ang="0">
                  <a:pos x="165" y="651"/>
                </a:cxn>
                <a:cxn ang="0">
                  <a:pos x="238" y="651"/>
                </a:cxn>
                <a:cxn ang="0">
                  <a:pos x="269" y="578"/>
                </a:cxn>
                <a:cxn ang="0">
                  <a:pos x="341" y="578"/>
                </a:cxn>
                <a:cxn ang="0">
                  <a:pos x="361" y="516"/>
                </a:cxn>
                <a:cxn ang="0">
                  <a:pos x="454" y="485"/>
                </a:cxn>
                <a:cxn ang="0">
                  <a:pos x="444" y="434"/>
                </a:cxn>
                <a:cxn ang="0">
                  <a:pos x="475" y="361"/>
                </a:cxn>
                <a:cxn ang="0">
                  <a:pos x="516" y="382"/>
                </a:cxn>
                <a:cxn ang="0">
                  <a:pos x="516" y="341"/>
                </a:cxn>
                <a:cxn ang="0">
                  <a:pos x="578" y="289"/>
                </a:cxn>
                <a:cxn ang="0">
                  <a:pos x="609" y="227"/>
                </a:cxn>
                <a:cxn ang="0">
                  <a:pos x="527" y="124"/>
                </a:cxn>
                <a:cxn ang="0">
                  <a:pos x="403" y="82"/>
                </a:cxn>
                <a:cxn ang="0">
                  <a:pos x="341" y="0"/>
                </a:cxn>
                <a:cxn ang="0">
                  <a:pos x="289" y="10"/>
                </a:cxn>
                <a:cxn ang="0">
                  <a:pos x="289" y="62"/>
                </a:cxn>
              </a:cxnLst>
              <a:rect l="0" t="0" r="r" b="b"/>
              <a:pathLst>
                <a:path w="609" h="682">
                  <a:moveTo>
                    <a:pt x="289" y="62"/>
                  </a:moveTo>
                  <a:lnTo>
                    <a:pt x="248" y="186"/>
                  </a:lnTo>
                  <a:lnTo>
                    <a:pt x="279" y="248"/>
                  </a:lnTo>
                  <a:lnTo>
                    <a:pt x="227" y="413"/>
                  </a:lnTo>
                  <a:lnTo>
                    <a:pt x="0" y="496"/>
                  </a:lnTo>
                  <a:lnTo>
                    <a:pt x="52" y="630"/>
                  </a:lnTo>
                  <a:lnTo>
                    <a:pt x="83" y="682"/>
                  </a:lnTo>
                  <a:lnTo>
                    <a:pt x="165" y="651"/>
                  </a:lnTo>
                  <a:lnTo>
                    <a:pt x="238" y="651"/>
                  </a:lnTo>
                  <a:lnTo>
                    <a:pt x="269" y="578"/>
                  </a:lnTo>
                  <a:lnTo>
                    <a:pt x="341" y="578"/>
                  </a:lnTo>
                  <a:lnTo>
                    <a:pt x="361" y="516"/>
                  </a:lnTo>
                  <a:lnTo>
                    <a:pt x="454" y="485"/>
                  </a:lnTo>
                  <a:lnTo>
                    <a:pt x="444" y="434"/>
                  </a:lnTo>
                  <a:lnTo>
                    <a:pt x="475" y="361"/>
                  </a:lnTo>
                  <a:lnTo>
                    <a:pt x="516" y="382"/>
                  </a:lnTo>
                  <a:lnTo>
                    <a:pt x="516" y="341"/>
                  </a:lnTo>
                  <a:lnTo>
                    <a:pt x="578" y="289"/>
                  </a:lnTo>
                  <a:lnTo>
                    <a:pt x="609" y="227"/>
                  </a:lnTo>
                  <a:lnTo>
                    <a:pt x="527" y="124"/>
                  </a:lnTo>
                  <a:lnTo>
                    <a:pt x="403" y="82"/>
                  </a:lnTo>
                  <a:lnTo>
                    <a:pt x="341" y="0"/>
                  </a:lnTo>
                  <a:lnTo>
                    <a:pt x="289" y="10"/>
                  </a:lnTo>
                  <a:lnTo>
                    <a:pt x="289" y="6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25"/>
            <p:cNvSpPr>
              <a:spLocks/>
            </p:cNvSpPr>
            <p:nvPr/>
          </p:nvSpPr>
          <p:spPr bwMode="auto">
            <a:xfrm>
              <a:off x="4781550" y="4229100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/>
          </p:nvSpPr>
          <p:spPr bwMode="auto">
            <a:xfrm>
              <a:off x="1012825" y="1882775"/>
              <a:ext cx="2343150" cy="919163"/>
            </a:xfrm>
            <a:custGeom>
              <a:avLst/>
              <a:gdLst/>
              <a:ahLst/>
              <a:cxnLst>
                <a:cxn ang="0">
                  <a:pos x="898" y="496"/>
                </a:cxn>
                <a:cxn ang="0">
                  <a:pos x="991" y="496"/>
                </a:cxn>
                <a:cxn ang="0">
                  <a:pos x="1167" y="455"/>
                </a:cxn>
                <a:cxn ang="0">
                  <a:pos x="1270" y="434"/>
                </a:cxn>
                <a:cxn ang="0">
                  <a:pos x="1311" y="434"/>
                </a:cxn>
                <a:cxn ang="0">
                  <a:pos x="1456" y="403"/>
                </a:cxn>
                <a:cxn ang="0">
                  <a:pos x="1435" y="300"/>
                </a:cxn>
                <a:cxn ang="0">
                  <a:pos x="1476" y="227"/>
                </a:cxn>
                <a:cxn ang="0">
                  <a:pos x="1435" y="186"/>
                </a:cxn>
                <a:cxn ang="0">
                  <a:pos x="1394" y="134"/>
                </a:cxn>
                <a:cxn ang="0">
                  <a:pos x="1322" y="52"/>
                </a:cxn>
                <a:cxn ang="0">
                  <a:pos x="1218" y="52"/>
                </a:cxn>
                <a:cxn ang="0">
                  <a:pos x="1053" y="93"/>
                </a:cxn>
                <a:cxn ang="0">
                  <a:pos x="909" y="103"/>
                </a:cxn>
                <a:cxn ang="0">
                  <a:pos x="723" y="41"/>
                </a:cxn>
                <a:cxn ang="0">
                  <a:pos x="578" y="10"/>
                </a:cxn>
                <a:cxn ang="0">
                  <a:pos x="413" y="93"/>
                </a:cxn>
                <a:cxn ang="0">
                  <a:pos x="248" y="155"/>
                </a:cxn>
                <a:cxn ang="0">
                  <a:pos x="93" y="134"/>
                </a:cxn>
                <a:cxn ang="0">
                  <a:pos x="217" y="103"/>
                </a:cxn>
                <a:cxn ang="0">
                  <a:pos x="166" y="41"/>
                </a:cxn>
                <a:cxn ang="0">
                  <a:pos x="83" y="0"/>
                </a:cxn>
                <a:cxn ang="0">
                  <a:pos x="52" y="62"/>
                </a:cxn>
                <a:cxn ang="0">
                  <a:pos x="62" y="145"/>
                </a:cxn>
                <a:cxn ang="0">
                  <a:pos x="52" y="165"/>
                </a:cxn>
                <a:cxn ang="0">
                  <a:pos x="11" y="248"/>
                </a:cxn>
                <a:cxn ang="0">
                  <a:pos x="42" y="258"/>
                </a:cxn>
                <a:cxn ang="0">
                  <a:pos x="73" y="341"/>
                </a:cxn>
                <a:cxn ang="0">
                  <a:pos x="93" y="382"/>
                </a:cxn>
                <a:cxn ang="0">
                  <a:pos x="135" y="465"/>
                </a:cxn>
                <a:cxn ang="0">
                  <a:pos x="238" y="496"/>
                </a:cxn>
                <a:cxn ang="0">
                  <a:pos x="341" y="537"/>
                </a:cxn>
                <a:cxn ang="0">
                  <a:pos x="475" y="506"/>
                </a:cxn>
                <a:cxn ang="0">
                  <a:pos x="589" y="548"/>
                </a:cxn>
                <a:cxn ang="0">
                  <a:pos x="733" y="506"/>
                </a:cxn>
                <a:cxn ang="0">
                  <a:pos x="795" y="506"/>
                </a:cxn>
                <a:cxn ang="0">
                  <a:pos x="775" y="568"/>
                </a:cxn>
                <a:cxn ang="0">
                  <a:pos x="837" y="486"/>
                </a:cxn>
              </a:cxnLst>
              <a:rect l="0" t="0" r="r" b="b"/>
              <a:pathLst>
                <a:path w="1476" h="579">
                  <a:moveTo>
                    <a:pt x="837" y="486"/>
                  </a:moveTo>
                  <a:lnTo>
                    <a:pt x="898" y="496"/>
                  </a:lnTo>
                  <a:lnTo>
                    <a:pt x="960" y="475"/>
                  </a:lnTo>
                  <a:lnTo>
                    <a:pt x="991" y="496"/>
                  </a:lnTo>
                  <a:lnTo>
                    <a:pt x="1074" y="496"/>
                  </a:lnTo>
                  <a:lnTo>
                    <a:pt x="1167" y="455"/>
                  </a:lnTo>
                  <a:lnTo>
                    <a:pt x="1218" y="465"/>
                  </a:lnTo>
                  <a:lnTo>
                    <a:pt x="1270" y="434"/>
                  </a:lnTo>
                  <a:lnTo>
                    <a:pt x="1280" y="455"/>
                  </a:lnTo>
                  <a:lnTo>
                    <a:pt x="1311" y="434"/>
                  </a:lnTo>
                  <a:lnTo>
                    <a:pt x="1466" y="455"/>
                  </a:lnTo>
                  <a:lnTo>
                    <a:pt x="1456" y="403"/>
                  </a:lnTo>
                  <a:lnTo>
                    <a:pt x="1425" y="382"/>
                  </a:lnTo>
                  <a:lnTo>
                    <a:pt x="1435" y="300"/>
                  </a:lnTo>
                  <a:lnTo>
                    <a:pt x="1415" y="248"/>
                  </a:lnTo>
                  <a:lnTo>
                    <a:pt x="1476" y="227"/>
                  </a:lnTo>
                  <a:lnTo>
                    <a:pt x="1476" y="227"/>
                  </a:lnTo>
                  <a:lnTo>
                    <a:pt x="1435" y="186"/>
                  </a:lnTo>
                  <a:lnTo>
                    <a:pt x="1384" y="186"/>
                  </a:lnTo>
                  <a:lnTo>
                    <a:pt x="1394" y="134"/>
                  </a:lnTo>
                  <a:lnTo>
                    <a:pt x="1363" y="93"/>
                  </a:lnTo>
                  <a:lnTo>
                    <a:pt x="1322" y="52"/>
                  </a:lnTo>
                  <a:lnTo>
                    <a:pt x="1291" y="62"/>
                  </a:lnTo>
                  <a:lnTo>
                    <a:pt x="1218" y="52"/>
                  </a:lnTo>
                  <a:lnTo>
                    <a:pt x="1105" y="114"/>
                  </a:lnTo>
                  <a:lnTo>
                    <a:pt x="1053" y="93"/>
                  </a:lnTo>
                  <a:lnTo>
                    <a:pt x="971" y="114"/>
                  </a:lnTo>
                  <a:lnTo>
                    <a:pt x="909" y="103"/>
                  </a:lnTo>
                  <a:lnTo>
                    <a:pt x="785" y="31"/>
                  </a:lnTo>
                  <a:lnTo>
                    <a:pt x="723" y="41"/>
                  </a:lnTo>
                  <a:lnTo>
                    <a:pt x="682" y="10"/>
                  </a:lnTo>
                  <a:lnTo>
                    <a:pt x="578" y="10"/>
                  </a:lnTo>
                  <a:lnTo>
                    <a:pt x="496" y="31"/>
                  </a:lnTo>
                  <a:lnTo>
                    <a:pt x="413" y="93"/>
                  </a:lnTo>
                  <a:lnTo>
                    <a:pt x="248" y="83"/>
                  </a:lnTo>
                  <a:lnTo>
                    <a:pt x="248" y="155"/>
                  </a:lnTo>
                  <a:lnTo>
                    <a:pt x="62" y="155"/>
                  </a:lnTo>
                  <a:lnTo>
                    <a:pt x="93" y="134"/>
                  </a:lnTo>
                  <a:lnTo>
                    <a:pt x="114" y="103"/>
                  </a:lnTo>
                  <a:lnTo>
                    <a:pt x="217" y="103"/>
                  </a:lnTo>
                  <a:lnTo>
                    <a:pt x="248" y="83"/>
                  </a:lnTo>
                  <a:lnTo>
                    <a:pt x="166" y="41"/>
                  </a:lnTo>
                  <a:lnTo>
                    <a:pt x="155" y="10"/>
                  </a:lnTo>
                  <a:lnTo>
                    <a:pt x="83" y="0"/>
                  </a:lnTo>
                  <a:lnTo>
                    <a:pt x="21" y="41"/>
                  </a:lnTo>
                  <a:lnTo>
                    <a:pt x="52" y="62"/>
                  </a:lnTo>
                  <a:lnTo>
                    <a:pt x="0" y="124"/>
                  </a:lnTo>
                  <a:lnTo>
                    <a:pt x="62" y="145"/>
                  </a:lnTo>
                  <a:lnTo>
                    <a:pt x="11" y="186"/>
                  </a:lnTo>
                  <a:lnTo>
                    <a:pt x="52" y="165"/>
                  </a:lnTo>
                  <a:lnTo>
                    <a:pt x="11" y="196"/>
                  </a:lnTo>
                  <a:lnTo>
                    <a:pt x="11" y="248"/>
                  </a:lnTo>
                  <a:lnTo>
                    <a:pt x="62" y="238"/>
                  </a:lnTo>
                  <a:lnTo>
                    <a:pt x="42" y="258"/>
                  </a:lnTo>
                  <a:lnTo>
                    <a:pt x="83" y="300"/>
                  </a:lnTo>
                  <a:lnTo>
                    <a:pt x="73" y="341"/>
                  </a:lnTo>
                  <a:lnTo>
                    <a:pt x="21" y="351"/>
                  </a:lnTo>
                  <a:lnTo>
                    <a:pt x="93" y="382"/>
                  </a:lnTo>
                  <a:lnTo>
                    <a:pt x="93" y="434"/>
                  </a:lnTo>
                  <a:lnTo>
                    <a:pt x="135" y="465"/>
                  </a:lnTo>
                  <a:lnTo>
                    <a:pt x="176" y="465"/>
                  </a:lnTo>
                  <a:lnTo>
                    <a:pt x="238" y="496"/>
                  </a:lnTo>
                  <a:lnTo>
                    <a:pt x="289" y="548"/>
                  </a:lnTo>
                  <a:lnTo>
                    <a:pt x="341" y="537"/>
                  </a:lnTo>
                  <a:lnTo>
                    <a:pt x="372" y="475"/>
                  </a:lnTo>
                  <a:lnTo>
                    <a:pt x="475" y="506"/>
                  </a:lnTo>
                  <a:lnTo>
                    <a:pt x="537" y="558"/>
                  </a:lnTo>
                  <a:lnTo>
                    <a:pt x="589" y="548"/>
                  </a:lnTo>
                  <a:lnTo>
                    <a:pt x="671" y="496"/>
                  </a:lnTo>
                  <a:lnTo>
                    <a:pt x="733" y="506"/>
                  </a:lnTo>
                  <a:lnTo>
                    <a:pt x="785" y="475"/>
                  </a:lnTo>
                  <a:lnTo>
                    <a:pt x="795" y="506"/>
                  </a:lnTo>
                  <a:lnTo>
                    <a:pt x="764" y="527"/>
                  </a:lnTo>
                  <a:lnTo>
                    <a:pt x="775" y="568"/>
                  </a:lnTo>
                  <a:lnTo>
                    <a:pt x="795" y="579"/>
                  </a:lnTo>
                  <a:lnTo>
                    <a:pt x="837" y="48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28"/>
            <p:cNvSpPr>
              <a:spLocks/>
            </p:cNvSpPr>
            <p:nvPr/>
          </p:nvSpPr>
          <p:spPr bwMode="auto">
            <a:xfrm>
              <a:off x="4060825" y="4113213"/>
              <a:ext cx="17463" cy="49213"/>
            </a:xfrm>
            <a:custGeom>
              <a:avLst/>
              <a:gdLst/>
              <a:ahLst/>
              <a:cxnLst>
                <a:cxn ang="0">
                  <a:pos x="11" y="31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11" y="31"/>
                </a:cxn>
              </a:cxnLst>
              <a:rect l="0" t="0" r="r" b="b"/>
              <a:pathLst>
                <a:path w="11" h="31">
                  <a:moveTo>
                    <a:pt x="11" y="31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Freeform 29"/>
            <p:cNvSpPr>
              <a:spLocks/>
            </p:cNvSpPr>
            <p:nvPr/>
          </p:nvSpPr>
          <p:spPr bwMode="auto">
            <a:xfrm>
              <a:off x="1979613" y="2900363"/>
              <a:ext cx="33338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0"/>
                </a:cxn>
                <a:cxn ang="0">
                  <a:pos x="21" y="10"/>
                </a:cxn>
                <a:cxn ang="0">
                  <a:pos x="2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lnTo>
                    <a:pt x="11" y="10"/>
                  </a:lnTo>
                  <a:lnTo>
                    <a:pt x="21" y="1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30"/>
            <p:cNvSpPr>
              <a:spLocks/>
            </p:cNvSpPr>
            <p:nvPr/>
          </p:nvSpPr>
          <p:spPr bwMode="auto">
            <a:xfrm>
              <a:off x="1800225" y="2882900"/>
              <a:ext cx="163513" cy="8255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0" y="11"/>
                </a:cxn>
                <a:cxn ang="0">
                  <a:pos x="31" y="52"/>
                </a:cxn>
                <a:cxn ang="0">
                  <a:pos x="41" y="42"/>
                </a:cxn>
                <a:cxn ang="0">
                  <a:pos x="41" y="52"/>
                </a:cxn>
                <a:cxn ang="0">
                  <a:pos x="52" y="52"/>
                </a:cxn>
                <a:cxn ang="0">
                  <a:pos x="103" y="31"/>
                </a:cxn>
                <a:cxn ang="0">
                  <a:pos x="103" y="21"/>
                </a:cxn>
                <a:cxn ang="0">
                  <a:pos x="82" y="0"/>
                </a:cxn>
                <a:cxn ang="0">
                  <a:pos x="31" y="0"/>
                </a:cxn>
              </a:cxnLst>
              <a:rect l="0" t="0" r="r" b="b"/>
              <a:pathLst>
                <a:path w="103" h="52">
                  <a:moveTo>
                    <a:pt x="31" y="0"/>
                  </a:moveTo>
                  <a:lnTo>
                    <a:pt x="3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11"/>
                  </a:lnTo>
                  <a:lnTo>
                    <a:pt x="31" y="52"/>
                  </a:lnTo>
                  <a:lnTo>
                    <a:pt x="41" y="42"/>
                  </a:lnTo>
                  <a:lnTo>
                    <a:pt x="41" y="52"/>
                  </a:lnTo>
                  <a:lnTo>
                    <a:pt x="52" y="52"/>
                  </a:lnTo>
                  <a:lnTo>
                    <a:pt x="103" y="31"/>
                  </a:lnTo>
                  <a:lnTo>
                    <a:pt x="103" y="21"/>
                  </a:lnTo>
                  <a:lnTo>
                    <a:pt x="82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Line 31"/>
            <p:cNvSpPr>
              <a:spLocks noChangeShapeType="1"/>
            </p:cNvSpPr>
            <p:nvPr/>
          </p:nvSpPr>
          <p:spPr bwMode="auto">
            <a:xfrm>
              <a:off x="1979613" y="2900363"/>
              <a:ext cx="1588" cy="15875"/>
            </a:xfrm>
            <a:prstGeom prst="line">
              <a:avLst/>
            </a:pr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>
              <a:off x="1979613" y="2916238"/>
              <a:ext cx="1588" cy="1588"/>
            </a:xfrm>
            <a:prstGeom prst="line">
              <a:avLst/>
            </a:pr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ctangle 38"/>
            <p:cNvSpPr>
              <a:spLocks noChangeArrowheads="1"/>
            </p:cNvSpPr>
            <p:nvPr/>
          </p:nvSpPr>
          <p:spPr bwMode="auto">
            <a:xfrm>
              <a:off x="3373438" y="2030413"/>
              <a:ext cx="1588" cy="15875"/>
            </a:xfrm>
            <a:prstGeom prst="rect">
              <a:avLst/>
            </a:pr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41"/>
            <p:cNvSpPr>
              <a:spLocks/>
            </p:cNvSpPr>
            <p:nvPr/>
          </p:nvSpPr>
          <p:spPr bwMode="auto">
            <a:xfrm>
              <a:off x="2078038" y="3309938"/>
              <a:ext cx="2622550" cy="2082800"/>
            </a:xfrm>
            <a:custGeom>
              <a:avLst/>
              <a:gdLst/>
              <a:ahLst/>
              <a:cxnLst>
                <a:cxn ang="0">
                  <a:pos x="1012" y="269"/>
                </a:cxn>
                <a:cxn ang="0">
                  <a:pos x="940" y="258"/>
                </a:cxn>
                <a:cxn ang="0">
                  <a:pos x="795" y="258"/>
                </a:cxn>
                <a:cxn ang="0">
                  <a:pos x="589" y="93"/>
                </a:cxn>
                <a:cxn ang="0">
                  <a:pos x="465" y="21"/>
                </a:cxn>
                <a:cxn ang="0">
                  <a:pos x="362" y="0"/>
                </a:cxn>
                <a:cxn ang="0">
                  <a:pos x="186" y="52"/>
                </a:cxn>
                <a:cxn ang="0">
                  <a:pos x="269" y="145"/>
                </a:cxn>
                <a:cxn ang="0">
                  <a:pos x="227" y="186"/>
                </a:cxn>
                <a:cxn ang="0">
                  <a:pos x="176" y="196"/>
                </a:cxn>
                <a:cxn ang="0">
                  <a:pos x="114" y="258"/>
                </a:cxn>
                <a:cxn ang="0">
                  <a:pos x="31" y="238"/>
                </a:cxn>
                <a:cxn ang="0">
                  <a:pos x="0" y="341"/>
                </a:cxn>
                <a:cxn ang="0">
                  <a:pos x="52" y="351"/>
                </a:cxn>
                <a:cxn ang="0">
                  <a:pos x="135" y="465"/>
                </a:cxn>
                <a:cxn ang="0">
                  <a:pos x="155" y="548"/>
                </a:cxn>
                <a:cxn ang="0">
                  <a:pos x="207" y="589"/>
                </a:cxn>
                <a:cxn ang="0">
                  <a:pos x="238" y="672"/>
                </a:cxn>
                <a:cxn ang="0">
                  <a:pos x="300" y="713"/>
                </a:cxn>
                <a:cxn ang="0">
                  <a:pos x="351" y="806"/>
                </a:cxn>
                <a:cxn ang="0">
                  <a:pos x="351" y="909"/>
                </a:cxn>
                <a:cxn ang="0">
                  <a:pos x="403" y="982"/>
                </a:cxn>
                <a:cxn ang="0">
                  <a:pos x="506" y="1064"/>
                </a:cxn>
                <a:cxn ang="0">
                  <a:pos x="527" y="1126"/>
                </a:cxn>
                <a:cxn ang="0">
                  <a:pos x="609" y="1250"/>
                </a:cxn>
                <a:cxn ang="0">
                  <a:pos x="568" y="1271"/>
                </a:cxn>
                <a:cxn ang="0">
                  <a:pos x="599" y="1292"/>
                </a:cxn>
                <a:cxn ang="0">
                  <a:pos x="630" y="1271"/>
                </a:cxn>
                <a:cxn ang="0">
                  <a:pos x="651" y="1312"/>
                </a:cxn>
                <a:cxn ang="0">
                  <a:pos x="682" y="1281"/>
                </a:cxn>
                <a:cxn ang="0">
                  <a:pos x="671" y="1230"/>
                </a:cxn>
                <a:cxn ang="0">
                  <a:pos x="836" y="1230"/>
                </a:cxn>
                <a:cxn ang="0">
                  <a:pos x="1012" y="1250"/>
                </a:cxn>
                <a:cxn ang="0">
                  <a:pos x="1064" y="1168"/>
                </a:cxn>
                <a:cxn ang="0">
                  <a:pos x="1146" y="1126"/>
                </a:cxn>
                <a:cxn ang="0">
                  <a:pos x="1373" y="1106"/>
                </a:cxn>
                <a:cxn ang="0">
                  <a:pos x="1600" y="1023"/>
                </a:cxn>
                <a:cxn ang="0">
                  <a:pos x="1652" y="858"/>
                </a:cxn>
                <a:cxn ang="0">
                  <a:pos x="1621" y="796"/>
                </a:cxn>
                <a:cxn ang="0">
                  <a:pos x="1611" y="806"/>
                </a:cxn>
                <a:cxn ang="0">
                  <a:pos x="1414" y="775"/>
                </a:cxn>
                <a:cxn ang="0">
                  <a:pos x="1332" y="672"/>
                </a:cxn>
                <a:cxn ang="0">
                  <a:pos x="1311" y="661"/>
                </a:cxn>
                <a:cxn ang="0">
                  <a:pos x="1311" y="641"/>
                </a:cxn>
                <a:cxn ang="0">
                  <a:pos x="1291" y="641"/>
                </a:cxn>
                <a:cxn ang="0">
                  <a:pos x="1270" y="630"/>
                </a:cxn>
                <a:cxn ang="0">
                  <a:pos x="1229" y="548"/>
                </a:cxn>
                <a:cxn ang="0">
                  <a:pos x="1229" y="465"/>
                </a:cxn>
                <a:cxn ang="0">
                  <a:pos x="1125" y="393"/>
                </a:cxn>
                <a:cxn ang="0">
                  <a:pos x="1084" y="310"/>
                </a:cxn>
                <a:cxn ang="0">
                  <a:pos x="1033" y="310"/>
                </a:cxn>
                <a:cxn ang="0">
                  <a:pos x="1012" y="269"/>
                </a:cxn>
              </a:cxnLst>
              <a:rect l="0" t="0" r="r" b="b"/>
              <a:pathLst>
                <a:path w="1652" h="1312">
                  <a:moveTo>
                    <a:pt x="1012" y="269"/>
                  </a:moveTo>
                  <a:lnTo>
                    <a:pt x="940" y="258"/>
                  </a:lnTo>
                  <a:lnTo>
                    <a:pt x="795" y="258"/>
                  </a:lnTo>
                  <a:lnTo>
                    <a:pt x="589" y="93"/>
                  </a:lnTo>
                  <a:lnTo>
                    <a:pt x="465" y="21"/>
                  </a:lnTo>
                  <a:lnTo>
                    <a:pt x="362" y="0"/>
                  </a:lnTo>
                  <a:lnTo>
                    <a:pt x="186" y="52"/>
                  </a:lnTo>
                  <a:lnTo>
                    <a:pt x="269" y="145"/>
                  </a:lnTo>
                  <a:lnTo>
                    <a:pt x="227" y="186"/>
                  </a:lnTo>
                  <a:lnTo>
                    <a:pt x="176" y="196"/>
                  </a:lnTo>
                  <a:lnTo>
                    <a:pt x="114" y="258"/>
                  </a:lnTo>
                  <a:lnTo>
                    <a:pt x="31" y="238"/>
                  </a:lnTo>
                  <a:lnTo>
                    <a:pt x="0" y="341"/>
                  </a:lnTo>
                  <a:lnTo>
                    <a:pt x="52" y="351"/>
                  </a:lnTo>
                  <a:lnTo>
                    <a:pt x="135" y="465"/>
                  </a:lnTo>
                  <a:lnTo>
                    <a:pt x="155" y="548"/>
                  </a:lnTo>
                  <a:lnTo>
                    <a:pt x="207" y="589"/>
                  </a:lnTo>
                  <a:lnTo>
                    <a:pt x="238" y="672"/>
                  </a:lnTo>
                  <a:lnTo>
                    <a:pt x="300" y="713"/>
                  </a:lnTo>
                  <a:lnTo>
                    <a:pt x="351" y="806"/>
                  </a:lnTo>
                  <a:lnTo>
                    <a:pt x="351" y="909"/>
                  </a:lnTo>
                  <a:lnTo>
                    <a:pt x="403" y="982"/>
                  </a:lnTo>
                  <a:lnTo>
                    <a:pt x="506" y="1064"/>
                  </a:lnTo>
                  <a:lnTo>
                    <a:pt x="527" y="1126"/>
                  </a:lnTo>
                  <a:lnTo>
                    <a:pt x="609" y="1250"/>
                  </a:lnTo>
                  <a:lnTo>
                    <a:pt x="568" y="1271"/>
                  </a:lnTo>
                  <a:lnTo>
                    <a:pt x="599" y="1292"/>
                  </a:lnTo>
                  <a:lnTo>
                    <a:pt x="630" y="1271"/>
                  </a:lnTo>
                  <a:lnTo>
                    <a:pt x="651" y="1312"/>
                  </a:lnTo>
                  <a:lnTo>
                    <a:pt x="682" y="1281"/>
                  </a:lnTo>
                  <a:lnTo>
                    <a:pt x="671" y="1230"/>
                  </a:lnTo>
                  <a:lnTo>
                    <a:pt x="836" y="1230"/>
                  </a:lnTo>
                  <a:lnTo>
                    <a:pt x="1012" y="1250"/>
                  </a:lnTo>
                  <a:lnTo>
                    <a:pt x="1064" y="1168"/>
                  </a:lnTo>
                  <a:lnTo>
                    <a:pt x="1146" y="1126"/>
                  </a:lnTo>
                  <a:lnTo>
                    <a:pt x="1373" y="1106"/>
                  </a:lnTo>
                  <a:lnTo>
                    <a:pt x="1600" y="1023"/>
                  </a:lnTo>
                  <a:lnTo>
                    <a:pt x="1652" y="858"/>
                  </a:lnTo>
                  <a:lnTo>
                    <a:pt x="1621" y="796"/>
                  </a:lnTo>
                  <a:lnTo>
                    <a:pt x="1611" y="806"/>
                  </a:lnTo>
                  <a:lnTo>
                    <a:pt x="1414" y="775"/>
                  </a:lnTo>
                  <a:lnTo>
                    <a:pt x="1332" y="672"/>
                  </a:lnTo>
                  <a:lnTo>
                    <a:pt x="1311" y="661"/>
                  </a:lnTo>
                  <a:lnTo>
                    <a:pt x="1311" y="641"/>
                  </a:lnTo>
                  <a:lnTo>
                    <a:pt x="1291" y="641"/>
                  </a:lnTo>
                  <a:lnTo>
                    <a:pt x="1270" y="630"/>
                  </a:lnTo>
                  <a:lnTo>
                    <a:pt x="1229" y="548"/>
                  </a:lnTo>
                  <a:lnTo>
                    <a:pt x="1229" y="465"/>
                  </a:lnTo>
                  <a:lnTo>
                    <a:pt x="1125" y="393"/>
                  </a:lnTo>
                  <a:lnTo>
                    <a:pt x="1084" y="310"/>
                  </a:lnTo>
                  <a:lnTo>
                    <a:pt x="1033" y="310"/>
                  </a:lnTo>
                  <a:lnTo>
                    <a:pt x="1012" y="26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3094038" y="5065713"/>
              <a:ext cx="1295400" cy="803275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506" y="20"/>
                </a:cxn>
                <a:cxn ang="0">
                  <a:pos x="424" y="62"/>
                </a:cxn>
                <a:cxn ang="0">
                  <a:pos x="372" y="144"/>
                </a:cxn>
                <a:cxn ang="0">
                  <a:pos x="196" y="124"/>
                </a:cxn>
                <a:cxn ang="0">
                  <a:pos x="31" y="124"/>
                </a:cxn>
                <a:cxn ang="0">
                  <a:pos x="42" y="175"/>
                </a:cxn>
                <a:cxn ang="0">
                  <a:pos x="11" y="206"/>
                </a:cxn>
                <a:cxn ang="0">
                  <a:pos x="0" y="268"/>
                </a:cxn>
                <a:cxn ang="0">
                  <a:pos x="62" y="485"/>
                </a:cxn>
                <a:cxn ang="0">
                  <a:pos x="93" y="506"/>
                </a:cxn>
                <a:cxn ang="0">
                  <a:pos x="186" y="475"/>
                </a:cxn>
                <a:cxn ang="0">
                  <a:pos x="238" y="444"/>
                </a:cxn>
                <a:cxn ang="0">
                  <a:pos x="310" y="444"/>
                </a:cxn>
                <a:cxn ang="0">
                  <a:pos x="413" y="392"/>
                </a:cxn>
                <a:cxn ang="0">
                  <a:pos x="465" y="392"/>
                </a:cxn>
                <a:cxn ang="0">
                  <a:pos x="537" y="330"/>
                </a:cxn>
                <a:cxn ang="0">
                  <a:pos x="682" y="299"/>
                </a:cxn>
                <a:cxn ang="0">
                  <a:pos x="744" y="268"/>
                </a:cxn>
                <a:cxn ang="0">
                  <a:pos x="774" y="196"/>
                </a:cxn>
                <a:cxn ang="0">
                  <a:pos x="816" y="186"/>
                </a:cxn>
                <a:cxn ang="0">
                  <a:pos x="785" y="134"/>
                </a:cxn>
                <a:cxn ang="0">
                  <a:pos x="733" y="0"/>
                </a:cxn>
              </a:cxnLst>
              <a:rect l="0" t="0" r="r" b="b"/>
              <a:pathLst>
                <a:path w="816" h="506">
                  <a:moveTo>
                    <a:pt x="733" y="0"/>
                  </a:moveTo>
                  <a:lnTo>
                    <a:pt x="506" y="20"/>
                  </a:lnTo>
                  <a:lnTo>
                    <a:pt x="424" y="62"/>
                  </a:lnTo>
                  <a:lnTo>
                    <a:pt x="372" y="144"/>
                  </a:lnTo>
                  <a:lnTo>
                    <a:pt x="196" y="124"/>
                  </a:lnTo>
                  <a:lnTo>
                    <a:pt x="31" y="124"/>
                  </a:lnTo>
                  <a:lnTo>
                    <a:pt x="42" y="175"/>
                  </a:lnTo>
                  <a:lnTo>
                    <a:pt x="11" y="206"/>
                  </a:lnTo>
                  <a:lnTo>
                    <a:pt x="0" y="268"/>
                  </a:lnTo>
                  <a:lnTo>
                    <a:pt x="62" y="485"/>
                  </a:lnTo>
                  <a:lnTo>
                    <a:pt x="93" y="506"/>
                  </a:lnTo>
                  <a:lnTo>
                    <a:pt x="186" y="475"/>
                  </a:lnTo>
                  <a:lnTo>
                    <a:pt x="238" y="444"/>
                  </a:lnTo>
                  <a:lnTo>
                    <a:pt x="310" y="444"/>
                  </a:lnTo>
                  <a:lnTo>
                    <a:pt x="413" y="392"/>
                  </a:lnTo>
                  <a:lnTo>
                    <a:pt x="465" y="392"/>
                  </a:lnTo>
                  <a:lnTo>
                    <a:pt x="537" y="330"/>
                  </a:lnTo>
                  <a:lnTo>
                    <a:pt x="682" y="299"/>
                  </a:lnTo>
                  <a:lnTo>
                    <a:pt x="744" y="268"/>
                  </a:lnTo>
                  <a:lnTo>
                    <a:pt x="774" y="196"/>
                  </a:lnTo>
                  <a:lnTo>
                    <a:pt x="816" y="186"/>
                  </a:lnTo>
                  <a:lnTo>
                    <a:pt x="785" y="134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4192588" y="4130675"/>
              <a:ext cx="606425" cy="458788"/>
            </a:xfrm>
            <a:custGeom>
              <a:avLst/>
              <a:gdLst/>
              <a:ahLst/>
              <a:cxnLst>
                <a:cxn ang="0">
                  <a:pos x="279" y="289"/>
                </a:cxn>
                <a:cxn ang="0">
                  <a:pos x="289" y="279"/>
                </a:cxn>
                <a:cxn ang="0">
                  <a:pos x="330" y="155"/>
                </a:cxn>
                <a:cxn ang="0">
                  <a:pos x="330" y="103"/>
                </a:cxn>
                <a:cxn ang="0">
                  <a:pos x="382" y="93"/>
                </a:cxn>
                <a:cxn ang="0">
                  <a:pos x="382" y="62"/>
                </a:cxn>
                <a:cxn ang="0">
                  <a:pos x="371" y="72"/>
                </a:cxn>
                <a:cxn ang="0">
                  <a:pos x="371" y="72"/>
                </a:cxn>
                <a:cxn ang="0">
                  <a:pos x="371" y="62"/>
                </a:cxn>
                <a:cxn ang="0">
                  <a:pos x="382" y="62"/>
                </a:cxn>
                <a:cxn ang="0">
                  <a:pos x="382" y="51"/>
                </a:cxn>
                <a:cxn ang="0">
                  <a:pos x="371" y="41"/>
                </a:cxn>
                <a:cxn ang="0">
                  <a:pos x="361" y="31"/>
                </a:cxn>
                <a:cxn ang="0">
                  <a:pos x="361" y="0"/>
                </a:cxn>
                <a:cxn ang="0">
                  <a:pos x="206" y="165"/>
                </a:cxn>
                <a:cxn ang="0">
                  <a:pos x="82" y="155"/>
                </a:cxn>
                <a:cxn ang="0">
                  <a:pos x="21" y="175"/>
                </a:cxn>
                <a:cxn ang="0">
                  <a:pos x="0" y="155"/>
                </a:cxn>
                <a:cxn ang="0">
                  <a:pos x="82" y="258"/>
                </a:cxn>
                <a:cxn ang="0">
                  <a:pos x="279" y="289"/>
                </a:cxn>
              </a:cxnLst>
              <a:rect l="0" t="0" r="r" b="b"/>
              <a:pathLst>
                <a:path w="382" h="289">
                  <a:moveTo>
                    <a:pt x="279" y="289"/>
                  </a:moveTo>
                  <a:lnTo>
                    <a:pt x="289" y="279"/>
                  </a:lnTo>
                  <a:lnTo>
                    <a:pt x="330" y="155"/>
                  </a:lnTo>
                  <a:lnTo>
                    <a:pt x="330" y="103"/>
                  </a:lnTo>
                  <a:lnTo>
                    <a:pt x="382" y="93"/>
                  </a:lnTo>
                  <a:lnTo>
                    <a:pt x="382" y="62"/>
                  </a:lnTo>
                  <a:lnTo>
                    <a:pt x="371" y="72"/>
                  </a:lnTo>
                  <a:lnTo>
                    <a:pt x="371" y="72"/>
                  </a:lnTo>
                  <a:lnTo>
                    <a:pt x="371" y="62"/>
                  </a:lnTo>
                  <a:lnTo>
                    <a:pt x="382" y="62"/>
                  </a:lnTo>
                  <a:lnTo>
                    <a:pt x="382" y="51"/>
                  </a:lnTo>
                  <a:lnTo>
                    <a:pt x="371" y="41"/>
                  </a:lnTo>
                  <a:lnTo>
                    <a:pt x="361" y="31"/>
                  </a:lnTo>
                  <a:lnTo>
                    <a:pt x="361" y="0"/>
                  </a:lnTo>
                  <a:lnTo>
                    <a:pt x="206" y="165"/>
                  </a:lnTo>
                  <a:lnTo>
                    <a:pt x="82" y="155"/>
                  </a:lnTo>
                  <a:lnTo>
                    <a:pt x="21" y="175"/>
                  </a:lnTo>
                  <a:lnTo>
                    <a:pt x="0" y="155"/>
                  </a:lnTo>
                  <a:lnTo>
                    <a:pt x="82" y="258"/>
                  </a:lnTo>
                  <a:lnTo>
                    <a:pt x="279" y="28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3259138" y="2243138"/>
              <a:ext cx="2408238" cy="2017713"/>
            </a:xfrm>
            <a:custGeom>
              <a:avLst/>
              <a:gdLst/>
              <a:ahLst/>
              <a:cxnLst>
                <a:cxn ang="0">
                  <a:pos x="1517" y="1096"/>
                </a:cxn>
                <a:cxn ang="0">
                  <a:pos x="1476" y="1003"/>
                </a:cxn>
                <a:cxn ang="0">
                  <a:pos x="1321" y="868"/>
                </a:cxn>
                <a:cxn ang="0">
                  <a:pos x="1383" y="744"/>
                </a:cxn>
                <a:cxn ang="0">
                  <a:pos x="1321" y="662"/>
                </a:cxn>
                <a:cxn ang="0">
                  <a:pos x="1321" y="548"/>
                </a:cxn>
                <a:cxn ang="0">
                  <a:pos x="1321" y="476"/>
                </a:cxn>
                <a:cxn ang="0">
                  <a:pos x="1352" y="279"/>
                </a:cxn>
                <a:cxn ang="0">
                  <a:pos x="1259" y="238"/>
                </a:cxn>
                <a:cxn ang="0">
                  <a:pos x="1042" y="155"/>
                </a:cxn>
                <a:cxn ang="0">
                  <a:pos x="898" y="145"/>
                </a:cxn>
                <a:cxn ang="0">
                  <a:pos x="774" y="207"/>
                </a:cxn>
                <a:cxn ang="0">
                  <a:pos x="743" y="248"/>
                </a:cxn>
                <a:cxn ang="0">
                  <a:pos x="557" y="269"/>
                </a:cxn>
                <a:cxn ang="0">
                  <a:pos x="392" y="176"/>
                </a:cxn>
                <a:cxn ang="0">
                  <a:pos x="309" y="73"/>
                </a:cxn>
                <a:cxn ang="0">
                  <a:pos x="309" y="0"/>
                </a:cxn>
                <a:cxn ang="0">
                  <a:pos x="185" y="62"/>
                </a:cxn>
                <a:cxn ang="0">
                  <a:pos x="113" y="62"/>
                </a:cxn>
                <a:cxn ang="0">
                  <a:pos x="0" y="21"/>
                </a:cxn>
                <a:cxn ang="0">
                  <a:pos x="10" y="155"/>
                </a:cxn>
                <a:cxn ang="0">
                  <a:pos x="51" y="228"/>
                </a:cxn>
                <a:cxn ang="0">
                  <a:pos x="175" y="352"/>
                </a:cxn>
                <a:cxn ang="0">
                  <a:pos x="103" y="517"/>
                </a:cxn>
                <a:cxn ang="0">
                  <a:pos x="175" y="600"/>
                </a:cxn>
                <a:cxn ang="0">
                  <a:pos x="299" y="703"/>
                </a:cxn>
                <a:cxn ang="0">
                  <a:pos x="309" y="775"/>
                </a:cxn>
                <a:cxn ang="0">
                  <a:pos x="351" y="858"/>
                </a:cxn>
                <a:cxn ang="0">
                  <a:pos x="433" y="858"/>
                </a:cxn>
                <a:cxn ang="0">
                  <a:pos x="516" y="910"/>
                </a:cxn>
                <a:cxn ang="0">
                  <a:pos x="660" y="1054"/>
                </a:cxn>
                <a:cxn ang="0">
                  <a:pos x="846" y="1158"/>
                </a:cxn>
                <a:cxn ang="0">
                  <a:pos x="929" y="1137"/>
                </a:cxn>
                <a:cxn ang="0">
                  <a:pos x="1021" y="1127"/>
                </a:cxn>
                <a:cxn ang="0">
                  <a:pos x="1249" y="1251"/>
                </a:cxn>
                <a:cxn ang="0">
                  <a:pos x="1362" y="1271"/>
                </a:cxn>
                <a:cxn ang="0">
                  <a:pos x="1393" y="1178"/>
                </a:cxn>
              </a:cxnLst>
              <a:rect l="0" t="0" r="r" b="b"/>
              <a:pathLst>
                <a:path w="1517" h="1271">
                  <a:moveTo>
                    <a:pt x="1496" y="1137"/>
                  </a:moveTo>
                  <a:lnTo>
                    <a:pt x="1517" y="1096"/>
                  </a:lnTo>
                  <a:lnTo>
                    <a:pt x="1465" y="1085"/>
                  </a:lnTo>
                  <a:lnTo>
                    <a:pt x="1476" y="1003"/>
                  </a:lnTo>
                  <a:lnTo>
                    <a:pt x="1403" y="982"/>
                  </a:lnTo>
                  <a:lnTo>
                    <a:pt x="1321" y="868"/>
                  </a:lnTo>
                  <a:lnTo>
                    <a:pt x="1393" y="786"/>
                  </a:lnTo>
                  <a:lnTo>
                    <a:pt x="1383" y="744"/>
                  </a:lnTo>
                  <a:lnTo>
                    <a:pt x="1321" y="724"/>
                  </a:lnTo>
                  <a:lnTo>
                    <a:pt x="1321" y="662"/>
                  </a:lnTo>
                  <a:lnTo>
                    <a:pt x="1300" y="589"/>
                  </a:lnTo>
                  <a:lnTo>
                    <a:pt x="1321" y="548"/>
                  </a:lnTo>
                  <a:lnTo>
                    <a:pt x="1290" y="496"/>
                  </a:lnTo>
                  <a:lnTo>
                    <a:pt x="1321" y="476"/>
                  </a:lnTo>
                  <a:lnTo>
                    <a:pt x="1352" y="362"/>
                  </a:lnTo>
                  <a:lnTo>
                    <a:pt x="1352" y="279"/>
                  </a:lnTo>
                  <a:lnTo>
                    <a:pt x="1279" y="269"/>
                  </a:lnTo>
                  <a:lnTo>
                    <a:pt x="1259" y="238"/>
                  </a:lnTo>
                  <a:lnTo>
                    <a:pt x="1156" y="176"/>
                  </a:lnTo>
                  <a:lnTo>
                    <a:pt x="1042" y="155"/>
                  </a:lnTo>
                  <a:lnTo>
                    <a:pt x="1032" y="124"/>
                  </a:lnTo>
                  <a:lnTo>
                    <a:pt x="898" y="145"/>
                  </a:lnTo>
                  <a:lnTo>
                    <a:pt x="846" y="197"/>
                  </a:lnTo>
                  <a:lnTo>
                    <a:pt x="774" y="207"/>
                  </a:lnTo>
                  <a:lnTo>
                    <a:pt x="784" y="259"/>
                  </a:lnTo>
                  <a:lnTo>
                    <a:pt x="743" y="248"/>
                  </a:lnTo>
                  <a:lnTo>
                    <a:pt x="619" y="279"/>
                  </a:lnTo>
                  <a:lnTo>
                    <a:pt x="557" y="269"/>
                  </a:lnTo>
                  <a:lnTo>
                    <a:pt x="485" y="207"/>
                  </a:lnTo>
                  <a:lnTo>
                    <a:pt x="392" y="176"/>
                  </a:lnTo>
                  <a:lnTo>
                    <a:pt x="381" y="114"/>
                  </a:lnTo>
                  <a:lnTo>
                    <a:pt x="309" y="73"/>
                  </a:lnTo>
                  <a:lnTo>
                    <a:pt x="340" y="21"/>
                  </a:lnTo>
                  <a:lnTo>
                    <a:pt x="309" y="0"/>
                  </a:lnTo>
                  <a:lnTo>
                    <a:pt x="196" y="73"/>
                  </a:lnTo>
                  <a:lnTo>
                    <a:pt x="185" y="62"/>
                  </a:lnTo>
                  <a:lnTo>
                    <a:pt x="165" y="73"/>
                  </a:lnTo>
                  <a:lnTo>
                    <a:pt x="113" y="62"/>
                  </a:lnTo>
                  <a:lnTo>
                    <a:pt x="61" y="0"/>
                  </a:lnTo>
                  <a:lnTo>
                    <a:pt x="0" y="21"/>
                  </a:lnTo>
                  <a:lnTo>
                    <a:pt x="20" y="73"/>
                  </a:lnTo>
                  <a:lnTo>
                    <a:pt x="10" y="155"/>
                  </a:lnTo>
                  <a:lnTo>
                    <a:pt x="41" y="176"/>
                  </a:lnTo>
                  <a:lnTo>
                    <a:pt x="51" y="228"/>
                  </a:lnTo>
                  <a:lnTo>
                    <a:pt x="103" y="331"/>
                  </a:lnTo>
                  <a:lnTo>
                    <a:pt x="175" y="352"/>
                  </a:lnTo>
                  <a:lnTo>
                    <a:pt x="113" y="476"/>
                  </a:lnTo>
                  <a:lnTo>
                    <a:pt x="103" y="517"/>
                  </a:lnTo>
                  <a:lnTo>
                    <a:pt x="144" y="538"/>
                  </a:lnTo>
                  <a:lnTo>
                    <a:pt x="175" y="600"/>
                  </a:lnTo>
                  <a:lnTo>
                    <a:pt x="268" y="651"/>
                  </a:lnTo>
                  <a:lnTo>
                    <a:pt x="299" y="703"/>
                  </a:lnTo>
                  <a:lnTo>
                    <a:pt x="289" y="775"/>
                  </a:lnTo>
                  <a:lnTo>
                    <a:pt x="309" y="775"/>
                  </a:lnTo>
                  <a:lnTo>
                    <a:pt x="309" y="817"/>
                  </a:lnTo>
                  <a:lnTo>
                    <a:pt x="351" y="858"/>
                  </a:lnTo>
                  <a:lnTo>
                    <a:pt x="381" y="827"/>
                  </a:lnTo>
                  <a:lnTo>
                    <a:pt x="433" y="858"/>
                  </a:lnTo>
                  <a:lnTo>
                    <a:pt x="474" y="837"/>
                  </a:lnTo>
                  <a:lnTo>
                    <a:pt x="516" y="910"/>
                  </a:lnTo>
                  <a:lnTo>
                    <a:pt x="578" y="1034"/>
                  </a:lnTo>
                  <a:lnTo>
                    <a:pt x="660" y="1054"/>
                  </a:lnTo>
                  <a:lnTo>
                    <a:pt x="670" y="1085"/>
                  </a:lnTo>
                  <a:lnTo>
                    <a:pt x="846" y="1158"/>
                  </a:lnTo>
                  <a:lnTo>
                    <a:pt x="877" y="1127"/>
                  </a:lnTo>
                  <a:lnTo>
                    <a:pt x="929" y="1137"/>
                  </a:lnTo>
                  <a:lnTo>
                    <a:pt x="970" y="1096"/>
                  </a:lnTo>
                  <a:lnTo>
                    <a:pt x="1021" y="1127"/>
                  </a:lnTo>
                  <a:lnTo>
                    <a:pt x="1042" y="1220"/>
                  </a:lnTo>
                  <a:lnTo>
                    <a:pt x="1249" y="1251"/>
                  </a:lnTo>
                  <a:lnTo>
                    <a:pt x="1300" y="1240"/>
                  </a:lnTo>
                  <a:lnTo>
                    <a:pt x="1362" y="1271"/>
                  </a:lnTo>
                  <a:lnTo>
                    <a:pt x="1372" y="1261"/>
                  </a:lnTo>
                  <a:lnTo>
                    <a:pt x="1393" y="1178"/>
                  </a:lnTo>
                  <a:lnTo>
                    <a:pt x="1496" y="113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46"/>
            <p:cNvSpPr>
              <a:spLocks/>
            </p:cNvSpPr>
            <p:nvPr/>
          </p:nvSpPr>
          <p:spPr bwMode="auto">
            <a:xfrm>
              <a:off x="3570288" y="3605213"/>
              <a:ext cx="228600" cy="19685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72" y="83"/>
                </a:cxn>
                <a:cxn ang="0">
                  <a:pos x="93" y="124"/>
                </a:cxn>
                <a:cxn ang="0">
                  <a:pos x="144" y="124"/>
                </a:cxn>
                <a:cxn ang="0">
                  <a:pos x="124" y="52"/>
                </a:cxn>
                <a:cxn ang="0">
                  <a:pos x="93" y="52"/>
                </a:cxn>
                <a:cxn ang="0">
                  <a:pos x="144" y="21"/>
                </a:cxn>
                <a:cxn ang="0">
                  <a:pos x="113" y="0"/>
                </a:cxn>
                <a:cxn ang="0">
                  <a:pos x="41" y="0"/>
                </a:cxn>
                <a:cxn ang="0">
                  <a:pos x="0" y="72"/>
                </a:cxn>
              </a:cxnLst>
              <a:rect l="0" t="0" r="r" b="b"/>
              <a:pathLst>
                <a:path w="144" h="124">
                  <a:moveTo>
                    <a:pt x="0" y="72"/>
                  </a:moveTo>
                  <a:lnTo>
                    <a:pt x="72" y="83"/>
                  </a:lnTo>
                  <a:lnTo>
                    <a:pt x="93" y="124"/>
                  </a:lnTo>
                  <a:lnTo>
                    <a:pt x="144" y="124"/>
                  </a:lnTo>
                  <a:lnTo>
                    <a:pt x="124" y="52"/>
                  </a:lnTo>
                  <a:lnTo>
                    <a:pt x="93" y="52"/>
                  </a:lnTo>
                  <a:lnTo>
                    <a:pt x="144" y="21"/>
                  </a:lnTo>
                  <a:lnTo>
                    <a:pt x="113" y="0"/>
                  </a:lnTo>
                  <a:lnTo>
                    <a:pt x="41" y="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49"/>
            <p:cNvSpPr>
              <a:spLocks/>
            </p:cNvSpPr>
            <p:nvPr/>
          </p:nvSpPr>
          <p:spPr bwMode="auto">
            <a:xfrm>
              <a:off x="1849438" y="2817813"/>
              <a:ext cx="228600" cy="825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41"/>
                </a:cxn>
                <a:cxn ang="0">
                  <a:pos x="51" y="41"/>
                </a:cxn>
                <a:cxn ang="0">
                  <a:pos x="72" y="52"/>
                </a:cxn>
                <a:cxn ang="0">
                  <a:pos x="82" y="52"/>
                </a:cxn>
                <a:cxn ang="0">
                  <a:pos x="93" y="52"/>
                </a:cxn>
                <a:cxn ang="0">
                  <a:pos x="103" y="52"/>
                </a:cxn>
                <a:cxn ang="0">
                  <a:pos x="93" y="31"/>
                </a:cxn>
                <a:cxn ang="0">
                  <a:pos x="144" y="0"/>
                </a:cxn>
                <a:cxn ang="0">
                  <a:pos x="0" y="41"/>
                </a:cxn>
              </a:cxnLst>
              <a:rect l="0" t="0" r="r" b="b"/>
              <a:pathLst>
                <a:path w="144" h="52">
                  <a:moveTo>
                    <a:pt x="0" y="41"/>
                  </a:moveTo>
                  <a:lnTo>
                    <a:pt x="0" y="41"/>
                  </a:lnTo>
                  <a:lnTo>
                    <a:pt x="51" y="41"/>
                  </a:lnTo>
                  <a:lnTo>
                    <a:pt x="72" y="52"/>
                  </a:lnTo>
                  <a:lnTo>
                    <a:pt x="82" y="52"/>
                  </a:lnTo>
                  <a:lnTo>
                    <a:pt x="93" y="52"/>
                  </a:lnTo>
                  <a:lnTo>
                    <a:pt x="103" y="52"/>
                  </a:lnTo>
                  <a:lnTo>
                    <a:pt x="93" y="31"/>
                  </a:lnTo>
                  <a:lnTo>
                    <a:pt x="144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Freeform 53"/>
            <p:cNvSpPr>
              <a:spLocks/>
            </p:cNvSpPr>
            <p:nvPr/>
          </p:nvSpPr>
          <p:spPr bwMode="auto">
            <a:xfrm>
              <a:off x="2127250" y="3146425"/>
              <a:ext cx="525463" cy="573088"/>
            </a:xfrm>
            <a:custGeom>
              <a:avLst/>
              <a:gdLst/>
              <a:ahLst/>
              <a:cxnLst>
                <a:cxn ang="0">
                  <a:pos x="145" y="299"/>
                </a:cxn>
                <a:cxn ang="0">
                  <a:pos x="196" y="289"/>
                </a:cxn>
                <a:cxn ang="0">
                  <a:pos x="238" y="248"/>
                </a:cxn>
                <a:cxn ang="0">
                  <a:pos x="155" y="155"/>
                </a:cxn>
                <a:cxn ang="0">
                  <a:pos x="331" y="103"/>
                </a:cxn>
                <a:cxn ang="0">
                  <a:pos x="320" y="72"/>
                </a:cxn>
                <a:cxn ang="0">
                  <a:pos x="300" y="0"/>
                </a:cxn>
                <a:cxn ang="0">
                  <a:pos x="145" y="93"/>
                </a:cxn>
                <a:cxn ang="0">
                  <a:pos x="62" y="51"/>
                </a:cxn>
                <a:cxn ang="0">
                  <a:pos x="42" y="62"/>
                </a:cxn>
                <a:cxn ang="0">
                  <a:pos x="42" y="134"/>
                </a:cxn>
                <a:cxn ang="0">
                  <a:pos x="42" y="175"/>
                </a:cxn>
                <a:cxn ang="0">
                  <a:pos x="42" y="175"/>
                </a:cxn>
                <a:cxn ang="0">
                  <a:pos x="31" y="175"/>
                </a:cxn>
                <a:cxn ang="0">
                  <a:pos x="31" y="186"/>
                </a:cxn>
                <a:cxn ang="0">
                  <a:pos x="42" y="186"/>
                </a:cxn>
                <a:cxn ang="0">
                  <a:pos x="42" y="196"/>
                </a:cxn>
                <a:cxn ang="0">
                  <a:pos x="11" y="248"/>
                </a:cxn>
                <a:cxn ang="0">
                  <a:pos x="0" y="320"/>
                </a:cxn>
                <a:cxn ang="0">
                  <a:pos x="0" y="330"/>
                </a:cxn>
                <a:cxn ang="0">
                  <a:pos x="0" y="341"/>
                </a:cxn>
                <a:cxn ang="0">
                  <a:pos x="83" y="361"/>
                </a:cxn>
                <a:cxn ang="0">
                  <a:pos x="145" y="299"/>
                </a:cxn>
              </a:cxnLst>
              <a:rect l="0" t="0" r="r" b="b"/>
              <a:pathLst>
                <a:path w="331" h="361">
                  <a:moveTo>
                    <a:pt x="145" y="299"/>
                  </a:moveTo>
                  <a:lnTo>
                    <a:pt x="196" y="289"/>
                  </a:lnTo>
                  <a:lnTo>
                    <a:pt x="238" y="248"/>
                  </a:lnTo>
                  <a:lnTo>
                    <a:pt x="155" y="155"/>
                  </a:lnTo>
                  <a:lnTo>
                    <a:pt x="331" y="103"/>
                  </a:lnTo>
                  <a:lnTo>
                    <a:pt x="320" y="72"/>
                  </a:lnTo>
                  <a:lnTo>
                    <a:pt x="300" y="0"/>
                  </a:lnTo>
                  <a:lnTo>
                    <a:pt x="145" y="93"/>
                  </a:lnTo>
                  <a:lnTo>
                    <a:pt x="62" y="51"/>
                  </a:lnTo>
                  <a:lnTo>
                    <a:pt x="42" y="62"/>
                  </a:lnTo>
                  <a:lnTo>
                    <a:pt x="42" y="134"/>
                  </a:lnTo>
                  <a:lnTo>
                    <a:pt x="42" y="175"/>
                  </a:lnTo>
                  <a:lnTo>
                    <a:pt x="42" y="175"/>
                  </a:lnTo>
                  <a:lnTo>
                    <a:pt x="31" y="175"/>
                  </a:lnTo>
                  <a:lnTo>
                    <a:pt x="31" y="186"/>
                  </a:lnTo>
                  <a:lnTo>
                    <a:pt x="42" y="186"/>
                  </a:lnTo>
                  <a:lnTo>
                    <a:pt x="42" y="196"/>
                  </a:lnTo>
                  <a:lnTo>
                    <a:pt x="11" y="248"/>
                  </a:lnTo>
                  <a:lnTo>
                    <a:pt x="0" y="320"/>
                  </a:lnTo>
                  <a:lnTo>
                    <a:pt x="0" y="330"/>
                  </a:lnTo>
                  <a:lnTo>
                    <a:pt x="0" y="341"/>
                  </a:lnTo>
                  <a:lnTo>
                    <a:pt x="83" y="361"/>
                  </a:lnTo>
                  <a:lnTo>
                    <a:pt x="145" y="29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54"/>
            <p:cNvSpPr>
              <a:spLocks/>
            </p:cNvSpPr>
            <p:nvPr/>
          </p:nvSpPr>
          <p:spPr bwMode="auto">
            <a:xfrm>
              <a:off x="2225675" y="2571750"/>
              <a:ext cx="819150" cy="722313"/>
            </a:xfrm>
            <a:custGeom>
              <a:avLst/>
              <a:gdLst/>
              <a:ahLst/>
              <a:cxnLst>
                <a:cxn ang="0">
                  <a:pos x="0" y="351"/>
                </a:cxn>
                <a:cxn ang="0">
                  <a:pos x="11" y="393"/>
                </a:cxn>
                <a:cxn ang="0">
                  <a:pos x="0" y="413"/>
                </a:cxn>
                <a:cxn ang="0">
                  <a:pos x="83" y="455"/>
                </a:cxn>
                <a:cxn ang="0">
                  <a:pos x="238" y="362"/>
                </a:cxn>
                <a:cxn ang="0">
                  <a:pos x="393" y="269"/>
                </a:cxn>
                <a:cxn ang="0">
                  <a:pos x="434" y="227"/>
                </a:cxn>
                <a:cxn ang="0">
                  <a:pos x="444" y="83"/>
                </a:cxn>
                <a:cxn ang="0">
                  <a:pos x="475" y="72"/>
                </a:cxn>
                <a:cxn ang="0">
                  <a:pos x="516" y="21"/>
                </a:cxn>
                <a:cxn ang="0">
                  <a:pos x="506" y="0"/>
                </a:cxn>
                <a:cxn ang="0">
                  <a:pos x="454" y="31"/>
                </a:cxn>
                <a:cxn ang="0">
                  <a:pos x="403" y="21"/>
                </a:cxn>
                <a:cxn ang="0">
                  <a:pos x="310" y="62"/>
                </a:cxn>
                <a:cxn ang="0">
                  <a:pos x="227" y="62"/>
                </a:cxn>
                <a:cxn ang="0">
                  <a:pos x="196" y="41"/>
                </a:cxn>
                <a:cxn ang="0">
                  <a:pos x="134" y="62"/>
                </a:cxn>
                <a:cxn ang="0">
                  <a:pos x="73" y="52"/>
                </a:cxn>
                <a:cxn ang="0">
                  <a:pos x="31" y="145"/>
                </a:cxn>
                <a:cxn ang="0">
                  <a:pos x="11" y="134"/>
                </a:cxn>
                <a:cxn ang="0">
                  <a:pos x="11" y="176"/>
                </a:cxn>
                <a:cxn ang="0">
                  <a:pos x="21" y="248"/>
                </a:cxn>
                <a:cxn ang="0">
                  <a:pos x="62" y="289"/>
                </a:cxn>
                <a:cxn ang="0">
                  <a:pos x="0" y="351"/>
                </a:cxn>
              </a:cxnLst>
              <a:rect l="0" t="0" r="r" b="b"/>
              <a:pathLst>
                <a:path w="516" h="455">
                  <a:moveTo>
                    <a:pt x="0" y="351"/>
                  </a:moveTo>
                  <a:lnTo>
                    <a:pt x="11" y="393"/>
                  </a:lnTo>
                  <a:lnTo>
                    <a:pt x="0" y="413"/>
                  </a:lnTo>
                  <a:lnTo>
                    <a:pt x="83" y="455"/>
                  </a:lnTo>
                  <a:lnTo>
                    <a:pt x="238" y="362"/>
                  </a:lnTo>
                  <a:lnTo>
                    <a:pt x="393" y="269"/>
                  </a:lnTo>
                  <a:lnTo>
                    <a:pt x="434" y="227"/>
                  </a:lnTo>
                  <a:lnTo>
                    <a:pt x="444" y="83"/>
                  </a:lnTo>
                  <a:lnTo>
                    <a:pt x="475" y="72"/>
                  </a:lnTo>
                  <a:lnTo>
                    <a:pt x="516" y="21"/>
                  </a:lnTo>
                  <a:lnTo>
                    <a:pt x="506" y="0"/>
                  </a:lnTo>
                  <a:lnTo>
                    <a:pt x="454" y="31"/>
                  </a:lnTo>
                  <a:lnTo>
                    <a:pt x="403" y="21"/>
                  </a:lnTo>
                  <a:lnTo>
                    <a:pt x="310" y="62"/>
                  </a:lnTo>
                  <a:lnTo>
                    <a:pt x="227" y="62"/>
                  </a:lnTo>
                  <a:lnTo>
                    <a:pt x="196" y="41"/>
                  </a:lnTo>
                  <a:lnTo>
                    <a:pt x="134" y="62"/>
                  </a:lnTo>
                  <a:lnTo>
                    <a:pt x="73" y="52"/>
                  </a:lnTo>
                  <a:lnTo>
                    <a:pt x="31" y="145"/>
                  </a:lnTo>
                  <a:lnTo>
                    <a:pt x="11" y="134"/>
                  </a:lnTo>
                  <a:lnTo>
                    <a:pt x="11" y="176"/>
                  </a:lnTo>
                  <a:lnTo>
                    <a:pt x="21" y="248"/>
                  </a:lnTo>
                  <a:lnTo>
                    <a:pt x="62" y="289"/>
                  </a:lnTo>
                  <a:lnTo>
                    <a:pt x="0" y="35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55"/>
            <p:cNvSpPr>
              <a:spLocks/>
            </p:cNvSpPr>
            <p:nvPr/>
          </p:nvSpPr>
          <p:spPr bwMode="auto">
            <a:xfrm>
              <a:off x="1849438" y="2882900"/>
              <a:ext cx="114300" cy="3333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72" y="21"/>
                </a:cxn>
                <a:cxn ang="0">
                  <a:pos x="72" y="11"/>
                </a:cxn>
                <a:cxn ang="0">
                  <a:pos x="51" y="0"/>
                </a:cxn>
              </a:cxnLst>
              <a:rect l="0" t="0" r="r" b="b"/>
              <a:pathLst>
                <a:path w="72" h="21">
                  <a:moveTo>
                    <a:pt x="51" y="0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72" y="21"/>
                  </a:lnTo>
                  <a:lnTo>
                    <a:pt x="72" y="1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56"/>
            <p:cNvSpPr>
              <a:spLocks/>
            </p:cNvSpPr>
            <p:nvPr/>
          </p:nvSpPr>
          <p:spPr bwMode="auto">
            <a:xfrm>
              <a:off x="1997075" y="2900363"/>
              <a:ext cx="15875" cy="15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Line 57"/>
            <p:cNvSpPr>
              <a:spLocks noChangeShapeType="1"/>
            </p:cNvSpPr>
            <p:nvPr/>
          </p:nvSpPr>
          <p:spPr bwMode="auto">
            <a:xfrm>
              <a:off x="1833563" y="2882900"/>
              <a:ext cx="1588" cy="1588"/>
            </a:xfrm>
            <a:prstGeom prst="line">
              <a:avLst/>
            </a:pr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Line 58"/>
            <p:cNvSpPr>
              <a:spLocks noChangeShapeType="1"/>
            </p:cNvSpPr>
            <p:nvPr/>
          </p:nvSpPr>
          <p:spPr bwMode="auto">
            <a:xfrm>
              <a:off x="1849438" y="2882900"/>
              <a:ext cx="1588" cy="1588"/>
            </a:xfrm>
            <a:prstGeom prst="line">
              <a:avLst/>
            </a:pr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64"/>
            <p:cNvSpPr>
              <a:spLocks/>
            </p:cNvSpPr>
            <p:nvPr/>
          </p:nvSpPr>
          <p:spPr bwMode="auto">
            <a:xfrm>
              <a:off x="4094163" y="4113213"/>
              <a:ext cx="98425" cy="214313"/>
            </a:xfrm>
            <a:custGeom>
              <a:avLst/>
              <a:gdLst/>
              <a:ahLst/>
              <a:cxnLst>
                <a:cxn ang="0">
                  <a:pos x="41" y="135"/>
                </a:cxn>
                <a:cxn ang="0">
                  <a:pos x="52" y="124"/>
                </a:cxn>
                <a:cxn ang="0">
                  <a:pos x="62" y="31"/>
                </a:cxn>
                <a:cxn ang="0">
                  <a:pos x="41" y="0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21" y="135"/>
                </a:cxn>
                <a:cxn ang="0">
                  <a:pos x="41" y="135"/>
                </a:cxn>
              </a:cxnLst>
              <a:rect l="0" t="0" r="r" b="b"/>
              <a:pathLst>
                <a:path w="62" h="135">
                  <a:moveTo>
                    <a:pt x="41" y="135"/>
                  </a:moveTo>
                  <a:lnTo>
                    <a:pt x="52" y="124"/>
                  </a:lnTo>
                  <a:lnTo>
                    <a:pt x="62" y="31"/>
                  </a:lnTo>
                  <a:lnTo>
                    <a:pt x="41" y="0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21" y="135"/>
                  </a:lnTo>
                  <a:lnTo>
                    <a:pt x="41" y="13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67"/>
            <p:cNvSpPr>
              <a:spLocks/>
            </p:cNvSpPr>
            <p:nvPr/>
          </p:nvSpPr>
          <p:spPr bwMode="auto">
            <a:xfrm>
              <a:off x="2603500" y="2571750"/>
              <a:ext cx="1212850" cy="1147763"/>
            </a:xfrm>
            <a:custGeom>
              <a:avLst/>
              <a:gdLst/>
              <a:ahLst/>
              <a:cxnLst>
                <a:cxn ang="0">
                  <a:pos x="722" y="568"/>
                </a:cxn>
                <a:cxn ang="0">
                  <a:pos x="702" y="568"/>
                </a:cxn>
                <a:cxn ang="0">
                  <a:pos x="712" y="496"/>
                </a:cxn>
                <a:cxn ang="0">
                  <a:pos x="681" y="444"/>
                </a:cxn>
                <a:cxn ang="0">
                  <a:pos x="588" y="393"/>
                </a:cxn>
                <a:cxn ang="0">
                  <a:pos x="557" y="331"/>
                </a:cxn>
                <a:cxn ang="0">
                  <a:pos x="516" y="310"/>
                </a:cxn>
                <a:cxn ang="0">
                  <a:pos x="526" y="269"/>
                </a:cxn>
                <a:cxn ang="0">
                  <a:pos x="588" y="145"/>
                </a:cxn>
                <a:cxn ang="0">
                  <a:pos x="516" y="124"/>
                </a:cxn>
                <a:cxn ang="0">
                  <a:pos x="464" y="21"/>
                </a:cxn>
                <a:cxn ang="0">
                  <a:pos x="309" y="0"/>
                </a:cxn>
                <a:cxn ang="0">
                  <a:pos x="278" y="21"/>
                </a:cxn>
                <a:cxn ang="0">
                  <a:pos x="237" y="72"/>
                </a:cxn>
                <a:cxn ang="0">
                  <a:pos x="206" y="83"/>
                </a:cxn>
                <a:cxn ang="0">
                  <a:pos x="196" y="227"/>
                </a:cxn>
                <a:cxn ang="0">
                  <a:pos x="155" y="269"/>
                </a:cxn>
                <a:cxn ang="0">
                  <a:pos x="0" y="362"/>
                </a:cxn>
                <a:cxn ang="0">
                  <a:pos x="20" y="434"/>
                </a:cxn>
                <a:cxn ang="0">
                  <a:pos x="31" y="465"/>
                </a:cxn>
                <a:cxn ang="0">
                  <a:pos x="134" y="486"/>
                </a:cxn>
                <a:cxn ang="0">
                  <a:pos x="258" y="558"/>
                </a:cxn>
                <a:cxn ang="0">
                  <a:pos x="464" y="723"/>
                </a:cxn>
                <a:cxn ang="0">
                  <a:pos x="609" y="723"/>
                </a:cxn>
                <a:cxn ang="0">
                  <a:pos x="650" y="651"/>
                </a:cxn>
                <a:cxn ang="0">
                  <a:pos x="722" y="651"/>
                </a:cxn>
                <a:cxn ang="0">
                  <a:pos x="733" y="641"/>
                </a:cxn>
                <a:cxn ang="0">
                  <a:pos x="764" y="651"/>
                </a:cxn>
                <a:cxn ang="0">
                  <a:pos x="722" y="610"/>
                </a:cxn>
                <a:cxn ang="0">
                  <a:pos x="722" y="568"/>
                </a:cxn>
              </a:cxnLst>
              <a:rect l="0" t="0" r="r" b="b"/>
              <a:pathLst>
                <a:path w="764" h="723">
                  <a:moveTo>
                    <a:pt x="722" y="568"/>
                  </a:moveTo>
                  <a:lnTo>
                    <a:pt x="702" y="568"/>
                  </a:lnTo>
                  <a:lnTo>
                    <a:pt x="712" y="496"/>
                  </a:lnTo>
                  <a:lnTo>
                    <a:pt x="681" y="444"/>
                  </a:lnTo>
                  <a:lnTo>
                    <a:pt x="588" y="393"/>
                  </a:lnTo>
                  <a:lnTo>
                    <a:pt x="557" y="331"/>
                  </a:lnTo>
                  <a:lnTo>
                    <a:pt x="516" y="310"/>
                  </a:lnTo>
                  <a:lnTo>
                    <a:pt x="526" y="269"/>
                  </a:lnTo>
                  <a:lnTo>
                    <a:pt x="588" y="145"/>
                  </a:lnTo>
                  <a:lnTo>
                    <a:pt x="516" y="124"/>
                  </a:lnTo>
                  <a:lnTo>
                    <a:pt x="464" y="21"/>
                  </a:lnTo>
                  <a:lnTo>
                    <a:pt x="309" y="0"/>
                  </a:lnTo>
                  <a:lnTo>
                    <a:pt x="278" y="21"/>
                  </a:lnTo>
                  <a:lnTo>
                    <a:pt x="237" y="72"/>
                  </a:lnTo>
                  <a:lnTo>
                    <a:pt x="206" y="83"/>
                  </a:lnTo>
                  <a:lnTo>
                    <a:pt x="196" y="227"/>
                  </a:lnTo>
                  <a:lnTo>
                    <a:pt x="155" y="269"/>
                  </a:lnTo>
                  <a:lnTo>
                    <a:pt x="0" y="362"/>
                  </a:lnTo>
                  <a:lnTo>
                    <a:pt x="20" y="434"/>
                  </a:lnTo>
                  <a:lnTo>
                    <a:pt x="31" y="465"/>
                  </a:lnTo>
                  <a:lnTo>
                    <a:pt x="134" y="486"/>
                  </a:lnTo>
                  <a:lnTo>
                    <a:pt x="258" y="558"/>
                  </a:lnTo>
                  <a:lnTo>
                    <a:pt x="464" y="723"/>
                  </a:lnTo>
                  <a:lnTo>
                    <a:pt x="609" y="723"/>
                  </a:lnTo>
                  <a:lnTo>
                    <a:pt x="650" y="651"/>
                  </a:lnTo>
                  <a:lnTo>
                    <a:pt x="722" y="651"/>
                  </a:lnTo>
                  <a:lnTo>
                    <a:pt x="733" y="641"/>
                  </a:lnTo>
                  <a:lnTo>
                    <a:pt x="764" y="651"/>
                  </a:lnTo>
                  <a:lnTo>
                    <a:pt x="722" y="610"/>
                  </a:lnTo>
                  <a:lnTo>
                    <a:pt x="722" y="56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Freeform 71"/>
            <p:cNvSpPr>
              <a:spLocks/>
            </p:cNvSpPr>
            <p:nvPr/>
          </p:nvSpPr>
          <p:spPr bwMode="auto">
            <a:xfrm>
              <a:off x="2144713" y="2965450"/>
              <a:ext cx="179388" cy="212725"/>
            </a:xfrm>
            <a:custGeom>
              <a:avLst/>
              <a:gdLst/>
              <a:ahLst/>
              <a:cxnLst>
                <a:cxn ang="0">
                  <a:pos x="51" y="103"/>
                </a:cxn>
                <a:cxn ang="0">
                  <a:pos x="113" y="41"/>
                </a:cxn>
                <a:cxn ang="0">
                  <a:pos x="72" y="0"/>
                </a:cxn>
                <a:cxn ang="0">
                  <a:pos x="41" y="62"/>
                </a:cxn>
                <a:cxn ang="0">
                  <a:pos x="0" y="134"/>
                </a:cxn>
                <a:cxn ang="0">
                  <a:pos x="31" y="134"/>
                </a:cxn>
                <a:cxn ang="0">
                  <a:pos x="51" y="103"/>
                </a:cxn>
              </a:cxnLst>
              <a:rect l="0" t="0" r="r" b="b"/>
              <a:pathLst>
                <a:path w="113" h="134">
                  <a:moveTo>
                    <a:pt x="51" y="103"/>
                  </a:moveTo>
                  <a:lnTo>
                    <a:pt x="113" y="41"/>
                  </a:lnTo>
                  <a:lnTo>
                    <a:pt x="72" y="0"/>
                  </a:lnTo>
                  <a:lnTo>
                    <a:pt x="41" y="62"/>
                  </a:lnTo>
                  <a:lnTo>
                    <a:pt x="0" y="134"/>
                  </a:lnTo>
                  <a:lnTo>
                    <a:pt x="31" y="134"/>
                  </a:lnTo>
                  <a:lnTo>
                    <a:pt x="51" y="1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Freeform 73"/>
            <p:cNvSpPr>
              <a:spLocks/>
            </p:cNvSpPr>
            <p:nvPr/>
          </p:nvSpPr>
          <p:spPr bwMode="auto">
            <a:xfrm>
              <a:off x="2028825" y="3128963"/>
              <a:ext cx="214313" cy="541338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93" y="197"/>
                </a:cxn>
                <a:cxn ang="0">
                  <a:pos x="93" y="197"/>
                </a:cxn>
                <a:cxn ang="0">
                  <a:pos x="93" y="186"/>
                </a:cxn>
                <a:cxn ang="0">
                  <a:pos x="104" y="186"/>
                </a:cxn>
                <a:cxn ang="0">
                  <a:pos x="93" y="166"/>
                </a:cxn>
                <a:cxn ang="0">
                  <a:pos x="104" y="145"/>
                </a:cxn>
                <a:cxn ang="0">
                  <a:pos x="104" y="73"/>
                </a:cxn>
                <a:cxn ang="0">
                  <a:pos x="124" y="62"/>
                </a:cxn>
                <a:cxn ang="0">
                  <a:pos x="135" y="42"/>
                </a:cxn>
                <a:cxn ang="0">
                  <a:pos x="124" y="0"/>
                </a:cxn>
                <a:cxn ang="0">
                  <a:pos x="104" y="31"/>
                </a:cxn>
                <a:cxn ang="0">
                  <a:pos x="73" y="31"/>
                </a:cxn>
                <a:cxn ang="0">
                  <a:pos x="52" y="104"/>
                </a:cxn>
                <a:cxn ang="0">
                  <a:pos x="0" y="186"/>
                </a:cxn>
                <a:cxn ang="0">
                  <a:pos x="52" y="321"/>
                </a:cxn>
                <a:cxn ang="0">
                  <a:pos x="52" y="341"/>
                </a:cxn>
                <a:cxn ang="0">
                  <a:pos x="62" y="341"/>
                </a:cxn>
                <a:cxn ang="0">
                  <a:pos x="62" y="331"/>
                </a:cxn>
                <a:cxn ang="0">
                  <a:pos x="73" y="259"/>
                </a:cxn>
                <a:cxn ang="0">
                  <a:pos x="104" y="207"/>
                </a:cxn>
              </a:cxnLst>
              <a:rect l="0" t="0" r="r" b="b"/>
              <a:pathLst>
                <a:path w="135" h="341">
                  <a:moveTo>
                    <a:pt x="104" y="207"/>
                  </a:moveTo>
                  <a:lnTo>
                    <a:pt x="93" y="197"/>
                  </a:lnTo>
                  <a:lnTo>
                    <a:pt x="93" y="197"/>
                  </a:lnTo>
                  <a:lnTo>
                    <a:pt x="93" y="186"/>
                  </a:lnTo>
                  <a:lnTo>
                    <a:pt x="104" y="186"/>
                  </a:lnTo>
                  <a:lnTo>
                    <a:pt x="93" y="166"/>
                  </a:lnTo>
                  <a:lnTo>
                    <a:pt x="104" y="145"/>
                  </a:lnTo>
                  <a:lnTo>
                    <a:pt x="104" y="73"/>
                  </a:lnTo>
                  <a:lnTo>
                    <a:pt x="124" y="62"/>
                  </a:lnTo>
                  <a:lnTo>
                    <a:pt x="135" y="42"/>
                  </a:lnTo>
                  <a:lnTo>
                    <a:pt x="124" y="0"/>
                  </a:lnTo>
                  <a:lnTo>
                    <a:pt x="104" y="31"/>
                  </a:lnTo>
                  <a:lnTo>
                    <a:pt x="73" y="31"/>
                  </a:lnTo>
                  <a:lnTo>
                    <a:pt x="52" y="104"/>
                  </a:lnTo>
                  <a:lnTo>
                    <a:pt x="0" y="186"/>
                  </a:lnTo>
                  <a:lnTo>
                    <a:pt x="52" y="321"/>
                  </a:lnTo>
                  <a:lnTo>
                    <a:pt x="52" y="341"/>
                  </a:lnTo>
                  <a:lnTo>
                    <a:pt x="62" y="341"/>
                  </a:lnTo>
                  <a:lnTo>
                    <a:pt x="62" y="331"/>
                  </a:lnTo>
                  <a:lnTo>
                    <a:pt x="73" y="259"/>
                  </a:lnTo>
                  <a:lnTo>
                    <a:pt x="104" y="20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78"/>
            <p:cNvSpPr>
              <a:spLocks/>
            </p:cNvSpPr>
            <p:nvPr/>
          </p:nvSpPr>
          <p:spPr bwMode="auto">
            <a:xfrm>
              <a:off x="849313" y="3375025"/>
              <a:ext cx="1508125" cy="1296988"/>
            </a:xfrm>
            <a:custGeom>
              <a:avLst/>
              <a:gdLst/>
              <a:ahLst/>
              <a:cxnLst>
                <a:cxn ang="0">
                  <a:pos x="743" y="31"/>
                </a:cxn>
                <a:cxn ang="0">
                  <a:pos x="702" y="52"/>
                </a:cxn>
                <a:cxn ang="0">
                  <a:pos x="661" y="31"/>
                </a:cxn>
                <a:cxn ang="0">
                  <a:pos x="578" y="52"/>
                </a:cxn>
                <a:cxn ang="0">
                  <a:pos x="537" y="21"/>
                </a:cxn>
                <a:cxn ang="0">
                  <a:pos x="444" y="11"/>
                </a:cxn>
                <a:cxn ang="0">
                  <a:pos x="341" y="73"/>
                </a:cxn>
                <a:cxn ang="0">
                  <a:pos x="207" y="31"/>
                </a:cxn>
                <a:cxn ang="0">
                  <a:pos x="31" y="0"/>
                </a:cxn>
                <a:cxn ang="0">
                  <a:pos x="11" y="21"/>
                </a:cxn>
                <a:cxn ang="0">
                  <a:pos x="21" y="73"/>
                </a:cxn>
                <a:cxn ang="0">
                  <a:pos x="0" y="124"/>
                </a:cxn>
                <a:cxn ang="0">
                  <a:pos x="21" y="217"/>
                </a:cxn>
                <a:cxn ang="0">
                  <a:pos x="21" y="817"/>
                </a:cxn>
                <a:cxn ang="0">
                  <a:pos x="516" y="817"/>
                </a:cxn>
                <a:cxn ang="0">
                  <a:pos x="950" y="817"/>
                </a:cxn>
                <a:cxn ang="0">
                  <a:pos x="867" y="734"/>
                </a:cxn>
                <a:cxn ang="0">
                  <a:pos x="847" y="651"/>
                </a:cxn>
                <a:cxn ang="0">
                  <a:pos x="733" y="434"/>
                </a:cxn>
                <a:cxn ang="0">
                  <a:pos x="702" y="331"/>
                </a:cxn>
                <a:cxn ang="0">
                  <a:pos x="620" y="228"/>
                </a:cxn>
                <a:cxn ang="0">
                  <a:pos x="599" y="176"/>
                </a:cxn>
                <a:cxn ang="0">
                  <a:pos x="609" y="145"/>
                </a:cxn>
                <a:cxn ang="0">
                  <a:pos x="661" y="228"/>
                </a:cxn>
                <a:cxn ang="0">
                  <a:pos x="671" y="269"/>
                </a:cxn>
                <a:cxn ang="0">
                  <a:pos x="743" y="341"/>
                </a:cxn>
                <a:cxn ang="0">
                  <a:pos x="795" y="186"/>
                </a:cxn>
                <a:cxn ang="0">
                  <a:pos x="795" y="166"/>
                </a:cxn>
                <a:cxn ang="0">
                  <a:pos x="743" y="31"/>
                </a:cxn>
              </a:cxnLst>
              <a:rect l="0" t="0" r="r" b="b"/>
              <a:pathLst>
                <a:path w="950" h="817">
                  <a:moveTo>
                    <a:pt x="743" y="31"/>
                  </a:moveTo>
                  <a:lnTo>
                    <a:pt x="702" y="52"/>
                  </a:lnTo>
                  <a:lnTo>
                    <a:pt x="661" y="31"/>
                  </a:lnTo>
                  <a:lnTo>
                    <a:pt x="578" y="52"/>
                  </a:lnTo>
                  <a:lnTo>
                    <a:pt x="537" y="21"/>
                  </a:lnTo>
                  <a:lnTo>
                    <a:pt x="444" y="11"/>
                  </a:lnTo>
                  <a:lnTo>
                    <a:pt x="341" y="73"/>
                  </a:lnTo>
                  <a:lnTo>
                    <a:pt x="207" y="31"/>
                  </a:lnTo>
                  <a:lnTo>
                    <a:pt x="31" y="0"/>
                  </a:lnTo>
                  <a:lnTo>
                    <a:pt x="11" y="21"/>
                  </a:lnTo>
                  <a:lnTo>
                    <a:pt x="21" y="73"/>
                  </a:lnTo>
                  <a:lnTo>
                    <a:pt x="0" y="124"/>
                  </a:lnTo>
                  <a:lnTo>
                    <a:pt x="21" y="217"/>
                  </a:lnTo>
                  <a:lnTo>
                    <a:pt x="21" y="817"/>
                  </a:lnTo>
                  <a:lnTo>
                    <a:pt x="516" y="817"/>
                  </a:lnTo>
                  <a:lnTo>
                    <a:pt x="950" y="817"/>
                  </a:lnTo>
                  <a:lnTo>
                    <a:pt x="867" y="734"/>
                  </a:lnTo>
                  <a:lnTo>
                    <a:pt x="847" y="651"/>
                  </a:lnTo>
                  <a:lnTo>
                    <a:pt x="733" y="434"/>
                  </a:lnTo>
                  <a:lnTo>
                    <a:pt x="702" y="331"/>
                  </a:lnTo>
                  <a:lnTo>
                    <a:pt x="620" y="228"/>
                  </a:lnTo>
                  <a:lnTo>
                    <a:pt x="599" y="176"/>
                  </a:lnTo>
                  <a:lnTo>
                    <a:pt x="609" y="145"/>
                  </a:lnTo>
                  <a:lnTo>
                    <a:pt x="661" y="228"/>
                  </a:lnTo>
                  <a:lnTo>
                    <a:pt x="671" y="269"/>
                  </a:lnTo>
                  <a:lnTo>
                    <a:pt x="743" y="341"/>
                  </a:lnTo>
                  <a:lnTo>
                    <a:pt x="795" y="186"/>
                  </a:lnTo>
                  <a:lnTo>
                    <a:pt x="795" y="166"/>
                  </a:lnTo>
                  <a:lnTo>
                    <a:pt x="743" y="3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2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 (</a:t>
            </a:r>
            <a:r>
              <a:rPr lang="en-US" altLang="zh-CN" dirty="0" smtClean="0"/>
              <a:t>II)</a:t>
            </a:r>
            <a:endParaRPr lang="en-US" altLang="zh-CN" dirty="0"/>
          </a:p>
        </p:txBody>
      </p:sp>
      <p:grpSp>
        <p:nvGrpSpPr>
          <p:cNvPr id="36" name="组合 35"/>
          <p:cNvGrpSpPr/>
          <p:nvPr/>
        </p:nvGrpSpPr>
        <p:grpSpPr>
          <a:xfrm>
            <a:off x="930078" y="1009195"/>
            <a:ext cx="7242322" cy="4076379"/>
            <a:chOff x="165417" y="1300709"/>
            <a:chExt cx="8748489" cy="4924133"/>
          </a:xfrm>
        </p:grpSpPr>
        <p:grpSp>
          <p:nvGrpSpPr>
            <p:cNvPr id="37" name="组合 36"/>
            <p:cNvGrpSpPr/>
            <p:nvPr/>
          </p:nvGrpSpPr>
          <p:grpSpPr>
            <a:xfrm>
              <a:off x="2163525" y="1924049"/>
              <a:ext cx="4818063" cy="3986213"/>
              <a:chOff x="2163525" y="1924049"/>
              <a:chExt cx="4818063" cy="3986213"/>
            </a:xfrm>
          </p:grpSpPr>
          <p:sp>
            <p:nvSpPr>
              <p:cNvPr id="85" name="Rectangle 6"/>
              <p:cNvSpPr>
                <a:spLocks noChangeArrowheads="1"/>
              </p:cNvSpPr>
              <p:nvPr/>
            </p:nvSpPr>
            <p:spPr bwMode="auto">
              <a:xfrm>
                <a:off x="3277950" y="2941637"/>
                <a:ext cx="15875" cy="15875"/>
              </a:xfrm>
              <a:prstGeom prst="rect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3293825" y="2941637"/>
                <a:ext cx="17463" cy="158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0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0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Freeform 8"/>
              <p:cNvSpPr>
                <a:spLocks/>
              </p:cNvSpPr>
              <p:nvPr/>
            </p:nvSpPr>
            <p:spPr bwMode="auto">
              <a:xfrm>
                <a:off x="3163650" y="2990849"/>
                <a:ext cx="15875" cy="15875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0" y="10"/>
                  </a:cxn>
                  <a:cxn ang="0">
                    <a:pos x="10" y="0"/>
                  </a:cxn>
                  <a:cxn ang="0">
                    <a:pos x="0" y="10"/>
                  </a:cxn>
                </a:cxnLst>
                <a:rect l="0" t="0" r="r" b="b"/>
                <a:pathLst>
                  <a:path w="10" h="10">
                    <a:moveTo>
                      <a:pt x="0" y="10"/>
                    </a:moveTo>
                    <a:lnTo>
                      <a:pt x="10" y="10"/>
                    </a:lnTo>
                    <a:lnTo>
                      <a:pt x="1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23"/>
              <p:cNvSpPr>
                <a:spLocks/>
              </p:cNvSpPr>
              <p:nvPr/>
            </p:nvSpPr>
            <p:spPr bwMode="auto">
              <a:xfrm>
                <a:off x="6079887" y="4122737"/>
                <a:ext cx="33338" cy="114300"/>
              </a:xfrm>
              <a:custGeom>
                <a:avLst/>
                <a:gdLst/>
                <a:ahLst/>
                <a:cxnLst>
                  <a:cxn ang="0">
                    <a:pos x="10" y="72"/>
                  </a:cxn>
                  <a:cxn ang="0">
                    <a:pos x="21" y="0"/>
                  </a:cxn>
                  <a:cxn ang="0">
                    <a:pos x="0" y="31"/>
                  </a:cxn>
                  <a:cxn ang="0">
                    <a:pos x="0" y="62"/>
                  </a:cxn>
                  <a:cxn ang="0">
                    <a:pos x="10" y="72"/>
                  </a:cxn>
                </a:cxnLst>
                <a:rect l="0" t="0" r="r" b="b"/>
                <a:pathLst>
                  <a:path w="21" h="72">
                    <a:moveTo>
                      <a:pt x="10" y="72"/>
                    </a:moveTo>
                    <a:lnTo>
                      <a:pt x="21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10" y="72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24"/>
              <p:cNvSpPr>
                <a:spLocks/>
              </p:cNvSpPr>
              <p:nvPr/>
            </p:nvSpPr>
            <p:spPr bwMode="auto">
              <a:xfrm>
                <a:off x="5571887" y="4319587"/>
                <a:ext cx="966788" cy="1082675"/>
              </a:xfrm>
              <a:custGeom>
                <a:avLst/>
                <a:gdLst/>
                <a:ahLst/>
                <a:cxnLst>
                  <a:cxn ang="0">
                    <a:pos x="289" y="62"/>
                  </a:cxn>
                  <a:cxn ang="0">
                    <a:pos x="248" y="186"/>
                  </a:cxn>
                  <a:cxn ang="0">
                    <a:pos x="279" y="248"/>
                  </a:cxn>
                  <a:cxn ang="0">
                    <a:pos x="227" y="413"/>
                  </a:cxn>
                  <a:cxn ang="0">
                    <a:pos x="0" y="496"/>
                  </a:cxn>
                  <a:cxn ang="0">
                    <a:pos x="52" y="630"/>
                  </a:cxn>
                  <a:cxn ang="0">
                    <a:pos x="83" y="682"/>
                  </a:cxn>
                  <a:cxn ang="0">
                    <a:pos x="165" y="651"/>
                  </a:cxn>
                  <a:cxn ang="0">
                    <a:pos x="238" y="651"/>
                  </a:cxn>
                  <a:cxn ang="0">
                    <a:pos x="269" y="578"/>
                  </a:cxn>
                  <a:cxn ang="0">
                    <a:pos x="341" y="578"/>
                  </a:cxn>
                  <a:cxn ang="0">
                    <a:pos x="361" y="516"/>
                  </a:cxn>
                  <a:cxn ang="0">
                    <a:pos x="454" y="485"/>
                  </a:cxn>
                  <a:cxn ang="0">
                    <a:pos x="444" y="434"/>
                  </a:cxn>
                  <a:cxn ang="0">
                    <a:pos x="475" y="361"/>
                  </a:cxn>
                  <a:cxn ang="0">
                    <a:pos x="516" y="382"/>
                  </a:cxn>
                  <a:cxn ang="0">
                    <a:pos x="516" y="341"/>
                  </a:cxn>
                  <a:cxn ang="0">
                    <a:pos x="578" y="289"/>
                  </a:cxn>
                  <a:cxn ang="0">
                    <a:pos x="609" y="227"/>
                  </a:cxn>
                  <a:cxn ang="0">
                    <a:pos x="527" y="124"/>
                  </a:cxn>
                  <a:cxn ang="0">
                    <a:pos x="403" y="82"/>
                  </a:cxn>
                  <a:cxn ang="0">
                    <a:pos x="341" y="0"/>
                  </a:cxn>
                  <a:cxn ang="0">
                    <a:pos x="289" y="10"/>
                  </a:cxn>
                  <a:cxn ang="0">
                    <a:pos x="289" y="62"/>
                  </a:cxn>
                </a:cxnLst>
                <a:rect l="0" t="0" r="r" b="b"/>
                <a:pathLst>
                  <a:path w="609" h="682">
                    <a:moveTo>
                      <a:pt x="289" y="62"/>
                    </a:moveTo>
                    <a:lnTo>
                      <a:pt x="248" y="186"/>
                    </a:lnTo>
                    <a:lnTo>
                      <a:pt x="279" y="248"/>
                    </a:lnTo>
                    <a:lnTo>
                      <a:pt x="227" y="413"/>
                    </a:lnTo>
                    <a:lnTo>
                      <a:pt x="0" y="496"/>
                    </a:lnTo>
                    <a:lnTo>
                      <a:pt x="52" y="630"/>
                    </a:lnTo>
                    <a:lnTo>
                      <a:pt x="83" y="682"/>
                    </a:lnTo>
                    <a:lnTo>
                      <a:pt x="165" y="651"/>
                    </a:lnTo>
                    <a:lnTo>
                      <a:pt x="238" y="651"/>
                    </a:lnTo>
                    <a:lnTo>
                      <a:pt x="269" y="578"/>
                    </a:lnTo>
                    <a:lnTo>
                      <a:pt x="341" y="578"/>
                    </a:lnTo>
                    <a:lnTo>
                      <a:pt x="361" y="516"/>
                    </a:lnTo>
                    <a:lnTo>
                      <a:pt x="454" y="485"/>
                    </a:lnTo>
                    <a:lnTo>
                      <a:pt x="444" y="434"/>
                    </a:lnTo>
                    <a:lnTo>
                      <a:pt x="475" y="361"/>
                    </a:lnTo>
                    <a:lnTo>
                      <a:pt x="516" y="382"/>
                    </a:lnTo>
                    <a:lnTo>
                      <a:pt x="516" y="341"/>
                    </a:lnTo>
                    <a:lnTo>
                      <a:pt x="578" y="289"/>
                    </a:lnTo>
                    <a:lnTo>
                      <a:pt x="609" y="227"/>
                    </a:lnTo>
                    <a:lnTo>
                      <a:pt x="527" y="124"/>
                    </a:lnTo>
                    <a:lnTo>
                      <a:pt x="403" y="82"/>
                    </a:lnTo>
                    <a:lnTo>
                      <a:pt x="341" y="0"/>
                    </a:lnTo>
                    <a:lnTo>
                      <a:pt x="289" y="10"/>
                    </a:lnTo>
                    <a:lnTo>
                      <a:pt x="289" y="62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25"/>
              <p:cNvSpPr>
                <a:spLocks/>
              </p:cNvSpPr>
              <p:nvPr/>
            </p:nvSpPr>
            <p:spPr bwMode="auto">
              <a:xfrm>
                <a:off x="6095762" y="4270374"/>
                <a:ext cx="17463" cy="15875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lnTo>
                      <a:pt x="0" y="1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26"/>
              <p:cNvSpPr>
                <a:spLocks/>
              </p:cNvSpPr>
              <p:nvPr/>
            </p:nvSpPr>
            <p:spPr bwMode="auto">
              <a:xfrm>
                <a:off x="2327037" y="1924049"/>
                <a:ext cx="2343150" cy="919163"/>
              </a:xfrm>
              <a:custGeom>
                <a:avLst/>
                <a:gdLst/>
                <a:ahLst/>
                <a:cxnLst>
                  <a:cxn ang="0">
                    <a:pos x="898" y="496"/>
                  </a:cxn>
                  <a:cxn ang="0">
                    <a:pos x="991" y="496"/>
                  </a:cxn>
                  <a:cxn ang="0">
                    <a:pos x="1167" y="455"/>
                  </a:cxn>
                  <a:cxn ang="0">
                    <a:pos x="1270" y="434"/>
                  </a:cxn>
                  <a:cxn ang="0">
                    <a:pos x="1311" y="434"/>
                  </a:cxn>
                  <a:cxn ang="0">
                    <a:pos x="1456" y="403"/>
                  </a:cxn>
                  <a:cxn ang="0">
                    <a:pos x="1435" y="300"/>
                  </a:cxn>
                  <a:cxn ang="0">
                    <a:pos x="1476" y="227"/>
                  </a:cxn>
                  <a:cxn ang="0">
                    <a:pos x="1435" y="186"/>
                  </a:cxn>
                  <a:cxn ang="0">
                    <a:pos x="1394" y="134"/>
                  </a:cxn>
                  <a:cxn ang="0">
                    <a:pos x="1322" y="52"/>
                  </a:cxn>
                  <a:cxn ang="0">
                    <a:pos x="1218" y="52"/>
                  </a:cxn>
                  <a:cxn ang="0">
                    <a:pos x="1053" y="93"/>
                  </a:cxn>
                  <a:cxn ang="0">
                    <a:pos x="909" y="103"/>
                  </a:cxn>
                  <a:cxn ang="0">
                    <a:pos x="723" y="41"/>
                  </a:cxn>
                  <a:cxn ang="0">
                    <a:pos x="578" y="10"/>
                  </a:cxn>
                  <a:cxn ang="0">
                    <a:pos x="413" y="93"/>
                  </a:cxn>
                  <a:cxn ang="0">
                    <a:pos x="248" y="155"/>
                  </a:cxn>
                  <a:cxn ang="0">
                    <a:pos x="93" y="134"/>
                  </a:cxn>
                  <a:cxn ang="0">
                    <a:pos x="217" y="103"/>
                  </a:cxn>
                  <a:cxn ang="0">
                    <a:pos x="166" y="41"/>
                  </a:cxn>
                  <a:cxn ang="0">
                    <a:pos x="83" y="0"/>
                  </a:cxn>
                  <a:cxn ang="0">
                    <a:pos x="52" y="62"/>
                  </a:cxn>
                  <a:cxn ang="0">
                    <a:pos x="62" y="145"/>
                  </a:cxn>
                  <a:cxn ang="0">
                    <a:pos x="52" y="165"/>
                  </a:cxn>
                  <a:cxn ang="0">
                    <a:pos x="11" y="248"/>
                  </a:cxn>
                  <a:cxn ang="0">
                    <a:pos x="42" y="258"/>
                  </a:cxn>
                  <a:cxn ang="0">
                    <a:pos x="73" y="341"/>
                  </a:cxn>
                  <a:cxn ang="0">
                    <a:pos x="93" y="382"/>
                  </a:cxn>
                  <a:cxn ang="0">
                    <a:pos x="135" y="465"/>
                  </a:cxn>
                  <a:cxn ang="0">
                    <a:pos x="238" y="496"/>
                  </a:cxn>
                  <a:cxn ang="0">
                    <a:pos x="341" y="537"/>
                  </a:cxn>
                  <a:cxn ang="0">
                    <a:pos x="475" y="506"/>
                  </a:cxn>
                  <a:cxn ang="0">
                    <a:pos x="589" y="548"/>
                  </a:cxn>
                  <a:cxn ang="0">
                    <a:pos x="733" y="506"/>
                  </a:cxn>
                  <a:cxn ang="0">
                    <a:pos x="795" y="506"/>
                  </a:cxn>
                  <a:cxn ang="0">
                    <a:pos x="775" y="568"/>
                  </a:cxn>
                  <a:cxn ang="0">
                    <a:pos x="837" y="486"/>
                  </a:cxn>
                </a:cxnLst>
                <a:rect l="0" t="0" r="r" b="b"/>
                <a:pathLst>
                  <a:path w="1476" h="579">
                    <a:moveTo>
                      <a:pt x="837" y="486"/>
                    </a:moveTo>
                    <a:lnTo>
                      <a:pt x="898" y="496"/>
                    </a:lnTo>
                    <a:lnTo>
                      <a:pt x="960" y="475"/>
                    </a:lnTo>
                    <a:lnTo>
                      <a:pt x="991" y="496"/>
                    </a:lnTo>
                    <a:lnTo>
                      <a:pt x="1074" y="496"/>
                    </a:lnTo>
                    <a:lnTo>
                      <a:pt x="1167" y="455"/>
                    </a:lnTo>
                    <a:lnTo>
                      <a:pt x="1218" y="465"/>
                    </a:lnTo>
                    <a:lnTo>
                      <a:pt x="1270" y="434"/>
                    </a:lnTo>
                    <a:lnTo>
                      <a:pt x="1280" y="455"/>
                    </a:lnTo>
                    <a:lnTo>
                      <a:pt x="1311" y="434"/>
                    </a:lnTo>
                    <a:lnTo>
                      <a:pt x="1466" y="455"/>
                    </a:lnTo>
                    <a:lnTo>
                      <a:pt x="1456" y="403"/>
                    </a:lnTo>
                    <a:lnTo>
                      <a:pt x="1425" y="382"/>
                    </a:lnTo>
                    <a:lnTo>
                      <a:pt x="1435" y="300"/>
                    </a:lnTo>
                    <a:lnTo>
                      <a:pt x="1415" y="248"/>
                    </a:lnTo>
                    <a:lnTo>
                      <a:pt x="1476" y="227"/>
                    </a:lnTo>
                    <a:lnTo>
                      <a:pt x="1476" y="227"/>
                    </a:lnTo>
                    <a:lnTo>
                      <a:pt x="1435" y="186"/>
                    </a:lnTo>
                    <a:lnTo>
                      <a:pt x="1384" y="186"/>
                    </a:lnTo>
                    <a:lnTo>
                      <a:pt x="1394" y="134"/>
                    </a:lnTo>
                    <a:lnTo>
                      <a:pt x="1363" y="93"/>
                    </a:lnTo>
                    <a:lnTo>
                      <a:pt x="1322" y="52"/>
                    </a:lnTo>
                    <a:lnTo>
                      <a:pt x="1291" y="62"/>
                    </a:lnTo>
                    <a:lnTo>
                      <a:pt x="1218" y="52"/>
                    </a:lnTo>
                    <a:lnTo>
                      <a:pt x="1105" y="114"/>
                    </a:lnTo>
                    <a:lnTo>
                      <a:pt x="1053" y="93"/>
                    </a:lnTo>
                    <a:lnTo>
                      <a:pt x="971" y="114"/>
                    </a:lnTo>
                    <a:lnTo>
                      <a:pt x="909" y="103"/>
                    </a:lnTo>
                    <a:lnTo>
                      <a:pt x="785" y="31"/>
                    </a:lnTo>
                    <a:lnTo>
                      <a:pt x="723" y="41"/>
                    </a:lnTo>
                    <a:lnTo>
                      <a:pt x="682" y="10"/>
                    </a:lnTo>
                    <a:lnTo>
                      <a:pt x="578" y="10"/>
                    </a:lnTo>
                    <a:lnTo>
                      <a:pt x="496" y="31"/>
                    </a:lnTo>
                    <a:lnTo>
                      <a:pt x="413" y="93"/>
                    </a:lnTo>
                    <a:lnTo>
                      <a:pt x="248" y="83"/>
                    </a:lnTo>
                    <a:lnTo>
                      <a:pt x="248" y="155"/>
                    </a:lnTo>
                    <a:lnTo>
                      <a:pt x="62" y="155"/>
                    </a:lnTo>
                    <a:lnTo>
                      <a:pt x="93" y="134"/>
                    </a:lnTo>
                    <a:lnTo>
                      <a:pt x="114" y="103"/>
                    </a:lnTo>
                    <a:lnTo>
                      <a:pt x="217" y="103"/>
                    </a:lnTo>
                    <a:lnTo>
                      <a:pt x="248" y="83"/>
                    </a:lnTo>
                    <a:lnTo>
                      <a:pt x="166" y="41"/>
                    </a:lnTo>
                    <a:lnTo>
                      <a:pt x="155" y="10"/>
                    </a:lnTo>
                    <a:lnTo>
                      <a:pt x="83" y="0"/>
                    </a:lnTo>
                    <a:lnTo>
                      <a:pt x="21" y="41"/>
                    </a:lnTo>
                    <a:lnTo>
                      <a:pt x="52" y="62"/>
                    </a:lnTo>
                    <a:lnTo>
                      <a:pt x="0" y="124"/>
                    </a:lnTo>
                    <a:lnTo>
                      <a:pt x="62" y="145"/>
                    </a:lnTo>
                    <a:lnTo>
                      <a:pt x="11" y="186"/>
                    </a:lnTo>
                    <a:lnTo>
                      <a:pt x="52" y="165"/>
                    </a:lnTo>
                    <a:lnTo>
                      <a:pt x="11" y="196"/>
                    </a:lnTo>
                    <a:lnTo>
                      <a:pt x="11" y="248"/>
                    </a:lnTo>
                    <a:lnTo>
                      <a:pt x="62" y="238"/>
                    </a:lnTo>
                    <a:lnTo>
                      <a:pt x="42" y="258"/>
                    </a:lnTo>
                    <a:lnTo>
                      <a:pt x="83" y="300"/>
                    </a:lnTo>
                    <a:lnTo>
                      <a:pt x="73" y="341"/>
                    </a:lnTo>
                    <a:lnTo>
                      <a:pt x="21" y="351"/>
                    </a:lnTo>
                    <a:lnTo>
                      <a:pt x="93" y="382"/>
                    </a:lnTo>
                    <a:lnTo>
                      <a:pt x="93" y="434"/>
                    </a:lnTo>
                    <a:lnTo>
                      <a:pt x="135" y="465"/>
                    </a:lnTo>
                    <a:lnTo>
                      <a:pt x="176" y="465"/>
                    </a:lnTo>
                    <a:lnTo>
                      <a:pt x="238" y="496"/>
                    </a:lnTo>
                    <a:lnTo>
                      <a:pt x="289" y="548"/>
                    </a:lnTo>
                    <a:lnTo>
                      <a:pt x="341" y="537"/>
                    </a:lnTo>
                    <a:lnTo>
                      <a:pt x="372" y="475"/>
                    </a:lnTo>
                    <a:lnTo>
                      <a:pt x="475" y="506"/>
                    </a:lnTo>
                    <a:lnTo>
                      <a:pt x="537" y="558"/>
                    </a:lnTo>
                    <a:lnTo>
                      <a:pt x="589" y="548"/>
                    </a:lnTo>
                    <a:lnTo>
                      <a:pt x="671" y="496"/>
                    </a:lnTo>
                    <a:lnTo>
                      <a:pt x="733" y="506"/>
                    </a:lnTo>
                    <a:lnTo>
                      <a:pt x="785" y="475"/>
                    </a:lnTo>
                    <a:lnTo>
                      <a:pt x="795" y="506"/>
                    </a:lnTo>
                    <a:lnTo>
                      <a:pt x="764" y="527"/>
                    </a:lnTo>
                    <a:lnTo>
                      <a:pt x="775" y="568"/>
                    </a:lnTo>
                    <a:lnTo>
                      <a:pt x="795" y="579"/>
                    </a:lnTo>
                    <a:lnTo>
                      <a:pt x="837" y="486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>
                <a:off x="5375037" y="4154487"/>
                <a:ext cx="17463" cy="49213"/>
              </a:xfrm>
              <a:custGeom>
                <a:avLst/>
                <a:gdLst/>
                <a:ahLst/>
                <a:cxnLst>
                  <a:cxn ang="0">
                    <a:pos x="11" y="31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21"/>
                  </a:cxn>
                  <a:cxn ang="0">
                    <a:pos x="11" y="31"/>
                  </a:cxn>
                </a:cxnLst>
                <a:rect l="0" t="0" r="r" b="b"/>
                <a:pathLst>
                  <a:path w="11" h="31">
                    <a:moveTo>
                      <a:pt x="11" y="31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21"/>
                    </a:lnTo>
                    <a:lnTo>
                      <a:pt x="11" y="31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>
                <a:off x="3293825" y="2941637"/>
                <a:ext cx="33338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0"/>
                  </a:cxn>
                  <a:cxn ang="0">
                    <a:pos x="21" y="1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0">
                    <a:moveTo>
                      <a:pt x="0" y="0"/>
                    </a:moveTo>
                    <a:lnTo>
                      <a:pt x="11" y="10"/>
                    </a:lnTo>
                    <a:lnTo>
                      <a:pt x="21" y="1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>
                <a:off x="3114437" y="2924174"/>
                <a:ext cx="163513" cy="8255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0" y="11"/>
                  </a:cxn>
                  <a:cxn ang="0">
                    <a:pos x="31" y="52"/>
                  </a:cxn>
                  <a:cxn ang="0">
                    <a:pos x="41" y="42"/>
                  </a:cxn>
                  <a:cxn ang="0">
                    <a:pos x="41" y="52"/>
                  </a:cxn>
                  <a:cxn ang="0">
                    <a:pos x="52" y="52"/>
                  </a:cxn>
                  <a:cxn ang="0">
                    <a:pos x="103" y="31"/>
                  </a:cxn>
                  <a:cxn ang="0">
                    <a:pos x="103" y="21"/>
                  </a:cxn>
                  <a:cxn ang="0">
                    <a:pos x="82" y="0"/>
                  </a:cxn>
                  <a:cxn ang="0">
                    <a:pos x="31" y="0"/>
                  </a:cxn>
                </a:cxnLst>
                <a:rect l="0" t="0" r="r" b="b"/>
                <a:pathLst>
                  <a:path w="103" h="52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0" y="11"/>
                    </a:lnTo>
                    <a:lnTo>
                      <a:pt x="31" y="52"/>
                    </a:lnTo>
                    <a:lnTo>
                      <a:pt x="41" y="42"/>
                    </a:lnTo>
                    <a:lnTo>
                      <a:pt x="41" y="52"/>
                    </a:lnTo>
                    <a:lnTo>
                      <a:pt x="52" y="52"/>
                    </a:lnTo>
                    <a:lnTo>
                      <a:pt x="103" y="31"/>
                    </a:lnTo>
                    <a:lnTo>
                      <a:pt x="103" y="21"/>
                    </a:lnTo>
                    <a:lnTo>
                      <a:pt x="82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Line 31"/>
              <p:cNvSpPr>
                <a:spLocks noChangeShapeType="1"/>
              </p:cNvSpPr>
              <p:nvPr/>
            </p:nvSpPr>
            <p:spPr bwMode="auto">
              <a:xfrm>
                <a:off x="3293825" y="2941637"/>
                <a:ext cx="1588" cy="15875"/>
              </a:xfrm>
              <a:prstGeom prst="line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Line 32"/>
              <p:cNvSpPr>
                <a:spLocks noChangeShapeType="1"/>
              </p:cNvSpPr>
              <p:nvPr/>
            </p:nvSpPr>
            <p:spPr bwMode="auto">
              <a:xfrm>
                <a:off x="3293825" y="2957512"/>
                <a:ext cx="1588" cy="1588"/>
              </a:xfrm>
              <a:prstGeom prst="line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Rectangle 38"/>
              <p:cNvSpPr>
                <a:spLocks noChangeArrowheads="1"/>
              </p:cNvSpPr>
              <p:nvPr/>
            </p:nvSpPr>
            <p:spPr bwMode="auto">
              <a:xfrm>
                <a:off x="4687650" y="2071687"/>
                <a:ext cx="1588" cy="15875"/>
              </a:xfrm>
              <a:prstGeom prst="rect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Freeform 41"/>
              <p:cNvSpPr>
                <a:spLocks/>
              </p:cNvSpPr>
              <p:nvPr/>
            </p:nvSpPr>
            <p:spPr bwMode="auto">
              <a:xfrm>
                <a:off x="3392250" y="3351212"/>
                <a:ext cx="2622550" cy="2082800"/>
              </a:xfrm>
              <a:custGeom>
                <a:avLst/>
                <a:gdLst/>
                <a:ahLst/>
                <a:cxnLst>
                  <a:cxn ang="0">
                    <a:pos x="1012" y="269"/>
                  </a:cxn>
                  <a:cxn ang="0">
                    <a:pos x="940" y="258"/>
                  </a:cxn>
                  <a:cxn ang="0">
                    <a:pos x="795" y="258"/>
                  </a:cxn>
                  <a:cxn ang="0">
                    <a:pos x="589" y="93"/>
                  </a:cxn>
                  <a:cxn ang="0">
                    <a:pos x="465" y="21"/>
                  </a:cxn>
                  <a:cxn ang="0">
                    <a:pos x="362" y="0"/>
                  </a:cxn>
                  <a:cxn ang="0">
                    <a:pos x="186" y="52"/>
                  </a:cxn>
                  <a:cxn ang="0">
                    <a:pos x="269" y="145"/>
                  </a:cxn>
                  <a:cxn ang="0">
                    <a:pos x="227" y="186"/>
                  </a:cxn>
                  <a:cxn ang="0">
                    <a:pos x="176" y="196"/>
                  </a:cxn>
                  <a:cxn ang="0">
                    <a:pos x="114" y="258"/>
                  </a:cxn>
                  <a:cxn ang="0">
                    <a:pos x="31" y="238"/>
                  </a:cxn>
                  <a:cxn ang="0">
                    <a:pos x="0" y="341"/>
                  </a:cxn>
                  <a:cxn ang="0">
                    <a:pos x="52" y="351"/>
                  </a:cxn>
                  <a:cxn ang="0">
                    <a:pos x="135" y="465"/>
                  </a:cxn>
                  <a:cxn ang="0">
                    <a:pos x="155" y="548"/>
                  </a:cxn>
                  <a:cxn ang="0">
                    <a:pos x="207" y="589"/>
                  </a:cxn>
                  <a:cxn ang="0">
                    <a:pos x="238" y="672"/>
                  </a:cxn>
                  <a:cxn ang="0">
                    <a:pos x="300" y="713"/>
                  </a:cxn>
                  <a:cxn ang="0">
                    <a:pos x="351" y="806"/>
                  </a:cxn>
                  <a:cxn ang="0">
                    <a:pos x="351" y="909"/>
                  </a:cxn>
                  <a:cxn ang="0">
                    <a:pos x="403" y="982"/>
                  </a:cxn>
                  <a:cxn ang="0">
                    <a:pos x="506" y="1064"/>
                  </a:cxn>
                  <a:cxn ang="0">
                    <a:pos x="527" y="1126"/>
                  </a:cxn>
                  <a:cxn ang="0">
                    <a:pos x="609" y="1250"/>
                  </a:cxn>
                  <a:cxn ang="0">
                    <a:pos x="568" y="1271"/>
                  </a:cxn>
                  <a:cxn ang="0">
                    <a:pos x="599" y="1292"/>
                  </a:cxn>
                  <a:cxn ang="0">
                    <a:pos x="630" y="1271"/>
                  </a:cxn>
                  <a:cxn ang="0">
                    <a:pos x="651" y="1312"/>
                  </a:cxn>
                  <a:cxn ang="0">
                    <a:pos x="682" y="1281"/>
                  </a:cxn>
                  <a:cxn ang="0">
                    <a:pos x="671" y="1230"/>
                  </a:cxn>
                  <a:cxn ang="0">
                    <a:pos x="836" y="1230"/>
                  </a:cxn>
                  <a:cxn ang="0">
                    <a:pos x="1012" y="1250"/>
                  </a:cxn>
                  <a:cxn ang="0">
                    <a:pos x="1064" y="1168"/>
                  </a:cxn>
                  <a:cxn ang="0">
                    <a:pos x="1146" y="1126"/>
                  </a:cxn>
                  <a:cxn ang="0">
                    <a:pos x="1373" y="1106"/>
                  </a:cxn>
                  <a:cxn ang="0">
                    <a:pos x="1600" y="1023"/>
                  </a:cxn>
                  <a:cxn ang="0">
                    <a:pos x="1652" y="858"/>
                  </a:cxn>
                  <a:cxn ang="0">
                    <a:pos x="1621" y="796"/>
                  </a:cxn>
                  <a:cxn ang="0">
                    <a:pos x="1611" y="806"/>
                  </a:cxn>
                  <a:cxn ang="0">
                    <a:pos x="1414" y="775"/>
                  </a:cxn>
                  <a:cxn ang="0">
                    <a:pos x="1332" y="672"/>
                  </a:cxn>
                  <a:cxn ang="0">
                    <a:pos x="1311" y="661"/>
                  </a:cxn>
                  <a:cxn ang="0">
                    <a:pos x="1311" y="641"/>
                  </a:cxn>
                  <a:cxn ang="0">
                    <a:pos x="1291" y="641"/>
                  </a:cxn>
                  <a:cxn ang="0">
                    <a:pos x="1270" y="630"/>
                  </a:cxn>
                  <a:cxn ang="0">
                    <a:pos x="1229" y="548"/>
                  </a:cxn>
                  <a:cxn ang="0">
                    <a:pos x="1229" y="465"/>
                  </a:cxn>
                  <a:cxn ang="0">
                    <a:pos x="1125" y="393"/>
                  </a:cxn>
                  <a:cxn ang="0">
                    <a:pos x="1084" y="310"/>
                  </a:cxn>
                  <a:cxn ang="0">
                    <a:pos x="1033" y="310"/>
                  </a:cxn>
                  <a:cxn ang="0">
                    <a:pos x="1012" y="269"/>
                  </a:cxn>
                </a:cxnLst>
                <a:rect l="0" t="0" r="r" b="b"/>
                <a:pathLst>
                  <a:path w="1652" h="1312">
                    <a:moveTo>
                      <a:pt x="1012" y="269"/>
                    </a:moveTo>
                    <a:lnTo>
                      <a:pt x="940" y="258"/>
                    </a:lnTo>
                    <a:lnTo>
                      <a:pt x="795" y="258"/>
                    </a:lnTo>
                    <a:lnTo>
                      <a:pt x="589" y="93"/>
                    </a:lnTo>
                    <a:lnTo>
                      <a:pt x="465" y="21"/>
                    </a:lnTo>
                    <a:lnTo>
                      <a:pt x="362" y="0"/>
                    </a:lnTo>
                    <a:lnTo>
                      <a:pt x="186" y="52"/>
                    </a:lnTo>
                    <a:lnTo>
                      <a:pt x="269" y="145"/>
                    </a:lnTo>
                    <a:lnTo>
                      <a:pt x="227" y="186"/>
                    </a:lnTo>
                    <a:lnTo>
                      <a:pt x="176" y="196"/>
                    </a:lnTo>
                    <a:lnTo>
                      <a:pt x="114" y="258"/>
                    </a:lnTo>
                    <a:lnTo>
                      <a:pt x="31" y="238"/>
                    </a:lnTo>
                    <a:lnTo>
                      <a:pt x="0" y="341"/>
                    </a:lnTo>
                    <a:lnTo>
                      <a:pt x="52" y="351"/>
                    </a:lnTo>
                    <a:lnTo>
                      <a:pt x="135" y="465"/>
                    </a:lnTo>
                    <a:lnTo>
                      <a:pt x="155" y="548"/>
                    </a:lnTo>
                    <a:lnTo>
                      <a:pt x="207" y="589"/>
                    </a:lnTo>
                    <a:lnTo>
                      <a:pt x="238" y="672"/>
                    </a:lnTo>
                    <a:lnTo>
                      <a:pt x="300" y="713"/>
                    </a:lnTo>
                    <a:lnTo>
                      <a:pt x="351" y="806"/>
                    </a:lnTo>
                    <a:lnTo>
                      <a:pt x="351" y="909"/>
                    </a:lnTo>
                    <a:lnTo>
                      <a:pt x="403" y="982"/>
                    </a:lnTo>
                    <a:lnTo>
                      <a:pt x="506" y="1064"/>
                    </a:lnTo>
                    <a:lnTo>
                      <a:pt x="527" y="1126"/>
                    </a:lnTo>
                    <a:lnTo>
                      <a:pt x="609" y="1250"/>
                    </a:lnTo>
                    <a:lnTo>
                      <a:pt x="568" y="1271"/>
                    </a:lnTo>
                    <a:lnTo>
                      <a:pt x="599" y="1292"/>
                    </a:lnTo>
                    <a:lnTo>
                      <a:pt x="630" y="1271"/>
                    </a:lnTo>
                    <a:lnTo>
                      <a:pt x="651" y="1312"/>
                    </a:lnTo>
                    <a:lnTo>
                      <a:pt x="682" y="1281"/>
                    </a:lnTo>
                    <a:lnTo>
                      <a:pt x="671" y="1230"/>
                    </a:lnTo>
                    <a:lnTo>
                      <a:pt x="836" y="1230"/>
                    </a:lnTo>
                    <a:lnTo>
                      <a:pt x="1012" y="1250"/>
                    </a:lnTo>
                    <a:lnTo>
                      <a:pt x="1064" y="1168"/>
                    </a:lnTo>
                    <a:lnTo>
                      <a:pt x="1146" y="1126"/>
                    </a:lnTo>
                    <a:lnTo>
                      <a:pt x="1373" y="1106"/>
                    </a:lnTo>
                    <a:lnTo>
                      <a:pt x="1600" y="1023"/>
                    </a:lnTo>
                    <a:lnTo>
                      <a:pt x="1652" y="858"/>
                    </a:lnTo>
                    <a:lnTo>
                      <a:pt x="1621" y="796"/>
                    </a:lnTo>
                    <a:lnTo>
                      <a:pt x="1611" y="806"/>
                    </a:lnTo>
                    <a:lnTo>
                      <a:pt x="1414" y="775"/>
                    </a:lnTo>
                    <a:lnTo>
                      <a:pt x="1332" y="672"/>
                    </a:lnTo>
                    <a:lnTo>
                      <a:pt x="1311" y="661"/>
                    </a:lnTo>
                    <a:lnTo>
                      <a:pt x="1311" y="641"/>
                    </a:lnTo>
                    <a:lnTo>
                      <a:pt x="1291" y="641"/>
                    </a:lnTo>
                    <a:lnTo>
                      <a:pt x="1270" y="630"/>
                    </a:lnTo>
                    <a:lnTo>
                      <a:pt x="1229" y="548"/>
                    </a:lnTo>
                    <a:lnTo>
                      <a:pt x="1229" y="465"/>
                    </a:lnTo>
                    <a:lnTo>
                      <a:pt x="1125" y="393"/>
                    </a:lnTo>
                    <a:lnTo>
                      <a:pt x="1084" y="310"/>
                    </a:lnTo>
                    <a:lnTo>
                      <a:pt x="1033" y="310"/>
                    </a:lnTo>
                    <a:lnTo>
                      <a:pt x="1012" y="269"/>
                    </a:lnTo>
                    <a:close/>
                  </a:path>
                </a:pathLst>
              </a:custGeom>
              <a:solidFill>
                <a:srgbClr val="73BC44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05" name="Freeform 43"/>
              <p:cNvSpPr>
                <a:spLocks/>
              </p:cNvSpPr>
              <p:nvPr/>
            </p:nvSpPr>
            <p:spPr bwMode="auto">
              <a:xfrm>
                <a:off x="4408250" y="5106987"/>
                <a:ext cx="1295400" cy="803275"/>
              </a:xfrm>
              <a:custGeom>
                <a:avLst/>
                <a:gdLst/>
                <a:ahLst/>
                <a:cxnLst>
                  <a:cxn ang="0">
                    <a:pos x="733" y="0"/>
                  </a:cxn>
                  <a:cxn ang="0">
                    <a:pos x="506" y="20"/>
                  </a:cxn>
                  <a:cxn ang="0">
                    <a:pos x="424" y="62"/>
                  </a:cxn>
                  <a:cxn ang="0">
                    <a:pos x="372" y="144"/>
                  </a:cxn>
                  <a:cxn ang="0">
                    <a:pos x="196" y="124"/>
                  </a:cxn>
                  <a:cxn ang="0">
                    <a:pos x="31" y="124"/>
                  </a:cxn>
                  <a:cxn ang="0">
                    <a:pos x="42" y="175"/>
                  </a:cxn>
                  <a:cxn ang="0">
                    <a:pos x="11" y="206"/>
                  </a:cxn>
                  <a:cxn ang="0">
                    <a:pos x="0" y="268"/>
                  </a:cxn>
                  <a:cxn ang="0">
                    <a:pos x="62" y="485"/>
                  </a:cxn>
                  <a:cxn ang="0">
                    <a:pos x="93" y="506"/>
                  </a:cxn>
                  <a:cxn ang="0">
                    <a:pos x="186" y="475"/>
                  </a:cxn>
                  <a:cxn ang="0">
                    <a:pos x="238" y="444"/>
                  </a:cxn>
                  <a:cxn ang="0">
                    <a:pos x="310" y="444"/>
                  </a:cxn>
                  <a:cxn ang="0">
                    <a:pos x="413" y="392"/>
                  </a:cxn>
                  <a:cxn ang="0">
                    <a:pos x="465" y="392"/>
                  </a:cxn>
                  <a:cxn ang="0">
                    <a:pos x="537" y="330"/>
                  </a:cxn>
                  <a:cxn ang="0">
                    <a:pos x="682" y="299"/>
                  </a:cxn>
                  <a:cxn ang="0">
                    <a:pos x="744" y="268"/>
                  </a:cxn>
                  <a:cxn ang="0">
                    <a:pos x="774" y="196"/>
                  </a:cxn>
                  <a:cxn ang="0">
                    <a:pos x="816" y="186"/>
                  </a:cxn>
                  <a:cxn ang="0">
                    <a:pos x="785" y="134"/>
                  </a:cxn>
                  <a:cxn ang="0">
                    <a:pos x="733" y="0"/>
                  </a:cxn>
                </a:cxnLst>
                <a:rect l="0" t="0" r="r" b="b"/>
                <a:pathLst>
                  <a:path w="816" h="506">
                    <a:moveTo>
                      <a:pt x="733" y="0"/>
                    </a:moveTo>
                    <a:lnTo>
                      <a:pt x="506" y="20"/>
                    </a:lnTo>
                    <a:lnTo>
                      <a:pt x="424" y="62"/>
                    </a:lnTo>
                    <a:lnTo>
                      <a:pt x="372" y="144"/>
                    </a:lnTo>
                    <a:lnTo>
                      <a:pt x="196" y="124"/>
                    </a:lnTo>
                    <a:lnTo>
                      <a:pt x="31" y="124"/>
                    </a:lnTo>
                    <a:lnTo>
                      <a:pt x="42" y="175"/>
                    </a:lnTo>
                    <a:lnTo>
                      <a:pt x="11" y="206"/>
                    </a:lnTo>
                    <a:lnTo>
                      <a:pt x="0" y="268"/>
                    </a:lnTo>
                    <a:lnTo>
                      <a:pt x="62" y="485"/>
                    </a:lnTo>
                    <a:lnTo>
                      <a:pt x="93" y="506"/>
                    </a:lnTo>
                    <a:lnTo>
                      <a:pt x="186" y="475"/>
                    </a:lnTo>
                    <a:lnTo>
                      <a:pt x="238" y="444"/>
                    </a:lnTo>
                    <a:lnTo>
                      <a:pt x="310" y="444"/>
                    </a:lnTo>
                    <a:lnTo>
                      <a:pt x="413" y="392"/>
                    </a:lnTo>
                    <a:lnTo>
                      <a:pt x="465" y="392"/>
                    </a:lnTo>
                    <a:lnTo>
                      <a:pt x="537" y="330"/>
                    </a:lnTo>
                    <a:lnTo>
                      <a:pt x="682" y="299"/>
                    </a:lnTo>
                    <a:lnTo>
                      <a:pt x="744" y="268"/>
                    </a:lnTo>
                    <a:lnTo>
                      <a:pt x="774" y="196"/>
                    </a:lnTo>
                    <a:lnTo>
                      <a:pt x="816" y="186"/>
                    </a:lnTo>
                    <a:lnTo>
                      <a:pt x="785" y="134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Freeform 44"/>
              <p:cNvSpPr>
                <a:spLocks/>
              </p:cNvSpPr>
              <p:nvPr/>
            </p:nvSpPr>
            <p:spPr bwMode="auto">
              <a:xfrm>
                <a:off x="5506800" y="4171949"/>
                <a:ext cx="606425" cy="458788"/>
              </a:xfrm>
              <a:custGeom>
                <a:avLst/>
                <a:gdLst/>
                <a:ahLst/>
                <a:cxnLst>
                  <a:cxn ang="0">
                    <a:pos x="279" y="289"/>
                  </a:cxn>
                  <a:cxn ang="0">
                    <a:pos x="289" y="279"/>
                  </a:cxn>
                  <a:cxn ang="0">
                    <a:pos x="330" y="155"/>
                  </a:cxn>
                  <a:cxn ang="0">
                    <a:pos x="330" y="103"/>
                  </a:cxn>
                  <a:cxn ang="0">
                    <a:pos x="382" y="93"/>
                  </a:cxn>
                  <a:cxn ang="0">
                    <a:pos x="382" y="62"/>
                  </a:cxn>
                  <a:cxn ang="0">
                    <a:pos x="371" y="72"/>
                  </a:cxn>
                  <a:cxn ang="0">
                    <a:pos x="371" y="72"/>
                  </a:cxn>
                  <a:cxn ang="0">
                    <a:pos x="371" y="62"/>
                  </a:cxn>
                  <a:cxn ang="0">
                    <a:pos x="382" y="62"/>
                  </a:cxn>
                  <a:cxn ang="0">
                    <a:pos x="382" y="51"/>
                  </a:cxn>
                  <a:cxn ang="0">
                    <a:pos x="371" y="41"/>
                  </a:cxn>
                  <a:cxn ang="0">
                    <a:pos x="361" y="31"/>
                  </a:cxn>
                  <a:cxn ang="0">
                    <a:pos x="361" y="0"/>
                  </a:cxn>
                  <a:cxn ang="0">
                    <a:pos x="206" y="165"/>
                  </a:cxn>
                  <a:cxn ang="0">
                    <a:pos x="82" y="155"/>
                  </a:cxn>
                  <a:cxn ang="0">
                    <a:pos x="21" y="175"/>
                  </a:cxn>
                  <a:cxn ang="0">
                    <a:pos x="0" y="155"/>
                  </a:cxn>
                  <a:cxn ang="0">
                    <a:pos x="82" y="258"/>
                  </a:cxn>
                  <a:cxn ang="0">
                    <a:pos x="279" y="289"/>
                  </a:cxn>
                </a:cxnLst>
                <a:rect l="0" t="0" r="r" b="b"/>
                <a:pathLst>
                  <a:path w="382" h="289">
                    <a:moveTo>
                      <a:pt x="279" y="289"/>
                    </a:moveTo>
                    <a:lnTo>
                      <a:pt x="289" y="279"/>
                    </a:lnTo>
                    <a:lnTo>
                      <a:pt x="330" y="155"/>
                    </a:lnTo>
                    <a:lnTo>
                      <a:pt x="330" y="103"/>
                    </a:lnTo>
                    <a:lnTo>
                      <a:pt x="382" y="93"/>
                    </a:lnTo>
                    <a:lnTo>
                      <a:pt x="382" y="62"/>
                    </a:lnTo>
                    <a:lnTo>
                      <a:pt x="371" y="72"/>
                    </a:lnTo>
                    <a:lnTo>
                      <a:pt x="371" y="72"/>
                    </a:lnTo>
                    <a:lnTo>
                      <a:pt x="371" y="62"/>
                    </a:lnTo>
                    <a:lnTo>
                      <a:pt x="382" y="62"/>
                    </a:lnTo>
                    <a:lnTo>
                      <a:pt x="382" y="51"/>
                    </a:lnTo>
                    <a:lnTo>
                      <a:pt x="371" y="41"/>
                    </a:lnTo>
                    <a:lnTo>
                      <a:pt x="361" y="31"/>
                    </a:lnTo>
                    <a:lnTo>
                      <a:pt x="361" y="0"/>
                    </a:lnTo>
                    <a:lnTo>
                      <a:pt x="206" y="165"/>
                    </a:lnTo>
                    <a:lnTo>
                      <a:pt x="82" y="155"/>
                    </a:lnTo>
                    <a:lnTo>
                      <a:pt x="21" y="175"/>
                    </a:lnTo>
                    <a:lnTo>
                      <a:pt x="0" y="155"/>
                    </a:lnTo>
                    <a:lnTo>
                      <a:pt x="82" y="258"/>
                    </a:lnTo>
                    <a:lnTo>
                      <a:pt x="279" y="289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45"/>
              <p:cNvSpPr>
                <a:spLocks/>
              </p:cNvSpPr>
              <p:nvPr/>
            </p:nvSpPr>
            <p:spPr bwMode="auto">
              <a:xfrm>
                <a:off x="4573350" y="2284412"/>
                <a:ext cx="2408238" cy="2017713"/>
              </a:xfrm>
              <a:custGeom>
                <a:avLst/>
                <a:gdLst/>
                <a:ahLst/>
                <a:cxnLst>
                  <a:cxn ang="0">
                    <a:pos x="1517" y="1096"/>
                  </a:cxn>
                  <a:cxn ang="0">
                    <a:pos x="1476" y="1003"/>
                  </a:cxn>
                  <a:cxn ang="0">
                    <a:pos x="1321" y="868"/>
                  </a:cxn>
                  <a:cxn ang="0">
                    <a:pos x="1383" y="744"/>
                  </a:cxn>
                  <a:cxn ang="0">
                    <a:pos x="1321" y="662"/>
                  </a:cxn>
                  <a:cxn ang="0">
                    <a:pos x="1321" y="548"/>
                  </a:cxn>
                  <a:cxn ang="0">
                    <a:pos x="1321" y="476"/>
                  </a:cxn>
                  <a:cxn ang="0">
                    <a:pos x="1352" y="279"/>
                  </a:cxn>
                  <a:cxn ang="0">
                    <a:pos x="1259" y="238"/>
                  </a:cxn>
                  <a:cxn ang="0">
                    <a:pos x="1042" y="155"/>
                  </a:cxn>
                  <a:cxn ang="0">
                    <a:pos x="898" y="145"/>
                  </a:cxn>
                  <a:cxn ang="0">
                    <a:pos x="774" y="207"/>
                  </a:cxn>
                  <a:cxn ang="0">
                    <a:pos x="743" y="248"/>
                  </a:cxn>
                  <a:cxn ang="0">
                    <a:pos x="557" y="269"/>
                  </a:cxn>
                  <a:cxn ang="0">
                    <a:pos x="392" y="176"/>
                  </a:cxn>
                  <a:cxn ang="0">
                    <a:pos x="309" y="73"/>
                  </a:cxn>
                  <a:cxn ang="0">
                    <a:pos x="309" y="0"/>
                  </a:cxn>
                  <a:cxn ang="0">
                    <a:pos x="185" y="62"/>
                  </a:cxn>
                  <a:cxn ang="0">
                    <a:pos x="113" y="62"/>
                  </a:cxn>
                  <a:cxn ang="0">
                    <a:pos x="0" y="21"/>
                  </a:cxn>
                  <a:cxn ang="0">
                    <a:pos x="10" y="155"/>
                  </a:cxn>
                  <a:cxn ang="0">
                    <a:pos x="51" y="228"/>
                  </a:cxn>
                  <a:cxn ang="0">
                    <a:pos x="175" y="352"/>
                  </a:cxn>
                  <a:cxn ang="0">
                    <a:pos x="103" y="517"/>
                  </a:cxn>
                  <a:cxn ang="0">
                    <a:pos x="175" y="600"/>
                  </a:cxn>
                  <a:cxn ang="0">
                    <a:pos x="299" y="703"/>
                  </a:cxn>
                  <a:cxn ang="0">
                    <a:pos x="309" y="775"/>
                  </a:cxn>
                  <a:cxn ang="0">
                    <a:pos x="351" y="858"/>
                  </a:cxn>
                  <a:cxn ang="0">
                    <a:pos x="433" y="858"/>
                  </a:cxn>
                  <a:cxn ang="0">
                    <a:pos x="516" y="910"/>
                  </a:cxn>
                  <a:cxn ang="0">
                    <a:pos x="660" y="1054"/>
                  </a:cxn>
                  <a:cxn ang="0">
                    <a:pos x="846" y="1158"/>
                  </a:cxn>
                  <a:cxn ang="0">
                    <a:pos x="929" y="1137"/>
                  </a:cxn>
                  <a:cxn ang="0">
                    <a:pos x="1021" y="1127"/>
                  </a:cxn>
                  <a:cxn ang="0">
                    <a:pos x="1249" y="1251"/>
                  </a:cxn>
                  <a:cxn ang="0">
                    <a:pos x="1362" y="1271"/>
                  </a:cxn>
                  <a:cxn ang="0">
                    <a:pos x="1393" y="1178"/>
                  </a:cxn>
                </a:cxnLst>
                <a:rect l="0" t="0" r="r" b="b"/>
                <a:pathLst>
                  <a:path w="1517" h="1271">
                    <a:moveTo>
                      <a:pt x="1496" y="1137"/>
                    </a:moveTo>
                    <a:lnTo>
                      <a:pt x="1517" y="1096"/>
                    </a:lnTo>
                    <a:lnTo>
                      <a:pt x="1465" y="1085"/>
                    </a:lnTo>
                    <a:lnTo>
                      <a:pt x="1476" y="1003"/>
                    </a:lnTo>
                    <a:lnTo>
                      <a:pt x="1403" y="982"/>
                    </a:lnTo>
                    <a:lnTo>
                      <a:pt x="1321" y="868"/>
                    </a:lnTo>
                    <a:lnTo>
                      <a:pt x="1393" y="786"/>
                    </a:lnTo>
                    <a:lnTo>
                      <a:pt x="1383" y="744"/>
                    </a:lnTo>
                    <a:lnTo>
                      <a:pt x="1321" y="724"/>
                    </a:lnTo>
                    <a:lnTo>
                      <a:pt x="1321" y="662"/>
                    </a:lnTo>
                    <a:lnTo>
                      <a:pt x="1300" y="589"/>
                    </a:lnTo>
                    <a:lnTo>
                      <a:pt x="1321" y="548"/>
                    </a:lnTo>
                    <a:lnTo>
                      <a:pt x="1290" y="496"/>
                    </a:lnTo>
                    <a:lnTo>
                      <a:pt x="1321" y="476"/>
                    </a:lnTo>
                    <a:lnTo>
                      <a:pt x="1352" y="362"/>
                    </a:lnTo>
                    <a:lnTo>
                      <a:pt x="1352" y="279"/>
                    </a:lnTo>
                    <a:lnTo>
                      <a:pt x="1279" y="269"/>
                    </a:lnTo>
                    <a:lnTo>
                      <a:pt x="1259" y="238"/>
                    </a:lnTo>
                    <a:lnTo>
                      <a:pt x="1156" y="176"/>
                    </a:lnTo>
                    <a:lnTo>
                      <a:pt x="1042" y="155"/>
                    </a:lnTo>
                    <a:lnTo>
                      <a:pt x="1032" y="124"/>
                    </a:lnTo>
                    <a:lnTo>
                      <a:pt x="898" y="145"/>
                    </a:lnTo>
                    <a:lnTo>
                      <a:pt x="846" y="197"/>
                    </a:lnTo>
                    <a:lnTo>
                      <a:pt x="774" y="207"/>
                    </a:lnTo>
                    <a:lnTo>
                      <a:pt x="784" y="259"/>
                    </a:lnTo>
                    <a:lnTo>
                      <a:pt x="743" y="248"/>
                    </a:lnTo>
                    <a:lnTo>
                      <a:pt x="619" y="279"/>
                    </a:lnTo>
                    <a:lnTo>
                      <a:pt x="557" y="269"/>
                    </a:lnTo>
                    <a:lnTo>
                      <a:pt x="485" y="207"/>
                    </a:lnTo>
                    <a:lnTo>
                      <a:pt x="392" y="176"/>
                    </a:lnTo>
                    <a:lnTo>
                      <a:pt x="381" y="114"/>
                    </a:lnTo>
                    <a:lnTo>
                      <a:pt x="309" y="73"/>
                    </a:lnTo>
                    <a:lnTo>
                      <a:pt x="340" y="21"/>
                    </a:lnTo>
                    <a:lnTo>
                      <a:pt x="309" y="0"/>
                    </a:lnTo>
                    <a:lnTo>
                      <a:pt x="196" y="73"/>
                    </a:lnTo>
                    <a:lnTo>
                      <a:pt x="185" y="62"/>
                    </a:lnTo>
                    <a:lnTo>
                      <a:pt x="165" y="73"/>
                    </a:lnTo>
                    <a:lnTo>
                      <a:pt x="113" y="62"/>
                    </a:lnTo>
                    <a:lnTo>
                      <a:pt x="61" y="0"/>
                    </a:lnTo>
                    <a:lnTo>
                      <a:pt x="0" y="21"/>
                    </a:lnTo>
                    <a:lnTo>
                      <a:pt x="20" y="73"/>
                    </a:lnTo>
                    <a:lnTo>
                      <a:pt x="10" y="155"/>
                    </a:lnTo>
                    <a:lnTo>
                      <a:pt x="41" y="176"/>
                    </a:lnTo>
                    <a:lnTo>
                      <a:pt x="51" y="228"/>
                    </a:lnTo>
                    <a:lnTo>
                      <a:pt x="103" y="331"/>
                    </a:lnTo>
                    <a:lnTo>
                      <a:pt x="175" y="352"/>
                    </a:lnTo>
                    <a:lnTo>
                      <a:pt x="113" y="476"/>
                    </a:lnTo>
                    <a:lnTo>
                      <a:pt x="103" y="517"/>
                    </a:lnTo>
                    <a:lnTo>
                      <a:pt x="144" y="538"/>
                    </a:lnTo>
                    <a:lnTo>
                      <a:pt x="175" y="600"/>
                    </a:lnTo>
                    <a:lnTo>
                      <a:pt x="268" y="651"/>
                    </a:lnTo>
                    <a:lnTo>
                      <a:pt x="299" y="703"/>
                    </a:lnTo>
                    <a:lnTo>
                      <a:pt x="289" y="775"/>
                    </a:lnTo>
                    <a:lnTo>
                      <a:pt x="309" y="775"/>
                    </a:lnTo>
                    <a:lnTo>
                      <a:pt x="309" y="817"/>
                    </a:lnTo>
                    <a:lnTo>
                      <a:pt x="351" y="858"/>
                    </a:lnTo>
                    <a:lnTo>
                      <a:pt x="381" y="827"/>
                    </a:lnTo>
                    <a:lnTo>
                      <a:pt x="433" y="858"/>
                    </a:lnTo>
                    <a:lnTo>
                      <a:pt x="474" y="837"/>
                    </a:lnTo>
                    <a:lnTo>
                      <a:pt x="516" y="910"/>
                    </a:lnTo>
                    <a:lnTo>
                      <a:pt x="578" y="1034"/>
                    </a:lnTo>
                    <a:lnTo>
                      <a:pt x="660" y="1054"/>
                    </a:lnTo>
                    <a:lnTo>
                      <a:pt x="670" y="1085"/>
                    </a:lnTo>
                    <a:lnTo>
                      <a:pt x="846" y="1158"/>
                    </a:lnTo>
                    <a:lnTo>
                      <a:pt x="877" y="1127"/>
                    </a:lnTo>
                    <a:lnTo>
                      <a:pt x="929" y="1137"/>
                    </a:lnTo>
                    <a:lnTo>
                      <a:pt x="970" y="1096"/>
                    </a:lnTo>
                    <a:lnTo>
                      <a:pt x="1021" y="1127"/>
                    </a:lnTo>
                    <a:lnTo>
                      <a:pt x="1042" y="1220"/>
                    </a:lnTo>
                    <a:lnTo>
                      <a:pt x="1249" y="1251"/>
                    </a:lnTo>
                    <a:lnTo>
                      <a:pt x="1300" y="1240"/>
                    </a:lnTo>
                    <a:lnTo>
                      <a:pt x="1362" y="1271"/>
                    </a:lnTo>
                    <a:lnTo>
                      <a:pt x="1372" y="1261"/>
                    </a:lnTo>
                    <a:lnTo>
                      <a:pt x="1393" y="1178"/>
                    </a:lnTo>
                    <a:lnTo>
                      <a:pt x="1496" y="1137"/>
                    </a:lnTo>
                    <a:close/>
                  </a:path>
                </a:pathLst>
              </a:custGeom>
              <a:solidFill>
                <a:srgbClr val="0070C0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1" name="Freeform 46"/>
              <p:cNvSpPr>
                <a:spLocks/>
              </p:cNvSpPr>
              <p:nvPr/>
            </p:nvSpPr>
            <p:spPr bwMode="auto">
              <a:xfrm>
                <a:off x="4884500" y="3646487"/>
                <a:ext cx="228600" cy="196850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72" y="83"/>
                  </a:cxn>
                  <a:cxn ang="0">
                    <a:pos x="93" y="124"/>
                  </a:cxn>
                  <a:cxn ang="0">
                    <a:pos x="144" y="124"/>
                  </a:cxn>
                  <a:cxn ang="0">
                    <a:pos x="124" y="52"/>
                  </a:cxn>
                  <a:cxn ang="0">
                    <a:pos x="93" y="52"/>
                  </a:cxn>
                  <a:cxn ang="0">
                    <a:pos x="144" y="21"/>
                  </a:cxn>
                  <a:cxn ang="0">
                    <a:pos x="113" y="0"/>
                  </a:cxn>
                  <a:cxn ang="0">
                    <a:pos x="41" y="0"/>
                  </a:cxn>
                  <a:cxn ang="0">
                    <a:pos x="0" y="72"/>
                  </a:cxn>
                </a:cxnLst>
                <a:rect l="0" t="0" r="r" b="b"/>
                <a:pathLst>
                  <a:path w="144" h="124">
                    <a:moveTo>
                      <a:pt x="0" y="72"/>
                    </a:moveTo>
                    <a:lnTo>
                      <a:pt x="72" y="83"/>
                    </a:lnTo>
                    <a:lnTo>
                      <a:pt x="93" y="124"/>
                    </a:lnTo>
                    <a:lnTo>
                      <a:pt x="144" y="124"/>
                    </a:lnTo>
                    <a:lnTo>
                      <a:pt x="124" y="52"/>
                    </a:lnTo>
                    <a:lnTo>
                      <a:pt x="93" y="52"/>
                    </a:lnTo>
                    <a:lnTo>
                      <a:pt x="144" y="21"/>
                    </a:lnTo>
                    <a:lnTo>
                      <a:pt x="113" y="0"/>
                    </a:lnTo>
                    <a:lnTo>
                      <a:pt x="41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Freeform 49"/>
              <p:cNvSpPr>
                <a:spLocks/>
              </p:cNvSpPr>
              <p:nvPr/>
            </p:nvSpPr>
            <p:spPr bwMode="auto">
              <a:xfrm>
                <a:off x="3163650" y="2859087"/>
                <a:ext cx="228600" cy="82550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0" y="41"/>
                  </a:cxn>
                  <a:cxn ang="0">
                    <a:pos x="51" y="41"/>
                  </a:cxn>
                  <a:cxn ang="0">
                    <a:pos x="72" y="52"/>
                  </a:cxn>
                  <a:cxn ang="0">
                    <a:pos x="82" y="52"/>
                  </a:cxn>
                  <a:cxn ang="0">
                    <a:pos x="93" y="52"/>
                  </a:cxn>
                  <a:cxn ang="0">
                    <a:pos x="103" y="52"/>
                  </a:cxn>
                  <a:cxn ang="0">
                    <a:pos x="93" y="31"/>
                  </a:cxn>
                  <a:cxn ang="0">
                    <a:pos x="144" y="0"/>
                  </a:cxn>
                  <a:cxn ang="0">
                    <a:pos x="0" y="41"/>
                  </a:cxn>
                </a:cxnLst>
                <a:rect l="0" t="0" r="r" b="b"/>
                <a:pathLst>
                  <a:path w="144" h="52">
                    <a:moveTo>
                      <a:pt x="0" y="41"/>
                    </a:moveTo>
                    <a:lnTo>
                      <a:pt x="0" y="41"/>
                    </a:lnTo>
                    <a:lnTo>
                      <a:pt x="51" y="41"/>
                    </a:lnTo>
                    <a:lnTo>
                      <a:pt x="72" y="52"/>
                    </a:lnTo>
                    <a:lnTo>
                      <a:pt x="82" y="52"/>
                    </a:lnTo>
                    <a:lnTo>
                      <a:pt x="93" y="52"/>
                    </a:lnTo>
                    <a:lnTo>
                      <a:pt x="103" y="52"/>
                    </a:lnTo>
                    <a:lnTo>
                      <a:pt x="93" y="31"/>
                    </a:lnTo>
                    <a:lnTo>
                      <a:pt x="144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Freeform 53"/>
              <p:cNvSpPr>
                <a:spLocks/>
              </p:cNvSpPr>
              <p:nvPr/>
            </p:nvSpPr>
            <p:spPr bwMode="auto">
              <a:xfrm>
                <a:off x="3441462" y="3187699"/>
                <a:ext cx="525463" cy="573088"/>
              </a:xfrm>
              <a:custGeom>
                <a:avLst/>
                <a:gdLst/>
                <a:ahLst/>
                <a:cxnLst>
                  <a:cxn ang="0">
                    <a:pos x="145" y="299"/>
                  </a:cxn>
                  <a:cxn ang="0">
                    <a:pos x="196" y="289"/>
                  </a:cxn>
                  <a:cxn ang="0">
                    <a:pos x="238" y="248"/>
                  </a:cxn>
                  <a:cxn ang="0">
                    <a:pos x="155" y="155"/>
                  </a:cxn>
                  <a:cxn ang="0">
                    <a:pos x="331" y="103"/>
                  </a:cxn>
                  <a:cxn ang="0">
                    <a:pos x="320" y="72"/>
                  </a:cxn>
                  <a:cxn ang="0">
                    <a:pos x="300" y="0"/>
                  </a:cxn>
                  <a:cxn ang="0">
                    <a:pos x="145" y="93"/>
                  </a:cxn>
                  <a:cxn ang="0">
                    <a:pos x="62" y="51"/>
                  </a:cxn>
                  <a:cxn ang="0">
                    <a:pos x="42" y="62"/>
                  </a:cxn>
                  <a:cxn ang="0">
                    <a:pos x="42" y="134"/>
                  </a:cxn>
                  <a:cxn ang="0">
                    <a:pos x="42" y="175"/>
                  </a:cxn>
                  <a:cxn ang="0">
                    <a:pos x="42" y="175"/>
                  </a:cxn>
                  <a:cxn ang="0">
                    <a:pos x="31" y="175"/>
                  </a:cxn>
                  <a:cxn ang="0">
                    <a:pos x="31" y="186"/>
                  </a:cxn>
                  <a:cxn ang="0">
                    <a:pos x="42" y="186"/>
                  </a:cxn>
                  <a:cxn ang="0">
                    <a:pos x="42" y="196"/>
                  </a:cxn>
                  <a:cxn ang="0">
                    <a:pos x="11" y="248"/>
                  </a:cxn>
                  <a:cxn ang="0">
                    <a:pos x="0" y="320"/>
                  </a:cxn>
                  <a:cxn ang="0">
                    <a:pos x="0" y="330"/>
                  </a:cxn>
                  <a:cxn ang="0">
                    <a:pos x="0" y="341"/>
                  </a:cxn>
                  <a:cxn ang="0">
                    <a:pos x="83" y="361"/>
                  </a:cxn>
                  <a:cxn ang="0">
                    <a:pos x="145" y="299"/>
                  </a:cxn>
                </a:cxnLst>
                <a:rect l="0" t="0" r="r" b="b"/>
                <a:pathLst>
                  <a:path w="331" h="361">
                    <a:moveTo>
                      <a:pt x="145" y="299"/>
                    </a:moveTo>
                    <a:lnTo>
                      <a:pt x="196" y="289"/>
                    </a:lnTo>
                    <a:lnTo>
                      <a:pt x="238" y="248"/>
                    </a:lnTo>
                    <a:lnTo>
                      <a:pt x="155" y="155"/>
                    </a:lnTo>
                    <a:lnTo>
                      <a:pt x="331" y="103"/>
                    </a:lnTo>
                    <a:lnTo>
                      <a:pt x="320" y="72"/>
                    </a:lnTo>
                    <a:lnTo>
                      <a:pt x="300" y="0"/>
                    </a:lnTo>
                    <a:lnTo>
                      <a:pt x="145" y="93"/>
                    </a:lnTo>
                    <a:lnTo>
                      <a:pt x="62" y="51"/>
                    </a:lnTo>
                    <a:lnTo>
                      <a:pt x="42" y="62"/>
                    </a:lnTo>
                    <a:lnTo>
                      <a:pt x="42" y="134"/>
                    </a:lnTo>
                    <a:lnTo>
                      <a:pt x="42" y="175"/>
                    </a:lnTo>
                    <a:lnTo>
                      <a:pt x="42" y="175"/>
                    </a:lnTo>
                    <a:lnTo>
                      <a:pt x="31" y="175"/>
                    </a:lnTo>
                    <a:lnTo>
                      <a:pt x="31" y="186"/>
                    </a:lnTo>
                    <a:lnTo>
                      <a:pt x="42" y="186"/>
                    </a:lnTo>
                    <a:lnTo>
                      <a:pt x="42" y="196"/>
                    </a:lnTo>
                    <a:lnTo>
                      <a:pt x="11" y="248"/>
                    </a:lnTo>
                    <a:lnTo>
                      <a:pt x="0" y="320"/>
                    </a:lnTo>
                    <a:lnTo>
                      <a:pt x="0" y="330"/>
                    </a:lnTo>
                    <a:lnTo>
                      <a:pt x="0" y="341"/>
                    </a:lnTo>
                    <a:lnTo>
                      <a:pt x="83" y="361"/>
                    </a:lnTo>
                    <a:lnTo>
                      <a:pt x="145" y="299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Freeform 54"/>
              <p:cNvSpPr>
                <a:spLocks/>
              </p:cNvSpPr>
              <p:nvPr/>
            </p:nvSpPr>
            <p:spPr bwMode="auto">
              <a:xfrm>
                <a:off x="3539887" y="2613024"/>
                <a:ext cx="819150" cy="722313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11" y="393"/>
                  </a:cxn>
                  <a:cxn ang="0">
                    <a:pos x="0" y="413"/>
                  </a:cxn>
                  <a:cxn ang="0">
                    <a:pos x="83" y="455"/>
                  </a:cxn>
                  <a:cxn ang="0">
                    <a:pos x="238" y="362"/>
                  </a:cxn>
                  <a:cxn ang="0">
                    <a:pos x="393" y="269"/>
                  </a:cxn>
                  <a:cxn ang="0">
                    <a:pos x="434" y="227"/>
                  </a:cxn>
                  <a:cxn ang="0">
                    <a:pos x="444" y="83"/>
                  </a:cxn>
                  <a:cxn ang="0">
                    <a:pos x="475" y="72"/>
                  </a:cxn>
                  <a:cxn ang="0">
                    <a:pos x="516" y="21"/>
                  </a:cxn>
                  <a:cxn ang="0">
                    <a:pos x="506" y="0"/>
                  </a:cxn>
                  <a:cxn ang="0">
                    <a:pos x="454" y="31"/>
                  </a:cxn>
                  <a:cxn ang="0">
                    <a:pos x="403" y="21"/>
                  </a:cxn>
                  <a:cxn ang="0">
                    <a:pos x="310" y="62"/>
                  </a:cxn>
                  <a:cxn ang="0">
                    <a:pos x="227" y="62"/>
                  </a:cxn>
                  <a:cxn ang="0">
                    <a:pos x="196" y="41"/>
                  </a:cxn>
                  <a:cxn ang="0">
                    <a:pos x="134" y="62"/>
                  </a:cxn>
                  <a:cxn ang="0">
                    <a:pos x="73" y="52"/>
                  </a:cxn>
                  <a:cxn ang="0">
                    <a:pos x="31" y="145"/>
                  </a:cxn>
                  <a:cxn ang="0">
                    <a:pos x="11" y="134"/>
                  </a:cxn>
                  <a:cxn ang="0">
                    <a:pos x="11" y="176"/>
                  </a:cxn>
                  <a:cxn ang="0">
                    <a:pos x="21" y="248"/>
                  </a:cxn>
                  <a:cxn ang="0">
                    <a:pos x="62" y="289"/>
                  </a:cxn>
                  <a:cxn ang="0">
                    <a:pos x="0" y="351"/>
                  </a:cxn>
                </a:cxnLst>
                <a:rect l="0" t="0" r="r" b="b"/>
                <a:pathLst>
                  <a:path w="516" h="455">
                    <a:moveTo>
                      <a:pt x="0" y="351"/>
                    </a:moveTo>
                    <a:lnTo>
                      <a:pt x="11" y="393"/>
                    </a:lnTo>
                    <a:lnTo>
                      <a:pt x="0" y="413"/>
                    </a:lnTo>
                    <a:lnTo>
                      <a:pt x="83" y="455"/>
                    </a:lnTo>
                    <a:lnTo>
                      <a:pt x="238" y="362"/>
                    </a:lnTo>
                    <a:lnTo>
                      <a:pt x="393" y="269"/>
                    </a:lnTo>
                    <a:lnTo>
                      <a:pt x="434" y="227"/>
                    </a:lnTo>
                    <a:lnTo>
                      <a:pt x="444" y="83"/>
                    </a:lnTo>
                    <a:lnTo>
                      <a:pt x="475" y="72"/>
                    </a:lnTo>
                    <a:lnTo>
                      <a:pt x="516" y="21"/>
                    </a:lnTo>
                    <a:lnTo>
                      <a:pt x="506" y="0"/>
                    </a:lnTo>
                    <a:lnTo>
                      <a:pt x="454" y="31"/>
                    </a:lnTo>
                    <a:lnTo>
                      <a:pt x="403" y="21"/>
                    </a:lnTo>
                    <a:lnTo>
                      <a:pt x="310" y="62"/>
                    </a:lnTo>
                    <a:lnTo>
                      <a:pt x="227" y="62"/>
                    </a:lnTo>
                    <a:lnTo>
                      <a:pt x="196" y="41"/>
                    </a:lnTo>
                    <a:lnTo>
                      <a:pt x="134" y="62"/>
                    </a:lnTo>
                    <a:lnTo>
                      <a:pt x="73" y="52"/>
                    </a:lnTo>
                    <a:lnTo>
                      <a:pt x="31" y="145"/>
                    </a:lnTo>
                    <a:lnTo>
                      <a:pt x="11" y="134"/>
                    </a:lnTo>
                    <a:lnTo>
                      <a:pt x="11" y="176"/>
                    </a:lnTo>
                    <a:lnTo>
                      <a:pt x="21" y="248"/>
                    </a:lnTo>
                    <a:lnTo>
                      <a:pt x="62" y="289"/>
                    </a:lnTo>
                    <a:lnTo>
                      <a:pt x="0" y="351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Freeform 55"/>
              <p:cNvSpPr>
                <a:spLocks/>
              </p:cNvSpPr>
              <p:nvPr/>
            </p:nvSpPr>
            <p:spPr bwMode="auto">
              <a:xfrm>
                <a:off x="3163650" y="2924174"/>
                <a:ext cx="114300" cy="33338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0" y="0"/>
                  </a:cxn>
                  <a:cxn ang="0">
                    <a:pos x="51" y="0"/>
                  </a:cxn>
                  <a:cxn ang="0">
                    <a:pos x="72" y="21"/>
                  </a:cxn>
                  <a:cxn ang="0">
                    <a:pos x="72" y="11"/>
                  </a:cxn>
                  <a:cxn ang="0">
                    <a:pos x="51" y="0"/>
                  </a:cxn>
                </a:cxnLst>
                <a:rect l="0" t="0" r="r" b="b"/>
                <a:pathLst>
                  <a:path w="72" h="21">
                    <a:moveTo>
                      <a:pt x="51" y="0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72" y="21"/>
                    </a:lnTo>
                    <a:lnTo>
                      <a:pt x="72" y="1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56"/>
              <p:cNvSpPr>
                <a:spLocks/>
              </p:cNvSpPr>
              <p:nvPr/>
            </p:nvSpPr>
            <p:spPr bwMode="auto">
              <a:xfrm>
                <a:off x="3311287" y="2941637"/>
                <a:ext cx="15875" cy="15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0" y="0"/>
                  </a:cxn>
                </a:cxnLst>
                <a:rect l="0" t="0" r="r" b="b"/>
                <a:pathLst>
                  <a:path w="10">
                    <a:moveTo>
                      <a:pt x="10" y="0"/>
                    </a:moveTo>
                    <a:lnTo>
                      <a:pt x="10" y="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57"/>
              <p:cNvSpPr>
                <a:spLocks noChangeShapeType="1"/>
              </p:cNvSpPr>
              <p:nvPr/>
            </p:nvSpPr>
            <p:spPr bwMode="auto">
              <a:xfrm>
                <a:off x="3147775" y="2924174"/>
                <a:ext cx="1588" cy="1588"/>
              </a:xfrm>
              <a:prstGeom prst="line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58"/>
              <p:cNvSpPr>
                <a:spLocks noChangeShapeType="1"/>
              </p:cNvSpPr>
              <p:nvPr/>
            </p:nvSpPr>
            <p:spPr bwMode="auto">
              <a:xfrm>
                <a:off x="3163650" y="2924174"/>
                <a:ext cx="1588" cy="1588"/>
              </a:xfrm>
              <a:prstGeom prst="line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Freeform 64"/>
              <p:cNvSpPr>
                <a:spLocks/>
              </p:cNvSpPr>
              <p:nvPr/>
            </p:nvSpPr>
            <p:spPr bwMode="auto">
              <a:xfrm>
                <a:off x="5408375" y="4154487"/>
                <a:ext cx="98425" cy="214313"/>
              </a:xfrm>
              <a:custGeom>
                <a:avLst/>
                <a:gdLst/>
                <a:ahLst/>
                <a:cxnLst>
                  <a:cxn ang="0">
                    <a:pos x="41" y="135"/>
                  </a:cxn>
                  <a:cxn ang="0">
                    <a:pos x="52" y="124"/>
                  </a:cxn>
                  <a:cxn ang="0">
                    <a:pos x="62" y="31"/>
                  </a:cxn>
                  <a:cxn ang="0">
                    <a:pos x="41" y="0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21" y="135"/>
                  </a:cxn>
                  <a:cxn ang="0">
                    <a:pos x="41" y="135"/>
                  </a:cxn>
                </a:cxnLst>
                <a:rect l="0" t="0" r="r" b="b"/>
                <a:pathLst>
                  <a:path w="62" h="135">
                    <a:moveTo>
                      <a:pt x="41" y="135"/>
                    </a:moveTo>
                    <a:lnTo>
                      <a:pt x="52" y="124"/>
                    </a:lnTo>
                    <a:lnTo>
                      <a:pt x="62" y="31"/>
                    </a:lnTo>
                    <a:lnTo>
                      <a:pt x="41" y="0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21" y="135"/>
                    </a:lnTo>
                    <a:lnTo>
                      <a:pt x="41" y="135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Freeform 67"/>
              <p:cNvSpPr>
                <a:spLocks/>
              </p:cNvSpPr>
              <p:nvPr/>
            </p:nvSpPr>
            <p:spPr bwMode="auto">
              <a:xfrm>
                <a:off x="3917712" y="2613024"/>
                <a:ext cx="1212850" cy="1147763"/>
              </a:xfrm>
              <a:custGeom>
                <a:avLst/>
                <a:gdLst/>
                <a:ahLst/>
                <a:cxnLst>
                  <a:cxn ang="0">
                    <a:pos x="722" y="568"/>
                  </a:cxn>
                  <a:cxn ang="0">
                    <a:pos x="702" y="568"/>
                  </a:cxn>
                  <a:cxn ang="0">
                    <a:pos x="712" y="496"/>
                  </a:cxn>
                  <a:cxn ang="0">
                    <a:pos x="681" y="444"/>
                  </a:cxn>
                  <a:cxn ang="0">
                    <a:pos x="588" y="393"/>
                  </a:cxn>
                  <a:cxn ang="0">
                    <a:pos x="557" y="331"/>
                  </a:cxn>
                  <a:cxn ang="0">
                    <a:pos x="516" y="310"/>
                  </a:cxn>
                  <a:cxn ang="0">
                    <a:pos x="526" y="269"/>
                  </a:cxn>
                  <a:cxn ang="0">
                    <a:pos x="588" y="145"/>
                  </a:cxn>
                  <a:cxn ang="0">
                    <a:pos x="516" y="124"/>
                  </a:cxn>
                  <a:cxn ang="0">
                    <a:pos x="464" y="21"/>
                  </a:cxn>
                  <a:cxn ang="0">
                    <a:pos x="309" y="0"/>
                  </a:cxn>
                  <a:cxn ang="0">
                    <a:pos x="278" y="21"/>
                  </a:cxn>
                  <a:cxn ang="0">
                    <a:pos x="237" y="72"/>
                  </a:cxn>
                  <a:cxn ang="0">
                    <a:pos x="206" y="83"/>
                  </a:cxn>
                  <a:cxn ang="0">
                    <a:pos x="196" y="227"/>
                  </a:cxn>
                  <a:cxn ang="0">
                    <a:pos x="155" y="269"/>
                  </a:cxn>
                  <a:cxn ang="0">
                    <a:pos x="0" y="362"/>
                  </a:cxn>
                  <a:cxn ang="0">
                    <a:pos x="20" y="434"/>
                  </a:cxn>
                  <a:cxn ang="0">
                    <a:pos x="31" y="465"/>
                  </a:cxn>
                  <a:cxn ang="0">
                    <a:pos x="134" y="486"/>
                  </a:cxn>
                  <a:cxn ang="0">
                    <a:pos x="258" y="558"/>
                  </a:cxn>
                  <a:cxn ang="0">
                    <a:pos x="464" y="723"/>
                  </a:cxn>
                  <a:cxn ang="0">
                    <a:pos x="609" y="723"/>
                  </a:cxn>
                  <a:cxn ang="0">
                    <a:pos x="650" y="651"/>
                  </a:cxn>
                  <a:cxn ang="0">
                    <a:pos x="722" y="651"/>
                  </a:cxn>
                  <a:cxn ang="0">
                    <a:pos x="733" y="641"/>
                  </a:cxn>
                  <a:cxn ang="0">
                    <a:pos x="764" y="651"/>
                  </a:cxn>
                  <a:cxn ang="0">
                    <a:pos x="722" y="610"/>
                  </a:cxn>
                  <a:cxn ang="0">
                    <a:pos x="722" y="568"/>
                  </a:cxn>
                </a:cxnLst>
                <a:rect l="0" t="0" r="r" b="b"/>
                <a:pathLst>
                  <a:path w="764" h="723">
                    <a:moveTo>
                      <a:pt x="722" y="568"/>
                    </a:moveTo>
                    <a:lnTo>
                      <a:pt x="702" y="568"/>
                    </a:lnTo>
                    <a:lnTo>
                      <a:pt x="712" y="496"/>
                    </a:lnTo>
                    <a:lnTo>
                      <a:pt x="681" y="444"/>
                    </a:lnTo>
                    <a:lnTo>
                      <a:pt x="588" y="393"/>
                    </a:lnTo>
                    <a:lnTo>
                      <a:pt x="557" y="331"/>
                    </a:lnTo>
                    <a:lnTo>
                      <a:pt x="516" y="310"/>
                    </a:lnTo>
                    <a:lnTo>
                      <a:pt x="526" y="269"/>
                    </a:lnTo>
                    <a:lnTo>
                      <a:pt x="588" y="145"/>
                    </a:lnTo>
                    <a:lnTo>
                      <a:pt x="516" y="124"/>
                    </a:lnTo>
                    <a:lnTo>
                      <a:pt x="464" y="21"/>
                    </a:lnTo>
                    <a:lnTo>
                      <a:pt x="309" y="0"/>
                    </a:lnTo>
                    <a:lnTo>
                      <a:pt x="278" y="21"/>
                    </a:lnTo>
                    <a:lnTo>
                      <a:pt x="237" y="72"/>
                    </a:lnTo>
                    <a:lnTo>
                      <a:pt x="206" y="83"/>
                    </a:lnTo>
                    <a:lnTo>
                      <a:pt x="196" y="227"/>
                    </a:lnTo>
                    <a:lnTo>
                      <a:pt x="155" y="269"/>
                    </a:lnTo>
                    <a:lnTo>
                      <a:pt x="0" y="362"/>
                    </a:lnTo>
                    <a:lnTo>
                      <a:pt x="20" y="434"/>
                    </a:lnTo>
                    <a:lnTo>
                      <a:pt x="31" y="465"/>
                    </a:lnTo>
                    <a:lnTo>
                      <a:pt x="134" y="486"/>
                    </a:lnTo>
                    <a:lnTo>
                      <a:pt x="258" y="558"/>
                    </a:lnTo>
                    <a:lnTo>
                      <a:pt x="464" y="723"/>
                    </a:lnTo>
                    <a:lnTo>
                      <a:pt x="609" y="723"/>
                    </a:lnTo>
                    <a:lnTo>
                      <a:pt x="650" y="651"/>
                    </a:lnTo>
                    <a:lnTo>
                      <a:pt x="722" y="651"/>
                    </a:lnTo>
                    <a:lnTo>
                      <a:pt x="733" y="641"/>
                    </a:lnTo>
                    <a:lnTo>
                      <a:pt x="764" y="651"/>
                    </a:lnTo>
                    <a:lnTo>
                      <a:pt x="722" y="610"/>
                    </a:lnTo>
                    <a:lnTo>
                      <a:pt x="722" y="568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Freeform 71"/>
              <p:cNvSpPr>
                <a:spLocks/>
              </p:cNvSpPr>
              <p:nvPr/>
            </p:nvSpPr>
            <p:spPr bwMode="auto">
              <a:xfrm>
                <a:off x="3458925" y="3006724"/>
                <a:ext cx="179388" cy="212725"/>
              </a:xfrm>
              <a:custGeom>
                <a:avLst/>
                <a:gdLst/>
                <a:ahLst/>
                <a:cxnLst>
                  <a:cxn ang="0">
                    <a:pos x="51" y="103"/>
                  </a:cxn>
                  <a:cxn ang="0">
                    <a:pos x="113" y="41"/>
                  </a:cxn>
                  <a:cxn ang="0">
                    <a:pos x="72" y="0"/>
                  </a:cxn>
                  <a:cxn ang="0">
                    <a:pos x="41" y="62"/>
                  </a:cxn>
                  <a:cxn ang="0">
                    <a:pos x="0" y="134"/>
                  </a:cxn>
                  <a:cxn ang="0">
                    <a:pos x="31" y="134"/>
                  </a:cxn>
                  <a:cxn ang="0">
                    <a:pos x="51" y="103"/>
                  </a:cxn>
                </a:cxnLst>
                <a:rect l="0" t="0" r="r" b="b"/>
                <a:pathLst>
                  <a:path w="113" h="134">
                    <a:moveTo>
                      <a:pt x="51" y="103"/>
                    </a:moveTo>
                    <a:lnTo>
                      <a:pt x="113" y="41"/>
                    </a:lnTo>
                    <a:lnTo>
                      <a:pt x="72" y="0"/>
                    </a:lnTo>
                    <a:lnTo>
                      <a:pt x="41" y="62"/>
                    </a:lnTo>
                    <a:lnTo>
                      <a:pt x="0" y="134"/>
                    </a:lnTo>
                    <a:lnTo>
                      <a:pt x="31" y="134"/>
                    </a:lnTo>
                    <a:lnTo>
                      <a:pt x="51" y="103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Freeform 73"/>
              <p:cNvSpPr>
                <a:spLocks/>
              </p:cNvSpPr>
              <p:nvPr/>
            </p:nvSpPr>
            <p:spPr bwMode="auto">
              <a:xfrm>
                <a:off x="3343037" y="3170237"/>
                <a:ext cx="214313" cy="541338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93" y="197"/>
                  </a:cxn>
                  <a:cxn ang="0">
                    <a:pos x="93" y="197"/>
                  </a:cxn>
                  <a:cxn ang="0">
                    <a:pos x="93" y="186"/>
                  </a:cxn>
                  <a:cxn ang="0">
                    <a:pos x="104" y="186"/>
                  </a:cxn>
                  <a:cxn ang="0">
                    <a:pos x="93" y="166"/>
                  </a:cxn>
                  <a:cxn ang="0">
                    <a:pos x="104" y="145"/>
                  </a:cxn>
                  <a:cxn ang="0">
                    <a:pos x="104" y="73"/>
                  </a:cxn>
                  <a:cxn ang="0">
                    <a:pos x="124" y="62"/>
                  </a:cxn>
                  <a:cxn ang="0">
                    <a:pos x="135" y="42"/>
                  </a:cxn>
                  <a:cxn ang="0">
                    <a:pos x="124" y="0"/>
                  </a:cxn>
                  <a:cxn ang="0">
                    <a:pos x="104" y="31"/>
                  </a:cxn>
                  <a:cxn ang="0">
                    <a:pos x="73" y="31"/>
                  </a:cxn>
                  <a:cxn ang="0">
                    <a:pos x="52" y="104"/>
                  </a:cxn>
                  <a:cxn ang="0">
                    <a:pos x="0" y="186"/>
                  </a:cxn>
                  <a:cxn ang="0">
                    <a:pos x="52" y="321"/>
                  </a:cxn>
                  <a:cxn ang="0">
                    <a:pos x="52" y="341"/>
                  </a:cxn>
                  <a:cxn ang="0">
                    <a:pos x="62" y="341"/>
                  </a:cxn>
                  <a:cxn ang="0">
                    <a:pos x="62" y="331"/>
                  </a:cxn>
                  <a:cxn ang="0">
                    <a:pos x="73" y="259"/>
                  </a:cxn>
                  <a:cxn ang="0">
                    <a:pos x="104" y="207"/>
                  </a:cxn>
                </a:cxnLst>
                <a:rect l="0" t="0" r="r" b="b"/>
                <a:pathLst>
                  <a:path w="135" h="341">
                    <a:moveTo>
                      <a:pt x="104" y="207"/>
                    </a:moveTo>
                    <a:lnTo>
                      <a:pt x="93" y="197"/>
                    </a:lnTo>
                    <a:lnTo>
                      <a:pt x="93" y="197"/>
                    </a:lnTo>
                    <a:lnTo>
                      <a:pt x="93" y="186"/>
                    </a:lnTo>
                    <a:lnTo>
                      <a:pt x="104" y="186"/>
                    </a:lnTo>
                    <a:lnTo>
                      <a:pt x="93" y="166"/>
                    </a:lnTo>
                    <a:lnTo>
                      <a:pt x="104" y="145"/>
                    </a:lnTo>
                    <a:lnTo>
                      <a:pt x="104" y="73"/>
                    </a:lnTo>
                    <a:lnTo>
                      <a:pt x="124" y="62"/>
                    </a:lnTo>
                    <a:lnTo>
                      <a:pt x="135" y="42"/>
                    </a:lnTo>
                    <a:lnTo>
                      <a:pt x="124" y="0"/>
                    </a:lnTo>
                    <a:lnTo>
                      <a:pt x="104" y="31"/>
                    </a:lnTo>
                    <a:lnTo>
                      <a:pt x="73" y="31"/>
                    </a:lnTo>
                    <a:lnTo>
                      <a:pt x="52" y="104"/>
                    </a:lnTo>
                    <a:lnTo>
                      <a:pt x="0" y="186"/>
                    </a:lnTo>
                    <a:lnTo>
                      <a:pt x="52" y="321"/>
                    </a:lnTo>
                    <a:lnTo>
                      <a:pt x="52" y="341"/>
                    </a:lnTo>
                    <a:lnTo>
                      <a:pt x="62" y="341"/>
                    </a:lnTo>
                    <a:lnTo>
                      <a:pt x="62" y="331"/>
                    </a:lnTo>
                    <a:lnTo>
                      <a:pt x="73" y="259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Freeform 78"/>
              <p:cNvSpPr>
                <a:spLocks/>
              </p:cNvSpPr>
              <p:nvPr/>
            </p:nvSpPr>
            <p:spPr bwMode="auto">
              <a:xfrm>
                <a:off x="2163525" y="3416299"/>
                <a:ext cx="1508125" cy="1296988"/>
              </a:xfrm>
              <a:custGeom>
                <a:avLst/>
                <a:gdLst/>
                <a:ahLst/>
                <a:cxnLst>
                  <a:cxn ang="0">
                    <a:pos x="743" y="31"/>
                  </a:cxn>
                  <a:cxn ang="0">
                    <a:pos x="702" y="52"/>
                  </a:cxn>
                  <a:cxn ang="0">
                    <a:pos x="661" y="31"/>
                  </a:cxn>
                  <a:cxn ang="0">
                    <a:pos x="578" y="52"/>
                  </a:cxn>
                  <a:cxn ang="0">
                    <a:pos x="537" y="21"/>
                  </a:cxn>
                  <a:cxn ang="0">
                    <a:pos x="444" y="11"/>
                  </a:cxn>
                  <a:cxn ang="0">
                    <a:pos x="341" y="73"/>
                  </a:cxn>
                  <a:cxn ang="0">
                    <a:pos x="207" y="31"/>
                  </a:cxn>
                  <a:cxn ang="0">
                    <a:pos x="31" y="0"/>
                  </a:cxn>
                  <a:cxn ang="0">
                    <a:pos x="11" y="21"/>
                  </a:cxn>
                  <a:cxn ang="0">
                    <a:pos x="21" y="73"/>
                  </a:cxn>
                  <a:cxn ang="0">
                    <a:pos x="0" y="124"/>
                  </a:cxn>
                  <a:cxn ang="0">
                    <a:pos x="21" y="217"/>
                  </a:cxn>
                  <a:cxn ang="0">
                    <a:pos x="21" y="817"/>
                  </a:cxn>
                  <a:cxn ang="0">
                    <a:pos x="516" y="817"/>
                  </a:cxn>
                  <a:cxn ang="0">
                    <a:pos x="950" y="817"/>
                  </a:cxn>
                  <a:cxn ang="0">
                    <a:pos x="867" y="734"/>
                  </a:cxn>
                  <a:cxn ang="0">
                    <a:pos x="847" y="651"/>
                  </a:cxn>
                  <a:cxn ang="0">
                    <a:pos x="733" y="434"/>
                  </a:cxn>
                  <a:cxn ang="0">
                    <a:pos x="702" y="331"/>
                  </a:cxn>
                  <a:cxn ang="0">
                    <a:pos x="620" y="228"/>
                  </a:cxn>
                  <a:cxn ang="0">
                    <a:pos x="599" y="176"/>
                  </a:cxn>
                  <a:cxn ang="0">
                    <a:pos x="609" y="145"/>
                  </a:cxn>
                  <a:cxn ang="0">
                    <a:pos x="661" y="228"/>
                  </a:cxn>
                  <a:cxn ang="0">
                    <a:pos x="671" y="269"/>
                  </a:cxn>
                  <a:cxn ang="0">
                    <a:pos x="743" y="341"/>
                  </a:cxn>
                  <a:cxn ang="0">
                    <a:pos x="795" y="186"/>
                  </a:cxn>
                  <a:cxn ang="0">
                    <a:pos x="795" y="166"/>
                  </a:cxn>
                  <a:cxn ang="0">
                    <a:pos x="743" y="31"/>
                  </a:cxn>
                </a:cxnLst>
                <a:rect l="0" t="0" r="r" b="b"/>
                <a:pathLst>
                  <a:path w="950" h="817">
                    <a:moveTo>
                      <a:pt x="743" y="31"/>
                    </a:moveTo>
                    <a:lnTo>
                      <a:pt x="702" y="52"/>
                    </a:lnTo>
                    <a:lnTo>
                      <a:pt x="661" y="31"/>
                    </a:lnTo>
                    <a:lnTo>
                      <a:pt x="578" y="52"/>
                    </a:lnTo>
                    <a:lnTo>
                      <a:pt x="537" y="21"/>
                    </a:lnTo>
                    <a:lnTo>
                      <a:pt x="444" y="11"/>
                    </a:lnTo>
                    <a:lnTo>
                      <a:pt x="341" y="73"/>
                    </a:lnTo>
                    <a:lnTo>
                      <a:pt x="207" y="31"/>
                    </a:lnTo>
                    <a:lnTo>
                      <a:pt x="31" y="0"/>
                    </a:lnTo>
                    <a:lnTo>
                      <a:pt x="11" y="21"/>
                    </a:lnTo>
                    <a:lnTo>
                      <a:pt x="21" y="73"/>
                    </a:lnTo>
                    <a:lnTo>
                      <a:pt x="0" y="124"/>
                    </a:lnTo>
                    <a:lnTo>
                      <a:pt x="21" y="217"/>
                    </a:lnTo>
                    <a:lnTo>
                      <a:pt x="21" y="817"/>
                    </a:lnTo>
                    <a:lnTo>
                      <a:pt x="516" y="817"/>
                    </a:lnTo>
                    <a:lnTo>
                      <a:pt x="950" y="817"/>
                    </a:lnTo>
                    <a:lnTo>
                      <a:pt x="867" y="734"/>
                    </a:lnTo>
                    <a:lnTo>
                      <a:pt x="847" y="651"/>
                    </a:lnTo>
                    <a:lnTo>
                      <a:pt x="733" y="434"/>
                    </a:lnTo>
                    <a:lnTo>
                      <a:pt x="702" y="331"/>
                    </a:lnTo>
                    <a:lnTo>
                      <a:pt x="620" y="228"/>
                    </a:lnTo>
                    <a:lnTo>
                      <a:pt x="599" y="176"/>
                    </a:lnTo>
                    <a:lnTo>
                      <a:pt x="609" y="145"/>
                    </a:lnTo>
                    <a:lnTo>
                      <a:pt x="661" y="228"/>
                    </a:lnTo>
                    <a:lnTo>
                      <a:pt x="671" y="269"/>
                    </a:lnTo>
                    <a:lnTo>
                      <a:pt x="743" y="341"/>
                    </a:lnTo>
                    <a:lnTo>
                      <a:pt x="795" y="186"/>
                    </a:lnTo>
                    <a:lnTo>
                      <a:pt x="795" y="166"/>
                    </a:lnTo>
                    <a:lnTo>
                      <a:pt x="743" y="31"/>
                    </a:lnTo>
                    <a:close/>
                  </a:path>
                </a:pathLst>
              </a:custGeom>
              <a:solidFill>
                <a:srgbClr val="F5B90F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cxnSp>
          <p:nvCxnSpPr>
            <p:cNvPr id="38" name="肘形连接符 141"/>
            <p:cNvCxnSpPr>
              <a:stCxn id="81" idx="1"/>
              <a:endCxn id="40" idx="0"/>
            </p:cNvCxnSpPr>
            <p:nvPr/>
          </p:nvCxnSpPr>
          <p:spPr>
            <a:xfrm rot="10800000" flipV="1">
              <a:off x="6025478" y="2312506"/>
              <a:ext cx="778771" cy="877051"/>
            </a:xfrm>
            <a:prstGeom prst="bentConnector2">
              <a:avLst/>
            </a:prstGeom>
            <a:noFill/>
            <a:ln w="9525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grpSp>
          <p:nvGrpSpPr>
            <p:cNvPr id="39" name="组合 38"/>
            <p:cNvGrpSpPr/>
            <p:nvPr/>
          </p:nvGrpSpPr>
          <p:grpSpPr>
            <a:xfrm>
              <a:off x="6804248" y="1477585"/>
              <a:ext cx="2109658" cy="1479927"/>
              <a:chOff x="416520" y="4774171"/>
              <a:chExt cx="2109658" cy="1479927"/>
            </a:xfrm>
          </p:grpSpPr>
          <p:sp>
            <p:nvSpPr>
              <p:cNvPr id="81" name="圆角矩形 80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82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 smtClean="0"/>
                  <a:t>Iran</a:t>
                </a:r>
                <a:endParaRPr lang="en-US" altLang="zh-CN" sz="1200" b="1" kern="0" dirty="0" smtClean="0"/>
              </a:p>
            </p:txBody>
          </p:sp>
          <p:sp>
            <p:nvSpPr>
              <p:cNvPr id="84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 smtClean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</a:t>
                </a:r>
                <a:r>
                  <a:rPr lang="en-US" altLang="zh-CN" sz="1200" dirty="0" smtClean="0">
                    <a:latin typeface="Calibri" pitchFamily="34" charset="0"/>
                    <a:cs typeface="Calibri" pitchFamily="34" charset="0"/>
                  </a:rPr>
                  <a:t>here</a:t>
                </a:r>
                <a:endParaRPr lang="en-US" altLang="zh-CN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0" name="Oval 25"/>
            <p:cNvSpPr>
              <a:spLocks noChangeArrowheads="1"/>
            </p:cNvSpPr>
            <p:nvPr/>
          </p:nvSpPr>
          <p:spPr bwMode="gray">
            <a:xfrm>
              <a:off x="5971066" y="3189558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cxnSp>
          <p:nvCxnSpPr>
            <p:cNvPr id="41" name="肘形连接符 141"/>
            <p:cNvCxnSpPr>
              <a:stCxn id="78" idx="3"/>
              <a:endCxn id="43" idx="0"/>
            </p:cNvCxnSpPr>
            <p:nvPr/>
          </p:nvCxnSpPr>
          <p:spPr>
            <a:xfrm>
              <a:off x="2275075" y="2135631"/>
              <a:ext cx="1277948" cy="247999"/>
            </a:xfrm>
            <a:prstGeom prst="bentConnector2">
              <a:avLst/>
            </a:prstGeom>
            <a:noFill/>
            <a:ln w="9525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grpSp>
          <p:nvGrpSpPr>
            <p:cNvPr id="42" name="组合 41"/>
            <p:cNvGrpSpPr/>
            <p:nvPr/>
          </p:nvGrpSpPr>
          <p:grpSpPr>
            <a:xfrm>
              <a:off x="165417" y="1300709"/>
              <a:ext cx="2109658" cy="1479927"/>
              <a:chOff x="416520" y="4774171"/>
              <a:chExt cx="2109658" cy="1479927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79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 smtClean="0"/>
                  <a:t>Turkey</a:t>
                </a:r>
                <a:endParaRPr lang="en-US" altLang="zh-CN" sz="1200" b="1" kern="0" dirty="0" smtClean="0"/>
              </a:p>
            </p:txBody>
          </p:sp>
          <p:sp>
            <p:nvSpPr>
              <p:cNvPr id="80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 smtClean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</a:t>
                </a:r>
                <a:r>
                  <a:rPr lang="en-US" altLang="zh-CN" sz="1200" dirty="0" smtClean="0">
                    <a:latin typeface="Calibri" pitchFamily="34" charset="0"/>
                    <a:cs typeface="Calibri" pitchFamily="34" charset="0"/>
                  </a:rPr>
                  <a:t>here</a:t>
                </a:r>
                <a:endParaRPr lang="en-US" altLang="zh-CN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3" name="Oval 25"/>
            <p:cNvSpPr>
              <a:spLocks noChangeArrowheads="1"/>
            </p:cNvSpPr>
            <p:nvPr/>
          </p:nvSpPr>
          <p:spPr bwMode="gray">
            <a:xfrm>
              <a:off x="3498612" y="2383630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cxnSp>
          <p:nvCxnSpPr>
            <p:cNvPr id="44" name="肘形连接符 141"/>
            <p:cNvCxnSpPr>
              <a:stCxn id="75" idx="3"/>
              <a:endCxn id="46" idx="4"/>
            </p:cNvCxnSpPr>
            <p:nvPr/>
          </p:nvCxnSpPr>
          <p:spPr>
            <a:xfrm flipV="1">
              <a:off x="2619567" y="4319587"/>
              <a:ext cx="308747" cy="1228622"/>
            </a:xfrm>
            <a:prstGeom prst="bentConnector2">
              <a:avLst/>
            </a:prstGeom>
            <a:noFill/>
            <a:ln w="9525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grpSp>
          <p:nvGrpSpPr>
            <p:cNvPr id="45" name="组合 44"/>
            <p:cNvGrpSpPr/>
            <p:nvPr/>
          </p:nvGrpSpPr>
          <p:grpSpPr>
            <a:xfrm>
              <a:off x="509909" y="4713287"/>
              <a:ext cx="2109658" cy="1479927"/>
              <a:chOff x="416520" y="4774171"/>
              <a:chExt cx="2109658" cy="1479927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76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 smtClean="0"/>
                  <a:t>Egypt</a:t>
                </a:r>
                <a:endParaRPr lang="en-US" altLang="zh-CN" sz="1200" b="1" kern="0" dirty="0" smtClean="0"/>
              </a:p>
            </p:txBody>
          </p:sp>
          <p:sp>
            <p:nvSpPr>
              <p:cNvPr id="77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 smtClean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</a:t>
                </a:r>
                <a:r>
                  <a:rPr lang="en-US" altLang="zh-CN" sz="1200" dirty="0" smtClean="0">
                    <a:latin typeface="Calibri" pitchFamily="34" charset="0"/>
                    <a:cs typeface="Calibri" pitchFamily="34" charset="0"/>
                  </a:rPr>
                  <a:t>here</a:t>
                </a:r>
                <a:endParaRPr lang="en-US" altLang="zh-CN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6" name="Oval 25"/>
            <p:cNvSpPr>
              <a:spLocks noChangeArrowheads="1"/>
            </p:cNvSpPr>
            <p:nvPr/>
          </p:nvSpPr>
          <p:spPr bwMode="gray">
            <a:xfrm>
              <a:off x="2873903" y="4210766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cxnSp>
          <p:nvCxnSpPr>
            <p:cNvPr id="47" name="肘形连接符 141"/>
            <p:cNvCxnSpPr>
              <a:stCxn id="50" idx="1"/>
              <a:endCxn id="49" idx="4"/>
            </p:cNvCxnSpPr>
            <p:nvPr/>
          </p:nvCxnSpPr>
          <p:spPr>
            <a:xfrm rot="10800000">
              <a:off x="4799579" y="4604665"/>
              <a:ext cx="1739097" cy="975172"/>
            </a:xfrm>
            <a:prstGeom prst="bentConnector2">
              <a:avLst/>
            </a:prstGeom>
            <a:noFill/>
            <a:ln w="9525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grpSp>
          <p:nvGrpSpPr>
            <p:cNvPr id="48" name="组合 47"/>
            <p:cNvGrpSpPr/>
            <p:nvPr/>
          </p:nvGrpSpPr>
          <p:grpSpPr>
            <a:xfrm>
              <a:off x="6538675" y="4744915"/>
              <a:ext cx="2109658" cy="1479927"/>
              <a:chOff x="416520" y="4774171"/>
              <a:chExt cx="2109658" cy="1479927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51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b="1" kern="0" dirty="0" smtClean="0"/>
                  <a:t>Saudi Arabia</a:t>
                </a:r>
                <a:endParaRPr lang="en-US" altLang="zh-CN" sz="1200" b="1" kern="0" dirty="0" smtClean="0"/>
              </a:p>
            </p:txBody>
          </p:sp>
          <p:sp>
            <p:nvSpPr>
              <p:cNvPr id="74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238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 smtClean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here</a:t>
                </a:r>
              </a:p>
              <a:p>
                <a:pPr marL="117475" indent="-117475">
                  <a:lnSpc>
                    <a:spcPct val="114000"/>
                  </a:lnSpc>
                  <a:buClr>
                    <a:schemeClr val="bg1">
                      <a:lumMod val="50000"/>
                    </a:schemeClr>
                  </a:buClr>
                  <a:buSzPct val="50000"/>
                  <a:buFont typeface="Wingdings" pitchFamily="2" charset="2"/>
                  <a:buChar char="l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Text in </a:t>
                </a:r>
                <a:r>
                  <a:rPr lang="en-US" altLang="zh-CN" sz="1200" dirty="0" smtClean="0">
                    <a:latin typeface="Calibri" pitchFamily="34" charset="0"/>
                    <a:cs typeface="Calibri" pitchFamily="34" charset="0"/>
                  </a:rPr>
                  <a:t>here</a:t>
                </a:r>
                <a:endParaRPr lang="en-US" altLang="zh-CN" sz="1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9" name="Oval 25"/>
            <p:cNvSpPr>
              <a:spLocks noChangeArrowheads="1"/>
            </p:cNvSpPr>
            <p:nvPr/>
          </p:nvSpPr>
          <p:spPr bwMode="gray">
            <a:xfrm>
              <a:off x="4745167" y="4495844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9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Political map </a:t>
            </a:r>
            <a:r>
              <a:rPr lang="en-US" altLang="zh-CN" dirty="0" smtClean="0"/>
              <a:t>(II</a:t>
            </a:r>
            <a:r>
              <a:rPr lang="en-US" altLang="zh-CN" dirty="0"/>
              <a:t>)</a:t>
            </a:r>
            <a:endParaRPr lang="en-US" altLang="zh-CN" dirty="0"/>
          </a:p>
        </p:txBody>
      </p:sp>
      <p:grpSp>
        <p:nvGrpSpPr>
          <p:cNvPr id="36" name="组合 35"/>
          <p:cNvGrpSpPr/>
          <p:nvPr/>
        </p:nvGrpSpPr>
        <p:grpSpPr>
          <a:xfrm>
            <a:off x="2411760" y="980403"/>
            <a:ext cx="4311062" cy="3957880"/>
            <a:chOff x="554037" y="1366043"/>
            <a:chExt cx="5360400" cy="4921251"/>
          </a:xfrm>
        </p:grpSpPr>
        <p:sp>
          <p:nvSpPr>
            <p:cNvPr id="37" name="AutoShape 4"/>
            <p:cNvSpPr>
              <a:spLocks noChangeArrowheads="1" noTextEdit="1"/>
            </p:cNvSpPr>
            <p:nvPr/>
          </p:nvSpPr>
          <p:spPr bwMode="auto">
            <a:xfrm>
              <a:off x="554037" y="1366043"/>
              <a:ext cx="5360400" cy="4921200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849313" y="1661318"/>
              <a:ext cx="4818063" cy="3986213"/>
              <a:chOff x="849313" y="1882775"/>
              <a:chExt cx="4818063" cy="3986213"/>
            </a:xfrm>
          </p:grpSpPr>
          <p:sp>
            <p:nvSpPr>
              <p:cNvPr id="116" name="Rectangle 6"/>
              <p:cNvSpPr>
                <a:spLocks noChangeArrowheads="1"/>
              </p:cNvSpPr>
              <p:nvPr/>
            </p:nvSpPr>
            <p:spPr bwMode="auto">
              <a:xfrm>
                <a:off x="1963738" y="2900363"/>
                <a:ext cx="15875" cy="15875"/>
              </a:xfrm>
              <a:prstGeom prst="rect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Freeform 7"/>
              <p:cNvSpPr>
                <a:spLocks/>
              </p:cNvSpPr>
              <p:nvPr/>
            </p:nvSpPr>
            <p:spPr bwMode="auto">
              <a:xfrm>
                <a:off x="1979613" y="2900363"/>
                <a:ext cx="17463" cy="158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10"/>
                  </a:cxn>
                  <a:cxn ang="0">
                    <a:pos x="0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0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Freeform 8"/>
              <p:cNvSpPr>
                <a:spLocks/>
              </p:cNvSpPr>
              <p:nvPr/>
            </p:nvSpPr>
            <p:spPr bwMode="auto">
              <a:xfrm>
                <a:off x="1849438" y="2949575"/>
                <a:ext cx="15875" cy="15875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0" y="10"/>
                  </a:cxn>
                  <a:cxn ang="0">
                    <a:pos x="10" y="0"/>
                  </a:cxn>
                  <a:cxn ang="0">
                    <a:pos x="0" y="10"/>
                  </a:cxn>
                </a:cxnLst>
                <a:rect l="0" t="0" r="r" b="b"/>
                <a:pathLst>
                  <a:path w="10" h="10">
                    <a:moveTo>
                      <a:pt x="0" y="10"/>
                    </a:moveTo>
                    <a:lnTo>
                      <a:pt x="10" y="10"/>
                    </a:lnTo>
                    <a:lnTo>
                      <a:pt x="1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Freeform 23"/>
              <p:cNvSpPr>
                <a:spLocks/>
              </p:cNvSpPr>
              <p:nvPr/>
            </p:nvSpPr>
            <p:spPr bwMode="auto">
              <a:xfrm>
                <a:off x="4765675" y="4081463"/>
                <a:ext cx="33338" cy="114300"/>
              </a:xfrm>
              <a:custGeom>
                <a:avLst/>
                <a:gdLst/>
                <a:ahLst/>
                <a:cxnLst>
                  <a:cxn ang="0">
                    <a:pos x="10" y="72"/>
                  </a:cxn>
                  <a:cxn ang="0">
                    <a:pos x="21" y="0"/>
                  </a:cxn>
                  <a:cxn ang="0">
                    <a:pos x="0" y="31"/>
                  </a:cxn>
                  <a:cxn ang="0">
                    <a:pos x="0" y="62"/>
                  </a:cxn>
                  <a:cxn ang="0">
                    <a:pos x="10" y="72"/>
                  </a:cxn>
                </a:cxnLst>
                <a:rect l="0" t="0" r="r" b="b"/>
                <a:pathLst>
                  <a:path w="21" h="72">
                    <a:moveTo>
                      <a:pt x="10" y="72"/>
                    </a:moveTo>
                    <a:lnTo>
                      <a:pt x="21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10" y="72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Freeform 24"/>
              <p:cNvSpPr>
                <a:spLocks/>
              </p:cNvSpPr>
              <p:nvPr/>
            </p:nvSpPr>
            <p:spPr bwMode="auto">
              <a:xfrm>
                <a:off x="4257675" y="4278313"/>
                <a:ext cx="966788" cy="1082675"/>
              </a:xfrm>
              <a:custGeom>
                <a:avLst/>
                <a:gdLst/>
                <a:ahLst/>
                <a:cxnLst>
                  <a:cxn ang="0">
                    <a:pos x="289" y="62"/>
                  </a:cxn>
                  <a:cxn ang="0">
                    <a:pos x="248" y="186"/>
                  </a:cxn>
                  <a:cxn ang="0">
                    <a:pos x="279" y="248"/>
                  </a:cxn>
                  <a:cxn ang="0">
                    <a:pos x="227" y="413"/>
                  </a:cxn>
                  <a:cxn ang="0">
                    <a:pos x="0" y="496"/>
                  </a:cxn>
                  <a:cxn ang="0">
                    <a:pos x="52" y="630"/>
                  </a:cxn>
                  <a:cxn ang="0">
                    <a:pos x="83" y="682"/>
                  </a:cxn>
                  <a:cxn ang="0">
                    <a:pos x="165" y="651"/>
                  </a:cxn>
                  <a:cxn ang="0">
                    <a:pos x="238" y="651"/>
                  </a:cxn>
                  <a:cxn ang="0">
                    <a:pos x="269" y="578"/>
                  </a:cxn>
                  <a:cxn ang="0">
                    <a:pos x="341" y="578"/>
                  </a:cxn>
                  <a:cxn ang="0">
                    <a:pos x="361" y="516"/>
                  </a:cxn>
                  <a:cxn ang="0">
                    <a:pos x="454" y="485"/>
                  </a:cxn>
                  <a:cxn ang="0">
                    <a:pos x="444" y="434"/>
                  </a:cxn>
                  <a:cxn ang="0">
                    <a:pos x="475" y="361"/>
                  </a:cxn>
                  <a:cxn ang="0">
                    <a:pos x="516" y="382"/>
                  </a:cxn>
                  <a:cxn ang="0">
                    <a:pos x="516" y="341"/>
                  </a:cxn>
                  <a:cxn ang="0">
                    <a:pos x="578" y="289"/>
                  </a:cxn>
                  <a:cxn ang="0">
                    <a:pos x="609" y="227"/>
                  </a:cxn>
                  <a:cxn ang="0">
                    <a:pos x="527" y="124"/>
                  </a:cxn>
                  <a:cxn ang="0">
                    <a:pos x="403" y="82"/>
                  </a:cxn>
                  <a:cxn ang="0">
                    <a:pos x="341" y="0"/>
                  </a:cxn>
                  <a:cxn ang="0">
                    <a:pos x="289" y="10"/>
                  </a:cxn>
                  <a:cxn ang="0">
                    <a:pos x="289" y="62"/>
                  </a:cxn>
                </a:cxnLst>
                <a:rect l="0" t="0" r="r" b="b"/>
                <a:pathLst>
                  <a:path w="609" h="682">
                    <a:moveTo>
                      <a:pt x="289" y="62"/>
                    </a:moveTo>
                    <a:lnTo>
                      <a:pt x="248" y="186"/>
                    </a:lnTo>
                    <a:lnTo>
                      <a:pt x="279" y="248"/>
                    </a:lnTo>
                    <a:lnTo>
                      <a:pt x="227" y="413"/>
                    </a:lnTo>
                    <a:lnTo>
                      <a:pt x="0" y="496"/>
                    </a:lnTo>
                    <a:lnTo>
                      <a:pt x="52" y="630"/>
                    </a:lnTo>
                    <a:lnTo>
                      <a:pt x="83" y="682"/>
                    </a:lnTo>
                    <a:lnTo>
                      <a:pt x="165" y="651"/>
                    </a:lnTo>
                    <a:lnTo>
                      <a:pt x="238" y="651"/>
                    </a:lnTo>
                    <a:lnTo>
                      <a:pt x="269" y="578"/>
                    </a:lnTo>
                    <a:lnTo>
                      <a:pt x="341" y="578"/>
                    </a:lnTo>
                    <a:lnTo>
                      <a:pt x="361" y="516"/>
                    </a:lnTo>
                    <a:lnTo>
                      <a:pt x="454" y="485"/>
                    </a:lnTo>
                    <a:lnTo>
                      <a:pt x="444" y="434"/>
                    </a:lnTo>
                    <a:lnTo>
                      <a:pt x="475" y="361"/>
                    </a:lnTo>
                    <a:lnTo>
                      <a:pt x="516" y="382"/>
                    </a:lnTo>
                    <a:lnTo>
                      <a:pt x="516" y="341"/>
                    </a:lnTo>
                    <a:lnTo>
                      <a:pt x="578" y="289"/>
                    </a:lnTo>
                    <a:lnTo>
                      <a:pt x="609" y="227"/>
                    </a:lnTo>
                    <a:lnTo>
                      <a:pt x="527" y="124"/>
                    </a:lnTo>
                    <a:lnTo>
                      <a:pt x="403" y="82"/>
                    </a:lnTo>
                    <a:lnTo>
                      <a:pt x="341" y="0"/>
                    </a:lnTo>
                    <a:lnTo>
                      <a:pt x="289" y="10"/>
                    </a:lnTo>
                    <a:lnTo>
                      <a:pt x="289" y="62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Freeform 25"/>
              <p:cNvSpPr>
                <a:spLocks/>
              </p:cNvSpPr>
              <p:nvPr/>
            </p:nvSpPr>
            <p:spPr bwMode="auto">
              <a:xfrm>
                <a:off x="4781550" y="4229100"/>
                <a:ext cx="17463" cy="15875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lnTo>
                      <a:pt x="0" y="1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Freeform 26"/>
              <p:cNvSpPr>
                <a:spLocks/>
              </p:cNvSpPr>
              <p:nvPr/>
            </p:nvSpPr>
            <p:spPr bwMode="auto">
              <a:xfrm>
                <a:off x="1012825" y="1882775"/>
                <a:ext cx="2343150" cy="919163"/>
              </a:xfrm>
              <a:custGeom>
                <a:avLst/>
                <a:gdLst/>
                <a:ahLst/>
                <a:cxnLst>
                  <a:cxn ang="0">
                    <a:pos x="898" y="496"/>
                  </a:cxn>
                  <a:cxn ang="0">
                    <a:pos x="991" y="496"/>
                  </a:cxn>
                  <a:cxn ang="0">
                    <a:pos x="1167" y="455"/>
                  </a:cxn>
                  <a:cxn ang="0">
                    <a:pos x="1270" y="434"/>
                  </a:cxn>
                  <a:cxn ang="0">
                    <a:pos x="1311" y="434"/>
                  </a:cxn>
                  <a:cxn ang="0">
                    <a:pos x="1456" y="403"/>
                  </a:cxn>
                  <a:cxn ang="0">
                    <a:pos x="1435" y="300"/>
                  </a:cxn>
                  <a:cxn ang="0">
                    <a:pos x="1476" y="227"/>
                  </a:cxn>
                  <a:cxn ang="0">
                    <a:pos x="1435" y="186"/>
                  </a:cxn>
                  <a:cxn ang="0">
                    <a:pos x="1394" y="134"/>
                  </a:cxn>
                  <a:cxn ang="0">
                    <a:pos x="1322" y="52"/>
                  </a:cxn>
                  <a:cxn ang="0">
                    <a:pos x="1218" y="52"/>
                  </a:cxn>
                  <a:cxn ang="0">
                    <a:pos x="1053" y="93"/>
                  </a:cxn>
                  <a:cxn ang="0">
                    <a:pos x="909" y="103"/>
                  </a:cxn>
                  <a:cxn ang="0">
                    <a:pos x="723" y="41"/>
                  </a:cxn>
                  <a:cxn ang="0">
                    <a:pos x="578" y="10"/>
                  </a:cxn>
                  <a:cxn ang="0">
                    <a:pos x="413" y="93"/>
                  </a:cxn>
                  <a:cxn ang="0">
                    <a:pos x="248" y="155"/>
                  </a:cxn>
                  <a:cxn ang="0">
                    <a:pos x="93" y="134"/>
                  </a:cxn>
                  <a:cxn ang="0">
                    <a:pos x="217" y="103"/>
                  </a:cxn>
                  <a:cxn ang="0">
                    <a:pos x="166" y="41"/>
                  </a:cxn>
                  <a:cxn ang="0">
                    <a:pos x="83" y="0"/>
                  </a:cxn>
                  <a:cxn ang="0">
                    <a:pos x="52" y="62"/>
                  </a:cxn>
                  <a:cxn ang="0">
                    <a:pos x="62" y="145"/>
                  </a:cxn>
                  <a:cxn ang="0">
                    <a:pos x="52" y="165"/>
                  </a:cxn>
                  <a:cxn ang="0">
                    <a:pos x="11" y="248"/>
                  </a:cxn>
                  <a:cxn ang="0">
                    <a:pos x="42" y="258"/>
                  </a:cxn>
                  <a:cxn ang="0">
                    <a:pos x="73" y="341"/>
                  </a:cxn>
                  <a:cxn ang="0">
                    <a:pos x="93" y="382"/>
                  </a:cxn>
                  <a:cxn ang="0">
                    <a:pos x="135" y="465"/>
                  </a:cxn>
                  <a:cxn ang="0">
                    <a:pos x="238" y="496"/>
                  </a:cxn>
                  <a:cxn ang="0">
                    <a:pos x="341" y="537"/>
                  </a:cxn>
                  <a:cxn ang="0">
                    <a:pos x="475" y="506"/>
                  </a:cxn>
                  <a:cxn ang="0">
                    <a:pos x="589" y="548"/>
                  </a:cxn>
                  <a:cxn ang="0">
                    <a:pos x="733" y="506"/>
                  </a:cxn>
                  <a:cxn ang="0">
                    <a:pos x="795" y="506"/>
                  </a:cxn>
                  <a:cxn ang="0">
                    <a:pos x="775" y="568"/>
                  </a:cxn>
                  <a:cxn ang="0">
                    <a:pos x="837" y="486"/>
                  </a:cxn>
                </a:cxnLst>
                <a:rect l="0" t="0" r="r" b="b"/>
                <a:pathLst>
                  <a:path w="1476" h="579">
                    <a:moveTo>
                      <a:pt x="837" y="486"/>
                    </a:moveTo>
                    <a:lnTo>
                      <a:pt x="898" y="496"/>
                    </a:lnTo>
                    <a:lnTo>
                      <a:pt x="960" y="475"/>
                    </a:lnTo>
                    <a:lnTo>
                      <a:pt x="991" y="496"/>
                    </a:lnTo>
                    <a:lnTo>
                      <a:pt x="1074" y="496"/>
                    </a:lnTo>
                    <a:lnTo>
                      <a:pt x="1167" y="455"/>
                    </a:lnTo>
                    <a:lnTo>
                      <a:pt x="1218" y="465"/>
                    </a:lnTo>
                    <a:lnTo>
                      <a:pt x="1270" y="434"/>
                    </a:lnTo>
                    <a:lnTo>
                      <a:pt x="1280" y="455"/>
                    </a:lnTo>
                    <a:lnTo>
                      <a:pt x="1311" y="434"/>
                    </a:lnTo>
                    <a:lnTo>
                      <a:pt x="1466" y="455"/>
                    </a:lnTo>
                    <a:lnTo>
                      <a:pt x="1456" y="403"/>
                    </a:lnTo>
                    <a:lnTo>
                      <a:pt x="1425" y="382"/>
                    </a:lnTo>
                    <a:lnTo>
                      <a:pt x="1435" y="300"/>
                    </a:lnTo>
                    <a:lnTo>
                      <a:pt x="1415" y="248"/>
                    </a:lnTo>
                    <a:lnTo>
                      <a:pt x="1476" y="227"/>
                    </a:lnTo>
                    <a:lnTo>
                      <a:pt x="1476" y="227"/>
                    </a:lnTo>
                    <a:lnTo>
                      <a:pt x="1435" y="186"/>
                    </a:lnTo>
                    <a:lnTo>
                      <a:pt x="1384" y="186"/>
                    </a:lnTo>
                    <a:lnTo>
                      <a:pt x="1394" y="134"/>
                    </a:lnTo>
                    <a:lnTo>
                      <a:pt x="1363" y="93"/>
                    </a:lnTo>
                    <a:lnTo>
                      <a:pt x="1322" y="52"/>
                    </a:lnTo>
                    <a:lnTo>
                      <a:pt x="1291" y="62"/>
                    </a:lnTo>
                    <a:lnTo>
                      <a:pt x="1218" y="52"/>
                    </a:lnTo>
                    <a:lnTo>
                      <a:pt x="1105" y="114"/>
                    </a:lnTo>
                    <a:lnTo>
                      <a:pt x="1053" y="93"/>
                    </a:lnTo>
                    <a:lnTo>
                      <a:pt x="971" y="114"/>
                    </a:lnTo>
                    <a:lnTo>
                      <a:pt x="909" y="103"/>
                    </a:lnTo>
                    <a:lnTo>
                      <a:pt x="785" y="31"/>
                    </a:lnTo>
                    <a:lnTo>
                      <a:pt x="723" y="41"/>
                    </a:lnTo>
                    <a:lnTo>
                      <a:pt x="682" y="10"/>
                    </a:lnTo>
                    <a:lnTo>
                      <a:pt x="578" y="10"/>
                    </a:lnTo>
                    <a:lnTo>
                      <a:pt x="496" y="31"/>
                    </a:lnTo>
                    <a:lnTo>
                      <a:pt x="413" y="93"/>
                    </a:lnTo>
                    <a:lnTo>
                      <a:pt x="248" y="83"/>
                    </a:lnTo>
                    <a:lnTo>
                      <a:pt x="248" y="155"/>
                    </a:lnTo>
                    <a:lnTo>
                      <a:pt x="62" y="155"/>
                    </a:lnTo>
                    <a:lnTo>
                      <a:pt x="93" y="134"/>
                    </a:lnTo>
                    <a:lnTo>
                      <a:pt x="114" y="103"/>
                    </a:lnTo>
                    <a:lnTo>
                      <a:pt x="217" y="103"/>
                    </a:lnTo>
                    <a:lnTo>
                      <a:pt x="248" y="83"/>
                    </a:lnTo>
                    <a:lnTo>
                      <a:pt x="166" y="41"/>
                    </a:lnTo>
                    <a:lnTo>
                      <a:pt x="155" y="10"/>
                    </a:lnTo>
                    <a:lnTo>
                      <a:pt x="83" y="0"/>
                    </a:lnTo>
                    <a:lnTo>
                      <a:pt x="21" y="41"/>
                    </a:lnTo>
                    <a:lnTo>
                      <a:pt x="52" y="62"/>
                    </a:lnTo>
                    <a:lnTo>
                      <a:pt x="0" y="124"/>
                    </a:lnTo>
                    <a:lnTo>
                      <a:pt x="62" y="145"/>
                    </a:lnTo>
                    <a:lnTo>
                      <a:pt x="11" y="186"/>
                    </a:lnTo>
                    <a:lnTo>
                      <a:pt x="52" y="165"/>
                    </a:lnTo>
                    <a:lnTo>
                      <a:pt x="11" y="196"/>
                    </a:lnTo>
                    <a:lnTo>
                      <a:pt x="11" y="248"/>
                    </a:lnTo>
                    <a:lnTo>
                      <a:pt x="62" y="238"/>
                    </a:lnTo>
                    <a:lnTo>
                      <a:pt x="42" y="258"/>
                    </a:lnTo>
                    <a:lnTo>
                      <a:pt x="83" y="300"/>
                    </a:lnTo>
                    <a:lnTo>
                      <a:pt x="73" y="341"/>
                    </a:lnTo>
                    <a:lnTo>
                      <a:pt x="21" y="351"/>
                    </a:lnTo>
                    <a:lnTo>
                      <a:pt x="93" y="382"/>
                    </a:lnTo>
                    <a:lnTo>
                      <a:pt x="93" y="434"/>
                    </a:lnTo>
                    <a:lnTo>
                      <a:pt x="135" y="465"/>
                    </a:lnTo>
                    <a:lnTo>
                      <a:pt x="176" y="465"/>
                    </a:lnTo>
                    <a:lnTo>
                      <a:pt x="238" y="496"/>
                    </a:lnTo>
                    <a:lnTo>
                      <a:pt x="289" y="548"/>
                    </a:lnTo>
                    <a:lnTo>
                      <a:pt x="341" y="537"/>
                    </a:lnTo>
                    <a:lnTo>
                      <a:pt x="372" y="475"/>
                    </a:lnTo>
                    <a:lnTo>
                      <a:pt x="475" y="506"/>
                    </a:lnTo>
                    <a:lnTo>
                      <a:pt x="537" y="558"/>
                    </a:lnTo>
                    <a:lnTo>
                      <a:pt x="589" y="548"/>
                    </a:lnTo>
                    <a:lnTo>
                      <a:pt x="671" y="496"/>
                    </a:lnTo>
                    <a:lnTo>
                      <a:pt x="733" y="506"/>
                    </a:lnTo>
                    <a:lnTo>
                      <a:pt x="785" y="475"/>
                    </a:lnTo>
                    <a:lnTo>
                      <a:pt x="795" y="506"/>
                    </a:lnTo>
                    <a:lnTo>
                      <a:pt x="764" y="527"/>
                    </a:lnTo>
                    <a:lnTo>
                      <a:pt x="775" y="568"/>
                    </a:lnTo>
                    <a:lnTo>
                      <a:pt x="795" y="579"/>
                    </a:lnTo>
                    <a:lnTo>
                      <a:pt x="837" y="486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Freeform 28"/>
              <p:cNvSpPr>
                <a:spLocks/>
              </p:cNvSpPr>
              <p:nvPr/>
            </p:nvSpPr>
            <p:spPr bwMode="auto">
              <a:xfrm>
                <a:off x="4060825" y="4113213"/>
                <a:ext cx="17463" cy="49213"/>
              </a:xfrm>
              <a:custGeom>
                <a:avLst/>
                <a:gdLst/>
                <a:ahLst/>
                <a:cxnLst>
                  <a:cxn ang="0">
                    <a:pos x="11" y="31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21"/>
                  </a:cxn>
                  <a:cxn ang="0">
                    <a:pos x="11" y="31"/>
                  </a:cxn>
                </a:cxnLst>
                <a:rect l="0" t="0" r="r" b="b"/>
                <a:pathLst>
                  <a:path w="11" h="31">
                    <a:moveTo>
                      <a:pt x="11" y="31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21"/>
                    </a:lnTo>
                    <a:lnTo>
                      <a:pt x="11" y="31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Freeform 29"/>
              <p:cNvSpPr>
                <a:spLocks/>
              </p:cNvSpPr>
              <p:nvPr/>
            </p:nvSpPr>
            <p:spPr bwMode="auto">
              <a:xfrm>
                <a:off x="1979613" y="2900363"/>
                <a:ext cx="33338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0"/>
                  </a:cxn>
                  <a:cxn ang="0">
                    <a:pos x="21" y="10"/>
                  </a:cxn>
                  <a:cxn ang="0">
                    <a:pos x="21" y="0"/>
                  </a:cxn>
                  <a:cxn ang="0">
                    <a:pos x="11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10">
                    <a:moveTo>
                      <a:pt x="0" y="0"/>
                    </a:moveTo>
                    <a:lnTo>
                      <a:pt x="11" y="10"/>
                    </a:lnTo>
                    <a:lnTo>
                      <a:pt x="21" y="1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30"/>
              <p:cNvSpPr>
                <a:spLocks/>
              </p:cNvSpPr>
              <p:nvPr/>
            </p:nvSpPr>
            <p:spPr bwMode="auto">
              <a:xfrm>
                <a:off x="1800225" y="2882900"/>
                <a:ext cx="163513" cy="8255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0" y="11"/>
                  </a:cxn>
                  <a:cxn ang="0">
                    <a:pos x="31" y="52"/>
                  </a:cxn>
                  <a:cxn ang="0">
                    <a:pos x="41" y="42"/>
                  </a:cxn>
                  <a:cxn ang="0">
                    <a:pos x="41" y="52"/>
                  </a:cxn>
                  <a:cxn ang="0">
                    <a:pos x="52" y="52"/>
                  </a:cxn>
                  <a:cxn ang="0">
                    <a:pos x="103" y="31"/>
                  </a:cxn>
                  <a:cxn ang="0">
                    <a:pos x="103" y="21"/>
                  </a:cxn>
                  <a:cxn ang="0">
                    <a:pos x="82" y="0"/>
                  </a:cxn>
                  <a:cxn ang="0">
                    <a:pos x="31" y="0"/>
                  </a:cxn>
                </a:cxnLst>
                <a:rect l="0" t="0" r="r" b="b"/>
                <a:pathLst>
                  <a:path w="103" h="52">
                    <a:moveTo>
                      <a:pt x="31" y="0"/>
                    </a:moveTo>
                    <a:lnTo>
                      <a:pt x="3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0" y="11"/>
                    </a:lnTo>
                    <a:lnTo>
                      <a:pt x="31" y="52"/>
                    </a:lnTo>
                    <a:lnTo>
                      <a:pt x="41" y="42"/>
                    </a:lnTo>
                    <a:lnTo>
                      <a:pt x="41" y="52"/>
                    </a:lnTo>
                    <a:lnTo>
                      <a:pt x="52" y="52"/>
                    </a:lnTo>
                    <a:lnTo>
                      <a:pt x="103" y="31"/>
                    </a:lnTo>
                    <a:lnTo>
                      <a:pt x="103" y="21"/>
                    </a:lnTo>
                    <a:lnTo>
                      <a:pt x="82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Line 31"/>
              <p:cNvSpPr>
                <a:spLocks noChangeShapeType="1"/>
              </p:cNvSpPr>
              <p:nvPr/>
            </p:nvSpPr>
            <p:spPr bwMode="auto">
              <a:xfrm>
                <a:off x="1979613" y="2900363"/>
                <a:ext cx="1588" cy="15875"/>
              </a:xfrm>
              <a:prstGeom prst="line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32"/>
              <p:cNvSpPr>
                <a:spLocks noChangeShapeType="1"/>
              </p:cNvSpPr>
              <p:nvPr/>
            </p:nvSpPr>
            <p:spPr bwMode="auto">
              <a:xfrm>
                <a:off x="1979613" y="2916238"/>
                <a:ext cx="1588" cy="1588"/>
              </a:xfrm>
              <a:prstGeom prst="line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Rectangle 38"/>
              <p:cNvSpPr>
                <a:spLocks noChangeArrowheads="1"/>
              </p:cNvSpPr>
              <p:nvPr/>
            </p:nvSpPr>
            <p:spPr bwMode="auto">
              <a:xfrm>
                <a:off x="3373438" y="2030413"/>
                <a:ext cx="1588" cy="15875"/>
              </a:xfrm>
              <a:prstGeom prst="rect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Freeform 41"/>
              <p:cNvSpPr>
                <a:spLocks/>
              </p:cNvSpPr>
              <p:nvPr/>
            </p:nvSpPr>
            <p:spPr bwMode="auto">
              <a:xfrm>
                <a:off x="2078038" y="3309938"/>
                <a:ext cx="2622550" cy="2082800"/>
              </a:xfrm>
              <a:custGeom>
                <a:avLst/>
                <a:gdLst/>
                <a:ahLst/>
                <a:cxnLst>
                  <a:cxn ang="0">
                    <a:pos x="1012" y="269"/>
                  </a:cxn>
                  <a:cxn ang="0">
                    <a:pos x="940" y="258"/>
                  </a:cxn>
                  <a:cxn ang="0">
                    <a:pos x="795" y="258"/>
                  </a:cxn>
                  <a:cxn ang="0">
                    <a:pos x="589" y="93"/>
                  </a:cxn>
                  <a:cxn ang="0">
                    <a:pos x="465" y="21"/>
                  </a:cxn>
                  <a:cxn ang="0">
                    <a:pos x="362" y="0"/>
                  </a:cxn>
                  <a:cxn ang="0">
                    <a:pos x="186" y="52"/>
                  </a:cxn>
                  <a:cxn ang="0">
                    <a:pos x="269" y="145"/>
                  </a:cxn>
                  <a:cxn ang="0">
                    <a:pos x="227" y="186"/>
                  </a:cxn>
                  <a:cxn ang="0">
                    <a:pos x="176" y="196"/>
                  </a:cxn>
                  <a:cxn ang="0">
                    <a:pos x="114" y="258"/>
                  </a:cxn>
                  <a:cxn ang="0">
                    <a:pos x="31" y="238"/>
                  </a:cxn>
                  <a:cxn ang="0">
                    <a:pos x="0" y="341"/>
                  </a:cxn>
                  <a:cxn ang="0">
                    <a:pos x="52" y="351"/>
                  </a:cxn>
                  <a:cxn ang="0">
                    <a:pos x="135" y="465"/>
                  </a:cxn>
                  <a:cxn ang="0">
                    <a:pos x="155" y="548"/>
                  </a:cxn>
                  <a:cxn ang="0">
                    <a:pos x="207" y="589"/>
                  </a:cxn>
                  <a:cxn ang="0">
                    <a:pos x="238" y="672"/>
                  </a:cxn>
                  <a:cxn ang="0">
                    <a:pos x="300" y="713"/>
                  </a:cxn>
                  <a:cxn ang="0">
                    <a:pos x="351" y="806"/>
                  </a:cxn>
                  <a:cxn ang="0">
                    <a:pos x="351" y="909"/>
                  </a:cxn>
                  <a:cxn ang="0">
                    <a:pos x="403" y="982"/>
                  </a:cxn>
                  <a:cxn ang="0">
                    <a:pos x="506" y="1064"/>
                  </a:cxn>
                  <a:cxn ang="0">
                    <a:pos x="527" y="1126"/>
                  </a:cxn>
                  <a:cxn ang="0">
                    <a:pos x="609" y="1250"/>
                  </a:cxn>
                  <a:cxn ang="0">
                    <a:pos x="568" y="1271"/>
                  </a:cxn>
                  <a:cxn ang="0">
                    <a:pos x="599" y="1292"/>
                  </a:cxn>
                  <a:cxn ang="0">
                    <a:pos x="630" y="1271"/>
                  </a:cxn>
                  <a:cxn ang="0">
                    <a:pos x="651" y="1312"/>
                  </a:cxn>
                  <a:cxn ang="0">
                    <a:pos x="682" y="1281"/>
                  </a:cxn>
                  <a:cxn ang="0">
                    <a:pos x="671" y="1230"/>
                  </a:cxn>
                  <a:cxn ang="0">
                    <a:pos x="836" y="1230"/>
                  </a:cxn>
                  <a:cxn ang="0">
                    <a:pos x="1012" y="1250"/>
                  </a:cxn>
                  <a:cxn ang="0">
                    <a:pos x="1064" y="1168"/>
                  </a:cxn>
                  <a:cxn ang="0">
                    <a:pos x="1146" y="1126"/>
                  </a:cxn>
                  <a:cxn ang="0">
                    <a:pos x="1373" y="1106"/>
                  </a:cxn>
                  <a:cxn ang="0">
                    <a:pos x="1600" y="1023"/>
                  </a:cxn>
                  <a:cxn ang="0">
                    <a:pos x="1652" y="858"/>
                  </a:cxn>
                  <a:cxn ang="0">
                    <a:pos x="1621" y="796"/>
                  </a:cxn>
                  <a:cxn ang="0">
                    <a:pos x="1611" y="806"/>
                  </a:cxn>
                  <a:cxn ang="0">
                    <a:pos x="1414" y="775"/>
                  </a:cxn>
                  <a:cxn ang="0">
                    <a:pos x="1332" y="672"/>
                  </a:cxn>
                  <a:cxn ang="0">
                    <a:pos x="1311" y="661"/>
                  </a:cxn>
                  <a:cxn ang="0">
                    <a:pos x="1311" y="641"/>
                  </a:cxn>
                  <a:cxn ang="0">
                    <a:pos x="1291" y="641"/>
                  </a:cxn>
                  <a:cxn ang="0">
                    <a:pos x="1270" y="630"/>
                  </a:cxn>
                  <a:cxn ang="0">
                    <a:pos x="1229" y="548"/>
                  </a:cxn>
                  <a:cxn ang="0">
                    <a:pos x="1229" y="465"/>
                  </a:cxn>
                  <a:cxn ang="0">
                    <a:pos x="1125" y="393"/>
                  </a:cxn>
                  <a:cxn ang="0">
                    <a:pos x="1084" y="310"/>
                  </a:cxn>
                  <a:cxn ang="0">
                    <a:pos x="1033" y="310"/>
                  </a:cxn>
                  <a:cxn ang="0">
                    <a:pos x="1012" y="269"/>
                  </a:cxn>
                </a:cxnLst>
                <a:rect l="0" t="0" r="r" b="b"/>
                <a:pathLst>
                  <a:path w="1652" h="1312">
                    <a:moveTo>
                      <a:pt x="1012" y="269"/>
                    </a:moveTo>
                    <a:lnTo>
                      <a:pt x="940" y="258"/>
                    </a:lnTo>
                    <a:lnTo>
                      <a:pt x="795" y="258"/>
                    </a:lnTo>
                    <a:lnTo>
                      <a:pt x="589" y="93"/>
                    </a:lnTo>
                    <a:lnTo>
                      <a:pt x="465" y="21"/>
                    </a:lnTo>
                    <a:lnTo>
                      <a:pt x="362" y="0"/>
                    </a:lnTo>
                    <a:lnTo>
                      <a:pt x="186" y="52"/>
                    </a:lnTo>
                    <a:lnTo>
                      <a:pt x="269" y="145"/>
                    </a:lnTo>
                    <a:lnTo>
                      <a:pt x="227" y="186"/>
                    </a:lnTo>
                    <a:lnTo>
                      <a:pt x="176" y="196"/>
                    </a:lnTo>
                    <a:lnTo>
                      <a:pt x="114" y="258"/>
                    </a:lnTo>
                    <a:lnTo>
                      <a:pt x="31" y="238"/>
                    </a:lnTo>
                    <a:lnTo>
                      <a:pt x="0" y="341"/>
                    </a:lnTo>
                    <a:lnTo>
                      <a:pt x="52" y="351"/>
                    </a:lnTo>
                    <a:lnTo>
                      <a:pt x="135" y="465"/>
                    </a:lnTo>
                    <a:lnTo>
                      <a:pt x="155" y="548"/>
                    </a:lnTo>
                    <a:lnTo>
                      <a:pt x="207" y="589"/>
                    </a:lnTo>
                    <a:lnTo>
                      <a:pt x="238" y="672"/>
                    </a:lnTo>
                    <a:lnTo>
                      <a:pt x="300" y="713"/>
                    </a:lnTo>
                    <a:lnTo>
                      <a:pt x="351" y="806"/>
                    </a:lnTo>
                    <a:lnTo>
                      <a:pt x="351" y="909"/>
                    </a:lnTo>
                    <a:lnTo>
                      <a:pt x="403" y="982"/>
                    </a:lnTo>
                    <a:lnTo>
                      <a:pt x="506" y="1064"/>
                    </a:lnTo>
                    <a:lnTo>
                      <a:pt x="527" y="1126"/>
                    </a:lnTo>
                    <a:lnTo>
                      <a:pt x="609" y="1250"/>
                    </a:lnTo>
                    <a:lnTo>
                      <a:pt x="568" y="1271"/>
                    </a:lnTo>
                    <a:lnTo>
                      <a:pt x="599" y="1292"/>
                    </a:lnTo>
                    <a:lnTo>
                      <a:pt x="630" y="1271"/>
                    </a:lnTo>
                    <a:lnTo>
                      <a:pt x="651" y="1312"/>
                    </a:lnTo>
                    <a:lnTo>
                      <a:pt x="682" y="1281"/>
                    </a:lnTo>
                    <a:lnTo>
                      <a:pt x="671" y="1230"/>
                    </a:lnTo>
                    <a:lnTo>
                      <a:pt x="836" y="1230"/>
                    </a:lnTo>
                    <a:lnTo>
                      <a:pt x="1012" y="1250"/>
                    </a:lnTo>
                    <a:lnTo>
                      <a:pt x="1064" y="1168"/>
                    </a:lnTo>
                    <a:lnTo>
                      <a:pt x="1146" y="1126"/>
                    </a:lnTo>
                    <a:lnTo>
                      <a:pt x="1373" y="1106"/>
                    </a:lnTo>
                    <a:lnTo>
                      <a:pt x="1600" y="1023"/>
                    </a:lnTo>
                    <a:lnTo>
                      <a:pt x="1652" y="858"/>
                    </a:lnTo>
                    <a:lnTo>
                      <a:pt x="1621" y="796"/>
                    </a:lnTo>
                    <a:lnTo>
                      <a:pt x="1611" y="806"/>
                    </a:lnTo>
                    <a:lnTo>
                      <a:pt x="1414" y="775"/>
                    </a:lnTo>
                    <a:lnTo>
                      <a:pt x="1332" y="672"/>
                    </a:lnTo>
                    <a:lnTo>
                      <a:pt x="1311" y="661"/>
                    </a:lnTo>
                    <a:lnTo>
                      <a:pt x="1311" y="641"/>
                    </a:lnTo>
                    <a:lnTo>
                      <a:pt x="1291" y="641"/>
                    </a:lnTo>
                    <a:lnTo>
                      <a:pt x="1270" y="630"/>
                    </a:lnTo>
                    <a:lnTo>
                      <a:pt x="1229" y="548"/>
                    </a:lnTo>
                    <a:lnTo>
                      <a:pt x="1229" y="465"/>
                    </a:lnTo>
                    <a:lnTo>
                      <a:pt x="1125" y="393"/>
                    </a:lnTo>
                    <a:lnTo>
                      <a:pt x="1084" y="310"/>
                    </a:lnTo>
                    <a:lnTo>
                      <a:pt x="1033" y="310"/>
                    </a:lnTo>
                    <a:lnTo>
                      <a:pt x="1012" y="269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Freeform 43"/>
              <p:cNvSpPr>
                <a:spLocks/>
              </p:cNvSpPr>
              <p:nvPr/>
            </p:nvSpPr>
            <p:spPr bwMode="auto">
              <a:xfrm>
                <a:off x="3094038" y="5065713"/>
                <a:ext cx="1295400" cy="803275"/>
              </a:xfrm>
              <a:custGeom>
                <a:avLst/>
                <a:gdLst/>
                <a:ahLst/>
                <a:cxnLst>
                  <a:cxn ang="0">
                    <a:pos x="733" y="0"/>
                  </a:cxn>
                  <a:cxn ang="0">
                    <a:pos x="506" y="20"/>
                  </a:cxn>
                  <a:cxn ang="0">
                    <a:pos x="424" y="62"/>
                  </a:cxn>
                  <a:cxn ang="0">
                    <a:pos x="372" y="144"/>
                  </a:cxn>
                  <a:cxn ang="0">
                    <a:pos x="196" y="124"/>
                  </a:cxn>
                  <a:cxn ang="0">
                    <a:pos x="31" y="124"/>
                  </a:cxn>
                  <a:cxn ang="0">
                    <a:pos x="42" y="175"/>
                  </a:cxn>
                  <a:cxn ang="0">
                    <a:pos x="11" y="206"/>
                  </a:cxn>
                  <a:cxn ang="0">
                    <a:pos x="0" y="268"/>
                  </a:cxn>
                  <a:cxn ang="0">
                    <a:pos x="62" y="485"/>
                  </a:cxn>
                  <a:cxn ang="0">
                    <a:pos x="93" y="506"/>
                  </a:cxn>
                  <a:cxn ang="0">
                    <a:pos x="186" y="475"/>
                  </a:cxn>
                  <a:cxn ang="0">
                    <a:pos x="238" y="444"/>
                  </a:cxn>
                  <a:cxn ang="0">
                    <a:pos x="310" y="444"/>
                  </a:cxn>
                  <a:cxn ang="0">
                    <a:pos x="413" y="392"/>
                  </a:cxn>
                  <a:cxn ang="0">
                    <a:pos x="465" y="392"/>
                  </a:cxn>
                  <a:cxn ang="0">
                    <a:pos x="537" y="330"/>
                  </a:cxn>
                  <a:cxn ang="0">
                    <a:pos x="682" y="299"/>
                  </a:cxn>
                  <a:cxn ang="0">
                    <a:pos x="744" y="268"/>
                  </a:cxn>
                  <a:cxn ang="0">
                    <a:pos x="774" y="196"/>
                  </a:cxn>
                  <a:cxn ang="0">
                    <a:pos x="816" y="186"/>
                  </a:cxn>
                  <a:cxn ang="0">
                    <a:pos x="785" y="134"/>
                  </a:cxn>
                  <a:cxn ang="0">
                    <a:pos x="733" y="0"/>
                  </a:cxn>
                </a:cxnLst>
                <a:rect l="0" t="0" r="r" b="b"/>
                <a:pathLst>
                  <a:path w="816" h="506">
                    <a:moveTo>
                      <a:pt x="733" y="0"/>
                    </a:moveTo>
                    <a:lnTo>
                      <a:pt x="506" y="20"/>
                    </a:lnTo>
                    <a:lnTo>
                      <a:pt x="424" y="62"/>
                    </a:lnTo>
                    <a:lnTo>
                      <a:pt x="372" y="144"/>
                    </a:lnTo>
                    <a:lnTo>
                      <a:pt x="196" y="124"/>
                    </a:lnTo>
                    <a:lnTo>
                      <a:pt x="31" y="124"/>
                    </a:lnTo>
                    <a:lnTo>
                      <a:pt x="42" y="175"/>
                    </a:lnTo>
                    <a:lnTo>
                      <a:pt x="11" y="206"/>
                    </a:lnTo>
                    <a:lnTo>
                      <a:pt x="0" y="268"/>
                    </a:lnTo>
                    <a:lnTo>
                      <a:pt x="62" y="485"/>
                    </a:lnTo>
                    <a:lnTo>
                      <a:pt x="93" y="506"/>
                    </a:lnTo>
                    <a:lnTo>
                      <a:pt x="186" y="475"/>
                    </a:lnTo>
                    <a:lnTo>
                      <a:pt x="238" y="444"/>
                    </a:lnTo>
                    <a:lnTo>
                      <a:pt x="310" y="444"/>
                    </a:lnTo>
                    <a:lnTo>
                      <a:pt x="413" y="392"/>
                    </a:lnTo>
                    <a:lnTo>
                      <a:pt x="465" y="392"/>
                    </a:lnTo>
                    <a:lnTo>
                      <a:pt x="537" y="330"/>
                    </a:lnTo>
                    <a:lnTo>
                      <a:pt x="682" y="299"/>
                    </a:lnTo>
                    <a:lnTo>
                      <a:pt x="744" y="268"/>
                    </a:lnTo>
                    <a:lnTo>
                      <a:pt x="774" y="196"/>
                    </a:lnTo>
                    <a:lnTo>
                      <a:pt x="816" y="186"/>
                    </a:lnTo>
                    <a:lnTo>
                      <a:pt x="785" y="134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Freeform 44"/>
              <p:cNvSpPr>
                <a:spLocks/>
              </p:cNvSpPr>
              <p:nvPr/>
            </p:nvSpPr>
            <p:spPr bwMode="auto">
              <a:xfrm>
                <a:off x="4192588" y="4130675"/>
                <a:ext cx="606425" cy="458788"/>
              </a:xfrm>
              <a:custGeom>
                <a:avLst/>
                <a:gdLst/>
                <a:ahLst/>
                <a:cxnLst>
                  <a:cxn ang="0">
                    <a:pos x="279" y="289"/>
                  </a:cxn>
                  <a:cxn ang="0">
                    <a:pos x="289" y="279"/>
                  </a:cxn>
                  <a:cxn ang="0">
                    <a:pos x="330" y="155"/>
                  </a:cxn>
                  <a:cxn ang="0">
                    <a:pos x="330" y="103"/>
                  </a:cxn>
                  <a:cxn ang="0">
                    <a:pos x="382" y="93"/>
                  </a:cxn>
                  <a:cxn ang="0">
                    <a:pos x="382" y="62"/>
                  </a:cxn>
                  <a:cxn ang="0">
                    <a:pos x="371" y="72"/>
                  </a:cxn>
                  <a:cxn ang="0">
                    <a:pos x="371" y="72"/>
                  </a:cxn>
                  <a:cxn ang="0">
                    <a:pos x="371" y="62"/>
                  </a:cxn>
                  <a:cxn ang="0">
                    <a:pos x="382" y="62"/>
                  </a:cxn>
                  <a:cxn ang="0">
                    <a:pos x="382" y="51"/>
                  </a:cxn>
                  <a:cxn ang="0">
                    <a:pos x="371" y="41"/>
                  </a:cxn>
                  <a:cxn ang="0">
                    <a:pos x="361" y="31"/>
                  </a:cxn>
                  <a:cxn ang="0">
                    <a:pos x="361" y="0"/>
                  </a:cxn>
                  <a:cxn ang="0">
                    <a:pos x="206" y="165"/>
                  </a:cxn>
                  <a:cxn ang="0">
                    <a:pos x="82" y="155"/>
                  </a:cxn>
                  <a:cxn ang="0">
                    <a:pos x="21" y="175"/>
                  </a:cxn>
                  <a:cxn ang="0">
                    <a:pos x="0" y="155"/>
                  </a:cxn>
                  <a:cxn ang="0">
                    <a:pos x="82" y="258"/>
                  </a:cxn>
                  <a:cxn ang="0">
                    <a:pos x="279" y="289"/>
                  </a:cxn>
                </a:cxnLst>
                <a:rect l="0" t="0" r="r" b="b"/>
                <a:pathLst>
                  <a:path w="382" h="289">
                    <a:moveTo>
                      <a:pt x="279" y="289"/>
                    </a:moveTo>
                    <a:lnTo>
                      <a:pt x="289" y="279"/>
                    </a:lnTo>
                    <a:lnTo>
                      <a:pt x="330" y="155"/>
                    </a:lnTo>
                    <a:lnTo>
                      <a:pt x="330" y="103"/>
                    </a:lnTo>
                    <a:lnTo>
                      <a:pt x="382" y="93"/>
                    </a:lnTo>
                    <a:lnTo>
                      <a:pt x="382" y="62"/>
                    </a:lnTo>
                    <a:lnTo>
                      <a:pt x="371" y="72"/>
                    </a:lnTo>
                    <a:lnTo>
                      <a:pt x="371" y="72"/>
                    </a:lnTo>
                    <a:lnTo>
                      <a:pt x="371" y="62"/>
                    </a:lnTo>
                    <a:lnTo>
                      <a:pt x="382" y="62"/>
                    </a:lnTo>
                    <a:lnTo>
                      <a:pt x="382" y="51"/>
                    </a:lnTo>
                    <a:lnTo>
                      <a:pt x="371" y="41"/>
                    </a:lnTo>
                    <a:lnTo>
                      <a:pt x="361" y="31"/>
                    </a:lnTo>
                    <a:lnTo>
                      <a:pt x="361" y="0"/>
                    </a:lnTo>
                    <a:lnTo>
                      <a:pt x="206" y="165"/>
                    </a:lnTo>
                    <a:lnTo>
                      <a:pt x="82" y="155"/>
                    </a:lnTo>
                    <a:lnTo>
                      <a:pt x="21" y="175"/>
                    </a:lnTo>
                    <a:lnTo>
                      <a:pt x="0" y="155"/>
                    </a:lnTo>
                    <a:lnTo>
                      <a:pt x="82" y="258"/>
                    </a:lnTo>
                    <a:lnTo>
                      <a:pt x="279" y="289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Freeform 45"/>
              <p:cNvSpPr>
                <a:spLocks/>
              </p:cNvSpPr>
              <p:nvPr/>
            </p:nvSpPr>
            <p:spPr bwMode="auto">
              <a:xfrm>
                <a:off x="3259138" y="2243138"/>
                <a:ext cx="2408238" cy="2017713"/>
              </a:xfrm>
              <a:custGeom>
                <a:avLst/>
                <a:gdLst/>
                <a:ahLst/>
                <a:cxnLst>
                  <a:cxn ang="0">
                    <a:pos x="1517" y="1096"/>
                  </a:cxn>
                  <a:cxn ang="0">
                    <a:pos x="1476" y="1003"/>
                  </a:cxn>
                  <a:cxn ang="0">
                    <a:pos x="1321" y="868"/>
                  </a:cxn>
                  <a:cxn ang="0">
                    <a:pos x="1383" y="744"/>
                  </a:cxn>
                  <a:cxn ang="0">
                    <a:pos x="1321" y="662"/>
                  </a:cxn>
                  <a:cxn ang="0">
                    <a:pos x="1321" y="548"/>
                  </a:cxn>
                  <a:cxn ang="0">
                    <a:pos x="1321" y="476"/>
                  </a:cxn>
                  <a:cxn ang="0">
                    <a:pos x="1352" y="279"/>
                  </a:cxn>
                  <a:cxn ang="0">
                    <a:pos x="1259" y="238"/>
                  </a:cxn>
                  <a:cxn ang="0">
                    <a:pos x="1042" y="155"/>
                  </a:cxn>
                  <a:cxn ang="0">
                    <a:pos x="898" y="145"/>
                  </a:cxn>
                  <a:cxn ang="0">
                    <a:pos x="774" y="207"/>
                  </a:cxn>
                  <a:cxn ang="0">
                    <a:pos x="743" y="248"/>
                  </a:cxn>
                  <a:cxn ang="0">
                    <a:pos x="557" y="269"/>
                  </a:cxn>
                  <a:cxn ang="0">
                    <a:pos x="392" y="176"/>
                  </a:cxn>
                  <a:cxn ang="0">
                    <a:pos x="309" y="73"/>
                  </a:cxn>
                  <a:cxn ang="0">
                    <a:pos x="309" y="0"/>
                  </a:cxn>
                  <a:cxn ang="0">
                    <a:pos x="185" y="62"/>
                  </a:cxn>
                  <a:cxn ang="0">
                    <a:pos x="113" y="62"/>
                  </a:cxn>
                  <a:cxn ang="0">
                    <a:pos x="0" y="21"/>
                  </a:cxn>
                  <a:cxn ang="0">
                    <a:pos x="10" y="155"/>
                  </a:cxn>
                  <a:cxn ang="0">
                    <a:pos x="51" y="228"/>
                  </a:cxn>
                  <a:cxn ang="0">
                    <a:pos x="175" y="352"/>
                  </a:cxn>
                  <a:cxn ang="0">
                    <a:pos x="103" y="517"/>
                  </a:cxn>
                  <a:cxn ang="0">
                    <a:pos x="175" y="600"/>
                  </a:cxn>
                  <a:cxn ang="0">
                    <a:pos x="299" y="703"/>
                  </a:cxn>
                  <a:cxn ang="0">
                    <a:pos x="309" y="775"/>
                  </a:cxn>
                  <a:cxn ang="0">
                    <a:pos x="351" y="858"/>
                  </a:cxn>
                  <a:cxn ang="0">
                    <a:pos x="433" y="858"/>
                  </a:cxn>
                  <a:cxn ang="0">
                    <a:pos x="516" y="910"/>
                  </a:cxn>
                  <a:cxn ang="0">
                    <a:pos x="660" y="1054"/>
                  </a:cxn>
                  <a:cxn ang="0">
                    <a:pos x="846" y="1158"/>
                  </a:cxn>
                  <a:cxn ang="0">
                    <a:pos x="929" y="1137"/>
                  </a:cxn>
                  <a:cxn ang="0">
                    <a:pos x="1021" y="1127"/>
                  </a:cxn>
                  <a:cxn ang="0">
                    <a:pos x="1249" y="1251"/>
                  </a:cxn>
                  <a:cxn ang="0">
                    <a:pos x="1362" y="1271"/>
                  </a:cxn>
                  <a:cxn ang="0">
                    <a:pos x="1393" y="1178"/>
                  </a:cxn>
                </a:cxnLst>
                <a:rect l="0" t="0" r="r" b="b"/>
                <a:pathLst>
                  <a:path w="1517" h="1271">
                    <a:moveTo>
                      <a:pt x="1496" y="1137"/>
                    </a:moveTo>
                    <a:lnTo>
                      <a:pt x="1517" y="1096"/>
                    </a:lnTo>
                    <a:lnTo>
                      <a:pt x="1465" y="1085"/>
                    </a:lnTo>
                    <a:lnTo>
                      <a:pt x="1476" y="1003"/>
                    </a:lnTo>
                    <a:lnTo>
                      <a:pt x="1403" y="982"/>
                    </a:lnTo>
                    <a:lnTo>
                      <a:pt x="1321" y="868"/>
                    </a:lnTo>
                    <a:lnTo>
                      <a:pt x="1393" y="786"/>
                    </a:lnTo>
                    <a:lnTo>
                      <a:pt x="1383" y="744"/>
                    </a:lnTo>
                    <a:lnTo>
                      <a:pt x="1321" y="724"/>
                    </a:lnTo>
                    <a:lnTo>
                      <a:pt x="1321" y="662"/>
                    </a:lnTo>
                    <a:lnTo>
                      <a:pt x="1300" y="589"/>
                    </a:lnTo>
                    <a:lnTo>
                      <a:pt x="1321" y="548"/>
                    </a:lnTo>
                    <a:lnTo>
                      <a:pt x="1290" y="496"/>
                    </a:lnTo>
                    <a:lnTo>
                      <a:pt x="1321" y="476"/>
                    </a:lnTo>
                    <a:lnTo>
                      <a:pt x="1352" y="362"/>
                    </a:lnTo>
                    <a:lnTo>
                      <a:pt x="1352" y="279"/>
                    </a:lnTo>
                    <a:lnTo>
                      <a:pt x="1279" y="269"/>
                    </a:lnTo>
                    <a:lnTo>
                      <a:pt x="1259" y="238"/>
                    </a:lnTo>
                    <a:lnTo>
                      <a:pt x="1156" y="176"/>
                    </a:lnTo>
                    <a:lnTo>
                      <a:pt x="1042" y="155"/>
                    </a:lnTo>
                    <a:lnTo>
                      <a:pt x="1032" y="124"/>
                    </a:lnTo>
                    <a:lnTo>
                      <a:pt x="898" y="145"/>
                    </a:lnTo>
                    <a:lnTo>
                      <a:pt x="846" y="197"/>
                    </a:lnTo>
                    <a:lnTo>
                      <a:pt x="774" y="207"/>
                    </a:lnTo>
                    <a:lnTo>
                      <a:pt x="784" y="259"/>
                    </a:lnTo>
                    <a:lnTo>
                      <a:pt x="743" y="248"/>
                    </a:lnTo>
                    <a:lnTo>
                      <a:pt x="619" y="279"/>
                    </a:lnTo>
                    <a:lnTo>
                      <a:pt x="557" y="269"/>
                    </a:lnTo>
                    <a:lnTo>
                      <a:pt x="485" y="207"/>
                    </a:lnTo>
                    <a:lnTo>
                      <a:pt x="392" y="176"/>
                    </a:lnTo>
                    <a:lnTo>
                      <a:pt x="381" y="114"/>
                    </a:lnTo>
                    <a:lnTo>
                      <a:pt x="309" y="73"/>
                    </a:lnTo>
                    <a:lnTo>
                      <a:pt x="340" y="21"/>
                    </a:lnTo>
                    <a:lnTo>
                      <a:pt x="309" y="0"/>
                    </a:lnTo>
                    <a:lnTo>
                      <a:pt x="196" y="73"/>
                    </a:lnTo>
                    <a:lnTo>
                      <a:pt x="185" y="62"/>
                    </a:lnTo>
                    <a:lnTo>
                      <a:pt x="165" y="73"/>
                    </a:lnTo>
                    <a:lnTo>
                      <a:pt x="113" y="62"/>
                    </a:lnTo>
                    <a:lnTo>
                      <a:pt x="61" y="0"/>
                    </a:lnTo>
                    <a:lnTo>
                      <a:pt x="0" y="21"/>
                    </a:lnTo>
                    <a:lnTo>
                      <a:pt x="20" y="73"/>
                    </a:lnTo>
                    <a:lnTo>
                      <a:pt x="10" y="155"/>
                    </a:lnTo>
                    <a:lnTo>
                      <a:pt x="41" y="176"/>
                    </a:lnTo>
                    <a:lnTo>
                      <a:pt x="51" y="228"/>
                    </a:lnTo>
                    <a:lnTo>
                      <a:pt x="103" y="331"/>
                    </a:lnTo>
                    <a:lnTo>
                      <a:pt x="175" y="352"/>
                    </a:lnTo>
                    <a:lnTo>
                      <a:pt x="113" y="476"/>
                    </a:lnTo>
                    <a:lnTo>
                      <a:pt x="103" y="517"/>
                    </a:lnTo>
                    <a:lnTo>
                      <a:pt x="144" y="538"/>
                    </a:lnTo>
                    <a:lnTo>
                      <a:pt x="175" y="600"/>
                    </a:lnTo>
                    <a:lnTo>
                      <a:pt x="268" y="651"/>
                    </a:lnTo>
                    <a:lnTo>
                      <a:pt x="299" y="703"/>
                    </a:lnTo>
                    <a:lnTo>
                      <a:pt x="289" y="775"/>
                    </a:lnTo>
                    <a:lnTo>
                      <a:pt x="309" y="775"/>
                    </a:lnTo>
                    <a:lnTo>
                      <a:pt x="309" y="817"/>
                    </a:lnTo>
                    <a:lnTo>
                      <a:pt x="351" y="858"/>
                    </a:lnTo>
                    <a:lnTo>
                      <a:pt x="381" y="827"/>
                    </a:lnTo>
                    <a:lnTo>
                      <a:pt x="433" y="858"/>
                    </a:lnTo>
                    <a:lnTo>
                      <a:pt x="474" y="837"/>
                    </a:lnTo>
                    <a:lnTo>
                      <a:pt x="516" y="910"/>
                    </a:lnTo>
                    <a:lnTo>
                      <a:pt x="578" y="1034"/>
                    </a:lnTo>
                    <a:lnTo>
                      <a:pt x="660" y="1054"/>
                    </a:lnTo>
                    <a:lnTo>
                      <a:pt x="670" y="1085"/>
                    </a:lnTo>
                    <a:lnTo>
                      <a:pt x="846" y="1158"/>
                    </a:lnTo>
                    <a:lnTo>
                      <a:pt x="877" y="1127"/>
                    </a:lnTo>
                    <a:lnTo>
                      <a:pt x="929" y="1137"/>
                    </a:lnTo>
                    <a:lnTo>
                      <a:pt x="970" y="1096"/>
                    </a:lnTo>
                    <a:lnTo>
                      <a:pt x="1021" y="1127"/>
                    </a:lnTo>
                    <a:lnTo>
                      <a:pt x="1042" y="1220"/>
                    </a:lnTo>
                    <a:lnTo>
                      <a:pt x="1249" y="1251"/>
                    </a:lnTo>
                    <a:lnTo>
                      <a:pt x="1300" y="1240"/>
                    </a:lnTo>
                    <a:lnTo>
                      <a:pt x="1362" y="1271"/>
                    </a:lnTo>
                    <a:lnTo>
                      <a:pt x="1372" y="1261"/>
                    </a:lnTo>
                    <a:lnTo>
                      <a:pt x="1393" y="1178"/>
                    </a:lnTo>
                    <a:lnTo>
                      <a:pt x="1496" y="1137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Freeform 46"/>
              <p:cNvSpPr>
                <a:spLocks/>
              </p:cNvSpPr>
              <p:nvPr/>
            </p:nvSpPr>
            <p:spPr bwMode="auto">
              <a:xfrm>
                <a:off x="3570288" y="3605213"/>
                <a:ext cx="228600" cy="196850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72" y="83"/>
                  </a:cxn>
                  <a:cxn ang="0">
                    <a:pos x="93" y="124"/>
                  </a:cxn>
                  <a:cxn ang="0">
                    <a:pos x="144" y="124"/>
                  </a:cxn>
                  <a:cxn ang="0">
                    <a:pos x="124" y="52"/>
                  </a:cxn>
                  <a:cxn ang="0">
                    <a:pos x="93" y="52"/>
                  </a:cxn>
                  <a:cxn ang="0">
                    <a:pos x="144" y="21"/>
                  </a:cxn>
                  <a:cxn ang="0">
                    <a:pos x="113" y="0"/>
                  </a:cxn>
                  <a:cxn ang="0">
                    <a:pos x="41" y="0"/>
                  </a:cxn>
                  <a:cxn ang="0">
                    <a:pos x="0" y="72"/>
                  </a:cxn>
                </a:cxnLst>
                <a:rect l="0" t="0" r="r" b="b"/>
                <a:pathLst>
                  <a:path w="144" h="124">
                    <a:moveTo>
                      <a:pt x="0" y="72"/>
                    </a:moveTo>
                    <a:lnTo>
                      <a:pt x="72" y="83"/>
                    </a:lnTo>
                    <a:lnTo>
                      <a:pt x="93" y="124"/>
                    </a:lnTo>
                    <a:lnTo>
                      <a:pt x="144" y="124"/>
                    </a:lnTo>
                    <a:lnTo>
                      <a:pt x="124" y="52"/>
                    </a:lnTo>
                    <a:lnTo>
                      <a:pt x="93" y="52"/>
                    </a:lnTo>
                    <a:lnTo>
                      <a:pt x="144" y="21"/>
                    </a:lnTo>
                    <a:lnTo>
                      <a:pt x="113" y="0"/>
                    </a:lnTo>
                    <a:lnTo>
                      <a:pt x="41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49"/>
              <p:cNvSpPr>
                <a:spLocks/>
              </p:cNvSpPr>
              <p:nvPr/>
            </p:nvSpPr>
            <p:spPr bwMode="auto">
              <a:xfrm>
                <a:off x="1849438" y="2817813"/>
                <a:ext cx="228600" cy="82550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0" y="41"/>
                  </a:cxn>
                  <a:cxn ang="0">
                    <a:pos x="51" y="41"/>
                  </a:cxn>
                  <a:cxn ang="0">
                    <a:pos x="72" y="52"/>
                  </a:cxn>
                  <a:cxn ang="0">
                    <a:pos x="82" y="52"/>
                  </a:cxn>
                  <a:cxn ang="0">
                    <a:pos x="93" y="52"/>
                  </a:cxn>
                  <a:cxn ang="0">
                    <a:pos x="103" y="52"/>
                  </a:cxn>
                  <a:cxn ang="0">
                    <a:pos x="93" y="31"/>
                  </a:cxn>
                  <a:cxn ang="0">
                    <a:pos x="144" y="0"/>
                  </a:cxn>
                  <a:cxn ang="0">
                    <a:pos x="0" y="41"/>
                  </a:cxn>
                </a:cxnLst>
                <a:rect l="0" t="0" r="r" b="b"/>
                <a:pathLst>
                  <a:path w="144" h="52">
                    <a:moveTo>
                      <a:pt x="0" y="41"/>
                    </a:moveTo>
                    <a:lnTo>
                      <a:pt x="0" y="41"/>
                    </a:lnTo>
                    <a:lnTo>
                      <a:pt x="51" y="41"/>
                    </a:lnTo>
                    <a:lnTo>
                      <a:pt x="72" y="52"/>
                    </a:lnTo>
                    <a:lnTo>
                      <a:pt x="82" y="52"/>
                    </a:lnTo>
                    <a:lnTo>
                      <a:pt x="93" y="52"/>
                    </a:lnTo>
                    <a:lnTo>
                      <a:pt x="103" y="52"/>
                    </a:lnTo>
                    <a:lnTo>
                      <a:pt x="93" y="31"/>
                    </a:lnTo>
                    <a:lnTo>
                      <a:pt x="144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53"/>
              <p:cNvSpPr>
                <a:spLocks/>
              </p:cNvSpPr>
              <p:nvPr/>
            </p:nvSpPr>
            <p:spPr bwMode="auto">
              <a:xfrm>
                <a:off x="2127250" y="3146425"/>
                <a:ext cx="525463" cy="573088"/>
              </a:xfrm>
              <a:custGeom>
                <a:avLst/>
                <a:gdLst/>
                <a:ahLst/>
                <a:cxnLst>
                  <a:cxn ang="0">
                    <a:pos x="145" y="299"/>
                  </a:cxn>
                  <a:cxn ang="0">
                    <a:pos x="196" y="289"/>
                  </a:cxn>
                  <a:cxn ang="0">
                    <a:pos x="238" y="248"/>
                  </a:cxn>
                  <a:cxn ang="0">
                    <a:pos x="155" y="155"/>
                  </a:cxn>
                  <a:cxn ang="0">
                    <a:pos x="331" y="103"/>
                  </a:cxn>
                  <a:cxn ang="0">
                    <a:pos x="320" y="72"/>
                  </a:cxn>
                  <a:cxn ang="0">
                    <a:pos x="300" y="0"/>
                  </a:cxn>
                  <a:cxn ang="0">
                    <a:pos x="145" y="93"/>
                  </a:cxn>
                  <a:cxn ang="0">
                    <a:pos x="62" y="51"/>
                  </a:cxn>
                  <a:cxn ang="0">
                    <a:pos x="42" y="62"/>
                  </a:cxn>
                  <a:cxn ang="0">
                    <a:pos x="42" y="134"/>
                  </a:cxn>
                  <a:cxn ang="0">
                    <a:pos x="42" y="175"/>
                  </a:cxn>
                  <a:cxn ang="0">
                    <a:pos x="42" y="175"/>
                  </a:cxn>
                  <a:cxn ang="0">
                    <a:pos x="31" y="175"/>
                  </a:cxn>
                  <a:cxn ang="0">
                    <a:pos x="31" y="186"/>
                  </a:cxn>
                  <a:cxn ang="0">
                    <a:pos x="42" y="186"/>
                  </a:cxn>
                  <a:cxn ang="0">
                    <a:pos x="42" y="196"/>
                  </a:cxn>
                  <a:cxn ang="0">
                    <a:pos x="11" y="248"/>
                  </a:cxn>
                  <a:cxn ang="0">
                    <a:pos x="0" y="320"/>
                  </a:cxn>
                  <a:cxn ang="0">
                    <a:pos x="0" y="330"/>
                  </a:cxn>
                  <a:cxn ang="0">
                    <a:pos x="0" y="341"/>
                  </a:cxn>
                  <a:cxn ang="0">
                    <a:pos x="83" y="361"/>
                  </a:cxn>
                  <a:cxn ang="0">
                    <a:pos x="145" y="299"/>
                  </a:cxn>
                </a:cxnLst>
                <a:rect l="0" t="0" r="r" b="b"/>
                <a:pathLst>
                  <a:path w="331" h="361">
                    <a:moveTo>
                      <a:pt x="145" y="299"/>
                    </a:moveTo>
                    <a:lnTo>
                      <a:pt x="196" y="289"/>
                    </a:lnTo>
                    <a:lnTo>
                      <a:pt x="238" y="248"/>
                    </a:lnTo>
                    <a:lnTo>
                      <a:pt x="155" y="155"/>
                    </a:lnTo>
                    <a:lnTo>
                      <a:pt x="331" y="103"/>
                    </a:lnTo>
                    <a:lnTo>
                      <a:pt x="320" y="72"/>
                    </a:lnTo>
                    <a:lnTo>
                      <a:pt x="300" y="0"/>
                    </a:lnTo>
                    <a:lnTo>
                      <a:pt x="145" y="93"/>
                    </a:lnTo>
                    <a:lnTo>
                      <a:pt x="62" y="51"/>
                    </a:lnTo>
                    <a:lnTo>
                      <a:pt x="42" y="62"/>
                    </a:lnTo>
                    <a:lnTo>
                      <a:pt x="42" y="134"/>
                    </a:lnTo>
                    <a:lnTo>
                      <a:pt x="42" y="175"/>
                    </a:lnTo>
                    <a:lnTo>
                      <a:pt x="42" y="175"/>
                    </a:lnTo>
                    <a:lnTo>
                      <a:pt x="31" y="175"/>
                    </a:lnTo>
                    <a:lnTo>
                      <a:pt x="31" y="186"/>
                    </a:lnTo>
                    <a:lnTo>
                      <a:pt x="42" y="186"/>
                    </a:lnTo>
                    <a:lnTo>
                      <a:pt x="42" y="196"/>
                    </a:lnTo>
                    <a:lnTo>
                      <a:pt x="11" y="248"/>
                    </a:lnTo>
                    <a:lnTo>
                      <a:pt x="0" y="320"/>
                    </a:lnTo>
                    <a:lnTo>
                      <a:pt x="0" y="330"/>
                    </a:lnTo>
                    <a:lnTo>
                      <a:pt x="0" y="341"/>
                    </a:lnTo>
                    <a:lnTo>
                      <a:pt x="83" y="361"/>
                    </a:lnTo>
                    <a:lnTo>
                      <a:pt x="145" y="299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54"/>
              <p:cNvSpPr>
                <a:spLocks/>
              </p:cNvSpPr>
              <p:nvPr/>
            </p:nvSpPr>
            <p:spPr bwMode="auto">
              <a:xfrm>
                <a:off x="2225675" y="2571750"/>
                <a:ext cx="819150" cy="722313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11" y="393"/>
                  </a:cxn>
                  <a:cxn ang="0">
                    <a:pos x="0" y="413"/>
                  </a:cxn>
                  <a:cxn ang="0">
                    <a:pos x="83" y="455"/>
                  </a:cxn>
                  <a:cxn ang="0">
                    <a:pos x="238" y="362"/>
                  </a:cxn>
                  <a:cxn ang="0">
                    <a:pos x="393" y="269"/>
                  </a:cxn>
                  <a:cxn ang="0">
                    <a:pos x="434" y="227"/>
                  </a:cxn>
                  <a:cxn ang="0">
                    <a:pos x="444" y="83"/>
                  </a:cxn>
                  <a:cxn ang="0">
                    <a:pos x="475" y="72"/>
                  </a:cxn>
                  <a:cxn ang="0">
                    <a:pos x="516" y="21"/>
                  </a:cxn>
                  <a:cxn ang="0">
                    <a:pos x="506" y="0"/>
                  </a:cxn>
                  <a:cxn ang="0">
                    <a:pos x="454" y="31"/>
                  </a:cxn>
                  <a:cxn ang="0">
                    <a:pos x="403" y="21"/>
                  </a:cxn>
                  <a:cxn ang="0">
                    <a:pos x="310" y="62"/>
                  </a:cxn>
                  <a:cxn ang="0">
                    <a:pos x="227" y="62"/>
                  </a:cxn>
                  <a:cxn ang="0">
                    <a:pos x="196" y="41"/>
                  </a:cxn>
                  <a:cxn ang="0">
                    <a:pos x="134" y="62"/>
                  </a:cxn>
                  <a:cxn ang="0">
                    <a:pos x="73" y="52"/>
                  </a:cxn>
                  <a:cxn ang="0">
                    <a:pos x="31" y="145"/>
                  </a:cxn>
                  <a:cxn ang="0">
                    <a:pos x="11" y="134"/>
                  </a:cxn>
                  <a:cxn ang="0">
                    <a:pos x="11" y="176"/>
                  </a:cxn>
                  <a:cxn ang="0">
                    <a:pos x="21" y="248"/>
                  </a:cxn>
                  <a:cxn ang="0">
                    <a:pos x="62" y="289"/>
                  </a:cxn>
                  <a:cxn ang="0">
                    <a:pos x="0" y="351"/>
                  </a:cxn>
                </a:cxnLst>
                <a:rect l="0" t="0" r="r" b="b"/>
                <a:pathLst>
                  <a:path w="516" h="455">
                    <a:moveTo>
                      <a:pt x="0" y="351"/>
                    </a:moveTo>
                    <a:lnTo>
                      <a:pt x="11" y="393"/>
                    </a:lnTo>
                    <a:lnTo>
                      <a:pt x="0" y="413"/>
                    </a:lnTo>
                    <a:lnTo>
                      <a:pt x="83" y="455"/>
                    </a:lnTo>
                    <a:lnTo>
                      <a:pt x="238" y="362"/>
                    </a:lnTo>
                    <a:lnTo>
                      <a:pt x="393" y="269"/>
                    </a:lnTo>
                    <a:lnTo>
                      <a:pt x="434" y="227"/>
                    </a:lnTo>
                    <a:lnTo>
                      <a:pt x="444" y="83"/>
                    </a:lnTo>
                    <a:lnTo>
                      <a:pt x="475" y="72"/>
                    </a:lnTo>
                    <a:lnTo>
                      <a:pt x="516" y="21"/>
                    </a:lnTo>
                    <a:lnTo>
                      <a:pt x="506" y="0"/>
                    </a:lnTo>
                    <a:lnTo>
                      <a:pt x="454" y="31"/>
                    </a:lnTo>
                    <a:lnTo>
                      <a:pt x="403" y="21"/>
                    </a:lnTo>
                    <a:lnTo>
                      <a:pt x="310" y="62"/>
                    </a:lnTo>
                    <a:lnTo>
                      <a:pt x="227" y="62"/>
                    </a:lnTo>
                    <a:lnTo>
                      <a:pt x="196" y="41"/>
                    </a:lnTo>
                    <a:lnTo>
                      <a:pt x="134" y="62"/>
                    </a:lnTo>
                    <a:lnTo>
                      <a:pt x="73" y="52"/>
                    </a:lnTo>
                    <a:lnTo>
                      <a:pt x="31" y="145"/>
                    </a:lnTo>
                    <a:lnTo>
                      <a:pt x="11" y="134"/>
                    </a:lnTo>
                    <a:lnTo>
                      <a:pt x="11" y="176"/>
                    </a:lnTo>
                    <a:lnTo>
                      <a:pt x="21" y="248"/>
                    </a:lnTo>
                    <a:lnTo>
                      <a:pt x="62" y="289"/>
                    </a:lnTo>
                    <a:lnTo>
                      <a:pt x="0" y="351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Freeform 55"/>
              <p:cNvSpPr>
                <a:spLocks/>
              </p:cNvSpPr>
              <p:nvPr/>
            </p:nvSpPr>
            <p:spPr bwMode="auto">
              <a:xfrm>
                <a:off x="1849438" y="2882900"/>
                <a:ext cx="114300" cy="33338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0" y="0"/>
                  </a:cxn>
                  <a:cxn ang="0">
                    <a:pos x="51" y="0"/>
                  </a:cxn>
                  <a:cxn ang="0">
                    <a:pos x="72" y="21"/>
                  </a:cxn>
                  <a:cxn ang="0">
                    <a:pos x="72" y="11"/>
                  </a:cxn>
                  <a:cxn ang="0">
                    <a:pos x="51" y="0"/>
                  </a:cxn>
                </a:cxnLst>
                <a:rect l="0" t="0" r="r" b="b"/>
                <a:pathLst>
                  <a:path w="72" h="21">
                    <a:moveTo>
                      <a:pt x="51" y="0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72" y="21"/>
                    </a:lnTo>
                    <a:lnTo>
                      <a:pt x="72" y="1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56"/>
              <p:cNvSpPr>
                <a:spLocks/>
              </p:cNvSpPr>
              <p:nvPr/>
            </p:nvSpPr>
            <p:spPr bwMode="auto">
              <a:xfrm>
                <a:off x="1997075" y="2900363"/>
                <a:ext cx="15875" cy="15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0" y="0"/>
                  </a:cxn>
                </a:cxnLst>
                <a:rect l="0" t="0" r="r" b="b"/>
                <a:pathLst>
                  <a:path w="10">
                    <a:moveTo>
                      <a:pt x="10" y="0"/>
                    </a:moveTo>
                    <a:lnTo>
                      <a:pt x="10" y="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Line 57"/>
              <p:cNvSpPr>
                <a:spLocks noChangeShapeType="1"/>
              </p:cNvSpPr>
              <p:nvPr/>
            </p:nvSpPr>
            <p:spPr bwMode="auto">
              <a:xfrm>
                <a:off x="1833563" y="2882900"/>
                <a:ext cx="1588" cy="1588"/>
              </a:xfrm>
              <a:prstGeom prst="line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Line 58"/>
              <p:cNvSpPr>
                <a:spLocks noChangeShapeType="1"/>
              </p:cNvSpPr>
              <p:nvPr/>
            </p:nvSpPr>
            <p:spPr bwMode="auto">
              <a:xfrm>
                <a:off x="1849438" y="2882900"/>
                <a:ext cx="1588" cy="1588"/>
              </a:xfrm>
              <a:prstGeom prst="line">
                <a:avLst/>
              </a:pr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64"/>
              <p:cNvSpPr>
                <a:spLocks/>
              </p:cNvSpPr>
              <p:nvPr/>
            </p:nvSpPr>
            <p:spPr bwMode="auto">
              <a:xfrm>
                <a:off x="4094163" y="4113213"/>
                <a:ext cx="98425" cy="214313"/>
              </a:xfrm>
              <a:custGeom>
                <a:avLst/>
                <a:gdLst/>
                <a:ahLst/>
                <a:cxnLst>
                  <a:cxn ang="0">
                    <a:pos x="41" y="135"/>
                  </a:cxn>
                  <a:cxn ang="0">
                    <a:pos x="52" y="124"/>
                  </a:cxn>
                  <a:cxn ang="0">
                    <a:pos x="62" y="31"/>
                  </a:cxn>
                  <a:cxn ang="0">
                    <a:pos x="41" y="0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21" y="135"/>
                  </a:cxn>
                  <a:cxn ang="0">
                    <a:pos x="41" y="135"/>
                  </a:cxn>
                </a:cxnLst>
                <a:rect l="0" t="0" r="r" b="b"/>
                <a:pathLst>
                  <a:path w="62" h="135">
                    <a:moveTo>
                      <a:pt x="41" y="135"/>
                    </a:moveTo>
                    <a:lnTo>
                      <a:pt x="52" y="124"/>
                    </a:lnTo>
                    <a:lnTo>
                      <a:pt x="62" y="31"/>
                    </a:lnTo>
                    <a:lnTo>
                      <a:pt x="41" y="0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21" y="135"/>
                    </a:lnTo>
                    <a:lnTo>
                      <a:pt x="41" y="135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67"/>
              <p:cNvSpPr>
                <a:spLocks/>
              </p:cNvSpPr>
              <p:nvPr/>
            </p:nvSpPr>
            <p:spPr bwMode="auto">
              <a:xfrm>
                <a:off x="2603500" y="2571750"/>
                <a:ext cx="1212850" cy="1147763"/>
              </a:xfrm>
              <a:custGeom>
                <a:avLst/>
                <a:gdLst/>
                <a:ahLst/>
                <a:cxnLst>
                  <a:cxn ang="0">
                    <a:pos x="722" y="568"/>
                  </a:cxn>
                  <a:cxn ang="0">
                    <a:pos x="702" y="568"/>
                  </a:cxn>
                  <a:cxn ang="0">
                    <a:pos x="712" y="496"/>
                  </a:cxn>
                  <a:cxn ang="0">
                    <a:pos x="681" y="444"/>
                  </a:cxn>
                  <a:cxn ang="0">
                    <a:pos x="588" y="393"/>
                  </a:cxn>
                  <a:cxn ang="0">
                    <a:pos x="557" y="331"/>
                  </a:cxn>
                  <a:cxn ang="0">
                    <a:pos x="516" y="310"/>
                  </a:cxn>
                  <a:cxn ang="0">
                    <a:pos x="526" y="269"/>
                  </a:cxn>
                  <a:cxn ang="0">
                    <a:pos x="588" y="145"/>
                  </a:cxn>
                  <a:cxn ang="0">
                    <a:pos x="516" y="124"/>
                  </a:cxn>
                  <a:cxn ang="0">
                    <a:pos x="464" y="21"/>
                  </a:cxn>
                  <a:cxn ang="0">
                    <a:pos x="309" y="0"/>
                  </a:cxn>
                  <a:cxn ang="0">
                    <a:pos x="278" y="21"/>
                  </a:cxn>
                  <a:cxn ang="0">
                    <a:pos x="237" y="72"/>
                  </a:cxn>
                  <a:cxn ang="0">
                    <a:pos x="206" y="83"/>
                  </a:cxn>
                  <a:cxn ang="0">
                    <a:pos x="196" y="227"/>
                  </a:cxn>
                  <a:cxn ang="0">
                    <a:pos x="155" y="269"/>
                  </a:cxn>
                  <a:cxn ang="0">
                    <a:pos x="0" y="362"/>
                  </a:cxn>
                  <a:cxn ang="0">
                    <a:pos x="20" y="434"/>
                  </a:cxn>
                  <a:cxn ang="0">
                    <a:pos x="31" y="465"/>
                  </a:cxn>
                  <a:cxn ang="0">
                    <a:pos x="134" y="486"/>
                  </a:cxn>
                  <a:cxn ang="0">
                    <a:pos x="258" y="558"/>
                  </a:cxn>
                  <a:cxn ang="0">
                    <a:pos x="464" y="723"/>
                  </a:cxn>
                  <a:cxn ang="0">
                    <a:pos x="609" y="723"/>
                  </a:cxn>
                  <a:cxn ang="0">
                    <a:pos x="650" y="651"/>
                  </a:cxn>
                  <a:cxn ang="0">
                    <a:pos x="722" y="651"/>
                  </a:cxn>
                  <a:cxn ang="0">
                    <a:pos x="733" y="641"/>
                  </a:cxn>
                  <a:cxn ang="0">
                    <a:pos x="764" y="651"/>
                  </a:cxn>
                  <a:cxn ang="0">
                    <a:pos x="722" y="610"/>
                  </a:cxn>
                  <a:cxn ang="0">
                    <a:pos x="722" y="568"/>
                  </a:cxn>
                </a:cxnLst>
                <a:rect l="0" t="0" r="r" b="b"/>
                <a:pathLst>
                  <a:path w="764" h="723">
                    <a:moveTo>
                      <a:pt x="722" y="568"/>
                    </a:moveTo>
                    <a:lnTo>
                      <a:pt x="702" y="568"/>
                    </a:lnTo>
                    <a:lnTo>
                      <a:pt x="712" y="496"/>
                    </a:lnTo>
                    <a:lnTo>
                      <a:pt x="681" y="444"/>
                    </a:lnTo>
                    <a:lnTo>
                      <a:pt x="588" y="393"/>
                    </a:lnTo>
                    <a:lnTo>
                      <a:pt x="557" y="331"/>
                    </a:lnTo>
                    <a:lnTo>
                      <a:pt x="516" y="310"/>
                    </a:lnTo>
                    <a:lnTo>
                      <a:pt x="526" y="269"/>
                    </a:lnTo>
                    <a:lnTo>
                      <a:pt x="588" y="145"/>
                    </a:lnTo>
                    <a:lnTo>
                      <a:pt x="516" y="124"/>
                    </a:lnTo>
                    <a:lnTo>
                      <a:pt x="464" y="21"/>
                    </a:lnTo>
                    <a:lnTo>
                      <a:pt x="309" y="0"/>
                    </a:lnTo>
                    <a:lnTo>
                      <a:pt x="278" y="21"/>
                    </a:lnTo>
                    <a:lnTo>
                      <a:pt x="237" y="72"/>
                    </a:lnTo>
                    <a:lnTo>
                      <a:pt x="206" y="83"/>
                    </a:lnTo>
                    <a:lnTo>
                      <a:pt x="196" y="227"/>
                    </a:lnTo>
                    <a:lnTo>
                      <a:pt x="155" y="269"/>
                    </a:lnTo>
                    <a:lnTo>
                      <a:pt x="0" y="362"/>
                    </a:lnTo>
                    <a:lnTo>
                      <a:pt x="20" y="434"/>
                    </a:lnTo>
                    <a:lnTo>
                      <a:pt x="31" y="465"/>
                    </a:lnTo>
                    <a:lnTo>
                      <a:pt x="134" y="486"/>
                    </a:lnTo>
                    <a:lnTo>
                      <a:pt x="258" y="558"/>
                    </a:lnTo>
                    <a:lnTo>
                      <a:pt x="464" y="723"/>
                    </a:lnTo>
                    <a:lnTo>
                      <a:pt x="609" y="723"/>
                    </a:lnTo>
                    <a:lnTo>
                      <a:pt x="650" y="651"/>
                    </a:lnTo>
                    <a:lnTo>
                      <a:pt x="722" y="651"/>
                    </a:lnTo>
                    <a:lnTo>
                      <a:pt x="733" y="641"/>
                    </a:lnTo>
                    <a:lnTo>
                      <a:pt x="764" y="651"/>
                    </a:lnTo>
                    <a:lnTo>
                      <a:pt x="722" y="610"/>
                    </a:lnTo>
                    <a:lnTo>
                      <a:pt x="722" y="568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71"/>
              <p:cNvSpPr>
                <a:spLocks/>
              </p:cNvSpPr>
              <p:nvPr/>
            </p:nvSpPr>
            <p:spPr bwMode="auto">
              <a:xfrm>
                <a:off x="2144713" y="2965450"/>
                <a:ext cx="179388" cy="212725"/>
              </a:xfrm>
              <a:custGeom>
                <a:avLst/>
                <a:gdLst/>
                <a:ahLst/>
                <a:cxnLst>
                  <a:cxn ang="0">
                    <a:pos x="51" y="103"/>
                  </a:cxn>
                  <a:cxn ang="0">
                    <a:pos x="113" y="41"/>
                  </a:cxn>
                  <a:cxn ang="0">
                    <a:pos x="72" y="0"/>
                  </a:cxn>
                  <a:cxn ang="0">
                    <a:pos x="41" y="62"/>
                  </a:cxn>
                  <a:cxn ang="0">
                    <a:pos x="0" y="134"/>
                  </a:cxn>
                  <a:cxn ang="0">
                    <a:pos x="31" y="134"/>
                  </a:cxn>
                  <a:cxn ang="0">
                    <a:pos x="51" y="103"/>
                  </a:cxn>
                </a:cxnLst>
                <a:rect l="0" t="0" r="r" b="b"/>
                <a:pathLst>
                  <a:path w="113" h="134">
                    <a:moveTo>
                      <a:pt x="51" y="103"/>
                    </a:moveTo>
                    <a:lnTo>
                      <a:pt x="113" y="41"/>
                    </a:lnTo>
                    <a:lnTo>
                      <a:pt x="72" y="0"/>
                    </a:lnTo>
                    <a:lnTo>
                      <a:pt x="41" y="62"/>
                    </a:lnTo>
                    <a:lnTo>
                      <a:pt x="0" y="134"/>
                    </a:lnTo>
                    <a:lnTo>
                      <a:pt x="31" y="134"/>
                    </a:lnTo>
                    <a:lnTo>
                      <a:pt x="51" y="103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Freeform 73"/>
              <p:cNvSpPr>
                <a:spLocks/>
              </p:cNvSpPr>
              <p:nvPr/>
            </p:nvSpPr>
            <p:spPr bwMode="auto">
              <a:xfrm>
                <a:off x="2028825" y="3128963"/>
                <a:ext cx="214313" cy="541338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93" y="197"/>
                  </a:cxn>
                  <a:cxn ang="0">
                    <a:pos x="93" y="197"/>
                  </a:cxn>
                  <a:cxn ang="0">
                    <a:pos x="93" y="186"/>
                  </a:cxn>
                  <a:cxn ang="0">
                    <a:pos x="104" y="186"/>
                  </a:cxn>
                  <a:cxn ang="0">
                    <a:pos x="93" y="166"/>
                  </a:cxn>
                  <a:cxn ang="0">
                    <a:pos x="104" y="145"/>
                  </a:cxn>
                  <a:cxn ang="0">
                    <a:pos x="104" y="73"/>
                  </a:cxn>
                  <a:cxn ang="0">
                    <a:pos x="124" y="62"/>
                  </a:cxn>
                  <a:cxn ang="0">
                    <a:pos x="135" y="42"/>
                  </a:cxn>
                  <a:cxn ang="0">
                    <a:pos x="124" y="0"/>
                  </a:cxn>
                  <a:cxn ang="0">
                    <a:pos x="104" y="31"/>
                  </a:cxn>
                  <a:cxn ang="0">
                    <a:pos x="73" y="31"/>
                  </a:cxn>
                  <a:cxn ang="0">
                    <a:pos x="52" y="104"/>
                  </a:cxn>
                  <a:cxn ang="0">
                    <a:pos x="0" y="186"/>
                  </a:cxn>
                  <a:cxn ang="0">
                    <a:pos x="52" y="321"/>
                  </a:cxn>
                  <a:cxn ang="0">
                    <a:pos x="52" y="341"/>
                  </a:cxn>
                  <a:cxn ang="0">
                    <a:pos x="62" y="341"/>
                  </a:cxn>
                  <a:cxn ang="0">
                    <a:pos x="62" y="331"/>
                  </a:cxn>
                  <a:cxn ang="0">
                    <a:pos x="73" y="259"/>
                  </a:cxn>
                  <a:cxn ang="0">
                    <a:pos x="104" y="207"/>
                  </a:cxn>
                </a:cxnLst>
                <a:rect l="0" t="0" r="r" b="b"/>
                <a:pathLst>
                  <a:path w="135" h="341">
                    <a:moveTo>
                      <a:pt x="104" y="207"/>
                    </a:moveTo>
                    <a:lnTo>
                      <a:pt x="93" y="197"/>
                    </a:lnTo>
                    <a:lnTo>
                      <a:pt x="93" y="197"/>
                    </a:lnTo>
                    <a:lnTo>
                      <a:pt x="93" y="186"/>
                    </a:lnTo>
                    <a:lnTo>
                      <a:pt x="104" y="186"/>
                    </a:lnTo>
                    <a:lnTo>
                      <a:pt x="93" y="166"/>
                    </a:lnTo>
                    <a:lnTo>
                      <a:pt x="104" y="145"/>
                    </a:lnTo>
                    <a:lnTo>
                      <a:pt x="104" y="73"/>
                    </a:lnTo>
                    <a:lnTo>
                      <a:pt x="124" y="62"/>
                    </a:lnTo>
                    <a:lnTo>
                      <a:pt x="135" y="42"/>
                    </a:lnTo>
                    <a:lnTo>
                      <a:pt x="124" y="0"/>
                    </a:lnTo>
                    <a:lnTo>
                      <a:pt x="104" y="31"/>
                    </a:lnTo>
                    <a:lnTo>
                      <a:pt x="73" y="31"/>
                    </a:lnTo>
                    <a:lnTo>
                      <a:pt x="52" y="104"/>
                    </a:lnTo>
                    <a:lnTo>
                      <a:pt x="0" y="186"/>
                    </a:lnTo>
                    <a:lnTo>
                      <a:pt x="52" y="321"/>
                    </a:lnTo>
                    <a:lnTo>
                      <a:pt x="52" y="341"/>
                    </a:lnTo>
                    <a:lnTo>
                      <a:pt x="62" y="341"/>
                    </a:lnTo>
                    <a:lnTo>
                      <a:pt x="62" y="331"/>
                    </a:lnTo>
                    <a:lnTo>
                      <a:pt x="73" y="259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78"/>
              <p:cNvSpPr>
                <a:spLocks/>
              </p:cNvSpPr>
              <p:nvPr/>
            </p:nvSpPr>
            <p:spPr bwMode="auto">
              <a:xfrm>
                <a:off x="849313" y="3375025"/>
                <a:ext cx="1508125" cy="1296988"/>
              </a:xfrm>
              <a:custGeom>
                <a:avLst/>
                <a:gdLst/>
                <a:ahLst/>
                <a:cxnLst>
                  <a:cxn ang="0">
                    <a:pos x="743" y="31"/>
                  </a:cxn>
                  <a:cxn ang="0">
                    <a:pos x="702" y="52"/>
                  </a:cxn>
                  <a:cxn ang="0">
                    <a:pos x="661" y="31"/>
                  </a:cxn>
                  <a:cxn ang="0">
                    <a:pos x="578" y="52"/>
                  </a:cxn>
                  <a:cxn ang="0">
                    <a:pos x="537" y="21"/>
                  </a:cxn>
                  <a:cxn ang="0">
                    <a:pos x="444" y="11"/>
                  </a:cxn>
                  <a:cxn ang="0">
                    <a:pos x="341" y="73"/>
                  </a:cxn>
                  <a:cxn ang="0">
                    <a:pos x="207" y="31"/>
                  </a:cxn>
                  <a:cxn ang="0">
                    <a:pos x="31" y="0"/>
                  </a:cxn>
                  <a:cxn ang="0">
                    <a:pos x="11" y="21"/>
                  </a:cxn>
                  <a:cxn ang="0">
                    <a:pos x="21" y="73"/>
                  </a:cxn>
                  <a:cxn ang="0">
                    <a:pos x="0" y="124"/>
                  </a:cxn>
                  <a:cxn ang="0">
                    <a:pos x="21" y="217"/>
                  </a:cxn>
                  <a:cxn ang="0">
                    <a:pos x="21" y="817"/>
                  </a:cxn>
                  <a:cxn ang="0">
                    <a:pos x="516" y="817"/>
                  </a:cxn>
                  <a:cxn ang="0">
                    <a:pos x="950" y="817"/>
                  </a:cxn>
                  <a:cxn ang="0">
                    <a:pos x="867" y="734"/>
                  </a:cxn>
                  <a:cxn ang="0">
                    <a:pos x="847" y="651"/>
                  </a:cxn>
                  <a:cxn ang="0">
                    <a:pos x="733" y="434"/>
                  </a:cxn>
                  <a:cxn ang="0">
                    <a:pos x="702" y="331"/>
                  </a:cxn>
                  <a:cxn ang="0">
                    <a:pos x="620" y="228"/>
                  </a:cxn>
                  <a:cxn ang="0">
                    <a:pos x="599" y="176"/>
                  </a:cxn>
                  <a:cxn ang="0">
                    <a:pos x="609" y="145"/>
                  </a:cxn>
                  <a:cxn ang="0">
                    <a:pos x="661" y="228"/>
                  </a:cxn>
                  <a:cxn ang="0">
                    <a:pos x="671" y="269"/>
                  </a:cxn>
                  <a:cxn ang="0">
                    <a:pos x="743" y="341"/>
                  </a:cxn>
                  <a:cxn ang="0">
                    <a:pos x="795" y="186"/>
                  </a:cxn>
                  <a:cxn ang="0">
                    <a:pos x="795" y="166"/>
                  </a:cxn>
                  <a:cxn ang="0">
                    <a:pos x="743" y="31"/>
                  </a:cxn>
                </a:cxnLst>
                <a:rect l="0" t="0" r="r" b="b"/>
                <a:pathLst>
                  <a:path w="950" h="817">
                    <a:moveTo>
                      <a:pt x="743" y="31"/>
                    </a:moveTo>
                    <a:lnTo>
                      <a:pt x="702" y="52"/>
                    </a:lnTo>
                    <a:lnTo>
                      <a:pt x="661" y="31"/>
                    </a:lnTo>
                    <a:lnTo>
                      <a:pt x="578" y="52"/>
                    </a:lnTo>
                    <a:lnTo>
                      <a:pt x="537" y="21"/>
                    </a:lnTo>
                    <a:lnTo>
                      <a:pt x="444" y="11"/>
                    </a:lnTo>
                    <a:lnTo>
                      <a:pt x="341" y="73"/>
                    </a:lnTo>
                    <a:lnTo>
                      <a:pt x="207" y="31"/>
                    </a:lnTo>
                    <a:lnTo>
                      <a:pt x="31" y="0"/>
                    </a:lnTo>
                    <a:lnTo>
                      <a:pt x="11" y="21"/>
                    </a:lnTo>
                    <a:lnTo>
                      <a:pt x="21" y="73"/>
                    </a:lnTo>
                    <a:lnTo>
                      <a:pt x="0" y="124"/>
                    </a:lnTo>
                    <a:lnTo>
                      <a:pt x="21" y="217"/>
                    </a:lnTo>
                    <a:lnTo>
                      <a:pt x="21" y="817"/>
                    </a:lnTo>
                    <a:lnTo>
                      <a:pt x="516" y="817"/>
                    </a:lnTo>
                    <a:lnTo>
                      <a:pt x="950" y="817"/>
                    </a:lnTo>
                    <a:lnTo>
                      <a:pt x="867" y="734"/>
                    </a:lnTo>
                    <a:lnTo>
                      <a:pt x="847" y="651"/>
                    </a:lnTo>
                    <a:lnTo>
                      <a:pt x="733" y="434"/>
                    </a:lnTo>
                    <a:lnTo>
                      <a:pt x="702" y="331"/>
                    </a:lnTo>
                    <a:lnTo>
                      <a:pt x="620" y="228"/>
                    </a:lnTo>
                    <a:lnTo>
                      <a:pt x="599" y="176"/>
                    </a:lnTo>
                    <a:lnTo>
                      <a:pt x="609" y="145"/>
                    </a:lnTo>
                    <a:lnTo>
                      <a:pt x="661" y="228"/>
                    </a:lnTo>
                    <a:lnTo>
                      <a:pt x="671" y="269"/>
                    </a:lnTo>
                    <a:lnTo>
                      <a:pt x="743" y="341"/>
                    </a:lnTo>
                    <a:lnTo>
                      <a:pt x="795" y="186"/>
                    </a:lnTo>
                    <a:lnTo>
                      <a:pt x="795" y="166"/>
                    </a:lnTo>
                    <a:lnTo>
                      <a:pt x="743" y="31"/>
                    </a:lnTo>
                    <a:close/>
                  </a:path>
                </a:pathLst>
              </a:custGeom>
              <a:solidFill>
                <a:srgbClr val="C4B798"/>
              </a:solidFill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54037" y="1366043"/>
              <a:ext cx="5359401" cy="4921251"/>
              <a:chOff x="554037" y="1587500"/>
              <a:chExt cx="5359401" cy="4921251"/>
            </a:xfrm>
            <a:solidFill>
              <a:schemeClr val="bg1">
                <a:lumMod val="85000"/>
              </a:schemeClr>
            </a:solidFill>
          </p:grpSpPr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1128713" y="2636838"/>
                <a:ext cx="31750" cy="49213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31"/>
                  </a:cxn>
                  <a:cxn ang="0">
                    <a:pos x="10" y="21"/>
                  </a:cxn>
                  <a:cxn ang="0">
                    <a:pos x="20" y="0"/>
                  </a:cxn>
                  <a:cxn ang="0">
                    <a:pos x="0" y="21"/>
                  </a:cxn>
                </a:cxnLst>
                <a:rect l="0" t="0" r="r" b="b"/>
                <a:pathLst>
                  <a:path w="20" h="31">
                    <a:moveTo>
                      <a:pt x="0" y="21"/>
                    </a:moveTo>
                    <a:lnTo>
                      <a:pt x="20" y="31"/>
                    </a:lnTo>
                    <a:lnTo>
                      <a:pt x="10" y="21"/>
                    </a:lnTo>
                    <a:lnTo>
                      <a:pt x="20" y="0"/>
                    </a:lnTo>
                    <a:lnTo>
                      <a:pt x="0" y="2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554037" y="1947863"/>
                <a:ext cx="541338" cy="804863"/>
              </a:xfrm>
              <a:custGeom>
                <a:avLst/>
                <a:gdLst/>
                <a:ahLst/>
                <a:cxnLst>
                  <a:cxn ang="0">
                    <a:pos x="310" y="0"/>
                  </a:cxn>
                  <a:cxn ang="0">
                    <a:pos x="300" y="31"/>
                  </a:cxn>
                  <a:cxn ang="0">
                    <a:pos x="228" y="42"/>
                  </a:cxn>
                  <a:cxn ang="0">
                    <a:pos x="166" y="11"/>
                  </a:cxn>
                  <a:cxn ang="0">
                    <a:pos x="42" y="31"/>
                  </a:cxn>
                  <a:cxn ang="0">
                    <a:pos x="0" y="42"/>
                  </a:cxn>
                  <a:cxn ang="0">
                    <a:pos x="0" y="310"/>
                  </a:cxn>
                  <a:cxn ang="0">
                    <a:pos x="62" y="331"/>
                  </a:cxn>
                  <a:cxn ang="0">
                    <a:pos x="42" y="331"/>
                  </a:cxn>
                  <a:cxn ang="0">
                    <a:pos x="0" y="321"/>
                  </a:cxn>
                  <a:cxn ang="0">
                    <a:pos x="0" y="465"/>
                  </a:cxn>
                  <a:cxn ang="0">
                    <a:pos x="11" y="476"/>
                  </a:cxn>
                  <a:cxn ang="0">
                    <a:pos x="31" y="445"/>
                  </a:cxn>
                  <a:cxn ang="0">
                    <a:pos x="52" y="507"/>
                  </a:cxn>
                  <a:cxn ang="0">
                    <a:pos x="62" y="476"/>
                  </a:cxn>
                  <a:cxn ang="0">
                    <a:pos x="31" y="372"/>
                  </a:cxn>
                  <a:cxn ang="0">
                    <a:pos x="73" y="341"/>
                  </a:cxn>
                  <a:cxn ang="0">
                    <a:pos x="135" y="362"/>
                  </a:cxn>
                  <a:cxn ang="0">
                    <a:pos x="124" y="310"/>
                  </a:cxn>
                  <a:cxn ang="0">
                    <a:pos x="31" y="269"/>
                  </a:cxn>
                  <a:cxn ang="0">
                    <a:pos x="83" y="228"/>
                  </a:cxn>
                  <a:cxn ang="0">
                    <a:pos x="21" y="145"/>
                  </a:cxn>
                  <a:cxn ang="0">
                    <a:pos x="21" y="114"/>
                  </a:cxn>
                  <a:cxn ang="0">
                    <a:pos x="83" y="135"/>
                  </a:cxn>
                  <a:cxn ang="0">
                    <a:pos x="104" y="124"/>
                  </a:cxn>
                  <a:cxn ang="0">
                    <a:pos x="166" y="135"/>
                  </a:cxn>
                  <a:cxn ang="0">
                    <a:pos x="104" y="93"/>
                  </a:cxn>
                  <a:cxn ang="0">
                    <a:pos x="176" y="62"/>
                  </a:cxn>
                  <a:cxn ang="0">
                    <a:pos x="186" y="93"/>
                  </a:cxn>
                  <a:cxn ang="0">
                    <a:pos x="207" y="62"/>
                  </a:cxn>
                  <a:cxn ang="0">
                    <a:pos x="289" y="83"/>
                  </a:cxn>
                  <a:cxn ang="0">
                    <a:pos x="341" y="21"/>
                  </a:cxn>
                  <a:cxn ang="0">
                    <a:pos x="310" y="0"/>
                  </a:cxn>
                </a:cxnLst>
                <a:rect l="0" t="0" r="r" b="b"/>
                <a:pathLst>
                  <a:path w="341" h="507">
                    <a:moveTo>
                      <a:pt x="310" y="0"/>
                    </a:moveTo>
                    <a:lnTo>
                      <a:pt x="300" y="31"/>
                    </a:lnTo>
                    <a:lnTo>
                      <a:pt x="228" y="42"/>
                    </a:lnTo>
                    <a:lnTo>
                      <a:pt x="166" y="11"/>
                    </a:lnTo>
                    <a:lnTo>
                      <a:pt x="42" y="31"/>
                    </a:lnTo>
                    <a:lnTo>
                      <a:pt x="0" y="42"/>
                    </a:lnTo>
                    <a:lnTo>
                      <a:pt x="0" y="310"/>
                    </a:lnTo>
                    <a:lnTo>
                      <a:pt x="62" y="331"/>
                    </a:lnTo>
                    <a:lnTo>
                      <a:pt x="42" y="331"/>
                    </a:lnTo>
                    <a:lnTo>
                      <a:pt x="0" y="321"/>
                    </a:lnTo>
                    <a:lnTo>
                      <a:pt x="0" y="465"/>
                    </a:lnTo>
                    <a:lnTo>
                      <a:pt x="11" y="476"/>
                    </a:lnTo>
                    <a:lnTo>
                      <a:pt x="31" y="445"/>
                    </a:lnTo>
                    <a:lnTo>
                      <a:pt x="52" y="507"/>
                    </a:lnTo>
                    <a:lnTo>
                      <a:pt x="62" y="476"/>
                    </a:lnTo>
                    <a:lnTo>
                      <a:pt x="31" y="372"/>
                    </a:lnTo>
                    <a:lnTo>
                      <a:pt x="73" y="341"/>
                    </a:lnTo>
                    <a:lnTo>
                      <a:pt x="135" y="362"/>
                    </a:lnTo>
                    <a:lnTo>
                      <a:pt x="124" y="310"/>
                    </a:lnTo>
                    <a:lnTo>
                      <a:pt x="31" y="269"/>
                    </a:lnTo>
                    <a:lnTo>
                      <a:pt x="83" y="228"/>
                    </a:lnTo>
                    <a:lnTo>
                      <a:pt x="21" y="145"/>
                    </a:lnTo>
                    <a:lnTo>
                      <a:pt x="21" y="114"/>
                    </a:lnTo>
                    <a:lnTo>
                      <a:pt x="83" y="135"/>
                    </a:lnTo>
                    <a:lnTo>
                      <a:pt x="104" y="124"/>
                    </a:lnTo>
                    <a:lnTo>
                      <a:pt x="166" y="135"/>
                    </a:lnTo>
                    <a:lnTo>
                      <a:pt x="104" y="93"/>
                    </a:lnTo>
                    <a:lnTo>
                      <a:pt x="176" y="62"/>
                    </a:lnTo>
                    <a:lnTo>
                      <a:pt x="186" y="93"/>
                    </a:lnTo>
                    <a:lnTo>
                      <a:pt x="207" y="62"/>
                    </a:lnTo>
                    <a:lnTo>
                      <a:pt x="289" y="83"/>
                    </a:lnTo>
                    <a:lnTo>
                      <a:pt x="341" y="21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1"/>
              <p:cNvSpPr>
                <a:spLocks/>
              </p:cNvSpPr>
              <p:nvPr/>
            </p:nvSpPr>
            <p:spPr bwMode="auto">
              <a:xfrm>
                <a:off x="1012825" y="2538413"/>
                <a:ext cx="333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21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21" h="11">
                    <a:moveTo>
                      <a:pt x="0" y="11"/>
                    </a:moveTo>
                    <a:lnTo>
                      <a:pt x="21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981075" y="2292350"/>
                <a:ext cx="98425" cy="49213"/>
              </a:xfrm>
              <a:custGeom>
                <a:avLst/>
                <a:gdLst/>
                <a:ahLst/>
                <a:cxnLst>
                  <a:cxn ang="0">
                    <a:pos x="62" y="21"/>
                  </a:cxn>
                  <a:cxn ang="0">
                    <a:pos x="51" y="0"/>
                  </a:cxn>
                  <a:cxn ang="0">
                    <a:pos x="0" y="11"/>
                  </a:cxn>
                  <a:cxn ang="0">
                    <a:pos x="51" y="31"/>
                  </a:cxn>
                  <a:cxn ang="0">
                    <a:pos x="62" y="21"/>
                  </a:cxn>
                </a:cxnLst>
                <a:rect l="0" t="0" r="r" b="b"/>
                <a:pathLst>
                  <a:path w="62" h="31">
                    <a:moveTo>
                      <a:pt x="62" y="21"/>
                    </a:moveTo>
                    <a:lnTo>
                      <a:pt x="51" y="0"/>
                    </a:lnTo>
                    <a:lnTo>
                      <a:pt x="0" y="11"/>
                    </a:lnTo>
                    <a:lnTo>
                      <a:pt x="51" y="31"/>
                    </a:lnTo>
                    <a:lnTo>
                      <a:pt x="62" y="2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915988" y="2112963"/>
                <a:ext cx="49213" cy="80963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0" y="51"/>
                  </a:cxn>
                  <a:cxn ang="0">
                    <a:pos x="31" y="0"/>
                  </a:cxn>
                  <a:cxn ang="0">
                    <a:pos x="20" y="0"/>
                  </a:cxn>
                  <a:cxn ang="0">
                    <a:pos x="0" y="51"/>
                  </a:cxn>
                </a:cxnLst>
                <a:rect l="0" t="0" r="r" b="b"/>
                <a:pathLst>
                  <a:path w="31" h="51">
                    <a:moveTo>
                      <a:pt x="0" y="51"/>
                    </a:moveTo>
                    <a:lnTo>
                      <a:pt x="20" y="51"/>
                    </a:lnTo>
                    <a:lnTo>
                      <a:pt x="31" y="0"/>
                    </a:lnTo>
                    <a:lnTo>
                      <a:pt x="20" y="0"/>
                    </a:lnTo>
                    <a:lnTo>
                      <a:pt x="0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636588" y="2341563"/>
                <a:ext cx="180975" cy="82550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83" y="52"/>
                  </a:cxn>
                  <a:cxn ang="0">
                    <a:pos x="114" y="0"/>
                  </a:cxn>
                  <a:cxn ang="0">
                    <a:pos x="93" y="31"/>
                  </a:cxn>
                  <a:cxn ang="0">
                    <a:pos x="0" y="11"/>
                  </a:cxn>
                </a:cxnLst>
                <a:rect l="0" t="0" r="r" b="b"/>
                <a:pathLst>
                  <a:path w="114" h="52">
                    <a:moveTo>
                      <a:pt x="0" y="11"/>
                    </a:moveTo>
                    <a:lnTo>
                      <a:pt x="83" y="52"/>
                    </a:lnTo>
                    <a:lnTo>
                      <a:pt x="114" y="0"/>
                    </a:lnTo>
                    <a:lnTo>
                      <a:pt x="93" y="3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5"/>
              <p:cNvSpPr>
                <a:spLocks/>
              </p:cNvSpPr>
              <p:nvPr/>
            </p:nvSpPr>
            <p:spPr bwMode="auto">
              <a:xfrm>
                <a:off x="996950" y="2408238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20"/>
                  </a:cxn>
                  <a:cxn ang="0">
                    <a:pos x="21" y="2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20">
                    <a:moveTo>
                      <a:pt x="0" y="0"/>
                    </a:moveTo>
                    <a:lnTo>
                      <a:pt x="10" y="20"/>
                    </a:lnTo>
                    <a:lnTo>
                      <a:pt x="21" y="20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6"/>
              <p:cNvSpPr>
                <a:spLocks/>
              </p:cNvSpPr>
              <p:nvPr/>
            </p:nvSpPr>
            <p:spPr bwMode="auto">
              <a:xfrm>
                <a:off x="701675" y="2833688"/>
                <a:ext cx="344488" cy="82550"/>
              </a:xfrm>
              <a:custGeom>
                <a:avLst/>
                <a:gdLst/>
                <a:ahLst/>
                <a:cxnLst>
                  <a:cxn ang="0">
                    <a:pos x="93" y="42"/>
                  </a:cxn>
                  <a:cxn ang="0">
                    <a:pos x="93" y="52"/>
                  </a:cxn>
                  <a:cxn ang="0">
                    <a:pos x="207" y="52"/>
                  </a:cxn>
                  <a:cxn ang="0">
                    <a:pos x="217" y="21"/>
                  </a:cxn>
                  <a:cxn ang="0">
                    <a:pos x="52" y="0"/>
                  </a:cxn>
                  <a:cxn ang="0">
                    <a:pos x="0" y="21"/>
                  </a:cxn>
                  <a:cxn ang="0">
                    <a:pos x="93" y="42"/>
                  </a:cxn>
                </a:cxnLst>
                <a:rect l="0" t="0" r="r" b="b"/>
                <a:pathLst>
                  <a:path w="217" h="52">
                    <a:moveTo>
                      <a:pt x="93" y="42"/>
                    </a:moveTo>
                    <a:lnTo>
                      <a:pt x="93" y="52"/>
                    </a:lnTo>
                    <a:lnTo>
                      <a:pt x="207" y="52"/>
                    </a:lnTo>
                    <a:lnTo>
                      <a:pt x="217" y="21"/>
                    </a:lnTo>
                    <a:lnTo>
                      <a:pt x="52" y="0"/>
                    </a:lnTo>
                    <a:lnTo>
                      <a:pt x="0" y="21"/>
                    </a:lnTo>
                    <a:lnTo>
                      <a:pt x="93" y="4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7"/>
              <p:cNvSpPr>
                <a:spLocks/>
              </p:cNvSpPr>
              <p:nvPr/>
            </p:nvSpPr>
            <p:spPr bwMode="auto">
              <a:xfrm>
                <a:off x="1079500" y="2522538"/>
                <a:ext cx="65088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10"/>
                  </a:cxn>
                  <a:cxn ang="0">
                    <a:pos x="41" y="0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0" t="0" r="r" b="b"/>
                <a:pathLst>
                  <a:path w="41" h="10">
                    <a:moveTo>
                      <a:pt x="0" y="0"/>
                    </a:moveTo>
                    <a:lnTo>
                      <a:pt x="20" y="10"/>
                    </a:lnTo>
                    <a:lnTo>
                      <a:pt x="41" y="0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8"/>
              <p:cNvSpPr>
                <a:spLocks/>
              </p:cNvSpPr>
              <p:nvPr/>
            </p:nvSpPr>
            <p:spPr bwMode="auto">
              <a:xfrm>
                <a:off x="1111250" y="2620963"/>
                <a:ext cx="33338" cy="1587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0"/>
                  </a:cxn>
                  <a:cxn ang="0">
                    <a:pos x="11" y="0"/>
                  </a:cxn>
                  <a:cxn ang="0">
                    <a:pos x="11" y="10"/>
                  </a:cxn>
                  <a:cxn ang="0">
                    <a:pos x="21" y="0"/>
                  </a:cxn>
                </a:cxnLst>
                <a:rect l="0" t="0" r="r" b="b"/>
                <a:pathLst>
                  <a:path w="21" h="10">
                    <a:moveTo>
                      <a:pt x="21" y="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1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9"/>
              <p:cNvSpPr>
                <a:spLocks/>
              </p:cNvSpPr>
              <p:nvPr/>
            </p:nvSpPr>
            <p:spPr bwMode="auto">
              <a:xfrm>
                <a:off x="1209675" y="2703513"/>
                <a:ext cx="82550" cy="80963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0" y="20"/>
                  </a:cxn>
                  <a:cxn ang="0">
                    <a:pos x="11" y="51"/>
                  </a:cxn>
                  <a:cxn ang="0">
                    <a:pos x="42" y="31"/>
                  </a:cxn>
                  <a:cxn ang="0">
                    <a:pos x="52" y="0"/>
                  </a:cxn>
                </a:cxnLst>
                <a:rect l="0" t="0" r="r" b="b"/>
                <a:pathLst>
                  <a:path w="52" h="51">
                    <a:moveTo>
                      <a:pt x="52" y="0"/>
                    </a:moveTo>
                    <a:lnTo>
                      <a:pt x="0" y="20"/>
                    </a:lnTo>
                    <a:lnTo>
                      <a:pt x="11" y="51"/>
                    </a:lnTo>
                    <a:lnTo>
                      <a:pt x="42" y="3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0"/>
              <p:cNvSpPr>
                <a:spLocks/>
              </p:cNvSpPr>
              <p:nvPr/>
            </p:nvSpPr>
            <p:spPr bwMode="auto">
              <a:xfrm>
                <a:off x="1144588" y="2801938"/>
                <a:ext cx="15875" cy="15875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0" y="10"/>
                  </a:cxn>
                </a:cxnLst>
                <a:rect l="0" t="0" r="r" b="b"/>
                <a:pathLst>
                  <a:path w="10" h="10">
                    <a:moveTo>
                      <a:pt x="0" y="10"/>
                    </a:moveTo>
                    <a:lnTo>
                      <a:pt x="0" y="10"/>
                    </a:lnTo>
                    <a:lnTo>
                      <a:pt x="10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915988" y="2605088"/>
                <a:ext cx="31750" cy="65088"/>
              </a:xfrm>
              <a:custGeom>
                <a:avLst/>
                <a:gdLst/>
                <a:ahLst/>
                <a:cxnLst>
                  <a:cxn ang="0">
                    <a:pos x="10" y="41"/>
                  </a:cxn>
                  <a:cxn ang="0">
                    <a:pos x="20" y="1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10" y="41"/>
                  </a:cxn>
                </a:cxnLst>
                <a:rect l="0" t="0" r="r" b="b"/>
                <a:pathLst>
                  <a:path w="20" h="41">
                    <a:moveTo>
                      <a:pt x="10" y="41"/>
                    </a:moveTo>
                    <a:lnTo>
                      <a:pt x="20" y="10"/>
                    </a:lnTo>
                    <a:lnTo>
                      <a:pt x="20" y="0"/>
                    </a:lnTo>
                    <a:lnTo>
                      <a:pt x="0" y="20"/>
                    </a:lnTo>
                    <a:lnTo>
                      <a:pt x="10" y="4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2"/>
              <p:cNvSpPr>
                <a:spLocks/>
              </p:cNvSpPr>
              <p:nvPr/>
            </p:nvSpPr>
            <p:spPr bwMode="auto">
              <a:xfrm>
                <a:off x="1144588" y="2817813"/>
                <a:ext cx="15875" cy="33338"/>
              </a:xfrm>
              <a:custGeom>
                <a:avLst/>
                <a:gdLst/>
                <a:ahLst/>
                <a:cxnLst>
                  <a:cxn ang="0">
                    <a:pos x="10" y="21"/>
                  </a:cxn>
                  <a:cxn ang="0">
                    <a:pos x="0" y="0"/>
                  </a:cxn>
                  <a:cxn ang="0">
                    <a:pos x="0" y="21"/>
                  </a:cxn>
                  <a:cxn ang="0">
                    <a:pos x="10" y="21"/>
                  </a:cxn>
                </a:cxnLst>
                <a:rect l="0" t="0" r="r" b="b"/>
                <a:pathLst>
                  <a:path w="10" h="21">
                    <a:moveTo>
                      <a:pt x="10" y="21"/>
                    </a:moveTo>
                    <a:lnTo>
                      <a:pt x="0" y="0"/>
                    </a:lnTo>
                    <a:lnTo>
                      <a:pt x="0" y="21"/>
                    </a:lnTo>
                    <a:lnTo>
                      <a:pt x="10" y="2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27"/>
              <p:cNvSpPr>
                <a:spLocks/>
              </p:cNvSpPr>
              <p:nvPr/>
            </p:nvSpPr>
            <p:spPr bwMode="auto">
              <a:xfrm>
                <a:off x="965200" y="2162175"/>
                <a:ext cx="47625" cy="15875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0" y="10"/>
                  </a:cxn>
                  <a:cxn ang="0">
                    <a:pos x="30" y="10"/>
                  </a:cxn>
                  <a:cxn ang="0">
                    <a:pos x="20" y="0"/>
                  </a:cxn>
                  <a:cxn ang="0">
                    <a:pos x="0" y="10"/>
                  </a:cxn>
                </a:cxnLst>
                <a:rect l="0" t="0" r="r" b="b"/>
                <a:pathLst>
                  <a:path w="30" h="10">
                    <a:moveTo>
                      <a:pt x="0" y="10"/>
                    </a:moveTo>
                    <a:lnTo>
                      <a:pt x="10" y="10"/>
                    </a:lnTo>
                    <a:lnTo>
                      <a:pt x="30" y="10"/>
                    </a:lnTo>
                    <a:lnTo>
                      <a:pt x="20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2652713" y="1587500"/>
                <a:ext cx="1179513" cy="427038"/>
              </a:xfrm>
              <a:custGeom>
                <a:avLst/>
                <a:gdLst/>
                <a:ahLst/>
                <a:cxnLst>
                  <a:cxn ang="0">
                    <a:pos x="185" y="83"/>
                  </a:cxn>
                  <a:cxn ang="0">
                    <a:pos x="289" y="83"/>
                  </a:cxn>
                  <a:cxn ang="0">
                    <a:pos x="371" y="145"/>
                  </a:cxn>
                  <a:cxn ang="0">
                    <a:pos x="443" y="124"/>
                  </a:cxn>
                  <a:cxn ang="0">
                    <a:pos x="516" y="145"/>
                  </a:cxn>
                  <a:cxn ang="0">
                    <a:pos x="505" y="176"/>
                  </a:cxn>
                  <a:cxn ang="0">
                    <a:pos x="567" y="207"/>
                  </a:cxn>
                  <a:cxn ang="0">
                    <a:pos x="671" y="269"/>
                  </a:cxn>
                  <a:cxn ang="0">
                    <a:pos x="743" y="207"/>
                  </a:cxn>
                  <a:cxn ang="0">
                    <a:pos x="650" y="103"/>
                  </a:cxn>
                  <a:cxn ang="0">
                    <a:pos x="660" y="31"/>
                  </a:cxn>
                  <a:cxn ang="0">
                    <a:pos x="640" y="0"/>
                  </a:cxn>
                  <a:cxn ang="0">
                    <a:pos x="0" y="0"/>
                  </a:cxn>
                  <a:cxn ang="0">
                    <a:pos x="62" y="62"/>
                  </a:cxn>
                  <a:cxn ang="0">
                    <a:pos x="113" y="52"/>
                  </a:cxn>
                  <a:cxn ang="0">
                    <a:pos x="185" y="83"/>
                  </a:cxn>
                </a:cxnLst>
                <a:rect l="0" t="0" r="r" b="b"/>
                <a:pathLst>
                  <a:path w="743" h="269">
                    <a:moveTo>
                      <a:pt x="185" y="83"/>
                    </a:moveTo>
                    <a:lnTo>
                      <a:pt x="289" y="83"/>
                    </a:lnTo>
                    <a:lnTo>
                      <a:pt x="371" y="145"/>
                    </a:lnTo>
                    <a:lnTo>
                      <a:pt x="443" y="124"/>
                    </a:lnTo>
                    <a:lnTo>
                      <a:pt x="516" y="145"/>
                    </a:lnTo>
                    <a:lnTo>
                      <a:pt x="505" y="176"/>
                    </a:lnTo>
                    <a:lnTo>
                      <a:pt x="567" y="207"/>
                    </a:lnTo>
                    <a:lnTo>
                      <a:pt x="671" y="269"/>
                    </a:lnTo>
                    <a:lnTo>
                      <a:pt x="743" y="207"/>
                    </a:lnTo>
                    <a:lnTo>
                      <a:pt x="650" y="103"/>
                    </a:lnTo>
                    <a:lnTo>
                      <a:pt x="660" y="31"/>
                    </a:lnTo>
                    <a:lnTo>
                      <a:pt x="640" y="0"/>
                    </a:lnTo>
                    <a:lnTo>
                      <a:pt x="0" y="0"/>
                    </a:lnTo>
                    <a:lnTo>
                      <a:pt x="62" y="62"/>
                    </a:lnTo>
                    <a:lnTo>
                      <a:pt x="113" y="52"/>
                    </a:lnTo>
                    <a:lnTo>
                      <a:pt x="185" y="8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4"/>
              <p:cNvSpPr>
                <a:spLocks/>
              </p:cNvSpPr>
              <p:nvPr/>
            </p:nvSpPr>
            <p:spPr bwMode="auto">
              <a:xfrm>
                <a:off x="4127500" y="1587500"/>
                <a:ext cx="622300" cy="427038"/>
              </a:xfrm>
              <a:custGeom>
                <a:avLst/>
                <a:gdLst/>
                <a:ahLst/>
                <a:cxnLst>
                  <a:cxn ang="0">
                    <a:pos x="247" y="165"/>
                  </a:cxn>
                  <a:cxn ang="0">
                    <a:pos x="309" y="207"/>
                  </a:cxn>
                  <a:cxn ang="0">
                    <a:pos x="351" y="269"/>
                  </a:cxn>
                  <a:cxn ang="0">
                    <a:pos x="392" y="258"/>
                  </a:cxn>
                  <a:cxn ang="0">
                    <a:pos x="392" y="0"/>
                  </a:cxn>
                  <a:cxn ang="0">
                    <a:pos x="0" y="0"/>
                  </a:cxn>
                  <a:cxn ang="0">
                    <a:pos x="72" y="114"/>
                  </a:cxn>
                  <a:cxn ang="0">
                    <a:pos x="134" y="124"/>
                  </a:cxn>
                  <a:cxn ang="0">
                    <a:pos x="113" y="217"/>
                  </a:cxn>
                  <a:cxn ang="0">
                    <a:pos x="154" y="186"/>
                  </a:cxn>
                  <a:cxn ang="0">
                    <a:pos x="247" y="165"/>
                  </a:cxn>
                </a:cxnLst>
                <a:rect l="0" t="0" r="r" b="b"/>
                <a:pathLst>
                  <a:path w="392" h="269">
                    <a:moveTo>
                      <a:pt x="247" y="165"/>
                    </a:moveTo>
                    <a:lnTo>
                      <a:pt x="309" y="207"/>
                    </a:lnTo>
                    <a:lnTo>
                      <a:pt x="351" y="269"/>
                    </a:lnTo>
                    <a:lnTo>
                      <a:pt x="392" y="258"/>
                    </a:lnTo>
                    <a:lnTo>
                      <a:pt x="392" y="0"/>
                    </a:lnTo>
                    <a:lnTo>
                      <a:pt x="0" y="0"/>
                    </a:lnTo>
                    <a:lnTo>
                      <a:pt x="72" y="114"/>
                    </a:lnTo>
                    <a:lnTo>
                      <a:pt x="134" y="124"/>
                    </a:lnTo>
                    <a:lnTo>
                      <a:pt x="113" y="217"/>
                    </a:lnTo>
                    <a:lnTo>
                      <a:pt x="154" y="186"/>
                    </a:lnTo>
                    <a:lnTo>
                      <a:pt x="247" y="16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35"/>
              <p:cNvSpPr>
                <a:spLocks/>
              </p:cNvSpPr>
              <p:nvPr/>
            </p:nvSpPr>
            <p:spPr bwMode="auto">
              <a:xfrm>
                <a:off x="5437188" y="1587500"/>
                <a:ext cx="476250" cy="114300"/>
              </a:xfrm>
              <a:custGeom>
                <a:avLst/>
                <a:gdLst/>
                <a:ahLst/>
                <a:cxnLst>
                  <a:cxn ang="0">
                    <a:pos x="135" y="41"/>
                  </a:cxn>
                  <a:cxn ang="0">
                    <a:pos x="227" y="52"/>
                  </a:cxn>
                  <a:cxn ang="0">
                    <a:pos x="269" y="31"/>
                  </a:cxn>
                  <a:cxn ang="0">
                    <a:pos x="300" y="72"/>
                  </a:cxn>
                  <a:cxn ang="0">
                    <a:pos x="300" y="0"/>
                  </a:cxn>
                  <a:cxn ang="0">
                    <a:pos x="0" y="0"/>
                  </a:cxn>
                  <a:cxn ang="0">
                    <a:pos x="42" y="52"/>
                  </a:cxn>
                  <a:cxn ang="0">
                    <a:pos x="135" y="41"/>
                  </a:cxn>
                </a:cxnLst>
                <a:rect l="0" t="0" r="r" b="b"/>
                <a:pathLst>
                  <a:path w="300" h="72">
                    <a:moveTo>
                      <a:pt x="135" y="41"/>
                    </a:moveTo>
                    <a:lnTo>
                      <a:pt x="227" y="52"/>
                    </a:lnTo>
                    <a:lnTo>
                      <a:pt x="269" y="31"/>
                    </a:lnTo>
                    <a:lnTo>
                      <a:pt x="300" y="72"/>
                    </a:lnTo>
                    <a:lnTo>
                      <a:pt x="300" y="0"/>
                    </a:lnTo>
                    <a:lnTo>
                      <a:pt x="0" y="0"/>
                    </a:lnTo>
                    <a:lnTo>
                      <a:pt x="42" y="52"/>
                    </a:lnTo>
                    <a:lnTo>
                      <a:pt x="135" y="4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6"/>
              <p:cNvSpPr>
                <a:spLocks/>
              </p:cNvSpPr>
              <p:nvPr/>
            </p:nvSpPr>
            <p:spPr bwMode="auto">
              <a:xfrm>
                <a:off x="3373438" y="1916113"/>
                <a:ext cx="638175" cy="508000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93" y="20"/>
                  </a:cxn>
                  <a:cxn ang="0">
                    <a:pos x="134" y="51"/>
                  </a:cxn>
                  <a:cxn ang="0">
                    <a:pos x="124" y="82"/>
                  </a:cxn>
                  <a:cxn ang="0">
                    <a:pos x="20" y="41"/>
                  </a:cxn>
                  <a:cxn ang="0">
                    <a:pos x="0" y="51"/>
                  </a:cxn>
                  <a:cxn ang="0">
                    <a:pos x="51" y="93"/>
                  </a:cxn>
                  <a:cxn ang="0">
                    <a:pos x="31" y="113"/>
                  </a:cxn>
                  <a:cxn ang="0">
                    <a:pos x="41" y="113"/>
                  </a:cxn>
                  <a:cxn ang="0">
                    <a:pos x="41" y="113"/>
                  </a:cxn>
                  <a:cxn ang="0">
                    <a:pos x="51" y="113"/>
                  </a:cxn>
                  <a:cxn ang="0">
                    <a:pos x="41" y="124"/>
                  </a:cxn>
                  <a:cxn ang="0">
                    <a:pos x="41" y="124"/>
                  </a:cxn>
                  <a:cxn ang="0">
                    <a:pos x="82" y="155"/>
                  </a:cxn>
                  <a:cxn ang="0">
                    <a:pos x="51" y="175"/>
                  </a:cxn>
                  <a:cxn ang="0">
                    <a:pos x="113" y="227"/>
                  </a:cxn>
                  <a:cxn ang="0">
                    <a:pos x="124" y="279"/>
                  </a:cxn>
                  <a:cxn ang="0">
                    <a:pos x="237" y="206"/>
                  </a:cxn>
                  <a:cxn ang="0">
                    <a:pos x="268" y="227"/>
                  </a:cxn>
                  <a:cxn ang="0">
                    <a:pos x="237" y="279"/>
                  </a:cxn>
                  <a:cxn ang="0">
                    <a:pos x="309" y="320"/>
                  </a:cxn>
                  <a:cxn ang="0">
                    <a:pos x="320" y="248"/>
                  </a:cxn>
                  <a:cxn ang="0">
                    <a:pos x="330" y="268"/>
                  </a:cxn>
                  <a:cxn ang="0">
                    <a:pos x="351" y="165"/>
                  </a:cxn>
                  <a:cxn ang="0">
                    <a:pos x="402" y="124"/>
                  </a:cxn>
                  <a:cxn ang="0">
                    <a:pos x="361" y="113"/>
                  </a:cxn>
                  <a:cxn ang="0">
                    <a:pos x="289" y="0"/>
                  </a:cxn>
                  <a:cxn ang="0">
                    <a:pos x="217" y="62"/>
                  </a:cxn>
                  <a:cxn ang="0">
                    <a:pos x="113" y="0"/>
                  </a:cxn>
                </a:cxnLst>
                <a:rect l="0" t="0" r="r" b="b"/>
                <a:pathLst>
                  <a:path w="402" h="320">
                    <a:moveTo>
                      <a:pt x="113" y="0"/>
                    </a:moveTo>
                    <a:lnTo>
                      <a:pt x="93" y="20"/>
                    </a:lnTo>
                    <a:lnTo>
                      <a:pt x="134" y="51"/>
                    </a:lnTo>
                    <a:lnTo>
                      <a:pt x="124" y="82"/>
                    </a:lnTo>
                    <a:lnTo>
                      <a:pt x="20" y="41"/>
                    </a:lnTo>
                    <a:lnTo>
                      <a:pt x="0" y="51"/>
                    </a:lnTo>
                    <a:lnTo>
                      <a:pt x="51" y="93"/>
                    </a:lnTo>
                    <a:lnTo>
                      <a:pt x="31" y="113"/>
                    </a:lnTo>
                    <a:lnTo>
                      <a:pt x="41" y="113"/>
                    </a:lnTo>
                    <a:lnTo>
                      <a:pt x="41" y="113"/>
                    </a:lnTo>
                    <a:lnTo>
                      <a:pt x="51" y="113"/>
                    </a:lnTo>
                    <a:lnTo>
                      <a:pt x="41" y="124"/>
                    </a:lnTo>
                    <a:lnTo>
                      <a:pt x="41" y="124"/>
                    </a:lnTo>
                    <a:lnTo>
                      <a:pt x="82" y="155"/>
                    </a:lnTo>
                    <a:lnTo>
                      <a:pt x="51" y="175"/>
                    </a:lnTo>
                    <a:lnTo>
                      <a:pt x="113" y="227"/>
                    </a:lnTo>
                    <a:lnTo>
                      <a:pt x="124" y="279"/>
                    </a:lnTo>
                    <a:lnTo>
                      <a:pt x="237" y="206"/>
                    </a:lnTo>
                    <a:lnTo>
                      <a:pt x="268" y="227"/>
                    </a:lnTo>
                    <a:lnTo>
                      <a:pt x="237" y="279"/>
                    </a:lnTo>
                    <a:lnTo>
                      <a:pt x="309" y="320"/>
                    </a:lnTo>
                    <a:lnTo>
                      <a:pt x="320" y="248"/>
                    </a:lnTo>
                    <a:lnTo>
                      <a:pt x="330" y="268"/>
                    </a:lnTo>
                    <a:lnTo>
                      <a:pt x="351" y="165"/>
                    </a:lnTo>
                    <a:lnTo>
                      <a:pt x="402" y="124"/>
                    </a:lnTo>
                    <a:lnTo>
                      <a:pt x="361" y="113"/>
                    </a:lnTo>
                    <a:lnTo>
                      <a:pt x="289" y="0"/>
                    </a:lnTo>
                    <a:lnTo>
                      <a:pt x="217" y="62"/>
                    </a:lnTo>
                    <a:lnTo>
                      <a:pt x="11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7"/>
              <p:cNvSpPr>
                <a:spLocks/>
              </p:cNvSpPr>
              <p:nvPr/>
            </p:nvSpPr>
            <p:spPr bwMode="auto">
              <a:xfrm>
                <a:off x="3355975" y="2243138"/>
                <a:ext cx="165100" cy="1158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52" y="62"/>
                  </a:cxn>
                  <a:cxn ang="0">
                    <a:pos x="104" y="73"/>
                  </a:cxn>
                  <a:cxn ang="0">
                    <a:pos x="73" y="11"/>
                  </a:cxn>
                  <a:cxn ang="0">
                    <a:pos x="0" y="0"/>
                  </a:cxn>
                </a:cxnLst>
                <a:rect l="0" t="0" r="r" b="b"/>
                <a:pathLst>
                  <a:path w="104" h="73">
                    <a:moveTo>
                      <a:pt x="0" y="0"/>
                    </a:moveTo>
                    <a:lnTo>
                      <a:pt x="0" y="0"/>
                    </a:lnTo>
                    <a:lnTo>
                      <a:pt x="52" y="62"/>
                    </a:lnTo>
                    <a:lnTo>
                      <a:pt x="104" y="73"/>
                    </a:lnTo>
                    <a:lnTo>
                      <a:pt x="73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Rectangle 38"/>
              <p:cNvSpPr>
                <a:spLocks noChangeArrowheads="1"/>
              </p:cNvSpPr>
              <p:nvPr/>
            </p:nvSpPr>
            <p:spPr bwMode="auto">
              <a:xfrm>
                <a:off x="3373438" y="2030413"/>
                <a:ext cx="1588" cy="15875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9"/>
              <p:cNvSpPr>
                <a:spLocks noEditPoints="1"/>
              </p:cNvSpPr>
              <p:nvPr/>
            </p:nvSpPr>
            <p:spPr bwMode="auto">
              <a:xfrm>
                <a:off x="3176588" y="1997075"/>
                <a:ext cx="393700" cy="361950"/>
              </a:xfrm>
              <a:custGeom>
                <a:avLst/>
                <a:gdLst/>
                <a:ahLst/>
                <a:cxnLst>
                  <a:cxn ang="0">
                    <a:pos x="175" y="124"/>
                  </a:cxn>
                  <a:cxn ang="0">
                    <a:pos x="206" y="104"/>
                  </a:cxn>
                  <a:cxn ang="0">
                    <a:pos x="165" y="73"/>
                  </a:cxn>
                  <a:cxn ang="0">
                    <a:pos x="165" y="73"/>
                  </a:cxn>
                  <a:cxn ang="0">
                    <a:pos x="175" y="62"/>
                  </a:cxn>
                  <a:cxn ang="0">
                    <a:pos x="165" y="62"/>
                  </a:cxn>
                  <a:cxn ang="0">
                    <a:pos x="165" y="62"/>
                  </a:cxn>
                  <a:cxn ang="0">
                    <a:pos x="155" y="62"/>
                  </a:cxn>
                  <a:cxn ang="0">
                    <a:pos x="175" y="42"/>
                  </a:cxn>
                  <a:cxn ang="0">
                    <a:pos x="124" y="0"/>
                  </a:cxn>
                  <a:cxn ang="0">
                    <a:pos x="62" y="11"/>
                  </a:cxn>
                  <a:cxn ang="0">
                    <a:pos x="0" y="21"/>
                  </a:cxn>
                  <a:cxn ang="0">
                    <a:pos x="31" y="62"/>
                  </a:cxn>
                  <a:cxn ang="0">
                    <a:pos x="21" y="114"/>
                  </a:cxn>
                  <a:cxn ang="0">
                    <a:pos x="72" y="114"/>
                  </a:cxn>
                  <a:cxn ang="0">
                    <a:pos x="113" y="155"/>
                  </a:cxn>
                  <a:cxn ang="0">
                    <a:pos x="186" y="166"/>
                  </a:cxn>
                  <a:cxn ang="0">
                    <a:pos x="217" y="228"/>
                  </a:cxn>
                  <a:cxn ang="0">
                    <a:pos x="237" y="217"/>
                  </a:cxn>
                  <a:cxn ang="0">
                    <a:pos x="248" y="228"/>
                  </a:cxn>
                  <a:cxn ang="0">
                    <a:pos x="237" y="176"/>
                  </a:cxn>
                  <a:cxn ang="0">
                    <a:pos x="175" y="124"/>
                  </a:cxn>
                  <a:cxn ang="0">
                    <a:pos x="124" y="31"/>
                  </a:cxn>
                  <a:cxn ang="0">
                    <a:pos x="124" y="31"/>
                  </a:cxn>
                  <a:cxn ang="0">
                    <a:pos x="124" y="21"/>
                  </a:cxn>
                  <a:cxn ang="0">
                    <a:pos x="124" y="21"/>
                  </a:cxn>
                  <a:cxn ang="0">
                    <a:pos x="124" y="31"/>
                  </a:cxn>
                </a:cxnLst>
                <a:rect l="0" t="0" r="r" b="b"/>
                <a:pathLst>
                  <a:path w="248" h="228">
                    <a:moveTo>
                      <a:pt x="175" y="124"/>
                    </a:moveTo>
                    <a:lnTo>
                      <a:pt x="206" y="104"/>
                    </a:lnTo>
                    <a:lnTo>
                      <a:pt x="165" y="73"/>
                    </a:lnTo>
                    <a:lnTo>
                      <a:pt x="165" y="73"/>
                    </a:lnTo>
                    <a:lnTo>
                      <a:pt x="175" y="62"/>
                    </a:lnTo>
                    <a:lnTo>
                      <a:pt x="165" y="62"/>
                    </a:lnTo>
                    <a:lnTo>
                      <a:pt x="165" y="62"/>
                    </a:lnTo>
                    <a:lnTo>
                      <a:pt x="155" y="62"/>
                    </a:lnTo>
                    <a:lnTo>
                      <a:pt x="175" y="42"/>
                    </a:lnTo>
                    <a:lnTo>
                      <a:pt x="124" y="0"/>
                    </a:lnTo>
                    <a:lnTo>
                      <a:pt x="62" y="11"/>
                    </a:lnTo>
                    <a:lnTo>
                      <a:pt x="0" y="21"/>
                    </a:lnTo>
                    <a:lnTo>
                      <a:pt x="31" y="62"/>
                    </a:lnTo>
                    <a:lnTo>
                      <a:pt x="21" y="114"/>
                    </a:lnTo>
                    <a:lnTo>
                      <a:pt x="72" y="114"/>
                    </a:lnTo>
                    <a:lnTo>
                      <a:pt x="113" y="155"/>
                    </a:lnTo>
                    <a:lnTo>
                      <a:pt x="186" y="166"/>
                    </a:lnTo>
                    <a:lnTo>
                      <a:pt x="217" y="228"/>
                    </a:lnTo>
                    <a:lnTo>
                      <a:pt x="237" y="217"/>
                    </a:lnTo>
                    <a:lnTo>
                      <a:pt x="248" y="228"/>
                    </a:lnTo>
                    <a:lnTo>
                      <a:pt x="237" y="176"/>
                    </a:lnTo>
                    <a:lnTo>
                      <a:pt x="175" y="124"/>
                    </a:lnTo>
                    <a:close/>
                    <a:moveTo>
                      <a:pt x="124" y="31"/>
                    </a:moveTo>
                    <a:lnTo>
                      <a:pt x="124" y="31"/>
                    </a:lnTo>
                    <a:lnTo>
                      <a:pt x="124" y="21"/>
                    </a:lnTo>
                    <a:lnTo>
                      <a:pt x="124" y="21"/>
                    </a:lnTo>
                    <a:lnTo>
                      <a:pt x="124" y="3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40"/>
              <p:cNvSpPr>
                <a:spLocks/>
              </p:cNvSpPr>
              <p:nvPr/>
            </p:nvSpPr>
            <p:spPr bwMode="auto">
              <a:xfrm>
                <a:off x="4749800" y="1587500"/>
                <a:ext cx="1163638" cy="836613"/>
              </a:xfrm>
              <a:custGeom>
                <a:avLst/>
                <a:gdLst/>
                <a:ahLst/>
                <a:cxnLst>
                  <a:cxn ang="0">
                    <a:pos x="82" y="269"/>
                  </a:cxn>
                  <a:cxn ang="0">
                    <a:pos x="82" y="207"/>
                  </a:cxn>
                  <a:cxn ang="0">
                    <a:pos x="113" y="165"/>
                  </a:cxn>
                  <a:cxn ang="0">
                    <a:pos x="124" y="186"/>
                  </a:cxn>
                  <a:cxn ang="0">
                    <a:pos x="206" y="124"/>
                  </a:cxn>
                  <a:cxn ang="0">
                    <a:pos x="268" y="165"/>
                  </a:cxn>
                  <a:cxn ang="0">
                    <a:pos x="310" y="165"/>
                  </a:cxn>
                  <a:cxn ang="0">
                    <a:pos x="320" y="248"/>
                  </a:cxn>
                  <a:cxn ang="0">
                    <a:pos x="475" y="289"/>
                  </a:cxn>
                  <a:cxn ang="0">
                    <a:pos x="506" y="382"/>
                  </a:cxn>
                  <a:cxn ang="0">
                    <a:pos x="640" y="475"/>
                  </a:cxn>
                  <a:cxn ang="0">
                    <a:pos x="660" y="475"/>
                  </a:cxn>
                  <a:cxn ang="0">
                    <a:pos x="733" y="527"/>
                  </a:cxn>
                  <a:cxn ang="0">
                    <a:pos x="733" y="72"/>
                  </a:cxn>
                  <a:cxn ang="0">
                    <a:pos x="702" y="31"/>
                  </a:cxn>
                  <a:cxn ang="0">
                    <a:pos x="660" y="52"/>
                  </a:cxn>
                  <a:cxn ang="0">
                    <a:pos x="568" y="41"/>
                  </a:cxn>
                  <a:cxn ang="0">
                    <a:pos x="475" y="52"/>
                  </a:cxn>
                  <a:cxn ang="0">
                    <a:pos x="433" y="0"/>
                  </a:cxn>
                  <a:cxn ang="0">
                    <a:pos x="0" y="0"/>
                  </a:cxn>
                  <a:cxn ang="0">
                    <a:pos x="0" y="258"/>
                  </a:cxn>
                  <a:cxn ang="0">
                    <a:pos x="82" y="269"/>
                  </a:cxn>
                </a:cxnLst>
                <a:rect l="0" t="0" r="r" b="b"/>
                <a:pathLst>
                  <a:path w="733" h="527">
                    <a:moveTo>
                      <a:pt x="82" y="269"/>
                    </a:moveTo>
                    <a:lnTo>
                      <a:pt x="82" y="207"/>
                    </a:lnTo>
                    <a:lnTo>
                      <a:pt x="113" y="165"/>
                    </a:lnTo>
                    <a:lnTo>
                      <a:pt x="124" y="186"/>
                    </a:lnTo>
                    <a:lnTo>
                      <a:pt x="206" y="124"/>
                    </a:lnTo>
                    <a:lnTo>
                      <a:pt x="268" y="165"/>
                    </a:lnTo>
                    <a:lnTo>
                      <a:pt x="310" y="165"/>
                    </a:lnTo>
                    <a:lnTo>
                      <a:pt x="320" y="248"/>
                    </a:lnTo>
                    <a:lnTo>
                      <a:pt x="475" y="289"/>
                    </a:lnTo>
                    <a:lnTo>
                      <a:pt x="506" y="382"/>
                    </a:lnTo>
                    <a:lnTo>
                      <a:pt x="640" y="475"/>
                    </a:lnTo>
                    <a:lnTo>
                      <a:pt x="660" y="475"/>
                    </a:lnTo>
                    <a:lnTo>
                      <a:pt x="733" y="527"/>
                    </a:lnTo>
                    <a:lnTo>
                      <a:pt x="733" y="72"/>
                    </a:lnTo>
                    <a:lnTo>
                      <a:pt x="702" y="31"/>
                    </a:lnTo>
                    <a:lnTo>
                      <a:pt x="660" y="52"/>
                    </a:lnTo>
                    <a:lnTo>
                      <a:pt x="568" y="41"/>
                    </a:lnTo>
                    <a:lnTo>
                      <a:pt x="475" y="52"/>
                    </a:lnTo>
                    <a:lnTo>
                      <a:pt x="433" y="0"/>
                    </a:lnTo>
                    <a:lnTo>
                      <a:pt x="0" y="0"/>
                    </a:lnTo>
                    <a:lnTo>
                      <a:pt x="0" y="258"/>
                    </a:lnTo>
                    <a:lnTo>
                      <a:pt x="82" y="269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42"/>
              <p:cNvSpPr>
                <a:spLocks/>
              </p:cNvSpPr>
              <p:nvPr/>
            </p:nvSpPr>
            <p:spPr bwMode="auto">
              <a:xfrm>
                <a:off x="5356225" y="3621088"/>
                <a:ext cx="557213" cy="623888"/>
              </a:xfrm>
              <a:custGeom>
                <a:avLst/>
                <a:gdLst/>
                <a:ahLst/>
                <a:cxnLst>
                  <a:cxn ang="0">
                    <a:pos x="351" y="21"/>
                  </a:cxn>
                  <a:cxn ang="0">
                    <a:pos x="258" y="42"/>
                  </a:cxn>
                  <a:cxn ang="0">
                    <a:pos x="124" y="42"/>
                  </a:cxn>
                  <a:cxn ang="0">
                    <a:pos x="0" y="0"/>
                  </a:cxn>
                  <a:cxn ang="0">
                    <a:pos x="82" y="114"/>
                  </a:cxn>
                  <a:cxn ang="0">
                    <a:pos x="155" y="135"/>
                  </a:cxn>
                  <a:cxn ang="0">
                    <a:pos x="144" y="217"/>
                  </a:cxn>
                  <a:cxn ang="0">
                    <a:pos x="196" y="228"/>
                  </a:cxn>
                  <a:cxn ang="0">
                    <a:pos x="175" y="269"/>
                  </a:cxn>
                  <a:cxn ang="0">
                    <a:pos x="72" y="310"/>
                  </a:cxn>
                  <a:cxn ang="0">
                    <a:pos x="51" y="393"/>
                  </a:cxn>
                  <a:cxn ang="0">
                    <a:pos x="206" y="393"/>
                  </a:cxn>
                  <a:cxn ang="0">
                    <a:pos x="351" y="383"/>
                  </a:cxn>
                  <a:cxn ang="0">
                    <a:pos x="351" y="21"/>
                  </a:cxn>
                </a:cxnLst>
                <a:rect l="0" t="0" r="r" b="b"/>
                <a:pathLst>
                  <a:path w="351" h="393">
                    <a:moveTo>
                      <a:pt x="351" y="21"/>
                    </a:moveTo>
                    <a:lnTo>
                      <a:pt x="258" y="42"/>
                    </a:lnTo>
                    <a:lnTo>
                      <a:pt x="124" y="42"/>
                    </a:lnTo>
                    <a:lnTo>
                      <a:pt x="0" y="0"/>
                    </a:lnTo>
                    <a:lnTo>
                      <a:pt x="82" y="114"/>
                    </a:lnTo>
                    <a:lnTo>
                      <a:pt x="155" y="135"/>
                    </a:lnTo>
                    <a:lnTo>
                      <a:pt x="144" y="217"/>
                    </a:lnTo>
                    <a:lnTo>
                      <a:pt x="196" y="228"/>
                    </a:lnTo>
                    <a:lnTo>
                      <a:pt x="175" y="269"/>
                    </a:lnTo>
                    <a:lnTo>
                      <a:pt x="72" y="310"/>
                    </a:lnTo>
                    <a:lnTo>
                      <a:pt x="51" y="393"/>
                    </a:lnTo>
                    <a:lnTo>
                      <a:pt x="206" y="393"/>
                    </a:lnTo>
                    <a:lnTo>
                      <a:pt x="351" y="383"/>
                    </a:lnTo>
                    <a:lnTo>
                      <a:pt x="351" y="2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47"/>
              <p:cNvSpPr>
                <a:spLocks/>
              </p:cNvSpPr>
              <p:nvPr/>
            </p:nvSpPr>
            <p:spPr bwMode="auto">
              <a:xfrm>
                <a:off x="3078163" y="6016625"/>
                <a:ext cx="785813" cy="427038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62" y="165"/>
                  </a:cxn>
                  <a:cxn ang="0">
                    <a:pos x="114" y="196"/>
                  </a:cxn>
                  <a:cxn ang="0">
                    <a:pos x="351" y="269"/>
                  </a:cxn>
                  <a:cxn ang="0">
                    <a:pos x="423" y="269"/>
                  </a:cxn>
                  <a:cxn ang="0">
                    <a:pos x="495" y="155"/>
                  </a:cxn>
                  <a:cxn ang="0">
                    <a:pos x="495" y="10"/>
                  </a:cxn>
                  <a:cxn ang="0">
                    <a:pos x="382" y="21"/>
                  </a:cxn>
                  <a:cxn ang="0">
                    <a:pos x="299" y="62"/>
                  </a:cxn>
                  <a:cxn ang="0">
                    <a:pos x="248" y="41"/>
                  </a:cxn>
                  <a:cxn ang="0">
                    <a:pos x="186" y="83"/>
                  </a:cxn>
                  <a:cxn ang="0">
                    <a:pos x="134" y="83"/>
                  </a:cxn>
                  <a:cxn ang="0">
                    <a:pos x="52" y="0"/>
                  </a:cxn>
                  <a:cxn ang="0">
                    <a:pos x="21" y="31"/>
                  </a:cxn>
                  <a:cxn ang="0">
                    <a:pos x="0" y="62"/>
                  </a:cxn>
                </a:cxnLst>
                <a:rect l="0" t="0" r="r" b="b"/>
                <a:pathLst>
                  <a:path w="495" h="269">
                    <a:moveTo>
                      <a:pt x="0" y="62"/>
                    </a:moveTo>
                    <a:lnTo>
                      <a:pt x="62" y="165"/>
                    </a:lnTo>
                    <a:lnTo>
                      <a:pt x="114" y="196"/>
                    </a:lnTo>
                    <a:lnTo>
                      <a:pt x="351" y="269"/>
                    </a:lnTo>
                    <a:lnTo>
                      <a:pt x="423" y="269"/>
                    </a:lnTo>
                    <a:lnTo>
                      <a:pt x="495" y="155"/>
                    </a:lnTo>
                    <a:lnTo>
                      <a:pt x="495" y="10"/>
                    </a:lnTo>
                    <a:lnTo>
                      <a:pt x="382" y="21"/>
                    </a:lnTo>
                    <a:lnTo>
                      <a:pt x="299" y="62"/>
                    </a:lnTo>
                    <a:lnTo>
                      <a:pt x="248" y="41"/>
                    </a:lnTo>
                    <a:lnTo>
                      <a:pt x="186" y="83"/>
                    </a:lnTo>
                    <a:lnTo>
                      <a:pt x="134" y="83"/>
                    </a:lnTo>
                    <a:lnTo>
                      <a:pt x="52" y="0"/>
                    </a:lnTo>
                    <a:lnTo>
                      <a:pt x="21" y="31"/>
                    </a:lnTo>
                    <a:lnTo>
                      <a:pt x="0" y="6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48"/>
              <p:cNvSpPr>
                <a:spLocks/>
              </p:cNvSpPr>
              <p:nvPr/>
            </p:nvSpPr>
            <p:spPr bwMode="auto">
              <a:xfrm>
                <a:off x="4306888" y="1784350"/>
                <a:ext cx="1606550" cy="1116013"/>
              </a:xfrm>
              <a:custGeom>
                <a:avLst/>
                <a:gdLst/>
                <a:ahLst/>
                <a:cxnLst>
                  <a:cxn ang="0">
                    <a:pos x="238" y="434"/>
                  </a:cxn>
                  <a:cxn ang="0">
                    <a:pos x="372" y="413"/>
                  </a:cxn>
                  <a:cxn ang="0">
                    <a:pos x="382" y="444"/>
                  </a:cxn>
                  <a:cxn ang="0">
                    <a:pos x="496" y="465"/>
                  </a:cxn>
                  <a:cxn ang="0">
                    <a:pos x="599" y="527"/>
                  </a:cxn>
                  <a:cxn ang="0">
                    <a:pos x="619" y="558"/>
                  </a:cxn>
                  <a:cxn ang="0">
                    <a:pos x="692" y="568"/>
                  </a:cxn>
                  <a:cxn ang="0">
                    <a:pos x="692" y="651"/>
                  </a:cxn>
                  <a:cxn ang="0">
                    <a:pos x="754" y="672"/>
                  </a:cxn>
                  <a:cxn ang="0">
                    <a:pos x="774" y="703"/>
                  </a:cxn>
                  <a:cxn ang="0">
                    <a:pos x="836" y="672"/>
                  </a:cxn>
                  <a:cxn ang="0">
                    <a:pos x="857" y="630"/>
                  </a:cxn>
                  <a:cxn ang="0">
                    <a:pos x="939" y="599"/>
                  </a:cxn>
                  <a:cxn ang="0">
                    <a:pos x="970" y="517"/>
                  </a:cxn>
                  <a:cxn ang="0">
                    <a:pos x="1012" y="506"/>
                  </a:cxn>
                  <a:cxn ang="0">
                    <a:pos x="1012" y="403"/>
                  </a:cxn>
                  <a:cxn ang="0">
                    <a:pos x="939" y="351"/>
                  </a:cxn>
                  <a:cxn ang="0">
                    <a:pos x="919" y="351"/>
                  </a:cxn>
                  <a:cxn ang="0">
                    <a:pos x="785" y="258"/>
                  </a:cxn>
                  <a:cxn ang="0">
                    <a:pos x="754" y="165"/>
                  </a:cxn>
                  <a:cxn ang="0">
                    <a:pos x="599" y="124"/>
                  </a:cxn>
                  <a:cxn ang="0">
                    <a:pos x="589" y="41"/>
                  </a:cxn>
                  <a:cxn ang="0">
                    <a:pos x="547" y="41"/>
                  </a:cxn>
                  <a:cxn ang="0">
                    <a:pos x="485" y="0"/>
                  </a:cxn>
                  <a:cxn ang="0">
                    <a:pos x="403" y="62"/>
                  </a:cxn>
                  <a:cxn ang="0">
                    <a:pos x="423" y="103"/>
                  </a:cxn>
                  <a:cxn ang="0">
                    <a:pos x="382" y="114"/>
                  </a:cxn>
                  <a:cxn ang="0">
                    <a:pos x="361" y="83"/>
                  </a:cxn>
                  <a:cxn ang="0">
                    <a:pos x="361" y="145"/>
                  </a:cxn>
                  <a:cxn ang="0">
                    <a:pos x="279" y="134"/>
                  </a:cxn>
                  <a:cxn ang="0">
                    <a:pos x="238" y="145"/>
                  </a:cxn>
                  <a:cxn ang="0">
                    <a:pos x="196" y="83"/>
                  </a:cxn>
                  <a:cxn ang="0">
                    <a:pos x="134" y="41"/>
                  </a:cxn>
                  <a:cxn ang="0">
                    <a:pos x="41" y="62"/>
                  </a:cxn>
                  <a:cxn ang="0">
                    <a:pos x="0" y="93"/>
                  </a:cxn>
                  <a:cxn ang="0">
                    <a:pos x="31" y="124"/>
                  </a:cxn>
                  <a:cxn ang="0">
                    <a:pos x="52" y="62"/>
                  </a:cxn>
                  <a:cxn ang="0">
                    <a:pos x="114" y="62"/>
                  </a:cxn>
                  <a:cxn ang="0">
                    <a:pos x="134" y="124"/>
                  </a:cxn>
                  <a:cxn ang="0">
                    <a:pos x="176" y="155"/>
                  </a:cxn>
                  <a:cxn ang="0">
                    <a:pos x="145" y="186"/>
                  </a:cxn>
                  <a:cxn ang="0">
                    <a:pos x="103" y="196"/>
                  </a:cxn>
                  <a:cxn ang="0">
                    <a:pos x="41" y="165"/>
                  </a:cxn>
                  <a:cxn ang="0">
                    <a:pos x="21" y="248"/>
                  </a:cxn>
                  <a:cxn ang="0">
                    <a:pos x="93" y="258"/>
                  </a:cxn>
                  <a:cxn ang="0">
                    <a:pos x="93" y="320"/>
                  </a:cxn>
                  <a:cxn ang="0">
                    <a:pos x="124" y="362"/>
                  </a:cxn>
                  <a:cxn ang="0">
                    <a:pos x="114" y="393"/>
                  </a:cxn>
                  <a:cxn ang="0">
                    <a:pos x="114" y="496"/>
                  </a:cxn>
                  <a:cxn ang="0">
                    <a:pos x="186" y="486"/>
                  </a:cxn>
                  <a:cxn ang="0">
                    <a:pos x="238" y="434"/>
                  </a:cxn>
                </a:cxnLst>
                <a:rect l="0" t="0" r="r" b="b"/>
                <a:pathLst>
                  <a:path w="1012" h="703">
                    <a:moveTo>
                      <a:pt x="238" y="434"/>
                    </a:moveTo>
                    <a:lnTo>
                      <a:pt x="372" y="413"/>
                    </a:lnTo>
                    <a:lnTo>
                      <a:pt x="382" y="444"/>
                    </a:lnTo>
                    <a:lnTo>
                      <a:pt x="496" y="465"/>
                    </a:lnTo>
                    <a:lnTo>
                      <a:pt x="599" y="527"/>
                    </a:lnTo>
                    <a:lnTo>
                      <a:pt x="619" y="558"/>
                    </a:lnTo>
                    <a:lnTo>
                      <a:pt x="692" y="568"/>
                    </a:lnTo>
                    <a:lnTo>
                      <a:pt x="692" y="651"/>
                    </a:lnTo>
                    <a:lnTo>
                      <a:pt x="754" y="672"/>
                    </a:lnTo>
                    <a:lnTo>
                      <a:pt x="774" y="703"/>
                    </a:lnTo>
                    <a:lnTo>
                      <a:pt x="836" y="672"/>
                    </a:lnTo>
                    <a:lnTo>
                      <a:pt x="857" y="630"/>
                    </a:lnTo>
                    <a:lnTo>
                      <a:pt x="939" y="599"/>
                    </a:lnTo>
                    <a:lnTo>
                      <a:pt x="970" y="517"/>
                    </a:lnTo>
                    <a:lnTo>
                      <a:pt x="1012" y="506"/>
                    </a:lnTo>
                    <a:lnTo>
                      <a:pt x="1012" y="403"/>
                    </a:lnTo>
                    <a:lnTo>
                      <a:pt x="939" y="351"/>
                    </a:lnTo>
                    <a:lnTo>
                      <a:pt x="919" y="351"/>
                    </a:lnTo>
                    <a:lnTo>
                      <a:pt x="785" y="258"/>
                    </a:lnTo>
                    <a:lnTo>
                      <a:pt x="754" y="165"/>
                    </a:lnTo>
                    <a:lnTo>
                      <a:pt x="599" y="124"/>
                    </a:lnTo>
                    <a:lnTo>
                      <a:pt x="589" y="41"/>
                    </a:lnTo>
                    <a:lnTo>
                      <a:pt x="547" y="41"/>
                    </a:lnTo>
                    <a:lnTo>
                      <a:pt x="485" y="0"/>
                    </a:lnTo>
                    <a:lnTo>
                      <a:pt x="403" y="62"/>
                    </a:lnTo>
                    <a:lnTo>
                      <a:pt x="423" y="103"/>
                    </a:lnTo>
                    <a:lnTo>
                      <a:pt x="382" y="114"/>
                    </a:lnTo>
                    <a:lnTo>
                      <a:pt x="361" y="83"/>
                    </a:lnTo>
                    <a:lnTo>
                      <a:pt x="361" y="145"/>
                    </a:lnTo>
                    <a:lnTo>
                      <a:pt x="279" y="134"/>
                    </a:lnTo>
                    <a:lnTo>
                      <a:pt x="238" y="145"/>
                    </a:lnTo>
                    <a:lnTo>
                      <a:pt x="196" y="83"/>
                    </a:lnTo>
                    <a:lnTo>
                      <a:pt x="134" y="41"/>
                    </a:lnTo>
                    <a:lnTo>
                      <a:pt x="41" y="62"/>
                    </a:lnTo>
                    <a:lnTo>
                      <a:pt x="0" y="93"/>
                    </a:lnTo>
                    <a:lnTo>
                      <a:pt x="31" y="124"/>
                    </a:lnTo>
                    <a:lnTo>
                      <a:pt x="52" y="62"/>
                    </a:lnTo>
                    <a:lnTo>
                      <a:pt x="114" y="62"/>
                    </a:lnTo>
                    <a:lnTo>
                      <a:pt x="134" y="124"/>
                    </a:lnTo>
                    <a:lnTo>
                      <a:pt x="176" y="155"/>
                    </a:lnTo>
                    <a:lnTo>
                      <a:pt x="145" y="186"/>
                    </a:lnTo>
                    <a:lnTo>
                      <a:pt x="103" y="196"/>
                    </a:lnTo>
                    <a:lnTo>
                      <a:pt x="41" y="165"/>
                    </a:lnTo>
                    <a:lnTo>
                      <a:pt x="21" y="248"/>
                    </a:lnTo>
                    <a:lnTo>
                      <a:pt x="93" y="258"/>
                    </a:lnTo>
                    <a:lnTo>
                      <a:pt x="93" y="320"/>
                    </a:lnTo>
                    <a:lnTo>
                      <a:pt x="124" y="362"/>
                    </a:lnTo>
                    <a:lnTo>
                      <a:pt x="114" y="393"/>
                    </a:lnTo>
                    <a:lnTo>
                      <a:pt x="114" y="496"/>
                    </a:lnTo>
                    <a:lnTo>
                      <a:pt x="186" y="486"/>
                    </a:lnTo>
                    <a:lnTo>
                      <a:pt x="23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50"/>
              <p:cNvSpPr>
                <a:spLocks/>
              </p:cNvSpPr>
              <p:nvPr/>
            </p:nvSpPr>
            <p:spPr bwMode="auto">
              <a:xfrm>
                <a:off x="1898650" y="5589588"/>
                <a:ext cx="1851025" cy="919163"/>
              </a:xfrm>
              <a:custGeom>
                <a:avLst/>
                <a:gdLst/>
                <a:ahLst/>
                <a:cxnLst>
                  <a:cxn ang="0">
                    <a:pos x="1094" y="538"/>
                  </a:cxn>
                  <a:cxn ang="0">
                    <a:pos x="857" y="465"/>
                  </a:cxn>
                  <a:cxn ang="0">
                    <a:pos x="805" y="434"/>
                  </a:cxn>
                  <a:cxn ang="0">
                    <a:pos x="743" y="331"/>
                  </a:cxn>
                  <a:cxn ang="0">
                    <a:pos x="764" y="300"/>
                  </a:cxn>
                  <a:cxn ang="0">
                    <a:pos x="691" y="310"/>
                  </a:cxn>
                  <a:cxn ang="0">
                    <a:pos x="681" y="300"/>
                  </a:cxn>
                  <a:cxn ang="0">
                    <a:pos x="671" y="290"/>
                  </a:cxn>
                  <a:cxn ang="0">
                    <a:pos x="681" y="279"/>
                  </a:cxn>
                  <a:cxn ang="0">
                    <a:pos x="681" y="259"/>
                  </a:cxn>
                  <a:cxn ang="0">
                    <a:pos x="722" y="186"/>
                  </a:cxn>
                  <a:cxn ang="0">
                    <a:pos x="609" y="62"/>
                  </a:cxn>
                  <a:cxn ang="0">
                    <a:pos x="547" y="31"/>
                  </a:cxn>
                  <a:cxn ang="0">
                    <a:pos x="464" y="11"/>
                  </a:cxn>
                  <a:cxn ang="0">
                    <a:pos x="413" y="31"/>
                  </a:cxn>
                  <a:cxn ang="0">
                    <a:pos x="371" y="0"/>
                  </a:cxn>
                  <a:cxn ang="0">
                    <a:pos x="351" y="62"/>
                  </a:cxn>
                  <a:cxn ang="0">
                    <a:pos x="330" y="31"/>
                  </a:cxn>
                  <a:cxn ang="0">
                    <a:pos x="268" y="42"/>
                  </a:cxn>
                  <a:cxn ang="0">
                    <a:pos x="237" y="166"/>
                  </a:cxn>
                  <a:cxn ang="0">
                    <a:pos x="206" y="166"/>
                  </a:cxn>
                  <a:cxn ang="0">
                    <a:pos x="165" y="228"/>
                  </a:cxn>
                  <a:cxn ang="0">
                    <a:pos x="134" y="321"/>
                  </a:cxn>
                  <a:cxn ang="0">
                    <a:pos x="113" y="310"/>
                  </a:cxn>
                  <a:cxn ang="0">
                    <a:pos x="72" y="424"/>
                  </a:cxn>
                  <a:cxn ang="0">
                    <a:pos x="62" y="507"/>
                  </a:cxn>
                  <a:cxn ang="0">
                    <a:pos x="10" y="507"/>
                  </a:cxn>
                  <a:cxn ang="0">
                    <a:pos x="0" y="558"/>
                  </a:cxn>
                  <a:cxn ang="0">
                    <a:pos x="41" y="569"/>
                  </a:cxn>
                  <a:cxn ang="0">
                    <a:pos x="62" y="579"/>
                  </a:cxn>
                  <a:cxn ang="0">
                    <a:pos x="1125" y="579"/>
                  </a:cxn>
                  <a:cxn ang="0">
                    <a:pos x="1166" y="538"/>
                  </a:cxn>
                  <a:cxn ang="0">
                    <a:pos x="1094" y="538"/>
                  </a:cxn>
                </a:cxnLst>
                <a:rect l="0" t="0" r="r" b="b"/>
                <a:pathLst>
                  <a:path w="1166" h="579">
                    <a:moveTo>
                      <a:pt x="1094" y="538"/>
                    </a:moveTo>
                    <a:lnTo>
                      <a:pt x="857" y="465"/>
                    </a:lnTo>
                    <a:lnTo>
                      <a:pt x="805" y="434"/>
                    </a:lnTo>
                    <a:lnTo>
                      <a:pt x="743" y="331"/>
                    </a:lnTo>
                    <a:lnTo>
                      <a:pt x="764" y="300"/>
                    </a:lnTo>
                    <a:lnTo>
                      <a:pt x="691" y="310"/>
                    </a:lnTo>
                    <a:lnTo>
                      <a:pt x="681" y="300"/>
                    </a:lnTo>
                    <a:lnTo>
                      <a:pt x="671" y="290"/>
                    </a:lnTo>
                    <a:lnTo>
                      <a:pt x="681" y="279"/>
                    </a:lnTo>
                    <a:lnTo>
                      <a:pt x="681" y="259"/>
                    </a:lnTo>
                    <a:lnTo>
                      <a:pt x="722" y="186"/>
                    </a:lnTo>
                    <a:lnTo>
                      <a:pt x="609" y="62"/>
                    </a:lnTo>
                    <a:lnTo>
                      <a:pt x="547" y="31"/>
                    </a:lnTo>
                    <a:lnTo>
                      <a:pt x="464" y="11"/>
                    </a:lnTo>
                    <a:lnTo>
                      <a:pt x="413" y="31"/>
                    </a:lnTo>
                    <a:lnTo>
                      <a:pt x="371" y="0"/>
                    </a:lnTo>
                    <a:lnTo>
                      <a:pt x="351" y="62"/>
                    </a:lnTo>
                    <a:lnTo>
                      <a:pt x="330" y="31"/>
                    </a:lnTo>
                    <a:lnTo>
                      <a:pt x="268" y="42"/>
                    </a:lnTo>
                    <a:lnTo>
                      <a:pt x="237" y="166"/>
                    </a:lnTo>
                    <a:lnTo>
                      <a:pt x="206" y="166"/>
                    </a:lnTo>
                    <a:lnTo>
                      <a:pt x="165" y="228"/>
                    </a:lnTo>
                    <a:lnTo>
                      <a:pt x="134" y="321"/>
                    </a:lnTo>
                    <a:lnTo>
                      <a:pt x="113" y="310"/>
                    </a:lnTo>
                    <a:lnTo>
                      <a:pt x="72" y="424"/>
                    </a:lnTo>
                    <a:lnTo>
                      <a:pt x="62" y="507"/>
                    </a:lnTo>
                    <a:lnTo>
                      <a:pt x="10" y="507"/>
                    </a:lnTo>
                    <a:lnTo>
                      <a:pt x="0" y="558"/>
                    </a:lnTo>
                    <a:lnTo>
                      <a:pt x="41" y="569"/>
                    </a:lnTo>
                    <a:lnTo>
                      <a:pt x="62" y="579"/>
                    </a:lnTo>
                    <a:lnTo>
                      <a:pt x="1125" y="579"/>
                    </a:lnTo>
                    <a:lnTo>
                      <a:pt x="1166" y="538"/>
                    </a:lnTo>
                    <a:lnTo>
                      <a:pt x="1094" y="53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51"/>
              <p:cNvSpPr>
                <a:spLocks/>
              </p:cNvSpPr>
              <p:nvPr/>
            </p:nvSpPr>
            <p:spPr bwMode="auto">
              <a:xfrm>
                <a:off x="554037" y="4672013"/>
                <a:ext cx="2032000" cy="1689100"/>
              </a:xfrm>
              <a:custGeom>
                <a:avLst/>
                <a:gdLst/>
                <a:ahLst/>
                <a:cxnLst>
                  <a:cxn ang="0">
                    <a:pos x="207" y="0"/>
                  </a:cxn>
                  <a:cxn ang="0">
                    <a:pos x="207" y="165"/>
                  </a:cxn>
                  <a:cxn ang="0">
                    <a:pos x="124" y="165"/>
                  </a:cxn>
                  <a:cxn ang="0">
                    <a:pos x="124" y="206"/>
                  </a:cxn>
                  <a:cxn ang="0">
                    <a:pos x="124" y="506"/>
                  </a:cxn>
                  <a:cxn ang="0">
                    <a:pos x="62" y="506"/>
                  </a:cxn>
                  <a:cxn ang="0">
                    <a:pos x="21" y="630"/>
                  </a:cxn>
                  <a:cxn ang="0">
                    <a:pos x="0" y="640"/>
                  </a:cxn>
                  <a:cxn ang="0">
                    <a:pos x="0" y="775"/>
                  </a:cxn>
                  <a:cxn ang="0">
                    <a:pos x="42" y="847"/>
                  </a:cxn>
                  <a:cxn ang="0">
                    <a:pos x="42" y="888"/>
                  </a:cxn>
                  <a:cxn ang="0">
                    <a:pos x="104" y="971"/>
                  </a:cxn>
                  <a:cxn ang="0">
                    <a:pos x="83" y="1054"/>
                  </a:cxn>
                  <a:cxn ang="0">
                    <a:pos x="145" y="1064"/>
                  </a:cxn>
                  <a:cxn ang="0">
                    <a:pos x="176" y="1054"/>
                  </a:cxn>
                  <a:cxn ang="0">
                    <a:pos x="217" y="940"/>
                  </a:cxn>
                  <a:cxn ang="0">
                    <a:pos x="269" y="930"/>
                  </a:cxn>
                  <a:cxn ang="0">
                    <a:pos x="331" y="1002"/>
                  </a:cxn>
                  <a:cxn ang="0">
                    <a:pos x="434" y="992"/>
                  </a:cxn>
                  <a:cxn ang="0">
                    <a:pos x="444" y="1012"/>
                  </a:cxn>
                  <a:cxn ang="0">
                    <a:pos x="517" y="1012"/>
                  </a:cxn>
                  <a:cxn ang="0">
                    <a:pos x="599" y="940"/>
                  </a:cxn>
                  <a:cxn ang="0">
                    <a:pos x="661" y="981"/>
                  </a:cxn>
                  <a:cxn ang="0">
                    <a:pos x="702" y="971"/>
                  </a:cxn>
                  <a:cxn ang="0">
                    <a:pos x="785" y="878"/>
                  </a:cxn>
                  <a:cxn ang="0">
                    <a:pos x="764" y="806"/>
                  </a:cxn>
                  <a:cxn ang="0">
                    <a:pos x="857" y="785"/>
                  </a:cxn>
                  <a:cxn ang="0">
                    <a:pos x="847" y="888"/>
                  </a:cxn>
                  <a:cxn ang="0">
                    <a:pos x="909" y="950"/>
                  </a:cxn>
                  <a:cxn ang="0">
                    <a:pos x="919" y="1002"/>
                  </a:cxn>
                  <a:cxn ang="0">
                    <a:pos x="960" y="888"/>
                  </a:cxn>
                  <a:cxn ang="0">
                    <a:pos x="981" y="899"/>
                  </a:cxn>
                  <a:cxn ang="0">
                    <a:pos x="1012" y="806"/>
                  </a:cxn>
                  <a:cxn ang="0">
                    <a:pos x="1053" y="744"/>
                  </a:cxn>
                  <a:cxn ang="0">
                    <a:pos x="1084" y="744"/>
                  </a:cxn>
                  <a:cxn ang="0">
                    <a:pos x="1115" y="620"/>
                  </a:cxn>
                  <a:cxn ang="0">
                    <a:pos x="1105" y="558"/>
                  </a:cxn>
                  <a:cxn ang="0">
                    <a:pos x="1146" y="465"/>
                  </a:cxn>
                  <a:cxn ang="0">
                    <a:pos x="1157" y="392"/>
                  </a:cxn>
                  <a:cxn ang="0">
                    <a:pos x="1249" y="361"/>
                  </a:cxn>
                  <a:cxn ang="0">
                    <a:pos x="1280" y="320"/>
                  </a:cxn>
                  <a:cxn ang="0">
                    <a:pos x="1198" y="268"/>
                  </a:cxn>
                  <a:cxn ang="0">
                    <a:pos x="1167" y="165"/>
                  </a:cxn>
                  <a:cxn ang="0">
                    <a:pos x="1177" y="93"/>
                  </a:cxn>
                  <a:cxn ang="0">
                    <a:pos x="1136" y="0"/>
                  </a:cxn>
                  <a:cxn ang="0">
                    <a:pos x="702" y="0"/>
                  </a:cxn>
                  <a:cxn ang="0">
                    <a:pos x="207" y="0"/>
                  </a:cxn>
                </a:cxnLst>
                <a:rect l="0" t="0" r="r" b="b"/>
                <a:pathLst>
                  <a:path w="1280" h="1064">
                    <a:moveTo>
                      <a:pt x="207" y="0"/>
                    </a:moveTo>
                    <a:lnTo>
                      <a:pt x="207" y="165"/>
                    </a:lnTo>
                    <a:lnTo>
                      <a:pt x="124" y="165"/>
                    </a:lnTo>
                    <a:lnTo>
                      <a:pt x="124" y="206"/>
                    </a:lnTo>
                    <a:lnTo>
                      <a:pt x="124" y="506"/>
                    </a:lnTo>
                    <a:lnTo>
                      <a:pt x="62" y="506"/>
                    </a:lnTo>
                    <a:lnTo>
                      <a:pt x="21" y="630"/>
                    </a:lnTo>
                    <a:lnTo>
                      <a:pt x="0" y="640"/>
                    </a:lnTo>
                    <a:lnTo>
                      <a:pt x="0" y="775"/>
                    </a:lnTo>
                    <a:lnTo>
                      <a:pt x="42" y="847"/>
                    </a:lnTo>
                    <a:lnTo>
                      <a:pt x="42" y="888"/>
                    </a:lnTo>
                    <a:lnTo>
                      <a:pt x="104" y="971"/>
                    </a:lnTo>
                    <a:lnTo>
                      <a:pt x="83" y="1054"/>
                    </a:lnTo>
                    <a:lnTo>
                      <a:pt x="145" y="1064"/>
                    </a:lnTo>
                    <a:lnTo>
                      <a:pt x="176" y="1054"/>
                    </a:lnTo>
                    <a:lnTo>
                      <a:pt x="217" y="940"/>
                    </a:lnTo>
                    <a:lnTo>
                      <a:pt x="269" y="930"/>
                    </a:lnTo>
                    <a:lnTo>
                      <a:pt x="331" y="1002"/>
                    </a:lnTo>
                    <a:lnTo>
                      <a:pt x="434" y="992"/>
                    </a:lnTo>
                    <a:lnTo>
                      <a:pt x="444" y="1012"/>
                    </a:lnTo>
                    <a:lnTo>
                      <a:pt x="517" y="1012"/>
                    </a:lnTo>
                    <a:lnTo>
                      <a:pt x="599" y="940"/>
                    </a:lnTo>
                    <a:lnTo>
                      <a:pt x="661" y="981"/>
                    </a:lnTo>
                    <a:lnTo>
                      <a:pt x="702" y="971"/>
                    </a:lnTo>
                    <a:lnTo>
                      <a:pt x="785" y="878"/>
                    </a:lnTo>
                    <a:lnTo>
                      <a:pt x="764" y="806"/>
                    </a:lnTo>
                    <a:lnTo>
                      <a:pt x="857" y="785"/>
                    </a:lnTo>
                    <a:lnTo>
                      <a:pt x="847" y="888"/>
                    </a:lnTo>
                    <a:lnTo>
                      <a:pt x="909" y="950"/>
                    </a:lnTo>
                    <a:lnTo>
                      <a:pt x="919" y="1002"/>
                    </a:lnTo>
                    <a:lnTo>
                      <a:pt x="960" y="888"/>
                    </a:lnTo>
                    <a:lnTo>
                      <a:pt x="981" y="899"/>
                    </a:lnTo>
                    <a:lnTo>
                      <a:pt x="1012" y="806"/>
                    </a:lnTo>
                    <a:lnTo>
                      <a:pt x="1053" y="744"/>
                    </a:lnTo>
                    <a:lnTo>
                      <a:pt x="1084" y="744"/>
                    </a:lnTo>
                    <a:lnTo>
                      <a:pt x="1115" y="620"/>
                    </a:lnTo>
                    <a:lnTo>
                      <a:pt x="1105" y="558"/>
                    </a:lnTo>
                    <a:lnTo>
                      <a:pt x="1146" y="465"/>
                    </a:lnTo>
                    <a:lnTo>
                      <a:pt x="1157" y="392"/>
                    </a:lnTo>
                    <a:lnTo>
                      <a:pt x="1249" y="361"/>
                    </a:lnTo>
                    <a:lnTo>
                      <a:pt x="1280" y="320"/>
                    </a:lnTo>
                    <a:lnTo>
                      <a:pt x="1198" y="268"/>
                    </a:lnTo>
                    <a:lnTo>
                      <a:pt x="1167" y="165"/>
                    </a:lnTo>
                    <a:lnTo>
                      <a:pt x="1177" y="93"/>
                    </a:lnTo>
                    <a:lnTo>
                      <a:pt x="1136" y="0"/>
                    </a:lnTo>
                    <a:lnTo>
                      <a:pt x="702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2"/>
              <p:cNvSpPr>
                <a:spLocks/>
              </p:cNvSpPr>
              <p:nvPr/>
            </p:nvSpPr>
            <p:spPr bwMode="auto">
              <a:xfrm>
                <a:off x="2308225" y="5180013"/>
                <a:ext cx="835025" cy="722313"/>
              </a:xfrm>
              <a:custGeom>
                <a:avLst/>
                <a:gdLst/>
                <a:ahLst/>
                <a:cxnLst>
                  <a:cxn ang="0">
                    <a:pos x="52" y="72"/>
                  </a:cxn>
                  <a:cxn ang="0">
                    <a:pos x="41" y="145"/>
                  </a:cxn>
                  <a:cxn ang="0">
                    <a:pos x="0" y="238"/>
                  </a:cxn>
                  <a:cxn ang="0">
                    <a:pos x="10" y="300"/>
                  </a:cxn>
                  <a:cxn ang="0">
                    <a:pos x="72" y="289"/>
                  </a:cxn>
                  <a:cxn ang="0">
                    <a:pos x="93" y="320"/>
                  </a:cxn>
                  <a:cxn ang="0">
                    <a:pos x="113" y="258"/>
                  </a:cxn>
                  <a:cxn ang="0">
                    <a:pos x="155" y="289"/>
                  </a:cxn>
                  <a:cxn ang="0">
                    <a:pos x="206" y="269"/>
                  </a:cxn>
                  <a:cxn ang="0">
                    <a:pos x="289" y="289"/>
                  </a:cxn>
                  <a:cxn ang="0">
                    <a:pos x="351" y="320"/>
                  </a:cxn>
                  <a:cxn ang="0">
                    <a:pos x="464" y="444"/>
                  </a:cxn>
                  <a:cxn ang="0">
                    <a:pos x="495" y="455"/>
                  </a:cxn>
                  <a:cxn ang="0">
                    <a:pos x="526" y="424"/>
                  </a:cxn>
                  <a:cxn ang="0">
                    <a:pos x="464" y="362"/>
                  </a:cxn>
                  <a:cxn ang="0">
                    <a:pos x="413" y="331"/>
                  </a:cxn>
                  <a:cxn ang="0">
                    <a:pos x="371" y="269"/>
                  </a:cxn>
                  <a:cxn ang="0">
                    <a:pos x="299" y="248"/>
                  </a:cxn>
                  <a:cxn ang="0">
                    <a:pos x="268" y="207"/>
                  </a:cxn>
                  <a:cxn ang="0">
                    <a:pos x="258" y="238"/>
                  </a:cxn>
                  <a:cxn ang="0">
                    <a:pos x="227" y="176"/>
                  </a:cxn>
                  <a:cxn ang="0">
                    <a:pos x="196" y="52"/>
                  </a:cxn>
                  <a:cxn ang="0">
                    <a:pos x="175" y="0"/>
                  </a:cxn>
                  <a:cxn ang="0">
                    <a:pos x="144" y="41"/>
                  </a:cxn>
                  <a:cxn ang="0">
                    <a:pos x="52" y="72"/>
                  </a:cxn>
                </a:cxnLst>
                <a:rect l="0" t="0" r="r" b="b"/>
                <a:pathLst>
                  <a:path w="526" h="455">
                    <a:moveTo>
                      <a:pt x="52" y="72"/>
                    </a:moveTo>
                    <a:lnTo>
                      <a:pt x="41" y="145"/>
                    </a:lnTo>
                    <a:lnTo>
                      <a:pt x="0" y="238"/>
                    </a:lnTo>
                    <a:lnTo>
                      <a:pt x="10" y="300"/>
                    </a:lnTo>
                    <a:lnTo>
                      <a:pt x="72" y="289"/>
                    </a:lnTo>
                    <a:lnTo>
                      <a:pt x="93" y="320"/>
                    </a:lnTo>
                    <a:lnTo>
                      <a:pt x="113" y="258"/>
                    </a:lnTo>
                    <a:lnTo>
                      <a:pt x="155" y="289"/>
                    </a:lnTo>
                    <a:lnTo>
                      <a:pt x="206" y="269"/>
                    </a:lnTo>
                    <a:lnTo>
                      <a:pt x="289" y="289"/>
                    </a:lnTo>
                    <a:lnTo>
                      <a:pt x="351" y="320"/>
                    </a:lnTo>
                    <a:lnTo>
                      <a:pt x="464" y="444"/>
                    </a:lnTo>
                    <a:lnTo>
                      <a:pt x="495" y="455"/>
                    </a:lnTo>
                    <a:lnTo>
                      <a:pt x="526" y="424"/>
                    </a:lnTo>
                    <a:lnTo>
                      <a:pt x="464" y="362"/>
                    </a:lnTo>
                    <a:lnTo>
                      <a:pt x="413" y="331"/>
                    </a:lnTo>
                    <a:lnTo>
                      <a:pt x="371" y="269"/>
                    </a:lnTo>
                    <a:lnTo>
                      <a:pt x="299" y="248"/>
                    </a:lnTo>
                    <a:lnTo>
                      <a:pt x="268" y="207"/>
                    </a:lnTo>
                    <a:lnTo>
                      <a:pt x="258" y="238"/>
                    </a:lnTo>
                    <a:lnTo>
                      <a:pt x="227" y="176"/>
                    </a:lnTo>
                    <a:lnTo>
                      <a:pt x="196" y="52"/>
                    </a:lnTo>
                    <a:lnTo>
                      <a:pt x="175" y="0"/>
                    </a:lnTo>
                    <a:lnTo>
                      <a:pt x="144" y="41"/>
                    </a:lnTo>
                    <a:lnTo>
                      <a:pt x="52" y="7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59"/>
              <p:cNvSpPr>
                <a:spLocks/>
              </p:cNvSpPr>
              <p:nvPr/>
            </p:nvSpPr>
            <p:spPr bwMode="auto">
              <a:xfrm>
                <a:off x="3684588" y="5951538"/>
                <a:ext cx="474663" cy="557213"/>
              </a:xfrm>
              <a:custGeom>
                <a:avLst/>
                <a:gdLst/>
                <a:ahLst/>
                <a:cxnLst>
                  <a:cxn ang="0">
                    <a:pos x="41" y="310"/>
                  </a:cxn>
                  <a:cxn ang="0">
                    <a:pos x="0" y="351"/>
                  </a:cxn>
                  <a:cxn ang="0">
                    <a:pos x="175" y="351"/>
                  </a:cxn>
                  <a:cxn ang="0">
                    <a:pos x="268" y="196"/>
                  </a:cxn>
                  <a:cxn ang="0">
                    <a:pos x="299" y="10"/>
                  </a:cxn>
                  <a:cxn ang="0">
                    <a:pos x="258" y="0"/>
                  </a:cxn>
                  <a:cxn ang="0">
                    <a:pos x="217" y="31"/>
                  </a:cxn>
                  <a:cxn ang="0">
                    <a:pos x="113" y="51"/>
                  </a:cxn>
                  <a:cxn ang="0">
                    <a:pos x="113" y="196"/>
                  </a:cxn>
                  <a:cxn ang="0">
                    <a:pos x="41" y="310"/>
                  </a:cxn>
                </a:cxnLst>
                <a:rect l="0" t="0" r="r" b="b"/>
                <a:pathLst>
                  <a:path w="299" h="351">
                    <a:moveTo>
                      <a:pt x="41" y="310"/>
                    </a:moveTo>
                    <a:lnTo>
                      <a:pt x="0" y="351"/>
                    </a:lnTo>
                    <a:lnTo>
                      <a:pt x="175" y="351"/>
                    </a:lnTo>
                    <a:lnTo>
                      <a:pt x="268" y="196"/>
                    </a:lnTo>
                    <a:lnTo>
                      <a:pt x="299" y="10"/>
                    </a:lnTo>
                    <a:lnTo>
                      <a:pt x="258" y="0"/>
                    </a:lnTo>
                    <a:lnTo>
                      <a:pt x="217" y="31"/>
                    </a:lnTo>
                    <a:lnTo>
                      <a:pt x="113" y="51"/>
                    </a:lnTo>
                    <a:lnTo>
                      <a:pt x="113" y="196"/>
                    </a:lnTo>
                    <a:lnTo>
                      <a:pt x="41" y="31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0"/>
              <p:cNvSpPr>
                <a:spLocks/>
              </p:cNvSpPr>
              <p:nvPr/>
            </p:nvSpPr>
            <p:spPr bwMode="auto">
              <a:xfrm>
                <a:off x="554037" y="1587500"/>
                <a:ext cx="1746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"/>
                  </a:cxn>
                  <a:cxn ang="0">
                    <a:pos x="11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21">
                    <a:moveTo>
                      <a:pt x="0" y="0"/>
                    </a:moveTo>
                    <a:lnTo>
                      <a:pt x="0" y="21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61"/>
              <p:cNvSpPr>
                <a:spLocks/>
              </p:cNvSpPr>
              <p:nvPr/>
            </p:nvSpPr>
            <p:spPr bwMode="auto">
              <a:xfrm>
                <a:off x="554037" y="1636713"/>
                <a:ext cx="66675" cy="131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3"/>
                  </a:cxn>
                  <a:cxn ang="0">
                    <a:pos x="42" y="62"/>
                  </a:cxn>
                  <a:cxn ang="0">
                    <a:pos x="0" y="0"/>
                  </a:cxn>
                </a:cxnLst>
                <a:rect l="0" t="0" r="r" b="b"/>
                <a:pathLst>
                  <a:path w="42" h="83">
                    <a:moveTo>
                      <a:pt x="0" y="0"/>
                    </a:moveTo>
                    <a:lnTo>
                      <a:pt x="0" y="83"/>
                    </a:lnTo>
                    <a:lnTo>
                      <a:pt x="42" y="6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62"/>
              <p:cNvSpPr>
                <a:spLocks/>
              </p:cNvSpPr>
              <p:nvPr/>
            </p:nvSpPr>
            <p:spPr bwMode="auto">
              <a:xfrm>
                <a:off x="5307013" y="2587625"/>
                <a:ext cx="606425" cy="1100138"/>
              </a:xfrm>
              <a:custGeom>
                <a:avLst/>
                <a:gdLst/>
                <a:ahLst/>
                <a:cxnLst>
                  <a:cxn ang="0">
                    <a:pos x="309" y="93"/>
                  </a:cxn>
                  <a:cxn ang="0">
                    <a:pos x="227" y="124"/>
                  </a:cxn>
                  <a:cxn ang="0">
                    <a:pos x="206" y="166"/>
                  </a:cxn>
                  <a:cxn ang="0">
                    <a:pos x="144" y="197"/>
                  </a:cxn>
                  <a:cxn ang="0">
                    <a:pos x="124" y="166"/>
                  </a:cxn>
                  <a:cxn ang="0">
                    <a:pos x="62" y="145"/>
                  </a:cxn>
                  <a:cxn ang="0">
                    <a:pos x="31" y="259"/>
                  </a:cxn>
                  <a:cxn ang="0">
                    <a:pos x="0" y="279"/>
                  </a:cxn>
                  <a:cxn ang="0">
                    <a:pos x="31" y="331"/>
                  </a:cxn>
                  <a:cxn ang="0">
                    <a:pos x="10" y="372"/>
                  </a:cxn>
                  <a:cxn ang="0">
                    <a:pos x="31" y="445"/>
                  </a:cxn>
                  <a:cxn ang="0">
                    <a:pos x="31" y="507"/>
                  </a:cxn>
                  <a:cxn ang="0">
                    <a:pos x="93" y="527"/>
                  </a:cxn>
                  <a:cxn ang="0">
                    <a:pos x="103" y="569"/>
                  </a:cxn>
                  <a:cxn ang="0">
                    <a:pos x="31" y="651"/>
                  </a:cxn>
                  <a:cxn ang="0">
                    <a:pos x="155" y="693"/>
                  </a:cxn>
                  <a:cxn ang="0">
                    <a:pos x="289" y="693"/>
                  </a:cxn>
                  <a:cxn ang="0">
                    <a:pos x="382" y="672"/>
                  </a:cxn>
                  <a:cxn ang="0">
                    <a:pos x="382" y="0"/>
                  </a:cxn>
                  <a:cxn ang="0">
                    <a:pos x="340" y="11"/>
                  </a:cxn>
                  <a:cxn ang="0">
                    <a:pos x="309" y="93"/>
                  </a:cxn>
                </a:cxnLst>
                <a:rect l="0" t="0" r="r" b="b"/>
                <a:pathLst>
                  <a:path w="382" h="693">
                    <a:moveTo>
                      <a:pt x="309" y="93"/>
                    </a:moveTo>
                    <a:lnTo>
                      <a:pt x="227" y="124"/>
                    </a:lnTo>
                    <a:lnTo>
                      <a:pt x="206" y="166"/>
                    </a:lnTo>
                    <a:lnTo>
                      <a:pt x="144" y="197"/>
                    </a:lnTo>
                    <a:lnTo>
                      <a:pt x="124" y="166"/>
                    </a:lnTo>
                    <a:lnTo>
                      <a:pt x="62" y="145"/>
                    </a:lnTo>
                    <a:lnTo>
                      <a:pt x="31" y="259"/>
                    </a:lnTo>
                    <a:lnTo>
                      <a:pt x="0" y="279"/>
                    </a:lnTo>
                    <a:lnTo>
                      <a:pt x="31" y="331"/>
                    </a:lnTo>
                    <a:lnTo>
                      <a:pt x="10" y="372"/>
                    </a:lnTo>
                    <a:lnTo>
                      <a:pt x="31" y="445"/>
                    </a:lnTo>
                    <a:lnTo>
                      <a:pt x="31" y="507"/>
                    </a:lnTo>
                    <a:lnTo>
                      <a:pt x="93" y="527"/>
                    </a:lnTo>
                    <a:lnTo>
                      <a:pt x="103" y="569"/>
                    </a:lnTo>
                    <a:lnTo>
                      <a:pt x="31" y="651"/>
                    </a:lnTo>
                    <a:lnTo>
                      <a:pt x="155" y="693"/>
                    </a:lnTo>
                    <a:lnTo>
                      <a:pt x="289" y="693"/>
                    </a:lnTo>
                    <a:lnTo>
                      <a:pt x="382" y="672"/>
                    </a:lnTo>
                    <a:lnTo>
                      <a:pt x="382" y="0"/>
                    </a:lnTo>
                    <a:lnTo>
                      <a:pt x="340" y="11"/>
                    </a:lnTo>
                    <a:lnTo>
                      <a:pt x="309" y="9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3"/>
              <p:cNvSpPr>
                <a:spLocks/>
              </p:cNvSpPr>
              <p:nvPr/>
            </p:nvSpPr>
            <p:spPr bwMode="auto">
              <a:xfrm>
                <a:off x="554037" y="1587500"/>
                <a:ext cx="771525" cy="427038"/>
              </a:xfrm>
              <a:custGeom>
                <a:avLst/>
                <a:gdLst/>
                <a:ahLst/>
                <a:cxnLst>
                  <a:cxn ang="0">
                    <a:pos x="42" y="258"/>
                  </a:cxn>
                  <a:cxn ang="0">
                    <a:pos x="166" y="238"/>
                  </a:cxn>
                  <a:cxn ang="0">
                    <a:pos x="228" y="269"/>
                  </a:cxn>
                  <a:cxn ang="0">
                    <a:pos x="300" y="258"/>
                  </a:cxn>
                  <a:cxn ang="0">
                    <a:pos x="310" y="227"/>
                  </a:cxn>
                  <a:cxn ang="0">
                    <a:pos x="372" y="186"/>
                  </a:cxn>
                  <a:cxn ang="0">
                    <a:pos x="444" y="196"/>
                  </a:cxn>
                  <a:cxn ang="0">
                    <a:pos x="424" y="155"/>
                  </a:cxn>
                  <a:cxn ang="0">
                    <a:pos x="455" y="62"/>
                  </a:cxn>
                  <a:cxn ang="0">
                    <a:pos x="486" y="31"/>
                  </a:cxn>
                  <a:cxn ang="0">
                    <a:pos x="413" y="0"/>
                  </a:cxn>
                  <a:cxn ang="0">
                    <a:pos x="300" y="0"/>
                  </a:cxn>
                  <a:cxn ang="0">
                    <a:pos x="238" y="41"/>
                  </a:cxn>
                  <a:cxn ang="0">
                    <a:pos x="83" y="21"/>
                  </a:cxn>
                  <a:cxn ang="0">
                    <a:pos x="62" y="0"/>
                  </a:cxn>
                  <a:cxn ang="0">
                    <a:pos x="11" y="0"/>
                  </a:cxn>
                  <a:cxn ang="0">
                    <a:pos x="0" y="21"/>
                  </a:cxn>
                  <a:cxn ang="0">
                    <a:pos x="0" y="31"/>
                  </a:cxn>
                  <a:cxn ang="0">
                    <a:pos x="42" y="93"/>
                  </a:cxn>
                  <a:cxn ang="0">
                    <a:pos x="0" y="114"/>
                  </a:cxn>
                  <a:cxn ang="0">
                    <a:pos x="0" y="165"/>
                  </a:cxn>
                  <a:cxn ang="0">
                    <a:pos x="52" y="217"/>
                  </a:cxn>
                  <a:cxn ang="0">
                    <a:pos x="42" y="258"/>
                  </a:cxn>
                </a:cxnLst>
                <a:rect l="0" t="0" r="r" b="b"/>
                <a:pathLst>
                  <a:path w="486" h="269">
                    <a:moveTo>
                      <a:pt x="42" y="258"/>
                    </a:moveTo>
                    <a:lnTo>
                      <a:pt x="166" y="238"/>
                    </a:lnTo>
                    <a:lnTo>
                      <a:pt x="228" y="269"/>
                    </a:lnTo>
                    <a:lnTo>
                      <a:pt x="300" y="258"/>
                    </a:lnTo>
                    <a:lnTo>
                      <a:pt x="310" y="227"/>
                    </a:lnTo>
                    <a:lnTo>
                      <a:pt x="372" y="186"/>
                    </a:lnTo>
                    <a:lnTo>
                      <a:pt x="444" y="196"/>
                    </a:lnTo>
                    <a:lnTo>
                      <a:pt x="424" y="155"/>
                    </a:lnTo>
                    <a:lnTo>
                      <a:pt x="455" y="62"/>
                    </a:lnTo>
                    <a:lnTo>
                      <a:pt x="486" y="31"/>
                    </a:lnTo>
                    <a:lnTo>
                      <a:pt x="413" y="0"/>
                    </a:lnTo>
                    <a:lnTo>
                      <a:pt x="300" y="0"/>
                    </a:lnTo>
                    <a:lnTo>
                      <a:pt x="238" y="41"/>
                    </a:lnTo>
                    <a:lnTo>
                      <a:pt x="83" y="21"/>
                    </a:lnTo>
                    <a:lnTo>
                      <a:pt x="62" y="0"/>
                    </a:lnTo>
                    <a:lnTo>
                      <a:pt x="11" y="0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42" y="93"/>
                    </a:lnTo>
                    <a:lnTo>
                      <a:pt x="0" y="114"/>
                    </a:lnTo>
                    <a:lnTo>
                      <a:pt x="0" y="165"/>
                    </a:lnTo>
                    <a:lnTo>
                      <a:pt x="52" y="217"/>
                    </a:lnTo>
                    <a:lnTo>
                      <a:pt x="42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5"/>
              <p:cNvSpPr>
                <a:spLocks/>
              </p:cNvSpPr>
              <p:nvPr/>
            </p:nvSpPr>
            <p:spPr bwMode="auto">
              <a:xfrm>
                <a:off x="652463" y="1587500"/>
                <a:ext cx="377825" cy="65088"/>
              </a:xfrm>
              <a:custGeom>
                <a:avLst/>
                <a:gdLst/>
                <a:ahLst/>
                <a:cxnLst>
                  <a:cxn ang="0">
                    <a:pos x="176" y="41"/>
                  </a:cxn>
                  <a:cxn ang="0">
                    <a:pos x="238" y="0"/>
                  </a:cxn>
                  <a:cxn ang="0">
                    <a:pos x="0" y="0"/>
                  </a:cxn>
                  <a:cxn ang="0">
                    <a:pos x="21" y="21"/>
                  </a:cxn>
                  <a:cxn ang="0">
                    <a:pos x="176" y="41"/>
                  </a:cxn>
                </a:cxnLst>
                <a:rect l="0" t="0" r="r" b="b"/>
                <a:pathLst>
                  <a:path w="238" h="41">
                    <a:moveTo>
                      <a:pt x="176" y="41"/>
                    </a:moveTo>
                    <a:lnTo>
                      <a:pt x="238" y="0"/>
                    </a:lnTo>
                    <a:lnTo>
                      <a:pt x="0" y="0"/>
                    </a:lnTo>
                    <a:lnTo>
                      <a:pt x="21" y="21"/>
                    </a:lnTo>
                    <a:lnTo>
                      <a:pt x="176" y="4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66"/>
              <p:cNvSpPr>
                <a:spLocks/>
              </p:cNvSpPr>
              <p:nvPr/>
            </p:nvSpPr>
            <p:spPr bwMode="auto">
              <a:xfrm>
                <a:off x="1209675" y="1587500"/>
                <a:ext cx="131763" cy="49213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0" y="0"/>
                  </a:cxn>
                  <a:cxn ang="0">
                    <a:pos x="73" y="31"/>
                  </a:cxn>
                  <a:cxn ang="0">
                    <a:pos x="83" y="0"/>
                  </a:cxn>
                </a:cxnLst>
                <a:rect l="0" t="0" r="r" b="b"/>
                <a:pathLst>
                  <a:path w="83" h="31">
                    <a:moveTo>
                      <a:pt x="83" y="0"/>
                    </a:moveTo>
                    <a:lnTo>
                      <a:pt x="0" y="0"/>
                    </a:lnTo>
                    <a:lnTo>
                      <a:pt x="73" y="31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8"/>
              <p:cNvSpPr>
                <a:spLocks/>
              </p:cNvSpPr>
              <p:nvPr/>
            </p:nvSpPr>
            <p:spPr bwMode="auto">
              <a:xfrm>
                <a:off x="2751138" y="1670050"/>
                <a:ext cx="835025" cy="376238"/>
              </a:xfrm>
              <a:custGeom>
                <a:avLst/>
                <a:gdLst/>
                <a:ahLst/>
                <a:cxnLst>
                  <a:cxn ang="0">
                    <a:pos x="227" y="186"/>
                  </a:cxn>
                  <a:cxn ang="0">
                    <a:pos x="268" y="227"/>
                  </a:cxn>
                  <a:cxn ang="0">
                    <a:pos x="330" y="217"/>
                  </a:cxn>
                  <a:cxn ang="0">
                    <a:pos x="392" y="206"/>
                  </a:cxn>
                  <a:cxn ang="0">
                    <a:pos x="412" y="196"/>
                  </a:cxn>
                  <a:cxn ang="0">
                    <a:pos x="516" y="237"/>
                  </a:cxn>
                  <a:cxn ang="0">
                    <a:pos x="526" y="206"/>
                  </a:cxn>
                  <a:cxn ang="0">
                    <a:pos x="485" y="175"/>
                  </a:cxn>
                  <a:cxn ang="0">
                    <a:pos x="505" y="155"/>
                  </a:cxn>
                  <a:cxn ang="0">
                    <a:pos x="443" y="124"/>
                  </a:cxn>
                  <a:cxn ang="0">
                    <a:pos x="454" y="93"/>
                  </a:cxn>
                  <a:cxn ang="0">
                    <a:pos x="381" y="72"/>
                  </a:cxn>
                  <a:cxn ang="0">
                    <a:pos x="309" y="93"/>
                  </a:cxn>
                  <a:cxn ang="0">
                    <a:pos x="227" y="31"/>
                  </a:cxn>
                  <a:cxn ang="0">
                    <a:pos x="123" y="31"/>
                  </a:cxn>
                  <a:cxn ang="0">
                    <a:pos x="51" y="0"/>
                  </a:cxn>
                  <a:cxn ang="0">
                    <a:pos x="0" y="10"/>
                  </a:cxn>
                  <a:cxn ang="0">
                    <a:pos x="82" y="51"/>
                  </a:cxn>
                  <a:cxn ang="0">
                    <a:pos x="123" y="82"/>
                  </a:cxn>
                  <a:cxn ang="0">
                    <a:pos x="144" y="155"/>
                  </a:cxn>
                  <a:cxn ang="0">
                    <a:pos x="123" y="186"/>
                  </a:cxn>
                  <a:cxn ang="0">
                    <a:pos x="196" y="196"/>
                  </a:cxn>
                  <a:cxn ang="0">
                    <a:pos x="227" y="186"/>
                  </a:cxn>
                </a:cxnLst>
                <a:rect l="0" t="0" r="r" b="b"/>
                <a:pathLst>
                  <a:path w="526" h="237">
                    <a:moveTo>
                      <a:pt x="227" y="186"/>
                    </a:moveTo>
                    <a:lnTo>
                      <a:pt x="268" y="227"/>
                    </a:lnTo>
                    <a:lnTo>
                      <a:pt x="330" y="217"/>
                    </a:lnTo>
                    <a:lnTo>
                      <a:pt x="392" y="206"/>
                    </a:lnTo>
                    <a:lnTo>
                      <a:pt x="412" y="196"/>
                    </a:lnTo>
                    <a:lnTo>
                      <a:pt x="516" y="237"/>
                    </a:lnTo>
                    <a:lnTo>
                      <a:pt x="526" y="206"/>
                    </a:lnTo>
                    <a:lnTo>
                      <a:pt x="485" y="175"/>
                    </a:lnTo>
                    <a:lnTo>
                      <a:pt x="505" y="155"/>
                    </a:lnTo>
                    <a:lnTo>
                      <a:pt x="443" y="124"/>
                    </a:lnTo>
                    <a:lnTo>
                      <a:pt x="454" y="93"/>
                    </a:lnTo>
                    <a:lnTo>
                      <a:pt x="381" y="72"/>
                    </a:lnTo>
                    <a:lnTo>
                      <a:pt x="309" y="93"/>
                    </a:lnTo>
                    <a:lnTo>
                      <a:pt x="227" y="31"/>
                    </a:lnTo>
                    <a:lnTo>
                      <a:pt x="123" y="31"/>
                    </a:lnTo>
                    <a:lnTo>
                      <a:pt x="51" y="0"/>
                    </a:lnTo>
                    <a:lnTo>
                      <a:pt x="0" y="10"/>
                    </a:lnTo>
                    <a:lnTo>
                      <a:pt x="82" y="51"/>
                    </a:lnTo>
                    <a:lnTo>
                      <a:pt x="123" y="82"/>
                    </a:lnTo>
                    <a:lnTo>
                      <a:pt x="144" y="155"/>
                    </a:lnTo>
                    <a:lnTo>
                      <a:pt x="123" y="186"/>
                    </a:lnTo>
                    <a:lnTo>
                      <a:pt x="196" y="196"/>
                    </a:lnTo>
                    <a:lnTo>
                      <a:pt x="227" y="186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69"/>
              <p:cNvSpPr>
                <a:spLocks/>
              </p:cNvSpPr>
              <p:nvPr/>
            </p:nvSpPr>
            <p:spPr bwMode="auto">
              <a:xfrm>
                <a:off x="554037" y="4884738"/>
                <a:ext cx="196850" cy="803275"/>
              </a:xfrm>
              <a:custGeom>
                <a:avLst/>
                <a:gdLst/>
                <a:ahLst/>
                <a:cxnLst>
                  <a:cxn ang="0">
                    <a:pos x="62" y="372"/>
                  </a:cxn>
                  <a:cxn ang="0">
                    <a:pos x="124" y="372"/>
                  </a:cxn>
                  <a:cxn ang="0">
                    <a:pos x="124" y="72"/>
                  </a:cxn>
                  <a:cxn ang="0">
                    <a:pos x="0" y="0"/>
                  </a:cxn>
                  <a:cxn ang="0">
                    <a:pos x="0" y="506"/>
                  </a:cxn>
                  <a:cxn ang="0">
                    <a:pos x="21" y="496"/>
                  </a:cxn>
                  <a:cxn ang="0">
                    <a:pos x="62" y="372"/>
                  </a:cxn>
                </a:cxnLst>
                <a:rect l="0" t="0" r="r" b="b"/>
                <a:pathLst>
                  <a:path w="124" h="506">
                    <a:moveTo>
                      <a:pt x="62" y="372"/>
                    </a:moveTo>
                    <a:lnTo>
                      <a:pt x="124" y="372"/>
                    </a:lnTo>
                    <a:lnTo>
                      <a:pt x="124" y="72"/>
                    </a:lnTo>
                    <a:lnTo>
                      <a:pt x="0" y="0"/>
                    </a:lnTo>
                    <a:lnTo>
                      <a:pt x="0" y="506"/>
                    </a:lnTo>
                    <a:lnTo>
                      <a:pt x="21" y="496"/>
                    </a:lnTo>
                    <a:lnTo>
                      <a:pt x="62" y="37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70"/>
              <p:cNvSpPr>
                <a:spLocks/>
              </p:cNvSpPr>
              <p:nvPr/>
            </p:nvSpPr>
            <p:spPr bwMode="auto">
              <a:xfrm>
                <a:off x="554037" y="5902325"/>
                <a:ext cx="66675" cy="179388"/>
              </a:xfrm>
              <a:custGeom>
                <a:avLst/>
                <a:gdLst/>
                <a:ahLst/>
                <a:cxnLst>
                  <a:cxn ang="0">
                    <a:pos x="42" y="113"/>
                  </a:cxn>
                  <a:cxn ang="0">
                    <a:pos x="42" y="72"/>
                  </a:cxn>
                  <a:cxn ang="0">
                    <a:pos x="0" y="0"/>
                  </a:cxn>
                  <a:cxn ang="0">
                    <a:pos x="0" y="113"/>
                  </a:cxn>
                  <a:cxn ang="0">
                    <a:pos x="11" y="103"/>
                  </a:cxn>
                  <a:cxn ang="0">
                    <a:pos x="42" y="113"/>
                  </a:cxn>
                </a:cxnLst>
                <a:rect l="0" t="0" r="r" b="b"/>
                <a:pathLst>
                  <a:path w="42" h="113">
                    <a:moveTo>
                      <a:pt x="42" y="113"/>
                    </a:moveTo>
                    <a:lnTo>
                      <a:pt x="42" y="72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11" y="103"/>
                    </a:lnTo>
                    <a:lnTo>
                      <a:pt x="42" y="113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72"/>
              <p:cNvSpPr>
                <a:spLocks/>
              </p:cNvSpPr>
              <p:nvPr/>
            </p:nvSpPr>
            <p:spPr bwMode="auto">
              <a:xfrm>
                <a:off x="2979738" y="5853113"/>
                <a:ext cx="196850" cy="228600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0" y="93"/>
                  </a:cxn>
                  <a:cxn ang="0">
                    <a:pos x="0" y="113"/>
                  </a:cxn>
                  <a:cxn ang="0">
                    <a:pos x="10" y="124"/>
                  </a:cxn>
                  <a:cxn ang="0">
                    <a:pos x="0" y="134"/>
                  </a:cxn>
                  <a:cxn ang="0">
                    <a:pos x="10" y="144"/>
                  </a:cxn>
                  <a:cxn ang="0">
                    <a:pos x="83" y="134"/>
                  </a:cxn>
                  <a:cxn ang="0">
                    <a:pos x="114" y="103"/>
                  </a:cxn>
                  <a:cxn ang="0">
                    <a:pos x="72" y="93"/>
                  </a:cxn>
                  <a:cxn ang="0">
                    <a:pos x="124" y="62"/>
                  </a:cxn>
                  <a:cxn ang="0">
                    <a:pos x="103" y="0"/>
                  </a:cxn>
                  <a:cxn ang="0">
                    <a:pos x="72" y="31"/>
                  </a:cxn>
                  <a:cxn ang="0">
                    <a:pos x="41" y="20"/>
                  </a:cxn>
                </a:cxnLst>
                <a:rect l="0" t="0" r="r" b="b"/>
                <a:pathLst>
                  <a:path w="124" h="144">
                    <a:moveTo>
                      <a:pt x="41" y="20"/>
                    </a:moveTo>
                    <a:lnTo>
                      <a:pt x="0" y="93"/>
                    </a:lnTo>
                    <a:lnTo>
                      <a:pt x="0" y="113"/>
                    </a:lnTo>
                    <a:lnTo>
                      <a:pt x="10" y="124"/>
                    </a:lnTo>
                    <a:lnTo>
                      <a:pt x="0" y="134"/>
                    </a:lnTo>
                    <a:lnTo>
                      <a:pt x="10" y="144"/>
                    </a:lnTo>
                    <a:lnTo>
                      <a:pt x="83" y="134"/>
                    </a:lnTo>
                    <a:lnTo>
                      <a:pt x="114" y="103"/>
                    </a:lnTo>
                    <a:lnTo>
                      <a:pt x="72" y="93"/>
                    </a:lnTo>
                    <a:lnTo>
                      <a:pt x="124" y="62"/>
                    </a:lnTo>
                    <a:lnTo>
                      <a:pt x="103" y="0"/>
                    </a:lnTo>
                    <a:lnTo>
                      <a:pt x="72" y="31"/>
                    </a:lnTo>
                    <a:lnTo>
                      <a:pt x="41" y="2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4"/>
              <p:cNvSpPr>
                <a:spLocks/>
              </p:cNvSpPr>
              <p:nvPr/>
            </p:nvSpPr>
            <p:spPr bwMode="auto">
              <a:xfrm>
                <a:off x="554037" y="1849438"/>
                <a:ext cx="82550" cy="165100"/>
              </a:xfrm>
              <a:custGeom>
                <a:avLst/>
                <a:gdLst/>
                <a:ahLst/>
                <a:cxnLst>
                  <a:cxn ang="0">
                    <a:pos x="52" y="52"/>
                  </a:cxn>
                  <a:cxn ang="0">
                    <a:pos x="0" y="0"/>
                  </a:cxn>
                  <a:cxn ang="0">
                    <a:pos x="0" y="104"/>
                  </a:cxn>
                  <a:cxn ang="0">
                    <a:pos x="42" y="93"/>
                  </a:cxn>
                  <a:cxn ang="0">
                    <a:pos x="52" y="52"/>
                  </a:cxn>
                </a:cxnLst>
                <a:rect l="0" t="0" r="r" b="b"/>
                <a:pathLst>
                  <a:path w="52" h="104">
                    <a:moveTo>
                      <a:pt x="52" y="52"/>
                    </a:moveTo>
                    <a:lnTo>
                      <a:pt x="0" y="0"/>
                    </a:lnTo>
                    <a:lnTo>
                      <a:pt x="0" y="104"/>
                    </a:lnTo>
                    <a:lnTo>
                      <a:pt x="42" y="93"/>
                    </a:lnTo>
                    <a:lnTo>
                      <a:pt x="52" y="52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75"/>
              <p:cNvSpPr>
                <a:spLocks/>
              </p:cNvSpPr>
              <p:nvPr/>
            </p:nvSpPr>
            <p:spPr bwMode="auto">
              <a:xfrm>
                <a:off x="554037" y="3211513"/>
                <a:ext cx="344488" cy="1787525"/>
              </a:xfrm>
              <a:custGeom>
                <a:avLst/>
                <a:gdLst/>
                <a:ahLst/>
                <a:cxnLst>
                  <a:cxn ang="0">
                    <a:pos x="124" y="1085"/>
                  </a:cxn>
                  <a:cxn ang="0">
                    <a:pos x="207" y="1085"/>
                  </a:cxn>
                  <a:cxn ang="0">
                    <a:pos x="207" y="920"/>
                  </a:cxn>
                  <a:cxn ang="0">
                    <a:pos x="207" y="320"/>
                  </a:cxn>
                  <a:cxn ang="0">
                    <a:pos x="186" y="227"/>
                  </a:cxn>
                  <a:cxn ang="0">
                    <a:pos x="207" y="176"/>
                  </a:cxn>
                  <a:cxn ang="0">
                    <a:pos x="197" y="124"/>
                  </a:cxn>
                  <a:cxn ang="0">
                    <a:pos x="217" y="103"/>
                  </a:cxn>
                  <a:cxn ang="0">
                    <a:pos x="207" y="72"/>
                  </a:cxn>
                  <a:cxn ang="0">
                    <a:pos x="135" y="72"/>
                  </a:cxn>
                  <a:cxn ang="0">
                    <a:pos x="62" y="41"/>
                  </a:cxn>
                  <a:cxn ang="0">
                    <a:pos x="62" y="21"/>
                  </a:cxn>
                  <a:cxn ang="0">
                    <a:pos x="0" y="0"/>
                  </a:cxn>
                  <a:cxn ang="0">
                    <a:pos x="0" y="1054"/>
                  </a:cxn>
                  <a:cxn ang="0">
                    <a:pos x="124" y="1126"/>
                  </a:cxn>
                  <a:cxn ang="0">
                    <a:pos x="124" y="1085"/>
                  </a:cxn>
                </a:cxnLst>
                <a:rect l="0" t="0" r="r" b="b"/>
                <a:pathLst>
                  <a:path w="217" h="1126">
                    <a:moveTo>
                      <a:pt x="124" y="1085"/>
                    </a:moveTo>
                    <a:lnTo>
                      <a:pt x="207" y="1085"/>
                    </a:lnTo>
                    <a:lnTo>
                      <a:pt x="207" y="920"/>
                    </a:lnTo>
                    <a:lnTo>
                      <a:pt x="207" y="320"/>
                    </a:lnTo>
                    <a:lnTo>
                      <a:pt x="186" y="227"/>
                    </a:lnTo>
                    <a:lnTo>
                      <a:pt x="207" y="176"/>
                    </a:lnTo>
                    <a:lnTo>
                      <a:pt x="197" y="124"/>
                    </a:lnTo>
                    <a:lnTo>
                      <a:pt x="217" y="103"/>
                    </a:lnTo>
                    <a:lnTo>
                      <a:pt x="207" y="72"/>
                    </a:lnTo>
                    <a:lnTo>
                      <a:pt x="135" y="72"/>
                    </a:lnTo>
                    <a:lnTo>
                      <a:pt x="62" y="41"/>
                    </a:lnTo>
                    <a:lnTo>
                      <a:pt x="62" y="21"/>
                    </a:lnTo>
                    <a:lnTo>
                      <a:pt x="0" y="0"/>
                    </a:lnTo>
                    <a:lnTo>
                      <a:pt x="0" y="1054"/>
                    </a:lnTo>
                    <a:lnTo>
                      <a:pt x="124" y="1126"/>
                    </a:lnTo>
                    <a:lnTo>
                      <a:pt x="124" y="1085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6"/>
              <p:cNvSpPr>
                <a:spLocks/>
              </p:cNvSpPr>
              <p:nvPr/>
            </p:nvSpPr>
            <p:spPr bwMode="auto">
              <a:xfrm>
                <a:off x="784225" y="5918200"/>
                <a:ext cx="1228725" cy="590550"/>
              </a:xfrm>
              <a:custGeom>
                <a:avLst/>
                <a:gdLst/>
                <a:ahLst/>
                <a:cxnLst>
                  <a:cxn ang="0">
                    <a:pos x="702" y="351"/>
                  </a:cxn>
                  <a:cxn ang="0">
                    <a:pos x="712" y="300"/>
                  </a:cxn>
                  <a:cxn ang="0">
                    <a:pos x="764" y="300"/>
                  </a:cxn>
                  <a:cxn ang="0">
                    <a:pos x="774" y="217"/>
                  </a:cxn>
                  <a:cxn ang="0">
                    <a:pos x="764" y="165"/>
                  </a:cxn>
                  <a:cxn ang="0">
                    <a:pos x="702" y="103"/>
                  </a:cxn>
                  <a:cxn ang="0">
                    <a:pos x="712" y="0"/>
                  </a:cxn>
                  <a:cxn ang="0">
                    <a:pos x="619" y="21"/>
                  </a:cxn>
                  <a:cxn ang="0">
                    <a:pos x="640" y="93"/>
                  </a:cxn>
                  <a:cxn ang="0">
                    <a:pos x="557" y="186"/>
                  </a:cxn>
                  <a:cxn ang="0">
                    <a:pos x="516" y="196"/>
                  </a:cxn>
                  <a:cxn ang="0">
                    <a:pos x="454" y="155"/>
                  </a:cxn>
                  <a:cxn ang="0">
                    <a:pos x="372" y="227"/>
                  </a:cxn>
                  <a:cxn ang="0">
                    <a:pos x="299" y="227"/>
                  </a:cxn>
                  <a:cxn ang="0">
                    <a:pos x="289" y="207"/>
                  </a:cxn>
                  <a:cxn ang="0">
                    <a:pos x="186" y="217"/>
                  </a:cxn>
                  <a:cxn ang="0">
                    <a:pos x="124" y="145"/>
                  </a:cxn>
                  <a:cxn ang="0">
                    <a:pos x="72" y="155"/>
                  </a:cxn>
                  <a:cxn ang="0">
                    <a:pos x="31" y="269"/>
                  </a:cxn>
                  <a:cxn ang="0">
                    <a:pos x="0" y="279"/>
                  </a:cxn>
                  <a:cxn ang="0">
                    <a:pos x="0" y="310"/>
                  </a:cxn>
                  <a:cxn ang="0">
                    <a:pos x="52" y="320"/>
                  </a:cxn>
                  <a:cxn ang="0">
                    <a:pos x="83" y="372"/>
                  </a:cxn>
                  <a:cxn ang="0">
                    <a:pos x="764" y="372"/>
                  </a:cxn>
                  <a:cxn ang="0">
                    <a:pos x="743" y="362"/>
                  </a:cxn>
                  <a:cxn ang="0">
                    <a:pos x="702" y="351"/>
                  </a:cxn>
                </a:cxnLst>
                <a:rect l="0" t="0" r="r" b="b"/>
                <a:pathLst>
                  <a:path w="774" h="372">
                    <a:moveTo>
                      <a:pt x="702" y="351"/>
                    </a:moveTo>
                    <a:lnTo>
                      <a:pt x="712" y="300"/>
                    </a:lnTo>
                    <a:lnTo>
                      <a:pt x="764" y="300"/>
                    </a:lnTo>
                    <a:lnTo>
                      <a:pt x="774" y="217"/>
                    </a:lnTo>
                    <a:lnTo>
                      <a:pt x="764" y="165"/>
                    </a:lnTo>
                    <a:lnTo>
                      <a:pt x="702" y="103"/>
                    </a:lnTo>
                    <a:lnTo>
                      <a:pt x="712" y="0"/>
                    </a:lnTo>
                    <a:lnTo>
                      <a:pt x="619" y="21"/>
                    </a:lnTo>
                    <a:lnTo>
                      <a:pt x="640" y="93"/>
                    </a:lnTo>
                    <a:lnTo>
                      <a:pt x="557" y="186"/>
                    </a:lnTo>
                    <a:lnTo>
                      <a:pt x="516" y="196"/>
                    </a:lnTo>
                    <a:lnTo>
                      <a:pt x="454" y="155"/>
                    </a:lnTo>
                    <a:lnTo>
                      <a:pt x="372" y="227"/>
                    </a:lnTo>
                    <a:lnTo>
                      <a:pt x="299" y="227"/>
                    </a:lnTo>
                    <a:lnTo>
                      <a:pt x="289" y="207"/>
                    </a:lnTo>
                    <a:lnTo>
                      <a:pt x="186" y="217"/>
                    </a:lnTo>
                    <a:lnTo>
                      <a:pt x="124" y="145"/>
                    </a:lnTo>
                    <a:lnTo>
                      <a:pt x="72" y="155"/>
                    </a:lnTo>
                    <a:lnTo>
                      <a:pt x="31" y="269"/>
                    </a:lnTo>
                    <a:lnTo>
                      <a:pt x="0" y="279"/>
                    </a:lnTo>
                    <a:lnTo>
                      <a:pt x="0" y="310"/>
                    </a:lnTo>
                    <a:lnTo>
                      <a:pt x="52" y="320"/>
                    </a:lnTo>
                    <a:lnTo>
                      <a:pt x="83" y="372"/>
                    </a:lnTo>
                    <a:lnTo>
                      <a:pt x="764" y="372"/>
                    </a:lnTo>
                    <a:lnTo>
                      <a:pt x="743" y="362"/>
                    </a:lnTo>
                    <a:lnTo>
                      <a:pt x="702" y="351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7"/>
              <p:cNvSpPr>
                <a:spLocks/>
              </p:cNvSpPr>
              <p:nvPr/>
            </p:nvSpPr>
            <p:spPr bwMode="auto">
              <a:xfrm>
                <a:off x="554037" y="6065838"/>
                <a:ext cx="361950" cy="442913"/>
              </a:xfrm>
              <a:custGeom>
                <a:avLst/>
                <a:gdLst/>
                <a:ahLst/>
                <a:cxnLst>
                  <a:cxn ang="0">
                    <a:pos x="145" y="217"/>
                  </a:cxn>
                  <a:cxn ang="0">
                    <a:pos x="145" y="186"/>
                  </a:cxn>
                  <a:cxn ang="0">
                    <a:pos x="83" y="176"/>
                  </a:cxn>
                  <a:cxn ang="0">
                    <a:pos x="104" y="93"/>
                  </a:cxn>
                  <a:cxn ang="0">
                    <a:pos x="42" y="10"/>
                  </a:cxn>
                  <a:cxn ang="0">
                    <a:pos x="11" y="0"/>
                  </a:cxn>
                  <a:cxn ang="0">
                    <a:pos x="0" y="10"/>
                  </a:cxn>
                  <a:cxn ang="0">
                    <a:pos x="0" y="279"/>
                  </a:cxn>
                  <a:cxn ang="0">
                    <a:pos x="228" y="279"/>
                  </a:cxn>
                  <a:cxn ang="0">
                    <a:pos x="197" y="227"/>
                  </a:cxn>
                  <a:cxn ang="0">
                    <a:pos x="145" y="217"/>
                  </a:cxn>
                </a:cxnLst>
                <a:rect l="0" t="0" r="r" b="b"/>
                <a:pathLst>
                  <a:path w="228" h="279">
                    <a:moveTo>
                      <a:pt x="145" y="217"/>
                    </a:moveTo>
                    <a:lnTo>
                      <a:pt x="145" y="186"/>
                    </a:lnTo>
                    <a:lnTo>
                      <a:pt x="83" y="176"/>
                    </a:lnTo>
                    <a:lnTo>
                      <a:pt x="104" y="93"/>
                    </a:lnTo>
                    <a:lnTo>
                      <a:pt x="42" y="10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0" y="279"/>
                    </a:lnTo>
                    <a:lnTo>
                      <a:pt x="228" y="279"/>
                    </a:lnTo>
                    <a:lnTo>
                      <a:pt x="197" y="227"/>
                    </a:lnTo>
                    <a:lnTo>
                      <a:pt x="145" y="217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5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Terms of </a:t>
            </a:r>
            <a:r>
              <a:rPr lang="en-US" altLang="zh-CN" dirty="0" smtClean="0"/>
              <a:t>use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466743" y="1867076"/>
            <a:ext cx="8077182" cy="2861677"/>
          </a:xfrm>
          <a:prstGeom prst="roundRect">
            <a:avLst>
              <a:gd name="adj" fmla="val 10889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/>
            <a:endParaRPr lang="zh-CN" altLang="en-US" sz="1600" b="1" kern="0">
              <a:solidFill>
                <a:sysClr val="windowText" lastClr="000000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593648" y="1009952"/>
            <a:ext cx="79693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We have released our work under the terms of </a:t>
            </a:r>
            <a:r>
              <a:rPr lang="en-US" altLang="zh-CN" sz="1600" dirty="0"/>
              <a:t>Creative Commons’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 license, that is 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Attribution-</a:t>
            </a:r>
            <a:r>
              <a:rPr lang="en-US" altLang="zh-CN" sz="1600" b="1" dirty="0" err="1">
                <a:solidFill>
                  <a:srgbClr val="FF0000"/>
                </a:solidFill>
                <a:ea typeface="宋体" pitchFamily="2" charset="-122"/>
              </a:rPr>
              <a:t>NoDerivatives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 4.0 International (CC BY-ND 4.0)</a:t>
            </a:r>
            <a:r>
              <a:rPr lang="en-US" altLang="zh-CN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zh-CN" altLang="en-US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600" dirty="0"/>
              <a:t>And every template you download from </a:t>
            </a:r>
            <a:r>
              <a:rPr lang="en-US" altLang="zh-CN" sz="16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600" dirty="0"/>
              <a:t> is the intellectual property of and is owned by us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. </a:t>
            </a:r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69464" y="2105731"/>
            <a:ext cx="7030928" cy="1168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</a:t>
            </a:r>
            <a:r>
              <a:rPr lang="en-US" altLang="zh-CN" sz="1400" dirty="0"/>
              <a:t>make any necessary modification(s) to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our PowerPoint templates </a:t>
            </a:r>
            <a:r>
              <a:rPr lang="en-US" altLang="zh-CN" sz="1400" dirty="0"/>
              <a:t>to fit your purposes, personally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educationally, or even commercially.</a:t>
            </a:r>
          </a:p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Share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any page </a:t>
            </a:r>
            <a:r>
              <a:rPr lang="en-US" altLang="en-US" sz="1400" dirty="0">
                <a:cs typeface="Arial" panose="020B0604020202020204" pitchFamily="34" charset="0"/>
              </a:rPr>
              <a:t>links from our website </a:t>
            </a:r>
            <a:r>
              <a:rPr lang="en-US" altLang="zh-CN" sz="1400" dirty="0"/>
              <a:t>with your friends through Facebook, Twitter and </a:t>
            </a:r>
            <a:r>
              <a:rPr lang="en-US" altLang="zh-CN" sz="1400" dirty="0" err="1"/>
              <a:t>Pinterest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82393" y="1867076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>
              <a:defRPr/>
            </a:pPr>
            <a:r>
              <a:rPr lang="en-US" altLang="zh-CN" b="1" kern="0" dirty="0">
                <a:solidFill>
                  <a:sysClr val="windowText" lastClr="000000"/>
                </a:solidFill>
              </a:rPr>
              <a:t>You are free to:</a:t>
            </a:r>
            <a:endParaRPr lang="zh-CN" altLang="en-US" b="1" kern="0" dirty="0">
              <a:solidFill>
                <a:sysClr val="windowText" lastClr="000000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82393" y="3201545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/>
            <a:r>
              <a:rPr lang="en-US" altLang="zh-CN" b="1" kern="0" dirty="0" smtClean="0">
                <a:solidFill>
                  <a:sysClr val="windowText" lastClr="000000"/>
                </a:solidFill>
              </a:rPr>
              <a:t>You are not allowed to:</a:t>
            </a:r>
            <a:endParaRPr lang="zh-CN" alt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069464" y="3440199"/>
            <a:ext cx="7030928" cy="10947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Upload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 any of our PowerPoint templates, </a:t>
            </a: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modified or unmodified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on a diskette, CD, your website or </a:t>
            </a:r>
            <a:r>
              <a:rPr lang="en-GB" altLang="en-US" sz="1400" dirty="0">
                <a:cs typeface="Arial" panose="020B0604020202020204" pitchFamily="34" charset="0"/>
              </a:rPr>
              <a:t>content share ones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like </a:t>
            </a:r>
            <a:r>
              <a:rPr lang="en-GB" altLang="en-US" sz="1400" dirty="0" err="1">
                <a:cs typeface="Arial" panose="020B0604020202020204" pitchFamily="34" charset="0"/>
              </a:rPr>
              <a:t>Slideshare</a:t>
            </a:r>
            <a:r>
              <a:rPr lang="en-GB" altLang="en-US" sz="1400" dirty="0">
                <a:cs typeface="Arial" panose="020B0604020202020204" pitchFamily="34" charset="0"/>
              </a:rPr>
              <a:t> , </a:t>
            </a:r>
            <a:r>
              <a:rPr lang="en-GB" altLang="en-US" sz="1400" dirty="0" err="1">
                <a:cs typeface="Arial" panose="020B0604020202020204" pitchFamily="34" charset="0"/>
              </a:rPr>
              <a:t>Scribd</a:t>
            </a:r>
            <a:r>
              <a:rPr lang="en-GB" altLang="en-US" sz="1400" dirty="0">
                <a:cs typeface="Arial" panose="020B0604020202020204" pitchFamily="34" charset="0"/>
              </a:rPr>
              <a:t>, YouTube, LinkedIn, and Google+ etc.</a:t>
            </a:r>
          </a:p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Offer</a:t>
            </a: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them for redistribution or resale in any form without prior written consent from </a:t>
            </a:r>
            <a:r>
              <a:rPr lang="en-US" altLang="zh-CN" sz="14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zh-CN" alt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069465" y="4472808"/>
            <a:ext cx="5778555" cy="290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lnSpc>
                <a:spcPct val="114000"/>
              </a:lnSpc>
              <a:buClr>
                <a:schemeClr val="accent1"/>
              </a:buClr>
              <a:buSzPct val="50000"/>
            </a:pP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For More details, please visit </a:t>
            </a:r>
            <a:r>
              <a:rPr lang="en-US" altLang="zh-CN" sz="1200" b="1" dirty="0">
                <a:hlinkClick r:id="rId3"/>
              </a:rPr>
              <a:t>http://yourfreetemplates.com/terms-of-use/</a:t>
            </a: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 </a:t>
            </a:r>
            <a:endParaRPr lang="zh-CN" alt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6744" y="987574"/>
            <a:ext cx="8077181" cy="788975"/>
          </a:xfrm>
          <a:prstGeom prst="roundRect">
            <a:avLst>
              <a:gd name="adj" fmla="val 34297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>
              <a:defRPr/>
            </a:pPr>
            <a:endParaRPr lang="en-US" altLang="zh-CN" sz="16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9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EMap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227</Words>
  <Application>Microsoft Office PowerPoint</Application>
  <PresentationFormat>全屏显示(16:9)</PresentationFormat>
  <Paragraphs>38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Political map (I)</vt:lpstr>
      <vt:lpstr>Political map (II)</vt:lpstr>
      <vt:lpstr>Political map (II)</vt:lpstr>
      <vt:lpstr>Terms of use</vt:lpstr>
    </vt:vector>
  </TitlesOfParts>
  <Company>YourFreeTemplates.com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Editable PowerPoint Slides</dc:title>
  <dc:creator>YourFreeTemplates.com</dc:creator>
  <cp:lastModifiedBy>Wang</cp:lastModifiedBy>
  <cp:revision>34</cp:revision>
  <dcterms:created xsi:type="dcterms:W3CDTF">2016-05-15T02:42:52Z</dcterms:created>
  <dcterms:modified xsi:type="dcterms:W3CDTF">2017-03-05T09:48:52Z</dcterms:modified>
</cp:coreProperties>
</file>