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handoutMasterIdLst>
    <p:handoutMasterId r:id="rId24"/>
  </p:handoutMasterIdLst>
  <p:sldIdLst>
    <p:sldId id="262" r:id="rId2"/>
    <p:sldId id="285" r:id="rId3"/>
    <p:sldId id="263" r:id="rId4"/>
    <p:sldId id="264" r:id="rId5"/>
    <p:sldId id="265" r:id="rId6"/>
    <p:sldId id="286" r:id="rId7"/>
    <p:sldId id="267" r:id="rId8"/>
    <p:sldId id="268" r:id="rId9"/>
    <p:sldId id="269" r:id="rId10"/>
    <p:sldId id="287" r:id="rId11"/>
    <p:sldId id="272" r:id="rId12"/>
    <p:sldId id="273" r:id="rId13"/>
    <p:sldId id="274" r:id="rId14"/>
    <p:sldId id="288" r:id="rId15"/>
    <p:sldId id="276" r:id="rId16"/>
    <p:sldId id="277" r:id="rId17"/>
    <p:sldId id="278" r:id="rId18"/>
    <p:sldId id="283" r:id="rId19"/>
    <p:sldId id="289" r:id="rId20"/>
    <p:sldId id="292" r:id="rId21"/>
    <p:sldId id="284" r:id="rId22"/>
    <p:sldId id="291" r:id="rId23"/>
  </p:sldIdLst>
  <p:sldSz cx="12193588" cy="6858000"/>
  <p:notesSz cx="6858000" cy="9144000"/>
  <p:defaultTextStyle>
    <a:defPPr>
      <a:defRPr lang="zh-CN"/>
    </a:defPPr>
    <a:lvl1pPr marL="0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23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46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69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91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14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337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560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783" algn="l" defTabSz="9144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4"/>
    <p:restoredTop sz="94646"/>
  </p:normalViewPr>
  <p:slideViewPr>
    <p:cSldViewPr snapToGrid="0" snapToObjects="1">
      <p:cViewPr varScale="1">
        <p:scale>
          <a:sx n="79" d="100"/>
          <a:sy n="79" d="100"/>
        </p:scale>
        <p:origin x="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9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4D790B-1266-4A44-B88E-357C9B2F2F65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DDB4EE1-6ED8-D448-ACEA-1C0B27859B8D}">
      <dgm:prSet phldrT="[文本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altLang="zh-CN" sz="1000" dirty="0" smtClean="0"/>
            <a:t>TITLE HERE</a:t>
          </a:r>
          <a:endParaRPr lang="zh-CN" altLang="en-US" sz="1000" dirty="0"/>
        </a:p>
      </dgm:t>
    </dgm:pt>
    <dgm:pt modelId="{4234ABA6-6EFC-9D40-8C64-7034CB61EFDC}" type="parTrans" cxnId="{2F749833-060F-6644-A554-A0010F3DBDEB}">
      <dgm:prSet/>
      <dgm:spPr/>
      <dgm:t>
        <a:bodyPr/>
        <a:lstStyle/>
        <a:p>
          <a:endParaRPr lang="zh-CN" altLang="en-US" sz="1000"/>
        </a:p>
      </dgm:t>
    </dgm:pt>
    <dgm:pt modelId="{8951C523-D984-544F-95CB-C8EC105D4221}" type="sibTrans" cxnId="{2F749833-060F-6644-A554-A0010F3DBDEB}">
      <dgm:prSet/>
      <dgm:spPr>
        <a:ln>
          <a:solidFill>
            <a:srgbClr val="FFFFFF"/>
          </a:solidFill>
        </a:ln>
      </dgm:spPr>
      <dgm:t>
        <a:bodyPr/>
        <a:lstStyle/>
        <a:p>
          <a:endParaRPr lang="zh-CN" altLang="en-US" sz="1000"/>
        </a:p>
      </dgm:t>
    </dgm:pt>
    <dgm:pt modelId="{71D5CEED-92A9-F14B-B824-D72ACA4C73C4}">
      <dgm:prSet phldrT="[文本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altLang="zh-CN" sz="1000" dirty="0" smtClean="0"/>
            <a:t>TITLE HERE</a:t>
          </a:r>
          <a:endParaRPr lang="zh-CN" altLang="en-US" sz="1000" dirty="0"/>
        </a:p>
      </dgm:t>
    </dgm:pt>
    <dgm:pt modelId="{0A1ECE8B-8D48-8142-80AB-2B4CB8661D94}" type="parTrans" cxnId="{6852EC98-0980-5E4A-91D8-F9DE7DF9093D}">
      <dgm:prSet/>
      <dgm:spPr/>
      <dgm:t>
        <a:bodyPr/>
        <a:lstStyle/>
        <a:p>
          <a:endParaRPr lang="zh-CN" altLang="en-US" sz="1000"/>
        </a:p>
      </dgm:t>
    </dgm:pt>
    <dgm:pt modelId="{1306D2DD-B2AC-7B49-A420-75921FFEEE50}" type="sibTrans" cxnId="{6852EC98-0980-5E4A-91D8-F9DE7DF9093D}">
      <dgm:prSet/>
      <dgm:spPr>
        <a:ln>
          <a:solidFill>
            <a:srgbClr val="FFFFFF"/>
          </a:solidFill>
        </a:ln>
      </dgm:spPr>
      <dgm:t>
        <a:bodyPr/>
        <a:lstStyle/>
        <a:p>
          <a:endParaRPr lang="zh-CN" altLang="en-US" sz="1000"/>
        </a:p>
      </dgm:t>
    </dgm:pt>
    <dgm:pt modelId="{2C854A96-6F01-6A4D-A9C6-5E24DF471EB9}">
      <dgm:prSet phldrT="[文本]"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altLang="zh-CN" sz="1000" dirty="0" smtClean="0"/>
            <a:t>TITLE HERE</a:t>
          </a:r>
          <a:endParaRPr lang="zh-CN" altLang="en-US" sz="1000" dirty="0"/>
        </a:p>
      </dgm:t>
    </dgm:pt>
    <dgm:pt modelId="{DF05B633-932C-0C46-A54B-7E4683D32E4A}" type="parTrans" cxnId="{A4C74F79-9593-5244-8EE1-CCDB40BBBB84}">
      <dgm:prSet/>
      <dgm:spPr/>
      <dgm:t>
        <a:bodyPr/>
        <a:lstStyle/>
        <a:p>
          <a:endParaRPr lang="zh-CN" altLang="en-US" sz="1000"/>
        </a:p>
      </dgm:t>
    </dgm:pt>
    <dgm:pt modelId="{22DF6C7E-14A2-F74B-A2F6-72BBCBB49B22}" type="sibTrans" cxnId="{A4C74F79-9593-5244-8EE1-CCDB40BBBB84}">
      <dgm:prSet/>
      <dgm:spPr>
        <a:ln>
          <a:solidFill>
            <a:srgbClr val="FFFFFF"/>
          </a:solidFill>
        </a:ln>
      </dgm:spPr>
      <dgm:t>
        <a:bodyPr/>
        <a:lstStyle/>
        <a:p>
          <a:endParaRPr lang="zh-CN" altLang="en-US" sz="1000"/>
        </a:p>
      </dgm:t>
    </dgm:pt>
    <dgm:pt modelId="{77FDA478-C137-A648-AAAC-DE753E4145DF}">
      <dgm:prSet phldrT="[文本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altLang="zh-CN" sz="1000" dirty="0" smtClean="0"/>
            <a:t>TITLE HERE</a:t>
          </a:r>
          <a:endParaRPr lang="zh-CN" altLang="en-US" sz="1000" dirty="0"/>
        </a:p>
      </dgm:t>
    </dgm:pt>
    <dgm:pt modelId="{EF86FF78-5015-5D42-9400-B9CDAFDC29DA}" type="parTrans" cxnId="{B3E8BD66-1D3E-3545-B91A-B9ACDC2BBF1E}">
      <dgm:prSet/>
      <dgm:spPr/>
      <dgm:t>
        <a:bodyPr/>
        <a:lstStyle/>
        <a:p>
          <a:endParaRPr lang="zh-CN" altLang="en-US" sz="1000"/>
        </a:p>
      </dgm:t>
    </dgm:pt>
    <dgm:pt modelId="{6414F4A1-EB30-6F4D-99D5-635B59F7E3EE}" type="sibTrans" cxnId="{B3E8BD66-1D3E-3545-B91A-B9ACDC2BBF1E}">
      <dgm:prSet/>
      <dgm:spPr>
        <a:ln>
          <a:solidFill>
            <a:srgbClr val="FFFFFF"/>
          </a:solidFill>
        </a:ln>
      </dgm:spPr>
      <dgm:t>
        <a:bodyPr/>
        <a:lstStyle/>
        <a:p>
          <a:endParaRPr lang="zh-CN" altLang="en-US" sz="1000"/>
        </a:p>
      </dgm:t>
    </dgm:pt>
    <dgm:pt modelId="{D0D8FD88-F1C5-0242-84D8-997A17D100C2}">
      <dgm:prSet phldrT="[文本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altLang="zh-CN" sz="1000" dirty="0" smtClean="0"/>
            <a:t>TITLE HERE</a:t>
          </a:r>
          <a:endParaRPr lang="zh-CN" altLang="en-US" sz="1000" dirty="0"/>
        </a:p>
      </dgm:t>
    </dgm:pt>
    <dgm:pt modelId="{62B4C9B5-5345-7E41-93EA-A0C76298EFDD}" type="parTrans" cxnId="{76471D3B-A456-0D41-B136-72321A7E5869}">
      <dgm:prSet/>
      <dgm:spPr/>
      <dgm:t>
        <a:bodyPr/>
        <a:lstStyle/>
        <a:p>
          <a:endParaRPr lang="zh-CN" altLang="en-US" sz="1000"/>
        </a:p>
      </dgm:t>
    </dgm:pt>
    <dgm:pt modelId="{31E79A76-A9C4-694D-95B4-3B48E79CD191}" type="sibTrans" cxnId="{76471D3B-A456-0D41-B136-72321A7E5869}">
      <dgm:prSet/>
      <dgm:spPr>
        <a:ln>
          <a:solidFill>
            <a:srgbClr val="FFFFFF"/>
          </a:solidFill>
        </a:ln>
      </dgm:spPr>
      <dgm:t>
        <a:bodyPr/>
        <a:lstStyle/>
        <a:p>
          <a:endParaRPr lang="zh-CN" altLang="en-US" sz="1000"/>
        </a:p>
      </dgm:t>
    </dgm:pt>
    <dgm:pt modelId="{12917BA5-FE19-B146-BDAD-C9C3C9CBB453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altLang="zh-CN" sz="1000" dirty="0" smtClean="0"/>
            <a:t>TITLE</a:t>
          </a:r>
          <a:r>
            <a:rPr lang="zh-CN" altLang="en-US" sz="1000" dirty="0" smtClean="0"/>
            <a:t> </a:t>
          </a:r>
          <a:r>
            <a:rPr lang="en-US" altLang="zh-CN" sz="1000" dirty="0" smtClean="0"/>
            <a:t>HERE</a:t>
          </a:r>
          <a:endParaRPr lang="zh-CN" altLang="en-US" sz="1000" dirty="0"/>
        </a:p>
      </dgm:t>
    </dgm:pt>
    <dgm:pt modelId="{E371152A-7D3B-BE46-BDF7-47094F85DCCE}" type="parTrans" cxnId="{6E1D31B1-956C-FA44-8A91-0334828ACD9B}">
      <dgm:prSet/>
      <dgm:spPr/>
      <dgm:t>
        <a:bodyPr/>
        <a:lstStyle/>
        <a:p>
          <a:endParaRPr lang="zh-CN" altLang="en-US" sz="1000"/>
        </a:p>
      </dgm:t>
    </dgm:pt>
    <dgm:pt modelId="{D1BD116C-ECBE-9E47-BF67-AAA5002049D6}" type="sibTrans" cxnId="{6E1D31B1-956C-FA44-8A91-0334828ACD9B}">
      <dgm:prSet/>
      <dgm:spPr>
        <a:ln>
          <a:solidFill>
            <a:srgbClr val="FFFFFF"/>
          </a:solidFill>
        </a:ln>
      </dgm:spPr>
      <dgm:t>
        <a:bodyPr/>
        <a:lstStyle/>
        <a:p>
          <a:endParaRPr lang="zh-CN" altLang="en-US" sz="1000"/>
        </a:p>
      </dgm:t>
    </dgm:pt>
    <dgm:pt modelId="{979CD179-9987-5B45-BE4E-610BA8A376E3}" type="pres">
      <dgm:prSet presAssocID="{D74D790B-1266-4A44-B88E-357C9B2F2F6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144C04C-9845-4C43-A2D0-140FF74F52A4}" type="pres">
      <dgm:prSet presAssocID="{EDDB4EE1-6ED8-D448-ACEA-1C0B27859B8D}" presName="node" presStyleLbl="node1" presStyleIdx="0" presStyleCnt="6" custScaleX="105492" custScaleY="130059">
        <dgm:presLayoutVars>
          <dgm:bulletEnabled val="1"/>
        </dgm:presLayoutVars>
      </dgm:prSet>
      <dgm:spPr>
        <a:prstGeom prst="hexagon">
          <a:avLst/>
        </a:prstGeom>
      </dgm:spPr>
      <dgm:t>
        <a:bodyPr/>
        <a:lstStyle/>
        <a:p>
          <a:endParaRPr lang="zh-CN" altLang="en-US"/>
        </a:p>
      </dgm:t>
    </dgm:pt>
    <dgm:pt modelId="{E7F099A4-54E9-3044-999D-4FAD10CCFA95}" type="pres">
      <dgm:prSet presAssocID="{EDDB4EE1-6ED8-D448-ACEA-1C0B27859B8D}" presName="spNode" presStyleCnt="0"/>
      <dgm:spPr/>
    </dgm:pt>
    <dgm:pt modelId="{29FB60EE-4168-DA4E-B71C-9457B3116157}" type="pres">
      <dgm:prSet presAssocID="{8951C523-D984-544F-95CB-C8EC105D4221}" presName="sibTrans" presStyleLbl="sibTrans1D1" presStyleIdx="0" presStyleCnt="6"/>
      <dgm:spPr/>
      <dgm:t>
        <a:bodyPr/>
        <a:lstStyle/>
        <a:p>
          <a:endParaRPr lang="zh-CN" altLang="en-US"/>
        </a:p>
      </dgm:t>
    </dgm:pt>
    <dgm:pt modelId="{C15A0360-37CF-F74B-89BF-C3C528B9C027}" type="pres">
      <dgm:prSet presAssocID="{71D5CEED-92A9-F14B-B824-D72ACA4C73C4}" presName="node" presStyleLbl="node1" presStyleIdx="1" presStyleCnt="6" custScaleX="105492" custScaleY="130059">
        <dgm:presLayoutVars>
          <dgm:bulletEnabled val="1"/>
        </dgm:presLayoutVars>
      </dgm:prSet>
      <dgm:spPr>
        <a:prstGeom prst="hexagon">
          <a:avLst/>
        </a:prstGeom>
      </dgm:spPr>
      <dgm:t>
        <a:bodyPr/>
        <a:lstStyle/>
        <a:p>
          <a:endParaRPr lang="zh-CN" altLang="en-US"/>
        </a:p>
      </dgm:t>
    </dgm:pt>
    <dgm:pt modelId="{410D259E-D567-7D41-91A0-3D883C206ECB}" type="pres">
      <dgm:prSet presAssocID="{71D5CEED-92A9-F14B-B824-D72ACA4C73C4}" presName="spNode" presStyleCnt="0"/>
      <dgm:spPr/>
    </dgm:pt>
    <dgm:pt modelId="{FEF823C5-B22A-1C4B-A596-E18B3FE2C9EE}" type="pres">
      <dgm:prSet presAssocID="{1306D2DD-B2AC-7B49-A420-75921FFEEE50}" presName="sibTrans" presStyleLbl="sibTrans1D1" presStyleIdx="1" presStyleCnt="6"/>
      <dgm:spPr/>
      <dgm:t>
        <a:bodyPr/>
        <a:lstStyle/>
        <a:p>
          <a:endParaRPr lang="zh-CN" altLang="en-US"/>
        </a:p>
      </dgm:t>
    </dgm:pt>
    <dgm:pt modelId="{B0B7B056-2961-5F40-B144-EB9D478BA87E}" type="pres">
      <dgm:prSet presAssocID="{2C854A96-6F01-6A4D-A9C6-5E24DF471EB9}" presName="node" presStyleLbl="node1" presStyleIdx="2" presStyleCnt="6" custScaleX="105492" custScaleY="130059">
        <dgm:presLayoutVars>
          <dgm:bulletEnabled val="1"/>
        </dgm:presLayoutVars>
      </dgm:prSet>
      <dgm:spPr>
        <a:prstGeom prst="hexagon">
          <a:avLst/>
        </a:prstGeom>
      </dgm:spPr>
      <dgm:t>
        <a:bodyPr/>
        <a:lstStyle/>
        <a:p>
          <a:endParaRPr lang="zh-CN" altLang="en-US"/>
        </a:p>
      </dgm:t>
    </dgm:pt>
    <dgm:pt modelId="{EE62626D-59FC-054F-B91D-DFA9D0E5978F}" type="pres">
      <dgm:prSet presAssocID="{2C854A96-6F01-6A4D-A9C6-5E24DF471EB9}" presName="spNode" presStyleCnt="0"/>
      <dgm:spPr/>
    </dgm:pt>
    <dgm:pt modelId="{650C69C6-468E-6346-AD2E-39A0C6ECF7F2}" type="pres">
      <dgm:prSet presAssocID="{22DF6C7E-14A2-F74B-A2F6-72BBCBB49B22}" presName="sibTrans" presStyleLbl="sibTrans1D1" presStyleIdx="2" presStyleCnt="6"/>
      <dgm:spPr/>
      <dgm:t>
        <a:bodyPr/>
        <a:lstStyle/>
        <a:p>
          <a:endParaRPr lang="zh-CN" altLang="en-US"/>
        </a:p>
      </dgm:t>
    </dgm:pt>
    <dgm:pt modelId="{9FC6F4F5-E671-FA49-975D-BFF463485065}" type="pres">
      <dgm:prSet presAssocID="{77FDA478-C137-A648-AAAC-DE753E4145DF}" presName="node" presStyleLbl="node1" presStyleIdx="3" presStyleCnt="6" custScaleX="105492" custScaleY="130059">
        <dgm:presLayoutVars>
          <dgm:bulletEnabled val="1"/>
        </dgm:presLayoutVars>
      </dgm:prSet>
      <dgm:spPr>
        <a:prstGeom prst="hexagon">
          <a:avLst/>
        </a:prstGeom>
      </dgm:spPr>
      <dgm:t>
        <a:bodyPr/>
        <a:lstStyle/>
        <a:p>
          <a:endParaRPr lang="zh-CN" altLang="en-US"/>
        </a:p>
      </dgm:t>
    </dgm:pt>
    <dgm:pt modelId="{E4E845C1-6DD2-D045-BDC2-680FC367A9CD}" type="pres">
      <dgm:prSet presAssocID="{77FDA478-C137-A648-AAAC-DE753E4145DF}" presName="spNode" presStyleCnt="0"/>
      <dgm:spPr/>
    </dgm:pt>
    <dgm:pt modelId="{C271258D-E01B-E942-B6F3-37EE2673C1E8}" type="pres">
      <dgm:prSet presAssocID="{6414F4A1-EB30-6F4D-99D5-635B59F7E3EE}" presName="sibTrans" presStyleLbl="sibTrans1D1" presStyleIdx="3" presStyleCnt="6"/>
      <dgm:spPr/>
      <dgm:t>
        <a:bodyPr/>
        <a:lstStyle/>
        <a:p>
          <a:endParaRPr lang="zh-CN" altLang="en-US"/>
        </a:p>
      </dgm:t>
    </dgm:pt>
    <dgm:pt modelId="{BFDF2B8F-8A54-6844-BBA7-6772783151A9}" type="pres">
      <dgm:prSet presAssocID="{D0D8FD88-F1C5-0242-84D8-997A17D100C2}" presName="node" presStyleLbl="node1" presStyleIdx="4" presStyleCnt="6" custScaleX="105492" custScaleY="130059">
        <dgm:presLayoutVars>
          <dgm:bulletEnabled val="1"/>
        </dgm:presLayoutVars>
      </dgm:prSet>
      <dgm:spPr>
        <a:prstGeom prst="hexagon">
          <a:avLst/>
        </a:prstGeom>
      </dgm:spPr>
      <dgm:t>
        <a:bodyPr/>
        <a:lstStyle/>
        <a:p>
          <a:endParaRPr lang="zh-CN" altLang="en-US"/>
        </a:p>
      </dgm:t>
    </dgm:pt>
    <dgm:pt modelId="{D4B20EE9-F0DC-684E-B88B-88CDB1108D08}" type="pres">
      <dgm:prSet presAssocID="{D0D8FD88-F1C5-0242-84D8-997A17D100C2}" presName="spNode" presStyleCnt="0"/>
      <dgm:spPr/>
    </dgm:pt>
    <dgm:pt modelId="{60E95C61-1FC7-F34F-AB5C-7494672CA6F1}" type="pres">
      <dgm:prSet presAssocID="{31E79A76-A9C4-694D-95B4-3B48E79CD191}" presName="sibTrans" presStyleLbl="sibTrans1D1" presStyleIdx="4" presStyleCnt="6"/>
      <dgm:spPr/>
      <dgm:t>
        <a:bodyPr/>
        <a:lstStyle/>
        <a:p>
          <a:endParaRPr lang="zh-CN" altLang="en-US"/>
        </a:p>
      </dgm:t>
    </dgm:pt>
    <dgm:pt modelId="{7CAD5C23-7B81-5748-8346-01B9FFC002EB}" type="pres">
      <dgm:prSet presAssocID="{12917BA5-FE19-B146-BDAD-C9C3C9CBB453}" presName="node" presStyleLbl="node1" presStyleIdx="5" presStyleCnt="6" custScaleX="103375" custScaleY="125777">
        <dgm:presLayoutVars>
          <dgm:bulletEnabled val="1"/>
        </dgm:presLayoutVars>
      </dgm:prSet>
      <dgm:spPr>
        <a:prstGeom prst="hexagon">
          <a:avLst/>
        </a:prstGeom>
      </dgm:spPr>
      <dgm:t>
        <a:bodyPr/>
        <a:lstStyle/>
        <a:p>
          <a:endParaRPr lang="zh-CN" altLang="en-US"/>
        </a:p>
      </dgm:t>
    </dgm:pt>
    <dgm:pt modelId="{DC66FA27-AC38-8443-BB96-E96595862DD5}" type="pres">
      <dgm:prSet presAssocID="{12917BA5-FE19-B146-BDAD-C9C3C9CBB453}" presName="spNode" presStyleCnt="0"/>
      <dgm:spPr/>
    </dgm:pt>
    <dgm:pt modelId="{2ED2B905-A5AB-F14D-A08D-9B4F467DEE26}" type="pres">
      <dgm:prSet presAssocID="{D1BD116C-ECBE-9E47-BF67-AAA5002049D6}" presName="sibTrans" presStyleLbl="sibTrans1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6E1D31B1-956C-FA44-8A91-0334828ACD9B}" srcId="{D74D790B-1266-4A44-B88E-357C9B2F2F65}" destId="{12917BA5-FE19-B146-BDAD-C9C3C9CBB453}" srcOrd="5" destOrd="0" parTransId="{E371152A-7D3B-BE46-BDF7-47094F85DCCE}" sibTransId="{D1BD116C-ECBE-9E47-BF67-AAA5002049D6}"/>
    <dgm:cxn modelId="{AAAF7FA0-480A-A941-A35F-716D3C67F6E5}" type="presOf" srcId="{D74D790B-1266-4A44-B88E-357C9B2F2F65}" destId="{979CD179-9987-5B45-BE4E-610BA8A376E3}" srcOrd="0" destOrd="0" presId="urn:microsoft.com/office/officeart/2005/8/layout/cycle5"/>
    <dgm:cxn modelId="{B3E8BD66-1D3E-3545-B91A-B9ACDC2BBF1E}" srcId="{D74D790B-1266-4A44-B88E-357C9B2F2F65}" destId="{77FDA478-C137-A648-AAAC-DE753E4145DF}" srcOrd="3" destOrd="0" parTransId="{EF86FF78-5015-5D42-9400-B9CDAFDC29DA}" sibTransId="{6414F4A1-EB30-6F4D-99D5-635B59F7E3EE}"/>
    <dgm:cxn modelId="{D276E0B9-A1EE-BA42-8827-35C30A27928A}" type="presOf" srcId="{31E79A76-A9C4-694D-95B4-3B48E79CD191}" destId="{60E95C61-1FC7-F34F-AB5C-7494672CA6F1}" srcOrd="0" destOrd="0" presId="urn:microsoft.com/office/officeart/2005/8/layout/cycle5"/>
    <dgm:cxn modelId="{76471D3B-A456-0D41-B136-72321A7E5869}" srcId="{D74D790B-1266-4A44-B88E-357C9B2F2F65}" destId="{D0D8FD88-F1C5-0242-84D8-997A17D100C2}" srcOrd="4" destOrd="0" parTransId="{62B4C9B5-5345-7E41-93EA-A0C76298EFDD}" sibTransId="{31E79A76-A9C4-694D-95B4-3B48E79CD191}"/>
    <dgm:cxn modelId="{F96B3499-D305-C54D-8439-9B86AC661FCA}" type="presOf" srcId="{77FDA478-C137-A648-AAAC-DE753E4145DF}" destId="{9FC6F4F5-E671-FA49-975D-BFF463485065}" srcOrd="0" destOrd="0" presId="urn:microsoft.com/office/officeart/2005/8/layout/cycle5"/>
    <dgm:cxn modelId="{EB1126F6-AE7C-3248-AA26-45D865924384}" type="presOf" srcId="{71D5CEED-92A9-F14B-B824-D72ACA4C73C4}" destId="{C15A0360-37CF-F74B-89BF-C3C528B9C027}" srcOrd="0" destOrd="0" presId="urn:microsoft.com/office/officeart/2005/8/layout/cycle5"/>
    <dgm:cxn modelId="{F055D15D-DB96-ED4B-A85D-DD5E2173F9CD}" type="presOf" srcId="{EDDB4EE1-6ED8-D448-ACEA-1C0B27859B8D}" destId="{0144C04C-9845-4C43-A2D0-140FF74F52A4}" srcOrd="0" destOrd="0" presId="urn:microsoft.com/office/officeart/2005/8/layout/cycle5"/>
    <dgm:cxn modelId="{56E5B453-320E-6E44-9179-950BCCA241B3}" type="presOf" srcId="{12917BA5-FE19-B146-BDAD-C9C3C9CBB453}" destId="{7CAD5C23-7B81-5748-8346-01B9FFC002EB}" srcOrd="0" destOrd="0" presId="urn:microsoft.com/office/officeart/2005/8/layout/cycle5"/>
    <dgm:cxn modelId="{2F88F3F2-ECC7-DA40-9A1F-7761B7086181}" type="presOf" srcId="{2C854A96-6F01-6A4D-A9C6-5E24DF471EB9}" destId="{B0B7B056-2961-5F40-B144-EB9D478BA87E}" srcOrd="0" destOrd="0" presId="urn:microsoft.com/office/officeart/2005/8/layout/cycle5"/>
    <dgm:cxn modelId="{C2DF36A3-77DC-3E42-BDE7-3EB5D1FBF664}" type="presOf" srcId="{8951C523-D984-544F-95CB-C8EC105D4221}" destId="{29FB60EE-4168-DA4E-B71C-9457B3116157}" srcOrd="0" destOrd="0" presId="urn:microsoft.com/office/officeart/2005/8/layout/cycle5"/>
    <dgm:cxn modelId="{CDBF3306-5B37-FC43-BDC6-7E82893541C9}" type="presOf" srcId="{D0D8FD88-F1C5-0242-84D8-997A17D100C2}" destId="{BFDF2B8F-8A54-6844-BBA7-6772783151A9}" srcOrd="0" destOrd="0" presId="urn:microsoft.com/office/officeart/2005/8/layout/cycle5"/>
    <dgm:cxn modelId="{097D1FDA-F7D5-7D4C-AFF1-2F8C5A00FCC1}" type="presOf" srcId="{22DF6C7E-14A2-F74B-A2F6-72BBCBB49B22}" destId="{650C69C6-468E-6346-AD2E-39A0C6ECF7F2}" srcOrd="0" destOrd="0" presId="urn:microsoft.com/office/officeart/2005/8/layout/cycle5"/>
    <dgm:cxn modelId="{A4C74F79-9593-5244-8EE1-CCDB40BBBB84}" srcId="{D74D790B-1266-4A44-B88E-357C9B2F2F65}" destId="{2C854A96-6F01-6A4D-A9C6-5E24DF471EB9}" srcOrd="2" destOrd="0" parTransId="{DF05B633-932C-0C46-A54B-7E4683D32E4A}" sibTransId="{22DF6C7E-14A2-F74B-A2F6-72BBCBB49B22}"/>
    <dgm:cxn modelId="{C30A616C-D53A-5A47-BE7B-692A8A44B74A}" type="presOf" srcId="{1306D2DD-B2AC-7B49-A420-75921FFEEE50}" destId="{FEF823C5-B22A-1C4B-A596-E18B3FE2C9EE}" srcOrd="0" destOrd="0" presId="urn:microsoft.com/office/officeart/2005/8/layout/cycle5"/>
    <dgm:cxn modelId="{35B41FB8-6F29-4D49-8B43-5906EE710563}" type="presOf" srcId="{6414F4A1-EB30-6F4D-99D5-635B59F7E3EE}" destId="{C271258D-E01B-E942-B6F3-37EE2673C1E8}" srcOrd="0" destOrd="0" presId="urn:microsoft.com/office/officeart/2005/8/layout/cycle5"/>
    <dgm:cxn modelId="{D0C665D7-4850-D946-895F-6D9422ABF637}" type="presOf" srcId="{D1BD116C-ECBE-9E47-BF67-AAA5002049D6}" destId="{2ED2B905-A5AB-F14D-A08D-9B4F467DEE26}" srcOrd="0" destOrd="0" presId="urn:microsoft.com/office/officeart/2005/8/layout/cycle5"/>
    <dgm:cxn modelId="{2F749833-060F-6644-A554-A0010F3DBDEB}" srcId="{D74D790B-1266-4A44-B88E-357C9B2F2F65}" destId="{EDDB4EE1-6ED8-D448-ACEA-1C0B27859B8D}" srcOrd="0" destOrd="0" parTransId="{4234ABA6-6EFC-9D40-8C64-7034CB61EFDC}" sibTransId="{8951C523-D984-544F-95CB-C8EC105D4221}"/>
    <dgm:cxn modelId="{6852EC98-0980-5E4A-91D8-F9DE7DF9093D}" srcId="{D74D790B-1266-4A44-B88E-357C9B2F2F65}" destId="{71D5CEED-92A9-F14B-B824-D72ACA4C73C4}" srcOrd="1" destOrd="0" parTransId="{0A1ECE8B-8D48-8142-80AB-2B4CB8661D94}" sibTransId="{1306D2DD-B2AC-7B49-A420-75921FFEEE50}"/>
    <dgm:cxn modelId="{E5B78B5B-B650-1947-B653-8ECF8ED649BA}" type="presParOf" srcId="{979CD179-9987-5B45-BE4E-610BA8A376E3}" destId="{0144C04C-9845-4C43-A2D0-140FF74F52A4}" srcOrd="0" destOrd="0" presId="urn:microsoft.com/office/officeart/2005/8/layout/cycle5"/>
    <dgm:cxn modelId="{1BF0DFD2-21A3-7E4C-8BFB-7CDD22195CAC}" type="presParOf" srcId="{979CD179-9987-5B45-BE4E-610BA8A376E3}" destId="{E7F099A4-54E9-3044-999D-4FAD10CCFA95}" srcOrd="1" destOrd="0" presId="urn:microsoft.com/office/officeart/2005/8/layout/cycle5"/>
    <dgm:cxn modelId="{BD4F9F16-712E-424F-A04C-976028F91661}" type="presParOf" srcId="{979CD179-9987-5B45-BE4E-610BA8A376E3}" destId="{29FB60EE-4168-DA4E-B71C-9457B3116157}" srcOrd="2" destOrd="0" presId="urn:microsoft.com/office/officeart/2005/8/layout/cycle5"/>
    <dgm:cxn modelId="{E7B14493-795D-9741-9470-19D9F121D0C0}" type="presParOf" srcId="{979CD179-9987-5B45-BE4E-610BA8A376E3}" destId="{C15A0360-37CF-F74B-89BF-C3C528B9C027}" srcOrd="3" destOrd="0" presId="urn:microsoft.com/office/officeart/2005/8/layout/cycle5"/>
    <dgm:cxn modelId="{224EAFE5-DAA5-4540-8E40-38D120070F70}" type="presParOf" srcId="{979CD179-9987-5B45-BE4E-610BA8A376E3}" destId="{410D259E-D567-7D41-91A0-3D883C206ECB}" srcOrd="4" destOrd="0" presId="urn:microsoft.com/office/officeart/2005/8/layout/cycle5"/>
    <dgm:cxn modelId="{713F680E-5A6F-7448-A07A-176F68F8A4D4}" type="presParOf" srcId="{979CD179-9987-5B45-BE4E-610BA8A376E3}" destId="{FEF823C5-B22A-1C4B-A596-E18B3FE2C9EE}" srcOrd="5" destOrd="0" presId="urn:microsoft.com/office/officeart/2005/8/layout/cycle5"/>
    <dgm:cxn modelId="{B4441348-5EB3-C94C-87C5-06106FE9DDAB}" type="presParOf" srcId="{979CD179-9987-5B45-BE4E-610BA8A376E3}" destId="{B0B7B056-2961-5F40-B144-EB9D478BA87E}" srcOrd="6" destOrd="0" presId="urn:microsoft.com/office/officeart/2005/8/layout/cycle5"/>
    <dgm:cxn modelId="{EA6AD16F-2D31-4548-B2C8-1F989557251F}" type="presParOf" srcId="{979CD179-9987-5B45-BE4E-610BA8A376E3}" destId="{EE62626D-59FC-054F-B91D-DFA9D0E5978F}" srcOrd="7" destOrd="0" presId="urn:microsoft.com/office/officeart/2005/8/layout/cycle5"/>
    <dgm:cxn modelId="{BB7045C4-130A-7E40-A22C-A591A1E53B33}" type="presParOf" srcId="{979CD179-9987-5B45-BE4E-610BA8A376E3}" destId="{650C69C6-468E-6346-AD2E-39A0C6ECF7F2}" srcOrd="8" destOrd="0" presId="urn:microsoft.com/office/officeart/2005/8/layout/cycle5"/>
    <dgm:cxn modelId="{AAFDD76E-6627-D944-B8D8-F26285DF5029}" type="presParOf" srcId="{979CD179-9987-5B45-BE4E-610BA8A376E3}" destId="{9FC6F4F5-E671-FA49-975D-BFF463485065}" srcOrd="9" destOrd="0" presId="urn:microsoft.com/office/officeart/2005/8/layout/cycle5"/>
    <dgm:cxn modelId="{237A0AC2-E1A5-A44F-8EC5-2E757E4795B5}" type="presParOf" srcId="{979CD179-9987-5B45-BE4E-610BA8A376E3}" destId="{E4E845C1-6DD2-D045-BDC2-680FC367A9CD}" srcOrd="10" destOrd="0" presId="urn:microsoft.com/office/officeart/2005/8/layout/cycle5"/>
    <dgm:cxn modelId="{575D3087-4CA6-084B-BB96-6E9823E75C96}" type="presParOf" srcId="{979CD179-9987-5B45-BE4E-610BA8A376E3}" destId="{C271258D-E01B-E942-B6F3-37EE2673C1E8}" srcOrd="11" destOrd="0" presId="urn:microsoft.com/office/officeart/2005/8/layout/cycle5"/>
    <dgm:cxn modelId="{E87CB1F9-FD95-6E42-8F52-22A95CC766F5}" type="presParOf" srcId="{979CD179-9987-5B45-BE4E-610BA8A376E3}" destId="{BFDF2B8F-8A54-6844-BBA7-6772783151A9}" srcOrd="12" destOrd="0" presId="urn:microsoft.com/office/officeart/2005/8/layout/cycle5"/>
    <dgm:cxn modelId="{F1014D3C-9CC2-684C-A7F2-F792CD51D830}" type="presParOf" srcId="{979CD179-9987-5B45-BE4E-610BA8A376E3}" destId="{D4B20EE9-F0DC-684E-B88B-88CDB1108D08}" srcOrd="13" destOrd="0" presId="urn:microsoft.com/office/officeart/2005/8/layout/cycle5"/>
    <dgm:cxn modelId="{CDC33757-EC25-8341-BFAC-01689D274E61}" type="presParOf" srcId="{979CD179-9987-5B45-BE4E-610BA8A376E3}" destId="{60E95C61-1FC7-F34F-AB5C-7494672CA6F1}" srcOrd="14" destOrd="0" presId="urn:microsoft.com/office/officeart/2005/8/layout/cycle5"/>
    <dgm:cxn modelId="{D139DE16-1E32-F149-A097-DC851BC165C5}" type="presParOf" srcId="{979CD179-9987-5B45-BE4E-610BA8A376E3}" destId="{7CAD5C23-7B81-5748-8346-01B9FFC002EB}" srcOrd="15" destOrd="0" presId="urn:microsoft.com/office/officeart/2005/8/layout/cycle5"/>
    <dgm:cxn modelId="{C6F6ED76-F742-B242-A24E-0EFB14BBA68D}" type="presParOf" srcId="{979CD179-9987-5B45-BE4E-610BA8A376E3}" destId="{DC66FA27-AC38-8443-BB96-E96595862DD5}" srcOrd="16" destOrd="0" presId="urn:microsoft.com/office/officeart/2005/8/layout/cycle5"/>
    <dgm:cxn modelId="{E800775C-BE91-6A48-A814-6DC600D3C1DB}" type="presParOf" srcId="{979CD179-9987-5B45-BE4E-610BA8A376E3}" destId="{2ED2B905-A5AB-F14D-A08D-9B4F467DEE26}" srcOrd="17" destOrd="0" presId="urn:microsoft.com/office/officeart/2005/8/layout/cycle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4C04C-9845-4C43-A2D0-140FF74F52A4}">
      <dsp:nvSpPr>
        <dsp:cNvPr id="0" name=""/>
        <dsp:cNvSpPr/>
      </dsp:nvSpPr>
      <dsp:spPr>
        <a:xfrm>
          <a:off x="2630605" y="-111672"/>
          <a:ext cx="1228489" cy="984477"/>
        </a:xfrm>
        <a:prstGeom prst="hexagon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TITLE HERE</a:t>
          </a:r>
          <a:endParaRPr lang="zh-CN" altLang="en-US" sz="1000" kern="1200" dirty="0"/>
        </a:p>
      </dsp:txBody>
      <dsp:txXfrm>
        <a:off x="2815019" y="36112"/>
        <a:ext cx="859661" cy="688909"/>
      </dsp:txXfrm>
    </dsp:sp>
    <dsp:sp modelId="{29FB60EE-4168-DA4E-B71C-9457B3116157}">
      <dsp:nvSpPr>
        <dsp:cNvPr id="0" name=""/>
        <dsp:cNvSpPr/>
      </dsp:nvSpPr>
      <dsp:spPr>
        <a:xfrm>
          <a:off x="1462182" y="380566"/>
          <a:ext cx="3565334" cy="3565334"/>
        </a:xfrm>
        <a:custGeom>
          <a:avLst/>
          <a:gdLst/>
          <a:ahLst/>
          <a:cxnLst/>
          <a:rect l="0" t="0" r="0" b="0"/>
          <a:pathLst>
            <a:path>
              <a:moveTo>
                <a:pt x="2505627" y="153178"/>
              </a:moveTo>
              <a:arcTo wR="1782667" hR="1782667" stAng="17635533" swAng="683821"/>
            </a:path>
          </a:pathLst>
        </a:custGeom>
        <a:noFill/>
        <a:ln w="6350" cap="flat" cmpd="sng" algn="ctr">
          <a:solidFill>
            <a:srgbClr val="FFFFFF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A0360-37CF-F74B-89BF-C3C528B9C027}">
      <dsp:nvSpPr>
        <dsp:cNvPr id="0" name=""/>
        <dsp:cNvSpPr/>
      </dsp:nvSpPr>
      <dsp:spPr>
        <a:xfrm>
          <a:off x="4174440" y="779661"/>
          <a:ext cx="1228489" cy="984477"/>
        </a:xfrm>
        <a:prstGeom prst="hexagon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TITLE HERE</a:t>
          </a:r>
          <a:endParaRPr lang="zh-CN" altLang="en-US" sz="1000" kern="1200" dirty="0"/>
        </a:p>
      </dsp:txBody>
      <dsp:txXfrm>
        <a:off x="4358854" y="927445"/>
        <a:ext cx="859661" cy="688909"/>
      </dsp:txXfrm>
    </dsp:sp>
    <dsp:sp modelId="{FEF823C5-B22A-1C4B-A596-E18B3FE2C9EE}">
      <dsp:nvSpPr>
        <dsp:cNvPr id="0" name=""/>
        <dsp:cNvSpPr/>
      </dsp:nvSpPr>
      <dsp:spPr>
        <a:xfrm>
          <a:off x="1462182" y="380566"/>
          <a:ext cx="3565334" cy="3565334"/>
        </a:xfrm>
        <a:custGeom>
          <a:avLst/>
          <a:gdLst/>
          <a:ahLst/>
          <a:cxnLst/>
          <a:rect l="0" t="0" r="0" b="0"/>
          <a:pathLst>
            <a:path>
              <a:moveTo>
                <a:pt x="3548816" y="1540549"/>
              </a:moveTo>
              <a:arcTo wR="1782667" hR="1782667" stAng="21131646" swAng="936708"/>
            </a:path>
          </a:pathLst>
        </a:custGeom>
        <a:noFill/>
        <a:ln w="6350" cap="flat" cmpd="sng" algn="ctr">
          <a:solidFill>
            <a:srgbClr val="FFFFFF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B7B056-2961-5F40-B144-EB9D478BA87E}">
      <dsp:nvSpPr>
        <dsp:cNvPr id="0" name=""/>
        <dsp:cNvSpPr/>
      </dsp:nvSpPr>
      <dsp:spPr>
        <a:xfrm>
          <a:off x="4174440" y="2562328"/>
          <a:ext cx="1228489" cy="984477"/>
        </a:xfrm>
        <a:prstGeom prst="hexagon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TITLE HERE</a:t>
          </a:r>
          <a:endParaRPr lang="zh-CN" altLang="en-US" sz="1000" kern="1200" dirty="0"/>
        </a:p>
      </dsp:txBody>
      <dsp:txXfrm>
        <a:off x="4358854" y="2710112"/>
        <a:ext cx="859661" cy="688909"/>
      </dsp:txXfrm>
    </dsp:sp>
    <dsp:sp modelId="{650C69C6-468E-6346-AD2E-39A0C6ECF7F2}">
      <dsp:nvSpPr>
        <dsp:cNvPr id="0" name=""/>
        <dsp:cNvSpPr/>
      </dsp:nvSpPr>
      <dsp:spPr>
        <a:xfrm>
          <a:off x="1462182" y="380566"/>
          <a:ext cx="3565334" cy="3565334"/>
        </a:xfrm>
        <a:custGeom>
          <a:avLst/>
          <a:gdLst/>
          <a:ahLst/>
          <a:cxnLst/>
          <a:rect l="0" t="0" r="0" b="0"/>
          <a:pathLst>
            <a:path>
              <a:moveTo>
                <a:pt x="2813368" y="3237163"/>
              </a:moveTo>
              <a:arcTo wR="1782667" hR="1782667" stAng="3280646" swAng="683821"/>
            </a:path>
          </a:pathLst>
        </a:custGeom>
        <a:noFill/>
        <a:ln w="6350" cap="flat" cmpd="sng" algn="ctr">
          <a:solidFill>
            <a:srgbClr val="FFFFFF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6F4F5-E671-FA49-975D-BFF463485065}">
      <dsp:nvSpPr>
        <dsp:cNvPr id="0" name=""/>
        <dsp:cNvSpPr/>
      </dsp:nvSpPr>
      <dsp:spPr>
        <a:xfrm>
          <a:off x="2630605" y="3453662"/>
          <a:ext cx="1228489" cy="984477"/>
        </a:xfrm>
        <a:prstGeom prst="hexagon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TITLE HERE</a:t>
          </a:r>
          <a:endParaRPr lang="zh-CN" altLang="en-US" sz="1000" kern="1200" dirty="0"/>
        </a:p>
      </dsp:txBody>
      <dsp:txXfrm>
        <a:off x="2815019" y="3601446"/>
        <a:ext cx="859661" cy="688909"/>
      </dsp:txXfrm>
    </dsp:sp>
    <dsp:sp modelId="{C271258D-E01B-E942-B6F3-37EE2673C1E8}">
      <dsp:nvSpPr>
        <dsp:cNvPr id="0" name=""/>
        <dsp:cNvSpPr/>
      </dsp:nvSpPr>
      <dsp:spPr>
        <a:xfrm>
          <a:off x="1462182" y="380566"/>
          <a:ext cx="3565334" cy="3565334"/>
        </a:xfrm>
        <a:custGeom>
          <a:avLst/>
          <a:gdLst/>
          <a:ahLst/>
          <a:cxnLst/>
          <a:rect l="0" t="0" r="0" b="0"/>
          <a:pathLst>
            <a:path>
              <a:moveTo>
                <a:pt x="1059707" y="3412156"/>
              </a:moveTo>
              <a:arcTo wR="1782667" hR="1782667" stAng="6835533" swAng="683821"/>
            </a:path>
          </a:pathLst>
        </a:custGeom>
        <a:noFill/>
        <a:ln w="6350" cap="flat" cmpd="sng" algn="ctr">
          <a:solidFill>
            <a:srgbClr val="FFFFFF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F2B8F-8A54-6844-BBA7-6772783151A9}">
      <dsp:nvSpPr>
        <dsp:cNvPr id="0" name=""/>
        <dsp:cNvSpPr/>
      </dsp:nvSpPr>
      <dsp:spPr>
        <a:xfrm>
          <a:off x="1086769" y="2562328"/>
          <a:ext cx="1228489" cy="984477"/>
        </a:xfrm>
        <a:prstGeom prst="hexagon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TITLE HERE</a:t>
          </a:r>
          <a:endParaRPr lang="zh-CN" altLang="en-US" sz="1000" kern="1200" dirty="0"/>
        </a:p>
      </dsp:txBody>
      <dsp:txXfrm>
        <a:off x="1271183" y="2710112"/>
        <a:ext cx="859661" cy="688909"/>
      </dsp:txXfrm>
    </dsp:sp>
    <dsp:sp modelId="{60E95C61-1FC7-F34F-AB5C-7494672CA6F1}">
      <dsp:nvSpPr>
        <dsp:cNvPr id="0" name=""/>
        <dsp:cNvSpPr/>
      </dsp:nvSpPr>
      <dsp:spPr>
        <a:xfrm>
          <a:off x="1462182" y="380566"/>
          <a:ext cx="3565334" cy="3565334"/>
        </a:xfrm>
        <a:custGeom>
          <a:avLst/>
          <a:gdLst/>
          <a:ahLst/>
          <a:cxnLst/>
          <a:rect l="0" t="0" r="0" b="0"/>
          <a:pathLst>
            <a:path>
              <a:moveTo>
                <a:pt x="16080" y="2021571"/>
              </a:moveTo>
              <a:arcTo wR="1782667" hR="1782667" stAng="10337900" swAng="956302"/>
            </a:path>
          </a:pathLst>
        </a:custGeom>
        <a:noFill/>
        <a:ln w="6350" cap="flat" cmpd="sng" algn="ctr">
          <a:solidFill>
            <a:srgbClr val="FFFFFF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D5C23-7B81-5748-8346-01B9FFC002EB}">
      <dsp:nvSpPr>
        <dsp:cNvPr id="0" name=""/>
        <dsp:cNvSpPr/>
      </dsp:nvSpPr>
      <dsp:spPr>
        <a:xfrm>
          <a:off x="1099096" y="795867"/>
          <a:ext cx="1203836" cy="952065"/>
        </a:xfrm>
        <a:prstGeom prst="hexagon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TITLE</a:t>
          </a:r>
          <a:r>
            <a:rPr lang="zh-CN" altLang="en-US" sz="1000" kern="1200" dirty="0" smtClean="0"/>
            <a:t> </a:t>
          </a:r>
          <a:r>
            <a:rPr lang="en-US" altLang="zh-CN" sz="1000" kern="1200" dirty="0" smtClean="0"/>
            <a:t>HERE</a:t>
          </a:r>
          <a:endParaRPr lang="zh-CN" altLang="en-US" sz="1000" kern="1200" dirty="0"/>
        </a:p>
      </dsp:txBody>
      <dsp:txXfrm>
        <a:off x="1278754" y="937952"/>
        <a:ext cx="844520" cy="667895"/>
      </dsp:txXfrm>
    </dsp:sp>
    <dsp:sp modelId="{2ED2B905-A5AB-F14D-A08D-9B4F467DEE26}">
      <dsp:nvSpPr>
        <dsp:cNvPr id="0" name=""/>
        <dsp:cNvSpPr/>
      </dsp:nvSpPr>
      <dsp:spPr>
        <a:xfrm>
          <a:off x="1462182" y="380566"/>
          <a:ext cx="3565334" cy="3565334"/>
        </a:xfrm>
        <a:custGeom>
          <a:avLst/>
          <a:gdLst/>
          <a:ahLst/>
          <a:cxnLst/>
          <a:rect l="0" t="0" r="0" b="0"/>
          <a:pathLst>
            <a:path>
              <a:moveTo>
                <a:pt x="735345" y="340093"/>
              </a:moveTo>
              <a:arcTo wR="1782667" hR="1782667" stAng="14041201" swAng="713579"/>
            </a:path>
          </a:pathLst>
        </a:custGeom>
        <a:noFill/>
        <a:ln w="6350" cap="flat" cmpd="sng" algn="ctr">
          <a:solidFill>
            <a:srgbClr val="FFFFFF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14D64-4C72-F743-9FA7-30E1416F032F}" type="datetimeFigureOut">
              <a:rPr kumimoji="1" lang="zh-CN" altLang="en-US" smtClean="0"/>
              <a:t>15/9/22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AC06B-2500-6746-86EB-290A6F036D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686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6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9919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糊IMG_2247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3588" cy="6858001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3588" cy="12698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867" y="215845"/>
            <a:ext cx="4667857" cy="6223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667"/>
            </a:lvl1pPr>
          </a:lstStyle>
          <a:p>
            <a:pPr lvl="0"/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762867" y="776318"/>
            <a:ext cx="4667857" cy="42182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pPr lvl="0"/>
            <a:r>
              <a:rPr kumimoji="1" lang="zh-CN" altLang="en-US" dirty="0" smtClean="0"/>
              <a:t>点击此处添加文本信息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617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糊IMG_2247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3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14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7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smtClean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Century Gothic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72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6" r:id="rId3"/>
    <p:sldLayoutId id="2147483687" r:id="rId4"/>
    <p:sldLayoutId id="2147483688" r:id="rId5"/>
    <p:sldLayoutId id="214748365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hyperlink" Target="http://office.msn.com.cn/" TargetMode="External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microsoft.com/office/2007/relationships/hdphoto" Target="../media/hdphoto1.wdp"/><Relationship Id="rId5" Type="http://schemas.openxmlformats.org/officeDocument/2006/relationships/hyperlink" Target="http://office.msn.com.cn/" TargetMode="External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-361157" y="1958527"/>
            <a:ext cx="12877803" cy="2678757"/>
          </a:xfrm>
          <a:prstGeom prst="roundRect">
            <a:avLst>
              <a:gd name="adj" fmla="val 444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6752712" y="2749257"/>
            <a:ext cx="2922595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5333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项目策划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752712" y="2131205"/>
            <a:ext cx="4341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4000" b="1" dirty="0">
                <a:solidFill>
                  <a:schemeClr val="bg1"/>
                </a:solidFill>
                <a:latin typeface="+mj-lt"/>
                <a:cs typeface="Arial Black"/>
              </a:rPr>
              <a:t>BUSINESS</a:t>
            </a:r>
            <a:r>
              <a:rPr kumimoji="1" lang="zh-CN" altLang="en-US" sz="4000" b="1" dirty="0">
                <a:solidFill>
                  <a:schemeClr val="bg1"/>
                </a:solidFill>
                <a:latin typeface="+mj-lt"/>
                <a:cs typeface="Arial Black"/>
              </a:rPr>
              <a:t> </a:t>
            </a:r>
            <a:r>
              <a:rPr kumimoji="1" lang="en-US" altLang="zh-CN" sz="4000" b="1" dirty="0">
                <a:solidFill>
                  <a:schemeClr val="bg1"/>
                </a:solidFill>
                <a:latin typeface="+mj-lt"/>
                <a:cs typeface="Arial Black"/>
              </a:rPr>
              <a:t>PLAN</a:t>
            </a:r>
            <a:endParaRPr kumimoji="1" lang="zh-CN" altLang="en-US" sz="4000" b="1" dirty="0">
              <a:solidFill>
                <a:schemeClr val="bg1"/>
              </a:solidFill>
              <a:latin typeface="+mj-lt"/>
              <a:cs typeface="Arial Black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20640" y="3902820"/>
            <a:ext cx="2399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FFFF"/>
                </a:solidFill>
                <a:latin typeface="Calibri"/>
                <a:ea typeface="宋体"/>
                <a:cs typeface="Arial Black"/>
              </a:rPr>
              <a:t>PRESENTED</a:t>
            </a:r>
            <a:r>
              <a:rPr kumimoji="1" lang="zh-CN" altLang="en-US" sz="1600" dirty="0">
                <a:solidFill>
                  <a:srgbClr val="FFFFFF"/>
                </a:solidFill>
                <a:latin typeface="Calibri"/>
                <a:ea typeface="宋体"/>
                <a:cs typeface="Arial Black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Calibri"/>
                <a:ea typeface="宋体"/>
                <a:cs typeface="Arial Black"/>
              </a:rPr>
              <a:t>BY</a:t>
            </a:r>
            <a:r>
              <a:rPr kumimoji="1" lang="zh-CN" altLang="en-US" sz="1600" dirty="0">
                <a:solidFill>
                  <a:srgbClr val="FFFFFF"/>
                </a:solidFill>
                <a:latin typeface="Calibri"/>
                <a:ea typeface="宋体"/>
                <a:cs typeface="Arial Black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kumimoji="1" lang="en-US" altLang="zh-CN" sz="1600" dirty="0">
              <a:solidFill>
                <a:srgbClr val="FFFFFF"/>
              </a:solidFill>
              <a:latin typeface="Calibri"/>
              <a:ea typeface="宋体"/>
              <a:cs typeface="Arial Black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9888712" y="2907971"/>
            <a:ext cx="1099583" cy="646320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2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19" name="椭圆 18"/>
          <p:cNvSpPr/>
          <p:nvPr/>
        </p:nvSpPr>
        <p:spPr>
          <a:xfrm>
            <a:off x="1092704" y="584306"/>
            <a:ext cx="5273749" cy="527374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52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pic>
        <p:nvPicPr>
          <p:cNvPr id="20" name="图片 1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437" y="621686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6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4324701" y="3725782"/>
            <a:ext cx="3544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4000" b="1" dirty="0">
                <a:solidFill>
                  <a:srgbClr val="323232"/>
                </a:solidFill>
                <a:cs typeface="Arial Black"/>
              </a:rPr>
              <a:t>PART</a:t>
            </a:r>
            <a:r>
              <a:rPr kumimoji="1" lang="zh-CN" altLang="en-US" sz="4000" b="1" dirty="0">
                <a:solidFill>
                  <a:srgbClr val="323232"/>
                </a:solidFill>
                <a:cs typeface="Arial Black"/>
              </a:rPr>
              <a:t> </a:t>
            </a:r>
            <a:r>
              <a:rPr kumimoji="1" lang="en-US" altLang="zh-CN" sz="4000" b="1" dirty="0">
                <a:solidFill>
                  <a:srgbClr val="323232"/>
                </a:solidFill>
                <a:cs typeface="Arial Black"/>
              </a:rPr>
              <a:t>THREE</a:t>
            </a:r>
            <a:endParaRPr kumimoji="1" lang="zh-CN" altLang="en-US" sz="4000" b="1" dirty="0">
              <a:solidFill>
                <a:srgbClr val="323232"/>
              </a:solidFill>
              <a:cs typeface="Arial Black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766945" y="4333117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zh-CN" altLang="en-US" sz="4800" b="1" dirty="0">
                <a:solidFill>
                  <a:srgbClr val="323232"/>
                </a:solidFill>
                <a:latin typeface="Microsoft YaHei"/>
                <a:cs typeface="Microsoft YaHei"/>
              </a:rPr>
              <a:t>开发内容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927213" y="1196368"/>
            <a:ext cx="2339163" cy="2339160"/>
            <a:chOff x="3694814" y="897276"/>
            <a:chExt cx="1754372" cy="1754370"/>
          </a:xfrm>
        </p:grpSpPr>
        <p:sp>
          <p:nvSpPr>
            <p:cNvPr id="22" name="椭圆 21"/>
            <p:cNvSpPr/>
            <p:nvPr/>
          </p:nvSpPr>
          <p:spPr>
            <a:xfrm>
              <a:off x="3694814" y="897276"/>
              <a:ext cx="1754372" cy="17543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23" name="组 22"/>
            <p:cNvGrpSpPr/>
            <p:nvPr/>
          </p:nvGrpSpPr>
          <p:grpSpPr>
            <a:xfrm>
              <a:off x="4114986" y="1430748"/>
              <a:ext cx="915334" cy="685130"/>
              <a:chOff x="6018213" y="1143000"/>
              <a:chExt cx="530225" cy="396875"/>
            </a:xfrm>
            <a:solidFill>
              <a:schemeClr val="bg1"/>
            </a:solidFill>
          </p:grpSpPr>
          <p:sp>
            <p:nvSpPr>
              <p:cNvPr id="24" name="Freeform 149"/>
              <p:cNvSpPr>
                <a:spLocks/>
              </p:cNvSpPr>
              <p:nvPr/>
            </p:nvSpPr>
            <p:spPr bwMode="auto">
              <a:xfrm>
                <a:off x="6094413" y="131445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4"/>
                  </a:cxn>
                  <a:cxn ang="0">
                    <a:pos x="168" y="12"/>
                  </a:cxn>
                  <a:cxn ang="0">
                    <a:pos x="170" y="10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4"/>
                  </a:cxn>
                  <a:cxn ang="0">
                    <a:pos x="168" y="2"/>
                  </a:cxn>
                  <a:cxn ang="0">
                    <a:pos x="166" y="0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4"/>
                    </a:lnTo>
                    <a:lnTo>
                      <a:pt x="168" y="12"/>
                    </a:lnTo>
                    <a:lnTo>
                      <a:pt x="170" y="10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4"/>
                    </a:lnTo>
                    <a:lnTo>
                      <a:pt x="168" y="2"/>
                    </a:lnTo>
                    <a:lnTo>
                      <a:pt x="166" y="0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5" name="Freeform 150"/>
              <p:cNvSpPr>
                <a:spLocks/>
              </p:cNvSpPr>
              <p:nvPr/>
            </p:nvSpPr>
            <p:spPr bwMode="auto">
              <a:xfrm>
                <a:off x="6094413" y="138430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6"/>
                  </a:cxn>
                  <a:cxn ang="0">
                    <a:pos x="168" y="14"/>
                  </a:cxn>
                  <a:cxn ang="0">
                    <a:pos x="170" y="12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6"/>
                  </a:cxn>
                  <a:cxn ang="0">
                    <a:pos x="168" y="2"/>
                  </a:cxn>
                  <a:cxn ang="0">
                    <a:pos x="166" y="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6"/>
                    </a:lnTo>
                    <a:lnTo>
                      <a:pt x="168" y="14"/>
                    </a:lnTo>
                    <a:lnTo>
                      <a:pt x="170" y="12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6"/>
                    </a:lnTo>
                    <a:lnTo>
                      <a:pt x="168" y="2"/>
                    </a:lnTo>
                    <a:lnTo>
                      <a:pt x="166" y="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6" name="Freeform 151"/>
              <p:cNvSpPr>
                <a:spLocks noEditPoints="1"/>
              </p:cNvSpPr>
              <p:nvPr/>
            </p:nvSpPr>
            <p:spPr bwMode="auto">
              <a:xfrm>
                <a:off x="6018213" y="1219200"/>
                <a:ext cx="428625" cy="320675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0" y="14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2" y="176"/>
                  </a:cxn>
                  <a:cxn ang="0">
                    <a:pos x="178" y="176"/>
                  </a:cxn>
                  <a:cxn ang="0">
                    <a:pos x="204" y="196"/>
                  </a:cxn>
                  <a:cxn ang="0">
                    <a:pos x="208" y="198"/>
                  </a:cxn>
                  <a:cxn ang="0">
                    <a:pos x="208" y="198"/>
                  </a:cxn>
                  <a:cxn ang="0">
                    <a:pos x="218" y="202"/>
                  </a:cxn>
                  <a:cxn ang="0">
                    <a:pos x="224" y="202"/>
                  </a:cxn>
                  <a:cxn ang="0">
                    <a:pos x="228" y="198"/>
                  </a:cxn>
                  <a:cxn ang="0">
                    <a:pos x="230" y="186"/>
                  </a:cxn>
                  <a:cxn ang="0">
                    <a:pos x="250" y="176"/>
                  </a:cxn>
                  <a:cxn ang="0">
                    <a:pos x="258" y="176"/>
                  </a:cxn>
                  <a:cxn ang="0">
                    <a:pos x="270" y="164"/>
                  </a:cxn>
                  <a:cxn ang="0">
                    <a:pos x="270" y="136"/>
                  </a:cxn>
                  <a:cxn ang="0">
                    <a:pos x="270" y="22"/>
                  </a:cxn>
                  <a:cxn ang="0">
                    <a:pos x="270" y="14"/>
                  </a:cxn>
                  <a:cxn ang="0">
                    <a:pos x="258" y="2"/>
                  </a:cxn>
                  <a:cxn ang="0">
                    <a:pos x="250" y="0"/>
                  </a:cxn>
                  <a:cxn ang="0">
                    <a:pos x="254" y="156"/>
                  </a:cxn>
                  <a:cxn ang="0">
                    <a:pos x="250" y="160"/>
                  </a:cxn>
                  <a:cxn ang="0">
                    <a:pos x="220" y="160"/>
                  </a:cxn>
                  <a:cxn ang="0">
                    <a:pos x="214" y="164"/>
                  </a:cxn>
                  <a:cxn ang="0">
                    <a:pos x="212" y="166"/>
                  </a:cxn>
                  <a:cxn ang="0">
                    <a:pos x="214" y="184"/>
                  </a:cxn>
                  <a:cxn ang="0">
                    <a:pos x="186" y="162"/>
                  </a:cxn>
                  <a:cxn ang="0">
                    <a:pos x="20" y="160"/>
                  </a:cxn>
                  <a:cxn ang="0">
                    <a:pos x="16" y="160"/>
                  </a:cxn>
                  <a:cxn ang="0">
                    <a:pos x="16" y="22"/>
                  </a:cxn>
                  <a:cxn ang="0">
                    <a:pos x="16" y="18"/>
                  </a:cxn>
                  <a:cxn ang="0">
                    <a:pos x="250" y="16"/>
                  </a:cxn>
                  <a:cxn ang="0">
                    <a:pos x="254" y="18"/>
                  </a:cxn>
                  <a:cxn ang="0">
                    <a:pos x="254" y="156"/>
                  </a:cxn>
                </a:cxnLst>
                <a:rect l="0" t="0" r="r" b="b"/>
                <a:pathLst>
                  <a:path w="270" h="202">
                    <a:moveTo>
                      <a:pt x="250" y="0"/>
                    </a:moveTo>
                    <a:lnTo>
                      <a:pt x="96" y="0"/>
                    </a:lnTo>
                    <a:lnTo>
                      <a:pt x="8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6" y="170"/>
                    </a:lnTo>
                    <a:lnTo>
                      <a:pt x="12" y="176"/>
                    </a:lnTo>
                    <a:lnTo>
                      <a:pt x="20" y="176"/>
                    </a:lnTo>
                    <a:lnTo>
                      <a:pt x="178" y="176"/>
                    </a:lnTo>
                    <a:lnTo>
                      <a:pt x="204" y="196"/>
                    </a:lnTo>
                    <a:lnTo>
                      <a:pt x="204" y="196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12" y="202"/>
                    </a:lnTo>
                    <a:lnTo>
                      <a:pt x="218" y="202"/>
                    </a:lnTo>
                    <a:lnTo>
                      <a:pt x="218" y="202"/>
                    </a:lnTo>
                    <a:lnTo>
                      <a:pt x="224" y="202"/>
                    </a:lnTo>
                    <a:lnTo>
                      <a:pt x="224" y="202"/>
                    </a:lnTo>
                    <a:lnTo>
                      <a:pt x="228" y="198"/>
                    </a:lnTo>
                    <a:lnTo>
                      <a:pt x="230" y="192"/>
                    </a:lnTo>
                    <a:lnTo>
                      <a:pt x="230" y="186"/>
                    </a:lnTo>
                    <a:lnTo>
                      <a:pt x="230" y="176"/>
                    </a:lnTo>
                    <a:lnTo>
                      <a:pt x="250" y="176"/>
                    </a:lnTo>
                    <a:lnTo>
                      <a:pt x="250" y="176"/>
                    </a:lnTo>
                    <a:lnTo>
                      <a:pt x="258" y="176"/>
                    </a:lnTo>
                    <a:lnTo>
                      <a:pt x="264" y="170"/>
                    </a:lnTo>
                    <a:lnTo>
                      <a:pt x="270" y="164"/>
                    </a:lnTo>
                    <a:lnTo>
                      <a:pt x="270" y="156"/>
                    </a:lnTo>
                    <a:lnTo>
                      <a:pt x="270" y="136"/>
                    </a:lnTo>
                    <a:lnTo>
                      <a:pt x="270" y="120"/>
                    </a:lnTo>
                    <a:lnTo>
                      <a:pt x="270" y="22"/>
                    </a:lnTo>
                    <a:lnTo>
                      <a:pt x="270" y="22"/>
                    </a:lnTo>
                    <a:lnTo>
                      <a:pt x="270" y="14"/>
                    </a:lnTo>
                    <a:lnTo>
                      <a:pt x="264" y="6"/>
                    </a:lnTo>
                    <a:lnTo>
                      <a:pt x="258" y="2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  <a:moveTo>
                      <a:pt x="254" y="156"/>
                    </a:moveTo>
                    <a:lnTo>
                      <a:pt x="254" y="156"/>
                    </a:lnTo>
                    <a:lnTo>
                      <a:pt x="254" y="160"/>
                    </a:lnTo>
                    <a:lnTo>
                      <a:pt x="250" y="160"/>
                    </a:lnTo>
                    <a:lnTo>
                      <a:pt x="220" y="160"/>
                    </a:lnTo>
                    <a:lnTo>
                      <a:pt x="220" y="160"/>
                    </a:lnTo>
                    <a:lnTo>
                      <a:pt x="218" y="162"/>
                    </a:lnTo>
                    <a:lnTo>
                      <a:pt x="214" y="164"/>
                    </a:lnTo>
                    <a:lnTo>
                      <a:pt x="214" y="164"/>
                    </a:lnTo>
                    <a:lnTo>
                      <a:pt x="212" y="166"/>
                    </a:lnTo>
                    <a:lnTo>
                      <a:pt x="212" y="170"/>
                    </a:lnTo>
                    <a:lnTo>
                      <a:pt x="214" y="184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2" y="160"/>
                    </a:lnTo>
                    <a:lnTo>
                      <a:pt x="20" y="160"/>
                    </a:lnTo>
                    <a:lnTo>
                      <a:pt x="20" y="160"/>
                    </a:lnTo>
                    <a:lnTo>
                      <a:pt x="16" y="160"/>
                    </a:lnTo>
                    <a:lnTo>
                      <a:pt x="16" y="156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50" y="16"/>
                    </a:lnTo>
                    <a:lnTo>
                      <a:pt x="250" y="16"/>
                    </a:lnTo>
                    <a:lnTo>
                      <a:pt x="254" y="18"/>
                    </a:lnTo>
                    <a:lnTo>
                      <a:pt x="254" y="22"/>
                    </a:lnTo>
                    <a:lnTo>
                      <a:pt x="254" y="15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7" name="Freeform 152"/>
              <p:cNvSpPr>
                <a:spLocks/>
              </p:cNvSpPr>
              <p:nvPr/>
            </p:nvSpPr>
            <p:spPr bwMode="auto">
              <a:xfrm>
                <a:off x="6135688" y="1143000"/>
                <a:ext cx="412750" cy="298450"/>
              </a:xfrm>
              <a:custGeom>
                <a:avLst/>
                <a:gdLst/>
                <a:ahLst/>
                <a:cxnLst>
                  <a:cxn ang="0">
                    <a:pos x="238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4" y="0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2"/>
                  </a:cxn>
                  <a:cxn ang="0">
                    <a:pos x="0" y="38"/>
                  </a:cxn>
                  <a:cxn ang="0">
                    <a:pos x="16" y="38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18" y="18"/>
                  </a:cxn>
                  <a:cxn ang="0">
                    <a:pos x="24" y="16"/>
                  </a:cxn>
                  <a:cxn ang="0">
                    <a:pos x="238" y="16"/>
                  </a:cxn>
                  <a:cxn ang="0">
                    <a:pos x="238" y="16"/>
                  </a:cxn>
                  <a:cxn ang="0">
                    <a:pos x="242" y="18"/>
                  </a:cxn>
                  <a:cxn ang="0">
                    <a:pos x="244" y="22"/>
                  </a:cxn>
                  <a:cxn ang="0">
                    <a:pos x="244" y="166"/>
                  </a:cxn>
                  <a:cxn ang="0">
                    <a:pos x="244" y="166"/>
                  </a:cxn>
                  <a:cxn ang="0">
                    <a:pos x="242" y="170"/>
                  </a:cxn>
                  <a:cxn ang="0">
                    <a:pos x="238" y="172"/>
                  </a:cxn>
                  <a:cxn ang="0">
                    <a:pos x="208" y="172"/>
                  </a:cxn>
                  <a:cxn ang="0">
                    <a:pos x="208" y="188"/>
                  </a:cxn>
                  <a:cxn ang="0">
                    <a:pos x="238" y="188"/>
                  </a:cxn>
                  <a:cxn ang="0">
                    <a:pos x="238" y="188"/>
                  </a:cxn>
                  <a:cxn ang="0">
                    <a:pos x="246" y="188"/>
                  </a:cxn>
                  <a:cxn ang="0">
                    <a:pos x="254" y="182"/>
                  </a:cxn>
                  <a:cxn ang="0">
                    <a:pos x="260" y="176"/>
                  </a:cxn>
                  <a:cxn ang="0">
                    <a:pos x="260" y="166"/>
                  </a:cxn>
                  <a:cxn ang="0">
                    <a:pos x="260" y="22"/>
                  </a:cxn>
                  <a:cxn ang="0">
                    <a:pos x="260" y="22"/>
                  </a:cxn>
                  <a:cxn ang="0">
                    <a:pos x="260" y="12"/>
                  </a:cxn>
                  <a:cxn ang="0">
                    <a:pos x="254" y="6"/>
                  </a:cxn>
                  <a:cxn ang="0">
                    <a:pos x="246" y="0"/>
                  </a:cxn>
                  <a:cxn ang="0">
                    <a:pos x="238" y="0"/>
                  </a:cxn>
                  <a:cxn ang="0">
                    <a:pos x="238" y="0"/>
                  </a:cxn>
                </a:cxnLst>
                <a:rect l="0" t="0" r="r" b="b"/>
                <a:pathLst>
                  <a:path w="260" h="188">
                    <a:moveTo>
                      <a:pt x="238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2"/>
                    </a:lnTo>
                    <a:lnTo>
                      <a:pt x="0" y="38"/>
                    </a:lnTo>
                    <a:lnTo>
                      <a:pt x="16" y="38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18"/>
                    </a:lnTo>
                    <a:lnTo>
                      <a:pt x="24" y="16"/>
                    </a:lnTo>
                    <a:lnTo>
                      <a:pt x="238" y="16"/>
                    </a:lnTo>
                    <a:lnTo>
                      <a:pt x="238" y="16"/>
                    </a:lnTo>
                    <a:lnTo>
                      <a:pt x="242" y="18"/>
                    </a:lnTo>
                    <a:lnTo>
                      <a:pt x="244" y="22"/>
                    </a:lnTo>
                    <a:lnTo>
                      <a:pt x="244" y="166"/>
                    </a:lnTo>
                    <a:lnTo>
                      <a:pt x="244" y="166"/>
                    </a:lnTo>
                    <a:lnTo>
                      <a:pt x="242" y="170"/>
                    </a:lnTo>
                    <a:lnTo>
                      <a:pt x="238" y="172"/>
                    </a:lnTo>
                    <a:lnTo>
                      <a:pt x="208" y="172"/>
                    </a:lnTo>
                    <a:lnTo>
                      <a:pt x="208" y="188"/>
                    </a:lnTo>
                    <a:lnTo>
                      <a:pt x="238" y="188"/>
                    </a:lnTo>
                    <a:lnTo>
                      <a:pt x="238" y="188"/>
                    </a:lnTo>
                    <a:lnTo>
                      <a:pt x="246" y="188"/>
                    </a:lnTo>
                    <a:lnTo>
                      <a:pt x="254" y="182"/>
                    </a:lnTo>
                    <a:lnTo>
                      <a:pt x="260" y="176"/>
                    </a:lnTo>
                    <a:lnTo>
                      <a:pt x="260" y="166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0" y="12"/>
                    </a:lnTo>
                    <a:lnTo>
                      <a:pt x="254" y="6"/>
                    </a:lnTo>
                    <a:lnTo>
                      <a:pt x="246" y="0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pic>
        <p:nvPicPr>
          <p:cNvPr id="11" name="图片 1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437" y="621686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3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7162" y="261777"/>
            <a:ext cx="2887473" cy="150834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75439" y="1859513"/>
            <a:ext cx="2887473" cy="150834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97162" y="1859514"/>
            <a:ext cx="2887473" cy="1508340"/>
            <a:chOff x="147275" y="1394635"/>
            <a:chExt cx="2165605" cy="1131255"/>
          </a:xfrm>
        </p:grpSpPr>
        <p:sp>
          <p:nvSpPr>
            <p:cNvPr id="4" name="矩形 3"/>
            <p:cNvSpPr/>
            <p:nvPr/>
          </p:nvSpPr>
          <p:spPr>
            <a:xfrm>
              <a:off x="147275" y="1394635"/>
              <a:ext cx="2165605" cy="11312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 flipH="1">
              <a:off x="728428" y="1498584"/>
              <a:ext cx="9950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FFFFFF"/>
                  </a:solidFill>
                  <a:latin typeface="Calibri"/>
                  <a:ea typeface="宋体"/>
                  <a:cs typeface="Arial Black"/>
                </a:rPr>
                <a:t>OUR</a:t>
              </a:r>
              <a:r>
                <a:rPr kumimoji="1" lang="zh-CN" altLang="en-US" sz="1600" dirty="0">
                  <a:solidFill>
                    <a:srgbClr val="FFFFFF"/>
                  </a:solidFill>
                  <a:latin typeface="Calibri"/>
                  <a:ea typeface="宋体"/>
                  <a:cs typeface="Arial Black"/>
                </a:rPr>
                <a:t> </a:t>
              </a:r>
              <a:r>
                <a:rPr kumimoji="1" lang="en-US" altLang="zh-CN" sz="1600" dirty="0">
                  <a:solidFill>
                    <a:srgbClr val="FFFFFF"/>
                  </a:solidFill>
                  <a:latin typeface="Calibri"/>
                  <a:ea typeface="宋体"/>
                  <a:cs typeface="Arial Black"/>
                </a:rPr>
                <a:t>OBJECTS</a:t>
              </a:r>
              <a:endParaRPr kumimoji="1" lang="zh-CN" altLang="en-US" sz="1600" dirty="0">
                <a:solidFill>
                  <a:srgbClr val="FFFFFF"/>
                </a:solidFill>
                <a:latin typeface="Calibri"/>
                <a:ea typeface="宋体"/>
                <a:cs typeface="Arial Black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 flipH="1">
              <a:off x="261063" y="1711336"/>
              <a:ext cx="1929806" cy="592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点击此处添加文本信息。建议正文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10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号字，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1.3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倍字间距。</a:t>
              </a:r>
            </a:p>
            <a:p>
              <a:endParaRPr kumimoji="1" lang="zh-CN" altLang="en-US" sz="1067" dirty="0">
                <a:solidFill>
                  <a:srgbClr val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175439" y="261778"/>
            <a:ext cx="2887473" cy="1508340"/>
            <a:chOff x="2380983" y="196333"/>
            <a:chExt cx="2165605" cy="1131255"/>
          </a:xfrm>
        </p:grpSpPr>
        <p:sp>
          <p:nvSpPr>
            <p:cNvPr id="7" name="矩形 6"/>
            <p:cNvSpPr/>
            <p:nvPr/>
          </p:nvSpPr>
          <p:spPr>
            <a:xfrm>
              <a:off x="2380983" y="196333"/>
              <a:ext cx="2165605" cy="11312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 flipH="1">
              <a:off x="2962136" y="300282"/>
              <a:ext cx="9950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FFFFFF"/>
                  </a:solidFill>
                  <a:latin typeface="Calibri"/>
                  <a:ea typeface="宋体"/>
                  <a:cs typeface="Arial Black"/>
                </a:rPr>
                <a:t>OUR</a:t>
              </a:r>
              <a:r>
                <a:rPr kumimoji="1" lang="zh-CN" altLang="en-US" sz="1600" dirty="0">
                  <a:solidFill>
                    <a:srgbClr val="FFFFFF"/>
                  </a:solidFill>
                  <a:latin typeface="Calibri"/>
                  <a:ea typeface="宋体"/>
                  <a:cs typeface="Arial Black"/>
                </a:rPr>
                <a:t> </a:t>
              </a:r>
              <a:r>
                <a:rPr kumimoji="1" lang="en-US" altLang="zh-CN" sz="1600" dirty="0">
                  <a:solidFill>
                    <a:srgbClr val="FFFFFF"/>
                  </a:solidFill>
                  <a:latin typeface="Calibri"/>
                  <a:ea typeface="宋体"/>
                  <a:cs typeface="Arial Black"/>
                </a:rPr>
                <a:t>OBJECTS</a:t>
              </a:r>
              <a:endParaRPr kumimoji="1" lang="zh-CN" altLang="en-US" sz="1600" dirty="0">
                <a:solidFill>
                  <a:srgbClr val="FFFFFF"/>
                </a:solidFill>
                <a:latin typeface="Calibri"/>
                <a:ea typeface="宋体"/>
                <a:cs typeface="Arial Black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 flipH="1">
              <a:off x="2494771" y="513034"/>
              <a:ext cx="1929806" cy="592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点击此处添加文本信息。建议正文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10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号字，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1.3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倍字间距。</a:t>
              </a:r>
            </a:p>
            <a:p>
              <a:endParaRPr kumimoji="1" lang="zh-CN" altLang="en-US" sz="1067" dirty="0">
                <a:solidFill>
                  <a:srgbClr val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6163191" y="261777"/>
            <a:ext cx="2887473" cy="150834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41468" y="1859513"/>
            <a:ext cx="2887473" cy="150834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6163191" y="1859514"/>
            <a:ext cx="2887473" cy="1508339"/>
            <a:chOff x="175497" y="1532197"/>
            <a:chExt cx="2490719" cy="1301084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75497" y="1532197"/>
              <a:ext cx="2490719" cy="130108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 flipH="1">
              <a:off x="843896" y="1651751"/>
              <a:ext cx="1144467" cy="29203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FFFFFF"/>
                  </a:solidFill>
                  <a:latin typeface="Calibri"/>
                  <a:ea typeface="宋体"/>
                  <a:cs typeface="Arial Black"/>
                </a:rPr>
                <a:t>OUR</a:t>
              </a:r>
              <a:r>
                <a:rPr kumimoji="1" lang="zh-CN" altLang="en-US" sz="1600" dirty="0">
                  <a:solidFill>
                    <a:srgbClr val="FFFFFF"/>
                  </a:solidFill>
                  <a:latin typeface="Calibri"/>
                  <a:ea typeface="宋体"/>
                  <a:cs typeface="Arial Black"/>
                </a:rPr>
                <a:t> </a:t>
              </a:r>
              <a:r>
                <a:rPr kumimoji="1" lang="en-US" altLang="zh-CN" sz="1600" dirty="0">
                  <a:solidFill>
                    <a:srgbClr val="FFFFFF"/>
                  </a:solidFill>
                  <a:latin typeface="Calibri"/>
                  <a:ea typeface="宋体"/>
                  <a:cs typeface="Arial Black"/>
                </a:rPr>
                <a:t>OBJECTS</a:t>
              </a:r>
              <a:endParaRPr kumimoji="1" lang="zh-CN" altLang="en-US" sz="1600" dirty="0">
                <a:solidFill>
                  <a:srgbClr val="FFFFFF"/>
                </a:solidFill>
                <a:latin typeface="Calibri"/>
                <a:ea typeface="宋体"/>
                <a:cs typeface="Arial Black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 flipH="1">
              <a:off x="306368" y="1896443"/>
              <a:ext cx="2219520" cy="6813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点击此处添加文本信息。建议正文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10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号字，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1.3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倍字间距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。</a:t>
              </a:r>
            </a:p>
            <a:p>
              <a:endParaRPr kumimoji="1" lang="zh-CN" altLang="en-US" sz="1067" dirty="0">
                <a:solidFill>
                  <a:srgbClr val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9141468" y="261777"/>
            <a:ext cx="2887473" cy="1508339"/>
            <a:chOff x="327897" y="1684597"/>
            <a:chExt cx="2490719" cy="1301084"/>
          </a:xfrm>
          <a:solidFill>
            <a:schemeClr val="accent4"/>
          </a:solidFill>
        </p:grpSpPr>
        <p:sp>
          <p:nvSpPr>
            <p:cNvPr id="17" name="矩形 16"/>
            <p:cNvSpPr/>
            <p:nvPr/>
          </p:nvSpPr>
          <p:spPr>
            <a:xfrm>
              <a:off x="327897" y="1684597"/>
              <a:ext cx="2490719" cy="130108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 flipH="1">
              <a:off x="996296" y="1804151"/>
              <a:ext cx="1144467" cy="29203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FFFFFF"/>
                  </a:solidFill>
                  <a:latin typeface="Calibri"/>
                  <a:ea typeface="宋体"/>
                  <a:cs typeface="Arial Black"/>
                </a:rPr>
                <a:t>OUR</a:t>
              </a:r>
              <a:r>
                <a:rPr kumimoji="1" lang="zh-CN" altLang="en-US" sz="1600" dirty="0">
                  <a:solidFill>
                    <a:srgbClr val="FFFFFF"/>
                  </a:solidFill>
                  <a:latin typeface="Calibri"/>
                  <a:ea typeface="宋体"/>
                  <a:cs typeface="Arial Black"/>
                </a:rPr>
                <a:t> </a:t>
              </a:r>
              <a:r>
                <a:rPr kumimoji="1" lang="en-US" altLang="zh-CN" sz="1600" dirty="0">
                  <a:solidFill>
                    <a:srgbClr val="FFFFFF"/>
                  </a:solidFill>
                  <a:latin typeface="Calibri"/>
                  <a:ea typeface="宋体"/>
                  <a:cs typeface="Arial Black"/>
                </a:rPr>
                <a:t>OBJECTS</a:t>
              </a:r>
              <a:endParaRPr kumimoji="1" lang="zh-CN" altLang="en-US" sz="1600" dirty="0">
                <a:solidFill>
                  <a:srgbClr val="FFFFFF"/>
                </a:solidFill>
                <a:latin typeface="Calibri"/>
                <a:ea typeface="宋体"/>
                <a:cs typeface="Arial Black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 flipH="1">
              <a:off x="458768" y="2048843"/>
              <a:ext cx="2219520" cy="6813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点击此处添加文本信息。建议正文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10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号字，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1.3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倍字间距。</a:t>
              </a:r>
            </a:p>
            <a:p>
              <a:endParaRPr kumimoji="1" lang="zh-CN" altLang="en-US" sz="1067" dirty="0">
                <a:solidFill>
                  <a:srgbClr val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187540" y="3456534"/>
            <a:ext cx="2887473" cy="150834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65818" y="5054270"/>
            <a:ext cx="2887473" cy="150834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87540" y="5054270"/>
            <a:ext cx="2887473" cy="1508340"/>
            <a:chOff x="140059" y="3790702"/>
            <a:chExt cx="2165605" cy="1131255"/>
          </a:xfrm>
        </p:grpSpPr>
        <p:sp>
          <p:nvSpPr>
            <p:cNvPr id="22" name="矩形 21"/>
            <p:cNvSpPr/>
            <p:nvPr/>
          </p:nvSpPr>
          <p:spPr>
            <a:xfrm>
              <a:off x="140059" y="3790702"/>
              <a:ext cx="2165605" cy="11312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 flipH="1">
              <a:off x="721211" y="3894650"/>
              <a:ext cx="9950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FFFFFF"/>
                  </a:solidFill>
                  <a:latin typeface="Calibri"/>
                  <a:ea typeface="宋体"/>
                  <a:cs typeface="Arial Black"/>
                </a:rPr>
                <a:t>OUR</a:t>
              </a:r>
              <a:r>
                <a:rPr kumimoji="1" lang="zh-CN" altLang="en-US" sz="1600" dirty="0">
                  <a:solidFill>
                    <a:srgbClr val="FFFFFF"/>
                  </a:solidFill>
                  <a:latin typeface="Calibri"/>
                  <a:ea typeface="宋体"/>
                  <a:cs typeface="Arial Black"/>
                </a:rPr>
                <a:t> </a:t>
              </a:r>
              <a:r>
                <a:rPr kumimoji="1" lang="en-US" altLang="zh-CN" sz="1600" dirty="0">
                  <a:solidFill>
                    <a:srgbClr val="FFFFFF"/>
                  </a:solidFill>
                  <a:latin typeface="Calibri"/>
                  <a:ea typeface="宋体"/>
                  <a:cs typeface="Arial Black"/>
                </a:rPr>
                <a:t>OBJECTS</a:t>
              </a:r>
              <a:endParaRPr kumimoji="1" lang="zh-CN" altLang="en-US" sz="1600" dirty="0">
                <a:solidFill>
                  <a:srgbClr val="FFFFFF"/>
                </a:solidFill>
                <a:latin typeface="Calibri"/>
                <a:ea typeface="宋体"/>
                <a:cs typeface="Arial Black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 flipH="1">
              <a:off x="253847" y="4107402"/>
              <a:ext cx="1929806" cy="592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点击此处添加文本信息。建议正文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10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号字，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1.3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倍字间距。</a:t>
              </a:r>
            </a:p>
            <a:p>
              <a:endParaRPr kumimoji="1" lang="zh-CN" altLang="en-US" sz="1067" dirty="0">
                <a:solidFill>
                  <a:srgbClr val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165818" y="3456533"/>
            <a:ext cx="2887473" cy="1508340"/>
            <a:chOff x="2373767" y="2592400"/>
            <a:chExt cx="2165605" cy="1131255"/>
          </a:xfrm>
        </p:grpSpPr>
        <p:sp>
          <p:nvSpPr>
            <p:cNvPr id="25" name="矩形 24"/>
            <p:cNvSpPr/>
            <p:nvPr/>
          </p:nvSpPr>
          <p:spPr>
            <a:xfrm>
              <a:off x="2373767" y="2592400"/>
              <a:ext cx="2165605" cy="11312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 flipH="1">
              <a:off x="2954919" y="2696348"/>
              <a:ext cx="9950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FFFFFF"/>
                  </a:solidFill>
                  <a:latin typeface="Calibri"/>
                  <a:ea typeface="宋体"/>
                  <a:cs typeface="Arial Black"/>
                </a:rPr>
                <a:t>OUR</a:t>
              </a:r>
              <a:r>
                <a:rPr kumimoji="1" lang="zh-CN" altLang="en-US" sz="1600" dirty="0">
                  <a:solidFill>
                    <a:srgbClr val="FFFFFF"/>
                  </a:solidFill>
                  <a:latin typeface="Calibri"/>
                  <a:ea typeface="宋体"/>
                  <a:cs typeface="Arial Black"/>
                </a:rPr>
                <a:t> </a:t>
              </a:r>
              <a:r>
                <a:rPr kumimoji="1" lang="en-US" altLang="zh-CN" sz="1600" dirty="0">
                  <a:solidFill>
                    <a:srgbClr val="FFFFFF"/>
                  </a:solidFill>
                  <a:latin typeface="Calibri"/>
                  <a:ea typeface="宋体"/>
                  <a:cs typeface="Arial Black"/>
                </a:rPr>
                <a:t>OBJECTS</a:t>
              </a:r>
              <a:endParaRPr kumimoji="1" lang="zh-CN" altLang="en-US" sz="1600" dirty="0">
                <a:solidFill>
                  <a:srgbClr val="FFFFFF"/>
                </a:solidFill>
                <a:latin typeface="Calibri"/>
                <a:ea typeface="宋体"/>
                <a:cs typeface="Arial Black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 flipH="1">
              <a:off x="2487555" y="2909100"/>
              <a:ext cx="1929806" cy="4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点击此处添加文本信息。建议正文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10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号字，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1.3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倍字间距。</a:t>
              </a:r>
            </a:p>
          </p:txBody>
        </p:sp>
      </p:grpSp>
      <p:sp>
        <p:nvSpPr>
          <p:cNvPr id="28" name="矩形 27"/>
          <p:cNvSpPr/>
          <p:nvPr/>
        </p:nvSpPr>
        <p:spPr>
          <a:xfrm>
            <a:off x="6153570" y="3456534"/>
            <a:ext cx="2887473" cy="150834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131847" y="5054270"/>
            <a:ext cx="2887473" cy="150834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153570" y="5054270"/>
            <a:ext cx="2887473" cy="1508340"/>
            <a:chOff x="4614581" y="3790702"/>
            <a:chExt cx="2165605" cy="1131255"/>
          </a:xfrm>
        </p:grpSpPr>
        <p:sp>
          <p:nvSpPr>
            <p:cNvPr id="30" name="矩形 29"/>
            <p:cNvSpPr/>
            <p:nvPr/>
          </p:nvSpPr>
          <p:spPr>
            <a:xfrm>
              <a:off x="4614581" y="3790702"/>
              <a:ext cx="2165605" cy="11312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 flipH="1">
              <a:off x="5195733" y="3894650"/>
              <a:ext cx="9950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FFFFFF"/>
                  </a:solidFill>
                  <a:latin typeface="Calibri"/>
                  <a:ea typeface="宋体"/>
                  <a:cs typeface="Arial Black"/>
                </a:rPr>
                <a:t>OUR</a:t>
              </a:r>
              <a:r>
                <a:rPr kumimoji="1" lang="zh-CN" altLang="en-US" sz="1600" dirty="0">
                  <a:solidFill>
                    <a:srgbClr val="FFFFFF"/>
                  </a:solidFill>
                  <a:latin typeface="Calibri"/>
                  <a:ea typeface="宋体"/>
                  <a:cs typeface="Arial Black"/>
                </a:rPr>
                <a:t> </a:t>
              </a:r>
              <a:r>
                <a:rPr kumimoji="1" lang="en-US" altLang="zh-CN" sz="1600" dirty="0">
                  <a:solidFill>
                    <a:srgbClr val="FFFFFF"/>
                  </a:solidFill>
                  <a:latin typeface="Calibri"/>
                  <a:ea typeface="宋体"/>
                  <a:cs typeface="Arial Black"/>
                </a:rPr>
                <a:t>OBJECTS</a:t>
              </a:r>
              <a:endParaRPr kumimoji="1" lang="zh-CN" altLang="en-US" sz="1600" dirty="0">
                <a:solidFill>
                  <a:srgbClr val="FFFFFF"/>
                </a:solidFill>
                <a:latin typeface="Calibri"/>
                <a:ea typeface="宋体"/>
                <a:cs typeface="Arial Black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4728369" y="4107402"/>
              <a:ext cx="1929806" cy="592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点击此处添加文本信息。建议正文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10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号字，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1.3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倍字间距。</a:t>
              </a:r>
            </a:p>
            <a:p>
              <a:endParaRPr kumimoji="1" lang="zh-CN" altLang="en-US" sz="1067" dirty="0">
                <a:solidFill>
                  <a:srgbClr val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131847" y="3456534"/>
            <a:ext cx="2887473" cy="1508340"/>
            <a:chOff x="6848289" y="2592400"/>
            <a:chExt cx="2165605" cy="1131255"/>
          </a:xfrm>
        </p:grpSpPr>
        <p:sp>
          <p:nvSpPr>
            <p:cNvPr id="33" name="矩形 32"/>
            <p:cNvSpPr/>
            <p:nvPr/>
          </p:nvSpPr>
          <p:spPr>
            <a:xfrm>
              <a:off x="6848289" y="2592400"/>
              <a:ext cx="2165605" cy="11312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 flipH="1">
              <a:off x="7429441" y="2696348"/>
              <a:ext cx="9950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FFFFFF"/>
                  </a:solidFill>
                  <a:latin typeface="Calibri"/>
                  <a:ea typeface="宋体"/>
                  <a:cs typeface="Arial Black"/>
                </a:rPr>
                <a:t>OUR</a:t>
              </a:r>
              <a:r>
                <a:rPr kumimoji="1" lang="zh-CN" altLang="en-US" sz="1600" dirty="0">
                  <a:solidFill>
                    <a:srgbClr val="FFFFFF"/>
                  </a:solidFill>
                  <a:latin typeface="Calibri"/>
                  <a:ea typeface="宋体"/>
                  <a:cs typeface="Arial Black"/>
                </a:rPr>
                <a:t> </a:t>
              </a:r>
              <a:r>
                <a:rPr kumimoji="1" lang="en-US" altLang="zh-CN" sz="1600" dirty="0">
                  <a:solidFill>
                    <a:srgbClr val="FFFFFF"/>
                  </a:solidFill>
                  <a:latin typeface="Calibri"/>
                  <a:ea typeface="宋体"/>
                  <a:cs typeface="Arial Black"/>
                </a:rPr>
                <a:t>OBJECTS</a:t>
              </a:r>
              <a:endParaRPr kumimoji="1" lang="zh-CN" altLang="en-US" sz="1600" dirty="0">
                <a:solidFill>
                  <a:srgbClr val="FFFFFF"/>
                </a:solidFill>
                <a:latin typeface="Calibri"/>
                <a:ea typeface="宋体"/>
                <a:cs typeface="Arial Black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 flipH="1">
              <a:off x="6962077" y="2909100"/>
              <a:ext cx="1929806" cy="592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点击此处添加文本信息。建议正文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10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号字，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1.3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倍字间距。</a:t>
              </a:r>
            </a:p>
            <a:p>
              <a:endParaRPr kumimoji="1" lang="zh-CN" altLang="en-US" sz="1067" dirty="0">
                <a:solidFill>
                  <a:srgbClr val="FFFFFF"/>
                </a:solidFill>
                <a:latin typeface="Calibri"/>
                <a:ea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046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 dirty="0" smtClean="0"/>
              <a:t>YOUR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TEXT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HERE</a:t>
            </a:r>
            <a:endParaRPr kumimoji="1"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点击此处添加文本信息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/>
        </p:nvCxnSpPr>
        <p:spPr>
          <a:xfrm>
            <a:off x="794" y="3108371"/>
            <a:ext cx="12192000" cy="0"/>
          </a:xfrm>
          <a:prstGeom prst="line">
            <a:avLst/>
          </a:prstGeom>
          <a:ln w="12700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096794" y="4530981"/>
            <a:ext cx="0" cy="1684612"/>
          </a:xfrm>
          <a:prstGeom prst="line">
            <a:avLst/>
          </a:prstGeom>
          <a:ln w="12700" cmpd="sng">
            <a:solidFill>
              <a:srgbClr val="FFFFFF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571409" y="4828693"/>
            <a:ext cx="3675395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946786" y="4828693"/>
            <a:ext cx="3675395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898141" y="2050108"/>
            <a:ext cx="1918424" cy="1918424"/>
            <a:chOff x="2173010" y="1537581"/>
            <a:chExt cx="1438818" cy="1438818"/>
          </a:xfrm>
        </p:grpSpPr>
        <p:sp>
          <p:nvSpPr>
            <p:cNvPr id="4" name="椭圆 3"/>
            <p:cNvSpPr/>
            <p:nvPr/>
          </p:nvSpPr>
          <p:spPr>
            <a:xfrm>
              <a:off x="2173010" y="1537581"/>
              <a:ext cx="1438818" cy="14388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20" name="组 19"/>
            <p:cNvGrpSpPr/>
            <p:nvPr/>
          </p:nvGrpSpPr>
          <p:grpSpPr>
            <a:xfrm>
              <a:off x="2480076" y="2014620"/>
              <a:ext cx="824687" cy="484740"/>
              <a:chOff x="3902075" y="4498975"/>
              <a:chExt cx="831850" cy="488950"/>
            </a:xfrm>
            <a:solidFill>
              <a:schemeClr val="bg1"/>
            </a:solidFill>
          </p:grpSpPr>
          <p:sp>
            <p:nvSpPr>
              <p:cNvPr id="27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8" name="Freeform 231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9" name="Freeform 232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0" name="Freeform 233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1" name="Freeform 234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2" name="Freeform 235"/>
              <p:cNvSpPr>
                <a:spLocks/>
              </p:cNvSpPr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3" name="Freeform 236"/>
              <p:cNvSpPr>
                <a:spLocks/>
              </p:cNvSpPr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sp>
        <p:nvSpPr>
          <p:cNvPr id="34" name="椭圆 33"/>
          <p:cNvSpPr/>
          <p:nvPr/>
        </p:nvSpPr>
        <p:spPr>
          <a:xfrm>
            <a:off x="606195" y="2050108"/>
            <a:ext cx="1918424" cy="191842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5" name="椭圆 34"/>
          <p:cNvSpPr/>
          <p:nvPr/>
        </p:nvSpPr>
        <p:spPr>
          <a:xfrm>
            <a:off x="5185891" y="2050108"/>
            <a:ext cx="1918424" cy="191842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6" name="椭圆 35"/>
          <p:cNvSpPr/>
          <p:nvPr/>
        </p:nvSpPr>
        <p:spPr>
          <a:xfrm>
            <a:off x="7473642" y="2050108"/>
            <a:ext cx="1918424" cy="191842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7" name="椭圆 36"/>
          <p:cNvSpPr/>
          <p:nvPr/>
        </p:nvSpPr>
        <p:spPr>
          <a:xfrm>
            <a:off x="9797534" y="2050108"/>
            <a:ext cx="1918424" cy="191842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pic>
        <p:nvPicPr>
          <p:cNvPr id="22" name="图片 2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437" y="621686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3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7609" y="343931"/>
            <a:ext cx="2717003" cy="137373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30054" y="1799081"/>
            <a:ext cx="2717003" cy="137373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27609" y="1799080"/>
            <a:ext cx="2717003" cy="1373732"/>
            <a:chOff x="395111" y="1349310"/>
            <a:chExt cx="2037752" cy="1030299"/>
          </a:xfrm>
        </p:grpSpPr>
        <p:sp>
          <p:nvSpPr>
            <p:cNvPr id="4" name="矩形 3"/>
            <p:cNvSpPr/>
            <p:nvPr/>
          </p:nvSpPr>
          <p:spPr>
            <a:xfrm>
              <a:off x="395111" y="1349310"/>
              <a:ext cx="2037752" cy="1030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 flipH="1">
              <a:off x="794445" y="1443981"/>
              <a:ext cx="123134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kumimoji="1" lang="en-US" altLang="zh-CN" sz="1600" dirty="0">
                  <a:solidFill>
                    <a:srgbClr val="FFFFFF"/>
                  </a:solidFill>
                  <a:cs typeface="Arial Black"/>
                </a:rPr>
                <a:t>OUR</a:t>
              </a:r>
              <a:r>
                <a:rPr kumimoji="1" lang="zh-CN" altLang="en-US" sz="1600" dirty="0">
                  <a:solidFill>
                    <a:srgbClr val="FFFFFF"/>
                  </a:solidFill>
                  <a:cs typeface="Arial Black"/>
                </a:rPr>
                <a:t> </a:t>
              </a:r>
              <a:r>
                <a:rPr kumimoji="1" lang="en-US" altLang="zh-CN" sz="1600" dirty="0">
                  <a:solidFill>
                    <a:srgbClr val="FFFFFF"/>
                  </a:solidFill>
                  <a:cs typeface="Arial Black"/>
                </a:rPr>
                <a:t>OBJECTS</a:t>
              </a:r>
              <a:endParaRPr kumimoji="1" lang="zh-CN" altLang="en-US" sz="1600" dirty="0">
                <a:solidFill>
                  <a:srgbClr val="FFFFFF"/>
                </a:solidFill>
                <a:cs typeface="Arial Black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 flipH="1">
              <a:off x="502182" y="1637747"/>
              <a:ext cx="1815875" cy="592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点击此处添加文本信息。建议正文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10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号字，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1.3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倍字间距。</a:t>
              </a:r>
            </a:p>
            <a:p>
              <a:endParaRPr kumimoji="1" lang="zh-CN" altLang="en-US" sz="1067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330054" y="343931"/>
            <a:ext cx="2717003" cy="1373732"/>
            <a:chOff x="2496945" y="257948"/>
            <a:chExt cx="2037752" cy="1030299"/>
          </a:xfrm>
        </p:grpSpPr>
        <p:sp>
          <p:nvSpPr>
            <p:cNvPr id="7" name="矩形 6"/>
            <p:cNvSpPr/>
            <p:nvPr/>
          </p:nvSpPr>
          <p:spPr>
            <a:xfrm>
              <a:off x="2496945" y="257948"/>
              <a:ext cx="2037752" cy="103029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 flipH="1">
              <a:off x="2896279" y="352619"/>
              <a:ext cx="123134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kumimoji="1" lang="en-US" altLang="zh-CN" sz="1600" dirty="0">
                  <a:solidFill>
                    <a:srgbClr val="FFFFFF"/>
                  </a:solidFill>
                  <a:cs typeface="Arial Black"/>
                </a:rPr>
                <a:t>OUR</a:t>
              </a:r>
              <a:r>
                <a:rPr kumimoji="1" lang="zh-CN" altLang="en-US" sz="1600" dirty="0">
                  <a:solidFill>
                    <a:srgbClr val="FFFFFF"/>
                  </a:solidFill>
                  <a:cs typeface="Arial Black"/>
                </a:rPr>
                <a:t> </a:t>
              </a:r>
              <a:r>
                <a:rPr kumimoji="1" lang="en-US" altLang="zh-CN" sz="1600" dirty="0">
                  <a:solidFill>
                    <a:srgbClr val="FFFFFF"/>
                  </a:solidFill>
                  <a:cs typeface="Arial Black"/>
                </a:rPr>
                <a:t>OBJECTS</a:t>
              </a:r>
              <a:endParaRPr kumimoji="1" lang="zh-CN" altLang="en-US" sz="1600" dirty="0">
                <a:solidFill>
                  <a:srgbClr val="FFFFFF"/>
                </a:solidFill>
                <a:cs typeface="Arial Black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 flipH="1">
              <a:off x="2604016" y="546385"/>
              <a:ext cx="1815875" cy="592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点击此处添加文本信息。建议正文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10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号字，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1.3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倍字间距。</a:t>
              </a:r>
            </a:p>
            <a:p>
              <a:endParaRPr kumimoji="1" lang="zh-CN" altLang="en-US" sz="1067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6141415" y="343931"/>
            <a:ext cx="2717003" cy="137373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43862" y="1799081"/>
            <a:ext cx="2717003" cy="137373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141415" y="1799080"/>
            <a:ext cx="2717003" cy="1373732"/>
            <a:chOff x="4605466" y="1349310"/>
            <a:chExt cx="2037752" cy="1030299"/>
          </a:xfrm>
        </p:grpSpPr>
        <p:sp>
          <p:nvSpPr>
            <p:cNvPr id="12" name="矩形 11"/>
            <p:cNvSpPr/>
            <p:nvPr/>
          </p:nvSpPr>
          <p:spPr>
            <a:xfrm>
              <a:off x="4605466" y="1349310"/>
              <a:ext cx="2037752" cy="1030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5004800" y="1443981"/>
              <a:ext cx="123134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kumimoji="1" lang="en-US" altLang="zh-CN" sz="1600" dirty="0">
                  <a:solidFill>
                    <a:srgbClr val="FFFFFF"/>
                  </a:solidFill>
                  <a:cs typeface="Arial Black"/>
                </a:rPr>
                <a:t>OUR</a:t>
              </a:r>
              <a:r>
                <a:rPr kumimoji="1" lang="zh-CN" altLang="en-US" sz="1600" dirty="0">
                  <a:solidFill>
                    <a:srgbClr val="FFFFFF"/>
                  </a:solidFill>
                  <a:cs typeface="Arial Black"/>
                </a:rPr>
                <a:t> </a:t>
              </a:r>
              <a:r>
                <a:rPr kumimoji="1" lang="en-US" altLang="zh-CN" sz="1600" dirty="0">
                  <a:solidFill>
                    <a:srgbClr val="FFFFFF"/>
                  </a:solidFill>
                  <a:cs typeface="Arial Black"/>
                </a:rPr>
                <a:t>OBJECTS</a:t>
              </a:r>
              <a:endParaRPr kumimoji="1" lang="zh-CN" altLang="en-US" sz="1600" dirty="0">
                <a:solidFill>
                  <a:srgbClr val="FFFFFF"/>
                </a:solidFill>
                <a:cs typeface="Arial Black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 flipH="1">
              <a:off x="4712537" y="1637747"/>
              <a:ext cx="1815875" cy="592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点击此处添加文本信息。建议正文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10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号字，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1.3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倍字间距。</a:t>
              </a:r>
            </a:p>
            <a:p>
              <a:endParaRPr kumimoji="1" lang="zh-CN" altLang="en-US" sz="1067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943862" y="343931"/>
            <a:ext cx="2717003" cy="1373732"/>
            <a:chOff x="6707301" y="257948"/>
            <a:chExt cx="2037752" cy="1030299"/>
          </a:xfrm>
        </p:grpSpPr>
        <p:sp>
          <p:nvSpPr>
            <p:cNvPr id="15" name="矩形 14"/>
            <p:cNvSpPr/>
            <p:nvPr/>
          </p:nvSpPr>
          <p:spPr>
            <a:xfrm>
              <a:off x="6707301" y="257948"/>
              <a:ext cx="2037752" cy="103029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 flipH="1">
              <a:off x="7106635" y="352619"/>
              <a:ext cx="123134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kumimoji="1" lang="en-US" altLang="zh-CN" sz="1600" dirty="0">
                  <a:solidFill>
                    <a:srgbClr val="FFFFFF"/>
                  </a:solidFill>
                  <a:cs typeface="Arial Black"/>
                </a:rPr>
                <a:t>OUR</a:t>
              </a:r>
              <a:r>
                <a:rPr kumimoji="1" lang="zh-CN" altLang="en-US" sz="1600" dirty="0">
                  <a:solidFill>
                    <a:srgbClr val="FFFFFF"/>
                  </a:solidFill>
                  <a:cs typeface="Arial Black"/>
                </a:rPr>
                <a:t> </a:t>
              </a:r>
              <a:r>
                <a:rPr kumimoji="1" lang="en-US" altLang="zh-CN" sz="1600" dirty="0">
                  <a:solidFill>
                    <a:srgbClr val="FFFFFF"/>
                  </a:solidFill>
                  <a:cs typeface="Arial Black"/>
                </a:rPr>
                <a:t>OBJECTS</a:t>
              </a:r>
              <a:endParaRPr kumimoji="1" lang="zh-CN" altLang="en-US" sz="1600" dirty="0">
                <a:solidFill>
                  <a:srgbClr val="FFFFFF"/>
                </a:solidFill>
                <a:cs typeface="Arial Black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 flipH="1">
              <a:off x="6814372" y="546385"/>
              <a:ext cx="1815875" cy="4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点击此处添加文本信息。建议正文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10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号字，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1.3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倍字间距。</a:t>
              </a:r>
            </a:p>
          </p:txBody>
        </p:sp>
      </p:grpSp>
      <p:cxnSp>
        <p:nvCxnSpPr>
          <p:cNvPr id="18" name="直线连接符 17"/>
          <p:cNvCxnSpPr/>
          <p:nvPr/>
        </p:nvCxnSpPr>
        <p:spPr>
          <a:xfrm>
            <a:off x="-32406" y="3508921"/>
            <a:ext cx="12225200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46906" y="3698681"/>
            <a:ext cx="1905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2400" dirty="0">
                <a:solidFill>
                  <a:schemeClr val="bg1"/>
                </a:solidFill>
                <a:cs typeface="Arial Black"/>
              </a:rPr>
              <a:t>TEXT</a:t>
            </a:r>
            <a:r>
              <a:rPr kumimoji="1" lang="zh-CN" altLang="en-US" sz="2400" dirty="0">
                <a:solidFill>
                  <a:schemeClr val="bg1"/>
                </a:solidFill>
                <a:cs typeface="Arial Black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cs typeface="Arial Black"/>
              </a:rPr>
              <a:t>HERE</a:t>
            </a:r>
            <a:endParaRPr kumimoji="1" lang="zh-CN" altLang="en-US" sz="2400" dirty="0">
              <a:solidFill>
                <a:schemeClr val="bg1"/>
              </a:solidFill>
              <a:cs typeface="Arial Black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46906" y="4438859"/>
            <a:ext cx="5519448" cy="1959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  <a:p>
            <a:pPr lvl="0">
              <a:lnSpc>
                <a:spcPct val="130000"/>
              </a:lnSpc>
            </a:pPr>
            <a:endParaRPr kumimoji="1" lang="en-US" altLang="zh-CN" sz="13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127235" y="4438859"/>
            <a:ext cx="5519448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</a:t>
            </a:r>
            <a:r>
              <a:rPr lang="zh-CN" altLang="zh-CN" sz="1333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3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" name="图片 2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437" y="621686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6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324701" y="3725782"/>
            <a:ext cx="3544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4000" b="1" dirty="0">
                <a:solidFill>
                  <a:srgbClr val="323232"/>
                </a:solidFill>
                <a:cs typeface="Arial Black"/>
              </a:rPr>
              <a:t>PART</a:t>
            </a:r>
            <a:r>
              <a:rPr kumimoji="1" lang="zh-CN" altLang="en-US" sz="4000" b="1" dirty="0">
                <a:solidFill>
                  <a:srgbClr val="323232"/>
                </a:solidFill>
                <a:cs typeface="Arial Black"/>
              </a:rPr>
              <a:t> </a:t>
            </a:r>
            <a:r>
              <a:rPr kumimoji="1" lang="en-US" altLang="zh-CN" sz="4000" b="1" dirty="0">
                <a:solidFill>
                  <a:srgbClr val="323232"/>
                </a:solidFill>
                <a:cs typeface="Arial Black"/>
              </a:rPr>
              <a:t>FOUR</a:t>
            </a:r>
            <a:endParaRPr kumimoji="1" lang="zh-CN" altLang="en-US" sz="4000" b="1" dirty="0">
              <a:solidFill>
                <a:srgbClr val="323232"/>
              </a:solidFill>
              <a:cs typeface="Arial Black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66949" y="4333117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zh-CN" altLang="en-US" sz="4800" b="1" dirty="0">
                <a:solidFill>
                  <a:srgbClr val="323232"/>
                </a:solidFill>
                <a:latin typeface="Microsoft YaHei"/>
                <a:cs typeface="Microsoft YaHei"/>
              </a:rPr>
              <a:t>人员需求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927213" y="1196368"/>
            <a:ext cx="2339163" cy="2339160"/>
            <a:chOff x="3694814" y="897276"/>
            <a:chExt cx="1754372" cy="1754370"/>
          </a:xfrm>
        </p:grpSpPr>
        <p:sp>
          <p:nvSpPr>
            <p:cNvPr id="13" name="椭圆 12"/>
            <p:cNvSpPr/>
            <p:nvPr/>
          </p:nvSpPr>
          <p:spPr>
            <a:xfrm>
              <a:off x="3694814" y="897276"/>
              <a:ext cx="1754372" cy="17543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14" name="组 13"/>
            <p:cNvGrpSpPr/>
            <p:nvPr/>
          </p:nvGrpSpPr>
          <p:grpSpPr>
            <a:xfrm>
              <a:off x="4159656" y="1532091"/>
              <a:ext cx="824687" cy="484740"/>
              <a:chOff x="3902075" y="4498975"/>
              <a:chExt cx="831850" cy="488950"/>
            </a:xfrm>
            <a:noFill/>
          </p:grpSpPr>
          <p:sp>
            <p:nvSpPr>
              <p:cNvPr id="15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317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6" name="Freeform 231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317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7" name="Freeform 232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317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8" name="Freeform 233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317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9" name="Freeform 234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317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8" name="Freeform 235"/>
              <p:cNvSpPr>
                <a:spLocks/>
              </p:cNvSpPr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317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9" name="Freeform 236"/>
              <p:cNvSpPr>
                <a:spLocks/>
              </p:cNvSpPr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317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pic>
        <p:nvPicPr>
          <p:cNvPr id="20" name="图片 1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437" y="621686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2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 dirty="0" smtClean="0"/>
              <a:t>YOUR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TEXT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HERE</a:t>
            </a:r>
            <a:endParaRPr kumimoji="1"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点击此处添加文本信息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1394163" y="1886900"/>
            <a:ext cx="608160" cy="608160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11" name="椭圆 10"/>
          <p:cNvSpPr/>
          <p:nvPr/>
        </p:nvSpPr>
        <p:spPr>
          <a:xfrm>
            <a:off x="1394165" y="3126760"/>
            <a:ext cx="608160" cy="60816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12" name="椭圆 11"/>
          <p:cNvSpPr/>
          <p:nvPr/>
        </p:nvSpPr>
        <p:spPr>
          <a:xfrm>
            <a:off x="1394165" y="4366619"/>
            <a:ext cx="608160" cy="608160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</a:t>
            </a:r>
            <a:endParaRPr lang="zh-CN" altLang="en-US" sz="2400" dirty="0"/>
          </a:p>
        </p:txBody>
      </p:sp>
      <p:cxnSp>
        <p:nvCxnSpPr>
          <p:cNvPr id="18" name="直接连接符 12"/>
          <p:cNvCxnSpPr>
            <a:stCxn id="10" idx="6"/>
          </p:cNvCxnSpPr>
          <p:nvPr/>
        </p:nvCxnSpPr>
        <p:spPr>
          <a:xfrm>
            <a:off x="2002324" y="2190981"/>
            <a:ext cx="8011516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3"/>
          <p:cNvCxnSpPr>
            <a:stCxn id="11" idx="6"/>
          </p:cNvCxnSpPr>
          <p:nvPr/>
        </p:nvCxnSpPr>
        <p:spPr>
          <a:xfrm>
            <a:off x="2002325" y="3430840"/>
            <a:ext cx="8011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7"/>
          <p:cNvCxnSpPr>
            <a:stCxn id="12" idx="6"/>
          </p:cNvCxnSpPr>
          <p:nvPr/>
        </p:nvCxnSpPr>
        <p:spPr>
          <a:xfrm>
            <a:off x="2002325" y="4670700"/>
            <a:ext cx="8011515" cy="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790984" y="2001153"/>
            <a:ext cx="3796877" cy="379656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zh-CN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</a:p>
        </p:txBody>
      </p:sp>
      <p:sp>
        <p:nvSpPr>
          <p:cNvPr id="29" name="矩形 28"/>
          <p:cNvSpPr/>
          <p:nvPr/>
        </p:nvSpPr>
        <p:spPr>
          <a:xfrm>
            <a:off x="2790984" y="3241012"/>
            <a:ext cx="3796877" cy="379656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zh-CN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2790984" y="4480872"/>
            <a:ext cx="3796877" cy="379656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zh-CN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</a:p>
        </p:txBody>
      </p:sp>
      <p:sp>
        <p:nvSpPr>
          <p:cNvPr id="36" name="椭圆 35"/>
          <p:cNvSpPr/>
          <p:nvPr/>
        </p:nvSpPr>
        <p:spPr>
          <a:xfrm>
            <a:off x="10013835" y="1700741"/>
            <a:ext cx="980479" cy="98047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7" name="椭圆 36"/>
          <p:cNvSpPr/>
          <p:nvPr/>
        </p:nvSpPr>
        <p:spPr>
          <a:xfrm>
            <a:off x="10013839" y="2954862"/>
            <a:ext cx="980479" cy="98047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8" name="椭圆 37"/>
          <p:cNvSpPr/>
          <p:nvPr/>
        </p:nvSpPr>
        <p:spPr>
          <a:xfrm>
            <a:off x="10013837" y="4180461"/>
            <a:ext cx="980479" cy="98047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pic>
        <p:nvPicPr>
          <p:cNvPr id="21" name="图片 20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437" y="621686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 dirty="0" smtClean="0"/>
              <a:t>YOUR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TEXT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HERE</a:t>
            </a:r>
            <a:endParaRPr kumimoji="1"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点击此处添加文本信息</a:t>
            </a:r>
            <a:endParaRPr kumimoji="1"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497655" y="2078061"/>
            <a:ext cx="3141835" cy="1961835"/>
            <a:chOff x="3372646" y="1558546"/>
            <a:chExt cx="2356376" cy="147137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4084608" y="2173433"/>
              <a:ext cx="651889" cy="856489"/>
            </a:xfrm>
            <a:custGeom>
              <a:avLst/>
              <a:gdLst>
                <a:gd name="T0" fmla="*/ 0 w 599"/>
                <a:gd name="T1" fmla="*/ 565 h 787"/>
                <a:gd name="T2" fmla="*/ 599 w 599"/>
                <a:gd name="T3" fmla="*/ 787 h 787"/>
                <a:gd name="T4" fmla="*/ 129 w 599"/>
                <a:gd name="T5" fmla="*/ 407 h 787"/>
                <a:gd name="T6" fmla="*/ 0 w 599"/>
                <a:gd name="T7" fmla="*/ 0 h 787"/>
                <a:gd name="T8" fmla="*/ 0 w 599"/>
                <a:gd name="T9" fmla="*/ 565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787">
                  <a:moveTo>
                    <a:pt x="0" y="565"/>
                  </a:moveTo>
                  <a:lnTo>
                    <a:pt x="599" y="787"/>
                  </a:lnTo>
                  <a:lnTo>
                    <a:pt x="129" y="407"/>
                  </a:lnTo>
                  <a:lnTo>
                    <a:pt x="0" y="0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4084608" y="1558546"/>
              <a:ext cx="1644414" cy="1229774"/>
            </a:xfrm>
            <a:custGeom>
              <a:avLst/>
              <a:gdLst>
                <a:gd name="T0" fmla="*/ 0 w 1511"/>
                <a:gd name="T1" fmla="*/ 1130 h 1130"/>
                <a:gd name="T2" fmla="*/ 1180 w 1511"/>
                <a:gd name="T3" fmla="*/ 759 h 1130"/>
                <a:gd name="T4" fmla="*/ 1511 w 1511"/>
                <a:gd name="T5" fmla="*/ 0 h 1130"/>
                <a:gd name="T6" fmla="*/ 0 w 1511"/>
                <a:gd name="T7" fmla="*/ 565 h 1130"/>
                <a:gd name="T8" fmla="*/ 0 w 1511"/>
                <a:gd name="T9" fmla="*/ 113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1" h="1130">
                  <a:moveTo>
                    <a:pt x="0" y="1130"/>
                  </a:moveTo>
                  <a:lnTo>
                    <a:pt x="1180" y="759"/>
                  </a:lnTo>
                  <a:lnTo>
                    <a:pt x="1511" y="0"/>
                  </a:lnTo>
                  <a:lnTo>
                    <a:pt x="0" y="565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3814711" y="1558546"/>
              <a:ext cx="1914311" cy="826017"/>
            </a:xfrm>
            <a:custGeom>
              <a:avLst/>
              <a:gdLst>
                <a:gd name="T0" fmla="*/ 0 w 1759"/>
                <a:gd name="T1" fmla="*/ 759 h 759"/>
                <a:gd name="T2" fmla="*/ 1428 w 1759"/>
                <a:gd name="T3" fmla="*/ 759 h 759"/>
                <a:gd name="T4" fmla="*/ 1759 w 1759"/>
                <a:gd name="T5" fmla="*/ 0 h 759"/>
                <a:gd name="T6" fmla="*/ 0 w 1759"/>
                <a:gd name="T7" fmla="*/ 0 h 759"/>
                <a:gd name="T8" fmla="*/ 0 w 1759"/>
                <a:gd name="T9" fmla="*/ 759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9" h="759">
                  <a:moveTo>
                    <a:pt x="0" y="759"/>
                  </a:moveTo>
                  <a:lnTo>
                    <a:pt x="1428" y="759"/>
                  </a:lnTo>
                  <a:lnTo>
                    <a:pt x="1759" y="0"/>
                  </a:lnTo>
                  <a:lnTo>
                    <a:pt x="0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文本框 8"/>
            <p:cNvSpPr txBox="1"/>
            <p:nvPr/>
          </p:nvSpPr>
          <p:spPr>
            <a:xfrm>
              <a:off x="4220305" y="1594781"/>
              <a:ext cx="1126437" cy="509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zh-CN" sz="1467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点击此处添加文本信息。</a:t>
              </a:r>
            </a:p>
          </p:txBody>
        </p:sp>
        <p:sp>
          <p:nvSpPr>
            <p:cNvPr id="63" name="椭圆 62"/>
            <p:cNvSpPr/>
            <p:nvPr/>
          </p:nvSpPr>
          <p:spPr>
            <a:xfrm>
              <a:off x="3372646" y="1568152"/>
              <a:ext cx="806568" cy="806568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497655" y="4200963"/>
            <a:ext cx="3141835" cy="1961835"/>
            <a:chOff x="3372646" y="3150722"/>
            <a:chExt cx="2356376" cy="147137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4084608" y="3765609"/>
              <a:ext cx="651889" cy="856489"/>
            </a:xfrm>
            <a:custGeom>
              <a:avLst/>
              <a:gdLst>
                <a:gd name="T0" fmla="*/ 0 w 599"/>
                <a:gd name="T1" fmla="*/ 565 h 787"/>
                <a:gd name="T2" fmla="*/ 599 w 599"/>
                <a:gd name="T3" fmla="*/ 787 h 787"/>
                <a:gd name="T4" fmla="*/ 129 w 599"/>
                <a:gd name="T5" fmla="*/ 407 h 787"/>
                <a:gd name="T6" fmla="*/ 0 w 599"/>
                <a:gd name="T7" fmla="*/ 0 h 787"/>
                <a:gd name="T8" fmla="*/ 0 w 599"/>
                <a:gd name="T9" fmla="*/ 565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787">
                  <a:moveTo>
                    <a:pt x="0" y="565"/>
                  </a:moveTo>
                  <a:lnTo>
                    <a:pt x="599" y="787"/>
                  </a:lnTo>
                  <a:lnTo>
                    <a:pt x="129" y="407"/>
                  </a:lnTo>
                  <a:lnTo>
                    <a:pt x="0" y="0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4084608" y="3150722"/>
              <a:ext cx="1644414" cy="1229774"/>
            </a:xfrm>
            <a:custGeom>
              <a:avLst/>
              <a:gdLst>
                <a:gd name="T0" fmla="*/ 0 w 1511"/>
                <a:gd name="T1" fmla="*/ 1130 h 1130"/>
                <a:gd name="T2" fmla="*/ 1180 w 1511"/>
                <a:gd name="T3" fmla="*/ 759 h 1130"/>
                <a:gd name="T4" fmla="*/ 1511 w 1511"/>
                <a:gd name="T5" fmla="*/ 0 h 1130"/>
                <a:gd name="T6" fmla="*/ 0 w 1511"/>
                <a:gd name="T7" fmla="*/ 565 h 1130"/>
                <a:gd name="T8" fmla="*/ 0 w 1511"/>
                <a:gd name="T9" fmla="*/ 113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1" h="1130">
                  <a:moveTo>
                    <a:pt x="0" y="1130"/>
                  </a:moveTo>
                  <a:lnTo>
                    <a:pt x="1180" y="759"/>
                  </a:lnTo>
                  <a:lnTo>
                    <a:pt x="1511" y="0"/>
                  </a:lnTo>
                  <a:lnTo>
                    <a:pt x="0" y="565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3814711" y="3150722"/>
              <a:ext cx="1914311" cy="826017"/>
            </a:xfrm>
            <a:custGeom>
              <a:avLst/>
              <a:gdLst>
                <a:gd name="T0" fmla="*/ 0 w 1759"/>
                <a:gd name="T1" fmla="*/ 759 h 759"/>
                <a:gd name="T2" fmla="*/ 1428 w 1759"/>
                <a:gd name="T3" fmla="*/ 759 h 759"/>
                <a:gd name="T4" fmla="*/ 1759 w 1759"/>
                <a:gd name="T5" fmla="*/ 0 h 759"/>
                <a:gd name="T6" fmla="*/ 0 w 1759"/>
                <a:gd name="T7" fmla="*/ 0 h 759"/>
                <a:gd name="T8" fmla="*/ 0 w 1759"/>
                <a:gd name="T9" fmla="*/ 759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9" h="759">
                  <a:moveTo>
                    <a:pt x="0" y="759"/>
                  </a:moveTo>
                  <a:lnTo>
                    <a:pt x="1428" y="759"/>
                  </a:lnTo>
                  <a:lnTo>
                    <a:pt x="1759" y="0"/>
                  </a:lnTo>
                  <a:lnTo>
                    <a:pt x="0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文本框 8"/>
            <p:cNvSpPr txBox="1"/>
            <p:nvPr/>
          </p:nvSpPr>
          <p:spPr>
            <a:xfrm>
              <a:off x="4204758" y="3197129"/>
              <a:ext cx="1126437" cy="509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zh-CN" sz="1467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点击此处添加文本信息。</a:t>
              </a:r>
            </a:p>
          </p:txBody>
        </p:sp>
        <p:sp>
          <p:nvSpPr>
            <p:cNvPr id="64" name="椭圆 63"/>
            <p:cNvSpPr/>
            <p:nvPr/>
          </p:nvSpPr>
          <p:spPr>
            <a:xfrm>
              <a:off x="3372646" y="3151195"/>
              <a:ext cx="806568" cy="806568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318809" y="2064937"/>
            <a:ext cx="3030925" cy="1961835"/>
            <a:chOff x="6238511" y="1548703"/>
            <a:chExt cx="2273194" cy="1471376"/>
          </a:xfrm>
        </p:grpSpPr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6867291" y="2163590"/>
              <a:ext cx="651889" cy="856489"/>
            </a:xfrm>
            <a:custGeom>
              <a:avLst/>
              <a:gdLst>
                <a:gd name="T0" fmla="*/ 0 w 599"/>
                <a:gd name="T1" fmla="*/ 565 h 787"/>
                <a:gd name="T2" fmla="*/ 599 w 599"/>
                <a:gd name="T3" fmla="*/ 787 h 787"/>
                <a:gd name="T4" fmla="*/ 129 w 599"/>
                <a:gd name="T5" fmla="*/ 407 h 787"/>
                <a:gd name="T6" fmla="*/ 0 w 599"/>
                <a:gd name="T7" fmla="*/ 0 h 787"/>
                <a:gd name="T8" fmla="*/ 0 w 599"/>
                <a:gd name="T9" fmla="*/ 565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787">
                  <a:moveTo>
                    <a:pt x="0" y="565"/>
                  </a:moveTo>
                  <a:lnTo>
                    <a:pt x="599" y="787"/>
                  </a:lnTo>
                  <a:lnTo>
                    <a:pt x="129" y="407"/>
                  </a:lnTo>
                  <a:lnTo>
                    <a:pt x="0" y="0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6867291" y="1548703"/>
              <a:ext cx="1644414" cy="1229774"/>
            </a:xfrm>
            <a:custGeom>
              <a:avLst/>
              <a:gdLst>
                <a:gd name="T0" fmla="*/ 0 w 1511"/>
                <a:gd name="T1" fmla="*/ 1130 h 1130"/>
                <a:gd name="T2" fmla="*/ 1180 w 1511"/>
                <a:gd name="T3" fmla="*/ 759 h 1130"/>
                <a:gd name="T4" fmla="*/ 1511 w 1511"/>
                <a:gd name="T5" fmla="*/ 0 h 1130"/>
                <a:gd name="T6" fmla="*/ 0 w 1511"/>
                <a:gd name="T7" fmla="*/ 565 h 1130"/>
                <a:gd name="T8" fmla="*/ 0 w 1511"/>
                <a:gd name="T9" fmla="*/ 113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1" h="1130">
                  <a:moveTo>
                    <a:pt x="0" y="1130"/>
                  </a:moveTo>
                  <a:lnTo>
                    <a:pt x="1180" y="759"/>
                  </a:lnTo>
                  <a:lnTo>
                    <a:pt x="1511" y="0"/>
                  </a:lnTo>
                  <a:lnTo>
                    <a:pt x="0" y="565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6597394" y="1548703"/>
              <a:ext cx="1914311" cy="826017"/>
            </a:xfrm>
            <a:custGeom>
              <a:avLst/>
              <a:gdLst>
                <a:gd name="T0" fmla="*/ 0 w 1759"/>
                <a:gd name="T1" fmla="*/ 759 h 759"/>
                <a:gd name="T2" fmla="*/ 1428 w 1759"/>
                <a:gd name="T3" fmla="*/ 759 h 759"/>
                <a:gd name="T4" fmla="*/ 1759 w 1759"/>
                <a:gd name="T5" fmla="*/ 0 h 759"/>
                <a:gd name="T6" fmla="*/ 0 w 1759"/>
                <a:gd name="T7" fmla="*/ 0 h 759"/>
                <a:gd name="T8" fmla="*/ 0 w 1759"/>
                <a:gd name="T9" fmla="*/ 759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9" h="759">
                  <a:moveTo>
                    <a:pt x="0" y="759"/>
                  </a:moveTo>
                  <a:lnTo>
                    <a:pt x="1428" y="759"/>
                  </a:lnTo>
                  <a:lnTo>
                    <a:pt x="1759" y="0"/>
                  </a:lnTo>
                  <a:lnTo>
                    <a:pt x="0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4" name="文本框 8"/>
            <p:cNvSpPr txBox="1"/>
            <p:nvPr/>
          </p:nvSpPr>
          <p:spPr>
            <a:xfrm>
              <a:off x="7048175" y="1594781"/>
              <a:ext cx="1126437" cy="509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zh-CN" sz="1467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点击此处添加文本信息。</a:t>
              </a:r>
            </a:p>
          </p:txBody>
        </p:sp>
        <p:sp>
          <p:nvSpPr>
            <p:cNvPr id="65" name="椭圆 64"/>
            <p:cNvSpPr/>
            <p:nvPr/>
          </p:nvSpPr>
          <p:spPr>
            <a:xfrm>
              <a:off x="6238511" y="1551214"/>
              <a:ext cx="806568" cy="806568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318809" y="4200963"/>
            <a:ext cx="3030925" cy="1961835"/>
            <a:chOff x="6238511" y="3150722"/>
            <a:chExt cx="2273194" cy="1471376"/>
          </a:xfrm>
        </p:grpSpPr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6867291" y="3765609"/>
              <a:ext cx="651889" cy="856489"/>
            </a:xfrm>
            <a:custGeom>
              <a:avLst/>
              <a:gdLst>
                <a:gd name="T0" fmla="*/ 0 w 599"/>
                <a:gd name="T1" fmla="*/ 565 h 787"/>
                <a:gd name="T2" fmla="*/ 599 w 599"/>
                <a:gd name="T3" fmla="*/ 787 h 787"/>
                <a:gd name="T4" fmla="*/ 129 w 599"/>
                <a:gd name="T5" fmla="*/ 407 h 787"/>
                <a:gd name="T6" fmla="*/ 0 w 599"/>
                <a:gd name="T7" fmla="*/ 0 h 787"/>
                <a:gd name="T8" fmla="*/ 0 w 599"/>
                <a:gd name="T9" fmla="*/ 565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787">
                  <a:moveTo>
                    <a:pt x="0" y="565"/>
                  </a:moveTo>
                  <a:lnTo>
                    <a:pt x="599" y="787"/>
                  </a:lnTo>
                  <a:lnTo>
                    <a:pt x="129" y="407"/>
                  </a:lnTo>
                  <a:lnTo>
                    <a:pt x="0" y="0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" name="Freeform 7"/>
            <p:cNvSpPr>
              <a:spLocks/>
            </p:cNvSpPr>
            <p:nvPr/>
          </p:nvSpPr>
          <p:spPr bwMode="auto">
            <a:xfrm>
              <a:off x="6867291" y="3150722"/>
              <a:ext cx="1644414" cy="1229774"/>
            </a:xfrm>
            <a:custGeom>
              <a:avLst/>
              <a:gdLst>
                <a:gd name="T0" fmla="*/ 0 w 1511"/>
                <a:gd name="T1" fmla="*/ 1130 h 1130"/>
                <a:gd name="T2" fmla="*/ 1180 w 1511"/>
                <a:gd name="T3" fmla="*/ 759 h 1130"/>
                <a:gd name="T4" fmla="*/ 1511 w 1511"/>
                <a:gd name="T5" fmla="*/ 0 h 1130"/>
                <a:gd name="T6" fmla="*/ 0 w 1511"/>
                <a:gd name="T7" fmla="*/ 565 h 1130"/>
                <a:gd name="T8" fmla="*/ 0 w 1511"/>
                <a:gd name="T9" fmla="*/ 113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1" h="1130">
                  <a:moveTo>
                    <a:pt x="0" y="1130"/>
                  </a:moveTo>
                  <a:lnTo>
                    <a:pt x="1180" y="759"/>
                  </a:lnTo>
                  <a:lnTo>
                    <a:pt x="1511" y="0"/>
                  </a:lnTo>
                  <a:lnTo>
                    <a:pt x="0" y="565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" name="Freeform 8"/>
            <p:cNvSpPr>
              <a:spLocks/>
            </p:cNvSpPr>
            <p:nvPr/>
          </p:nvSpPr>
          <p:spPr bwMode="auto">
            <a:xfrm>
              <a:off x="6597394" y="3150722"/>
              <a:ext cx="1914311" cy="826017"/>
            </a:xfrm>
            <a:custGeom>
              <a:avLst/>
              <a:gdLst>
                <a:gd name="T0" fmla="*/ 0 w 1759"/>
                <a:gd name="T1" fmla="*/ 759 h 759"/>
                <a:gd name="T2" fmla="*/ 1428 w 1759"/>
                <a:gd name="T3" fmla="*/ 759 h 759"/>
                <a:gd name="T4" fmla="*/ 1759 w 1759"/>
                <a:gd name="T5" fmla="*/ 0 h 759"/>
                <a:gd name="T6" fmla="*/ 0 w 1759"/>
                <a:gd name="T7" fmla="*/ 0 h 759"/>
                <a:gd name="T8" fmla="*/ 0 w 1759"/>
                <a:gd name="T9" fmla="*/ 759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9" h="759">
                  <a:moveTo>
                    <a:pt x="0" y="759"/>
                  </a:moveTo>
                  <a:lnTo>
                    <a:pt x="1428" y="759"/>
                  </a:lnTo>
                  <a:lnTo>
                    <a:pt x="1759" y="0"/>
                  </a:lnTo>
                  <a:lnTo>
                    <a:pt x="0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5" name="文本框 8"/>
            <p:cNvSpPr txBox="1"/>
            <p:nvPr/>
          </p:nvSpPr>
          <p:spPr>
            <a:xfrm>
              <a:off x="7048175" y="3188843"/>
              <a:ext cx="1126437" cy="509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zh-CN" sz="1467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点击此处添加文本信息。</a:t>
              </a:r>
            </a:p>
          </p:txBody>
        </p:sp>
        <p:sp>
          <p:nvSpPr>
            <p:cNvPr id="66" name="椭圆 65"/>
            <p:cNvSpPr/>
            <p:nvPr/>
          </p:nvSpPr>
          <p:spPr>
            <a:xfrm>
              <a:off x="6238511" y="3150722"/>
              <a:ext cx="806568" cy="806568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5425" y="2051972"/>
            <a:ext cx="3042843" cy="1974801"/>
            <a:chOff x="603473" y="1538978"/>
            <a:chExt cx="2282132" cy="1481101"/>
          </a:xfrm>
        </p:grpSpPr>
        <p:sp>
          <p:nvSpPr>
            <p:cNvPr id="36" name="Freeform 6"/>
            <p:cNvSpPr>
              <a:spLocks/>
            </p:cNvSpPr>
            <p:nvPr/>
          </p:nvSpPr>
          <p:spPr bwMode="auto">
            <a:xfrm>
              <a:off x="1241191" y="2163590"/>
              <a:ext cx="651889" cy="856489"/>
            </a:xfrm>
            <a:custGeom>
              <a:avLst/>
              <a:gdLst>
                <a:gd name="T0" fmla="*/ 0 w 599"/>
                <a:gd name="T1" fmla="*/ 565 h 787"/>
                <a:gd name="T2" fmla="*/ 599 w 599"/>
                <a:gd name="T3" fmla="*/ 787 h 787"/>
                <a:gd name="T4" fmla="*/ 129 w 599"/>
                <a:gd name="T5" fmla="*/ 407 h 787"/>
                <a:gd name="T6" fmla="*/ 0 w 599"/>
                <a:gd name="T7" fmla="*/ 0 h 787"/>
                <a:gd name="T8" fmla="*/ 0 w 599"/>
                <a:gd name="T9" fmla="*/ 565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787">
                  <a:moveTo>
                    <a:pt x="0" y="565"/>
                  </a:moveTo>
                  <a:lnTo>
                    <a:pt x="599" y="787"/>
                  </a:lnTo>
                  <a:lnTo>
                    <a:pt x="129" y="407"/>
                  </a:lnTo>
                  <a:lnTo>
                    <a:pt x="0" y="0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Freeform 7"/>
            <p:cNvSpPr>
              <a:spLocks/>
            </p:cNvSpPr>
            <p:nvPr/>
          </p:nvSpPr>
          <p:spPr bwMode="auto">
            <a:xfrm>
              <a:off x="1241191" y="1548703"/>
              <a:ext cx="1644414" cy="1229774"/>
            </a:xfrm>
            <a:custGeom>
              <a:avLst/>
              <a:gdLst>
                <a:gd name="T0" fmla="*/ 0 w 1511"/>
                <a:gd name="T1" fmla="*/ 1130 h 1130"/>
                <a:gd name="T2" fmla="*/ 1180 w 1511"/>
                <a:gd name="T3" fmla="*/ 759 h 1130"/>
                <a:gd name="T4" fmla="*/ 1511 w 1511"/>
                <a:gd name="T5" fmla="*/ 0 h 1130"/>
                <a:gd name="T6" fmla="*/ 0 w 1511"/>
                <a:gd name="T7" fmla="*/ 565 h 1130"/>
                <a:gd name="T8" fmla="*/ 0 w 1511"/>
                <a:gd name="T9" fmla="*/ 113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1" h="1130">
                  <a:moveTo>
                    <a:pt x="0" y="1130"/>
                  </a:moveTo>
                  <a:lnTo>
                    <a:pt x="1180" y="759"/>
                  </a:lnTo>
                  <a:lnTo>
                    <a:pt x="1511" y="0"/>
                  </a:lnTo>
                  <a:lnTo>
                    <a:pt x="0" y="565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971294" y="1548703"/>
              <a:ext cx="1914311" cy="826017"/>
            </a:xfrm>
            <a:custGeom>
              <a:avLst/>
              <a:gdLst>
                <a:gd name="T0" fmla="*/ 0 w 1759"/>
                <a:gd name="T1" fmla="*/ 759 h 759"/>
                <a:gd name="T2" fmla="*/ 1428 w 1759"/>
                <a:gd name="T3" fmla="*/ 759 h 759"/>
                <a:gd name="T4" fmla="*/ 1759 w 1759"/>
                <a:gd name="T5" fmla="*/ 0 h 759"/>
                <a:gd name="T6" fmla="*/ 0 w 1759"/>
                <a:gd name="T7" fmla="*/ 0 h 759"/>
                <a:gd name="T8" fmla="*/ 0 w 1759"/>
                <a:gd name="T9" fmla="*/ 759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9" h="759">
                  <a:moveTo>
                    <a:pt x="0" y="759"/>
                  </a:moveTo>
                  <a:lnTo>
                    <a:pt x="1428" y="759"/>
                  </a:lnTo>
                  <a:lnTo>
                    <a:pt x="1759" y="0"/>
                  </a:lnTo>
                  <a:lnTo>
                    <a:pt x="0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4" name="文本框 8"/>
            <p:cNvSpPr txBox="1"/>
            <p:nvPr/>
          </p:nvSpPr>
          <p:spPr>
            <a:xfrm>
              <a:off x="1422075" y="1594781"/>
              <a:ext cx="1126437" cy="509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zh-CN" sz="1467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点击此处添加文本信息。</a:t>
              </a:r>
            </a:p>
          </p:txBody>
        </p:sp>
        <p:sp>
          <p:nvSpPr>
            <p:cNvPr id="67" name="椭圆 66"/>
            <p:cNvSpPr/>
            <p:nvPr/>
          </p:nvSpPr>
          <p:spPr>
            <a:xfrm>
              <a:off x="603473" y="1538978"/>
              <a:ext cx="806568" cy="806568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97345" y="4200963"/>
            <a:ext cx="3050923" cy="1961835"/>
            <a:chOff x="597413" y="3150722"/>
            <a:chExt cx="2288192" cy="1471376"/>
          </a:xfrm>
        </p:grpSpPr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1241191" y="3765609"/>
              <a:ext cx="651889" cy="856489"/>
            </a:xfrm>
            <a:custGeom>
              <a:avLst/>
              <a:gdLst>
                <a:gd name="T0" fmla="*/ 0 w 599"/>
                <a:gd name="T1" fmla="*/ 565 h 787"/>
                <a:gd name="T2" fmla="*/ 599 w 599"/>
                <a:gd name="T3" fmla="*/ 787 h 787"/>
                <a:gd name="T4" fmla="*/ 129 w 599"/>
                <a:gd name="T5" fmla="*/ 407 h 787"/>
                <a:gd name="T6" fmla="*/ 0 w 599"/>
                <a:gd name="T7" fmla="*/ 0 h 787"/>
                <a:gd name="T8" fmla="*/ 0 w 599"/>
                <a:gd name="T9" fmla="*/ 565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787">
                  <a:moveTo>
                    <a:pt x="0" y="565"/>
                  </a:moveTo>
                  <a:lnTo>
                    <a:pt x="599" y="787"/>
                  </a:lnTo>
                  <a:lnTo>
                    <a:pt x="129" y="407"/>
                  </a:lnTo>
                  <a:lnTo>
                    <a:pt x="0" y="0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1241191" y="3150722"/>
              <a:ext cx="1644414" cy="1229774"/>
            </a:xfrm>
            <a:custGeom>
              <a:avLst/>
              <a:gdLst>
                <a:gd name="T0" fmla="*/ 0 w 1511"/>
                <a:gd name="T1" fmla="*/ 1130 h 1130"/>
                <a:gd name="T2" fmla="*/ 1180 w 1511"/>
                <a:gd name="T3" fmla="*/ 759 h 1130"/>
                <a:gd name="T4" fmla="*/ 1511 w 1511"/>
                <a:gd name="T5" fmla="*/ 0 h 1130"/>
                <a:gd name="T6" fmla="*/ 0 w 1511"/>
                <a:gd name="T7" fmla="*/ 565 h 1130"/>
                <a:gd name="T8" fmla="*/ 0 w 1511"/>
                <a:gd name="T9" fmla="*/ 113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1" h="1130">
                  <a:moveTo>
                    <a:pt x="0" y="1130"/>
                  </a:moveTo>
                  <a:lnTo>
                    <a:pt x="1180" y="759"/>
                  </a:lnTo>
                  <a:lnTo>
                    <a:pt x="1511" y="0"/>
                  </a:lnTo>
                  <a:lnTo>
                    <a:pt x="0" y="565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2" name="Freeform 8"/>
            <p:cNvSpPr>
              <a:spLocks/>
            </p:cNvSpPr>
            <p:nvPr/>
          </p:nvSpPr>
          <p:spPr bwMode="auto">
            <a:xfrm>
              <a:off x="971294" y="3150722"/>
              <a:ext cx="1914311" cy="826017"/>
            </a:xfrm>
            <a:custGeom>
              <a:avLst/>
              <a:gdLst>
                <a:gd name="T0" fmla="*/ 0 w 1759"/>
                <a:gd name="T1" fmla="*/ 759 h 759"/>
                <a:gd name="T2" fmla="*/ 1428 w 1759"/>
                <a:gd name="T3" fmla="*/ 759 h 759"/>
                <a:gd name="T4" fmla="*/ 1759 w 1759"/>
                <a:gd name="T5" fmla="*/ 0 h 759"/>
                <a:gd name="T6" fmla="*/ 0 w 1759"/>
                <a:gd name="T7" fmla="*/ 0 h 759"/>
                <a:gd name="T8" fmla="*/ 0 w 1759"/>
                <a:gd name="T9" fmla="*/ 759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9" h="759">
                  <a:moveTo>
                    <a:pt x="0" y="759"/>
                  </a:moveTo>
                  <a:lnTo>
                    <a:pt x="1428" y="759"/>
                  </a:lnTo>
                  <a:lnTo>
                    <a:pt x="1759" y="0"/>
                  </a:lnTo>
                  <a:lnTo>
                    <a:pt x="0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5" name="文本框 8"/>
            <p:cNvSpPr txBox="1"/>
            <p:nvPr/>
          </p:nvSpPr>
          <p:spPr>
            <a:xfrm>
              <a:off x="1422075" y="3188843"/>
              <a:ext cx="1126437" cy="509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zh-CN" sz="1467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点击此处添加文本信息。</a:t>
              </a:r>
            </a:p>
          </p:txBody>
        </p:sp>
        <p:sp>
          <p:nvSpPr>
            <p:cNvPr id="68" name="椭圆 67"/>
            <p:cNvSpPr/>
            <p:nvPr/>
          </p:nvSpPr>
          <p:spPr>
            <a:xfrm>
              <a:off x="597413" y="3160446"/>
              <a:ext cx="806568" cy="806568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  <p:pic>
        <p:nvPicPr>
          <p:cNvPr id="43" name="图片 4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437" y="621686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6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 dirty="0" smtClean="0"/>
              <a:t>YOUR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TEXT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HERE</a:t>
            </a:r>
            <a:endParaRPr kumimoji="1"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点击此处添加文本信息</a:t>
            </a:r>
            <a:endParaRPr kumimoji="1" lang="zh-CN" altLang="en-US" dirty="0"/>
          </a:p>
        </p:txBody>
      </p:sp>
      <p:grpSp>
        <p:nvGrpSpPr>
          <p:cNvPr id="39" name="组 38"/>
          <p:cNvGrpSpPr/>
          <p:nvPr/>
        </p:nvGrpSpPr>
        <p:grpSpPr>
          <a:xfrm>
            <a:off x="3707635" y="1866357"/>
            <a:ext cx="4778321" cy="4137611"/>
            <a:chOff x="2724079" y="1043685"/>
            <a:chExt cx="3583741" cy="3103208"/>
          </a:xfrm>
        </p:grpSpPr>
        <p:grpSp>
          <p:nvGrpSpPr>
            <p:cNvPr id="43" name="组 42"/>
            <p:cNvGrpSpPr/>
            <p:nvPr/>
          </p:nvGrpSpPr>
          <p:grpSpPr>
            <a:xfrm>
              <a:off x="3317472" y="1043685"/>
              <a:ext cx="2396954" cy="1072428"/>
              <a:chOff x="3286088" y="1061323"/>
              <a:chExt cx="2396954" cy="1072428"/>
            </a:xfrm>
          </p:grpSpPr>
          <p:sp>
            <p:nvSpPr>
              <p:cNvPr id="61" name="六边形 60"/>
              <p:cNvSpPr/>
              <p:nvPr/>
            </p:nvSpPr>
            <p:spPr>
              <a:xfrm rot="1799508">
                <a:off x="4439027" y="1061324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62" name="六边形 61"/>
              <p:cNvSpPr/>
              <p:nvPr/>
            </p:nvSpPr>
            <p:spPr>
              <a:xfrm rot="1799508">
                <a:off x="3286088" y="1061323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</p:grpSp>
        <p:grpSp>
          <p:nvGrpSpPr>
            <p:cNvPr id="49" name="组 48"/>
            <p:cNvGrpSpPr/>
            <p:nvPr/>
          </p:nvGrpSpPr>
          <p:grpSpPr>
            <a:xfrm>
              <a:off x="2724079" y="2060311"/>
              <a:ext cx="3583741" cy="1072433"/>
              <a:chOff x="2724079" y="2060313"/>
              <a:chExt cx="3583741" cy="1072433"/>
            </a:xfrm>
          </p:grpSpPr>
          <p:sp>
            <p:nvSpPr>
              <p:cNvPr id="59" name="六边形 58"/>
              <p:cNvSpPr/>
              <p:nvPr/>
            </p:nvSpPr>
            <p:spPr>
              <a:xfrm rot="1799508">
                <a:off x="2724079" y="2060313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60" name="六边形 59"/>
              <p:cNvSpPr/>
              <p:nvPr/>
            </p:nvSpPr>
            <p:spPr>
              <a:xfrm rot="1799508">
                <a:off x="5063805" y="2060319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</p:grpSp>
        <p:grpSp>
          <p:nvGrpSpPr>
            <p:cNvPr id="53" name="组 52"/>
            <p:cNvGrpSpPr/>
            <p:nvPr/>
          </p:nvGrpSpPr>
          <p:grpSpPr>
            <a:xfrm>
              <a:off x="3317472" y="3074463"/>
              <a:ext cx="2396954" cy="1072430"/>
              <a:chOff x="3286088" y="3039187"/>
              <a:chExt cx="2396954" cy="1072430"/>
            </a:xfrm>
          </p:grpSpPr>
          <p:sp>
            <p:nvSpPr>
              <p:cNvPr id="57" name="六边形 56"/>
              <p:cNvSpPr/>
              <p:nvPr/>
            </p:nvSpPr>
            <p:spPr>
              <a:xfrm rot="1799508">
                <a:off x="3286088" y="3039187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58" name="六边形 57"/>
              <p:cNvSpPr/>
              <p:nvPr/>
            </p:nvSpPr>
            <p:spPr>
              <a:xfrm rot="1799508">
                <a:off x="4439027" y="3039190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</p:grpSp>
        <p:sp>
          <p:nvSpPr>
            <p:cNvPr id="56" name="六边形 55"/>
            <p:cNvSpPr/>
            <p:nvPr/>
          </p:nvSpPr>
          <p:spPr>
            <a:xfrm rot="1799508">
              <a:off x="3893942" y="2060314"/>
              <a:ext cx="1244015" cy="1072427"/>
            </a:xfrm>
            <a:prstGeom prst="hexagon">
              <a:avLst>
                <a:gd name="adj" fmla="val 28919"/>
                <a:gd name="vf" fmla="val 115470"/>
              </a:avLst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7603287" y="1890891"/>
            <a:ext cx="1664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en-US" altLang="zh-CN" sz="1600" b="1" dirty="0">
                <a:solidFill>
                  <a:schemeClr val="accent2"/>
                </a:solidFill>
                <a:cs typeface="Arial Black"/>
              </a:rPr>
              <a:t>OUR</a:t>
            </a:r>
            <a:r>
              <a:rPr kumimoji="1" lang="zh-CN" altLang="en-US" sz="1600" b="1" dirty="0">
                <a:solidFill>
                  <a:schemeClr val="accent2"/>
                </a:solidFill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accent2"/>
                </a:solidFill>
                <a:cs typeface="Arial Black"/>
              </a:rPr>
              <a:t>OBJECTS</a:t>
            </a:r>
            <a:endParaRPr kumimoji="1" lang="zh-CN" altLang="en-US" sz="1600" b="1" dirty="0">
              <a:solidFill>
                <a:schemeClr val="accent2"/>
              </a:solidFill>
              <a:cs typeface="Arial Black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7741276" y="2217147"/>
            <a:ext cx="2632879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382719" y="3261076"/>
            <a:ext cx="1664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en-US" altLang="zh-CN" sz="1600" b="1" dirty="0">
                <a:solidFill>
                  <a:schemeClr val="accent4"/>
                </a:solidFill>
                <a:cs typeface="Arial Black"/>
              </a:rPr>
              <a:t>OUR</a:t>
            </a:r>
            <a:r>
              <a:rPr kumimoji="1" lang="zh-CN" altLang="en-US" sz="1600" b="1" dirty="0">
                <a:solidFill>
                  <a:schemeClr val="accent4"/>
                </a:solidFill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accent4"/>
                </a:solidFill>
                <a:cs typeface="Arial Black"/>
              </a:rPr>
              <a:t>OBJECTS</a:t>
            </a:r>
            <a:endParaRPr kumimoji="1" lang="zh-CN" altLang="en-US" sz="1600" b="1" dirty="0">
              <a:solidFill>
                <a:schemeClr val="accent4"/>
              </a:solidFill>
              <a:cs typeface="Arial Black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520708" y="3587333"/>
            <a:ext cx="2473207" cy="78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  <a:p>
            <a:endParaRPr kumimoji="1" lang="zh-CN" altLang="en-US" sz="1067" dirty="0">
              <a:solidFill>
                <a:schemeClr val="bg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8077256" y="4601263"/>
            <a:ext cx="1664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en-US" altLang="zh-CN" sz="1600" b="1" dirty="0">
                <a:solidFill>
                  <a:schemeClr val="accent1"/>
                </a:solidFill>
                <a:cs typeface="Arial Black"/>
              </a:rPr>
              <a:t>OUR</a:t>
            </a:r>
            <a:r>
              <a:rPr kumimoji="1" lang="zh-CN" altLang="en-US" sz="1600" b="1" dirty="0">
                <a:solidFill>
                  <a:schemeClr val="accent1"/>
                </a:solidFill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accent1"/>
                </a:solidFill>
                <a:cs typeface="Arial Black"/>
              </a:rPr>
              <a:t>OBJECTS</a:t>
            </a:r>
            <a:endParaRPr kumimoji="1" lang="zh-CN" altLang="en-US" sz="1600" b="1" dirty="0">
              <a:solidFill>
                <a:schemeClr val="accent1"/>
              </a:solidFill>
              <a:cs typeface="Arial Black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741276" y="4927520"/>
            <a:ext cx="2632879" cy="78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  <a:p>
            <a:endParaRPr kumimoji="1" lang="zh-CN" altLang="en-US" sz="1067" dirty="0">
              <a:solidFill>
                <a:schemeClr val="bg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 flipH="1">
            <a:off x="2936836" y="1890891"/>
            <a:ext cx="1664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en-US" altLang="zh-CN" sz="1600" b="1" dirty="0">
                <a:solidFill>
                  <a:schemeClr val="accent1"/>
                </a:solidFill>
                <a:cs typeface="Arial Black"/>
              </a:rPr>
              <a:t>OUR</a:t>
            </a:r>
            <a:r>
              <a:rPr kumimoji="1" lang="zh-CN" altLang="en-US" sz="1600" b="1" dirty="0">
                <a:solidFill>
                  <a:schemeClr val="accent1"/>
                </a:solidFill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accent1"/>
                </a:solidFill>
                <a:cs typeface="Arial Black"/>
              </a:rPr>
              <a:t>OBJECTS</a:t>
            </a:r>
            <a:endParaRPr kumimoji="1" lang="zh-CN" altLang="en-US" sz="1600" b="1" dirty="0">
              <a:solidFill>
                <a:schemeClr val="accent1"/>
              </a:solidFill>
              <a:cs typeface="Arial Black"/>
            </a:endParaRPr>
          </a:p>
        </p:txBody>
      </p:sp>
      <p:sp>
        <p:nvSpPr>
          <p:cNvPr id="76" name="文本框 75"/>
          <p:cNvSpPr txBox="1"/>
          <p:nvPr/>
        </p:nvSpPr>
        <p:spPr>
          <a:xfrm flipH="1">
            <a:off x="2091365" y="2217147"/>
            <a:ext cx="2572868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77" name="文本框 76"/>
          <p:cNvSpPr txBox="1"/>
          <p:nvPr/>
        </p:nvSpPr>
        <p:spPr>
          <a:xfrm flipH="1">
            <a:off x="2157404" y="3261076"/>
            <a:ext cx="1664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en-US" altLang="zh-CN" sz="1600" b="1" dirty="0">
                <a:solidFill>
                  <a:schemeClr val="accent4"/>
                </a:solidFill>
                <a:cs typeface="Arial Black"/>
              </a:rPr>
              <a:t>OUR</a:t>
            </a:r>
            <a:r>
              <a:rPr kumimoji="1" lang="zh-CN" altLang="en-US" sz="1600" b="1" dirty="0">
                <a:solidFill>
                  <a:schemeClr val="accent4"/>
                </a:solidFill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accent4"/>
                </a:solidFill>
                <a:cs typeface="Arial Black"/>
              </a:rPr>
              <a:t>OBJECTS</a:t>
            </a:r>
            <a:endParaRPr kumimoji="1" lang="zh-CN" altLang="en-US" sz="1600" b="1" dirty="0">
              <a:solidFill>
                <a:schemeClr val="accent4"/>
              </a:solidFill>
              <a:cs typeface="Arial Black"/>
            </a:endParaRPr>
          </a:p>
        </p:txBody>
      </p:sp>
      <p:sp>
        <p:nvSpPr>
          <p:cNvPr id="78" name="文本框 77"/>
          <p:cNvSpPr txBox="1"/>
          <p:nvPr/>
        </p:nvSpPr>
        <p:spPr>
          <a:xfrm flipH="1">
            <a:off x="1311933" y="3587333"/>
            <a:ext cx="2600460" cy="78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  <a:p>
            <a:endParaRPr kumimoji="1" lang="zh-CN" altLang="en-US" sz="1067" dirty="0">
              <a:solidFill>
                <a:schemeClr val="bg1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 flipH="1">
            <a:off x="2482051" y="4601263"/>
            <a:ext cx="1664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en-US" altLang="zh-CN" sz="1600" b="1" dirty="0">
                <a:solidFill>
                  <a:schemeClr val="accent2"/>
                </a:solidFill>
                <a:cs typeface="Arial Black"/>
              </a:rPr>
              <a:t>OUR</a:t>
            </a:r>
            <a:r>
              <a:rPr kumimoji="1" lang="zh-CN" altLang="en-US" sz="1600" b="1" dirty="0">
                <a:solidFill>
                  <a:schemeClr val="accent2"/>
                </a:solidFill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accent2"/>
                </a:solidFill>
                <a:cs typeface="Arial Black"/>
              </a:rPr>
              <a:t>OBJECTS</a:t>
            </a:r>
            <a:endParaRPr kumimoji="1" lang="zh-CN" altLang="en-US" sz="1600" b="1" dirty="0">
              <a:solidFill>
                <a:schemeClr val="accent2"/>
              </a:solidFill>
              <a:cs typeface="Arial Black"/>
            </a:endParaRPr>
          </a:p>
        </p:txBody>
      </p:sp>
      <p:sp>
        <p:nvSpPr>
          <p:cNvPr id="80" name="文本框 79"/>
          <p:cNvSpPr txBox="1"/>
          <p:nvPr/>
        </p:nvSpPr>
        <p:spPr>
          <a:xfrm flipH="1">
            <a:off x="2091365" y="4927520"/>
            <a:ext cx="2445611" cy="78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  <a:p>
            <a:endParaRPr kumimoji="1" lang="zh-CN" altLang="en-US" sz="1067" dirty="0">
              <a:solidFill>
                <a:schemeClr val="bg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 flipH="1">
            <a:off x="5430590" y="3716730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en-US" altLang="zh-CN" sz="1600" b="1" dirty="0">
                <a:solidFill>
                  <a:schemeClr val="accent1"/>
                </a:solidFill>
                <a:cs typeface="Arial Black"/>
              </a:rPr>
              <a:t>TEXT</a:t>
            </a:r>
            <a:r>
              <a:rPr kumimoji="1" lang="zh-CN" altLang="en-US" sz="1600" b="1" dirty="0">
                <a:solidFill>
                  <a:schemeClr val="accent1"/>
                </a:solidFill>
                <a:cs typeface="Arial Black"/>
              </a:rPr>
              <a:t> </a:t>
            </a:r>
            <a:r>
              <a:rPr kumimoji="1" lang="en-US" altLang="zh-CN" sz="1600" b="1" dirty="0">
                <a:solidFill>
                  <a:schemeClr val="accent1"/>
                </a:solidFill>
                <a:cs typeface="Arial Black"/>
              </a:rPr>
              <a:t>HERE</a:t>
            </a:r>
            <a:endParaRPr kumimoji="1" lang="zh-CN" altLang="en-US" sz="1600" b="1" dirty="0">
              <a:solidFill>
                <a:schemeClr val="accent1"/>
              </a:solidFill>
              <a:cs typeface="Arial Black"/>
            </a:endParaRPr>
          </a:p>
        </p:txBody>
      </p:sp>
      <p:pic>
        <p:nvPicPr>
          <p:cNvPr id="28" name="图片 2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437" y="621686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7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六边形 3"/>
          <p:cNvSpPr/>
          <p:nvPr/>
        </p:nvSpPr>
        <p:spPr>
          <a:xfrm rot="1800000">
            <a:off x="4382685" y="2436170"/>
            <a:ext cx="3524275" cy="3038167"/>
          </a:xfrm>
          <a:prstGeom prst="hexagon">
            <a:avLst>
              <a:gd name="adj" fmla="val 28663"/>
              <a:gd name="vf" fmla="val 115470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TextBox 45"/>
          <p:cNvSpPr txBox="1"/>
          <p:nvPr/>
        </p:nvSpPr>
        <p:spPr>
          <a:xfrm>
            <a:off x="953658" y="2168989"/>
            <a:ext cx="2571768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</a:p>
        </p:txBody>
      </p:sp>
      <p:sp>
        <p:nvSpPr>
          <p:cNvPr id="6" name="矩形 5"/>
          <p:cNvSpPr/>
          <p:nvPr/>
        </p:nvSpPr>
        <p:spPr>
          <a:xfrm>
            <a:off x="953658" y="1758619"/>
            <a:ext cx="25717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</a:p>
        </p:txBody>
      </p:sp>
      <p:sp>
        <p:nvSpPr>
          <p:cNvPr id="7" name="TextBox 47"/>
          <p:cNvSpPr txBox="1"/>
          <p:nvPr/>
        </p:nvSpPr>
        <p:spPr>
          <a:xfrm>
            <a:off x="953658" y="3692810"/>
            <a:ext cx="2571768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</a:p>
        </p:txBody>
      </p:sp>
      <p:sp>
        <p:nvSpPr>
          <p:cNvPr id="8" name="矩形 7"/>
          <p:cNvSpPr/>
          <p:nvPr/>
        </p:nvSpPr>
        <p:spPr>
          <a:xfrm>
            <a:off x="953658" y="3282440"/>
            <a:ext cx="25717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</a:p>
        </p:txBody>
      </p:sp>
      <p:sp>
        <p:nvSpPr>
          <p:cNvPr id="9" name="TextBox 49"/>
          <p:cNvSpPr txBox="1"/>
          <p:nvPr/>
        </p:nvSpPr>
        <p:spPr>
          <a:xfrm>
            <a:off x="953658" y="5216631"/>
            <a:ext cx="2571768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</a:p>
          <a:p>
            <a:pPr>
              <a:lnSpc>
                <a:spcPct val="130000"/>
              </a:lnSpc>
            </a:pPr>
            <a:r>
              <a:rPr lang="en-US" sz="1333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.</a:t>
            </a:r>
            <a:endParaRPr lang="zh-CN" altLang="en-US" sz="1333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3658" y="4806262"/>
            <a:ext cx="25717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</a:p>
        </p:txBody>
      </p:sp>
      <p:sp>
        <p:nvSpPr>
          <p:cNvPr id="11" name="TextBox 51"/>
          <p:cNvSpPr txBox="1"/>
          <p:nvPr/>
        </p:nvSpPr>
        <p:spPr>
          <a:xfrm>
            <a:off x="8668962" y="2168989"/>
            <a:ext cx="2571768" cy="10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333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</a:p>
        </p:txBody>
      </p:sp>
      <p:sp>
        <p:nvSpPr>
          <p:cNvPr id="12" name="矩形 11"/>
          <p:cNvSpPr/>
          <p:nvPr/>
        </p:nvSpPr>
        <p:spPr>
          <a:xfrm>
            <a:off x="8668962" y="1758619"/>
            <a:ext cx="25717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</a:p>
        </p:txBody>
      </p:sp>
      <p:sp>
        <p:nvSpPr>
          <p:cNvPr id="13" name="TextBox 53"/>
          <p:cNvSpPr txBox="1"/>
          <p:nvPr/>
        </p:nvSpPr>
        <p:spPr>
          <a:xfrm>
            <a:off x="8668962" y="3692810"/>
            <a:ext cx="2571768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333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</a:p>
        </p:txBody>
      </p:sp>
      <p:sp>
        <p:nvSpPr>
          <p:cNvPr id="14" name="矩形 13"/>
          <p:cNvSpPr/>
          <p:nvPr/>
        </p:nvSpPr>
        <p:spPr>
          <a:xfrm>
            <a:off x="8668962" y="3282440"/>
            <a:ext cx="25717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</a:p>
        </p:txBody>
      </p:sp>
      <p:sp>
        <p:nvSpPr>
          <p:cNvPr id="15" name="TextBox 88"/>
          <p:cNvSpPr txBox="1"/>
          <p:nvPr/>
        </p:nvSpPr>
        <p:spPr>
          <a:xfrm>
            <a:off x="8668962" y="5216632"/>
            <a:ext cx="2571768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333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</a:p>
        </p:txBody>
      </p:sp>
      <p:sp>
        <p:nvSpPr>
          <p:cNvPr id="16" name="矩形 15"/>
          <p:cNvSpPr/>
          <p:nvPr/>
        </p:nvSpPr>
        <p:spPr>
          <a:xfrm>
            <a:off x="8668962" y="4806262"/>
            <a:ext cx="25717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</a:p>
        </p:txBody>
      </p:sp>
      <p:grpSp>
        <p:nvGrpSpPr>
          <p:cNvPr id="17" name="组合 4"/>
          <p:cNvGrpSpPr/>
          <p:nvPr/>
        </p:nvGrpSpPr>
        <p:grpSpPr>
          <a:xfrm>
            <a:off x="4756527" y="4754283"/>
            <a:ext cx="1234359" cy="1064103"/>
            <a:chOff x="3495061" y="3306330"/>
            <a:chExt cx="925769" cy="798077"/>
          </a:xfrm>
        </p:grpSpPr>
        <p:sp>
          <p:nvSpPr>
            <p:cNvPr id="18" name="六边形 17"/>
            <p:cNvSpPr/>
            <p:nvPr/>
          </p:nvSpPr>
          <p:spPr>
            <a:xfrm rot="1800000">
              <a:off x="3495061" y="3306330"/>
              <a:ext cx="925769" cy="79807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3794259" y="3561341"/>
              <a:ext cx="306636" cy="288053"/>
            </a:xfrm>
            <a:custGeom>
              <a:avLst/>
              <a:gdLst>
                <a:gd name="T0" fmla="*/ 40 w 128"/>
                <a:gd name="T1" fmla="*/ 120 h 120"/>
                <a:gd name="T2" fmla="*/ 12 w 128"/>
                <a:gd name="T3" fmla="*/ 108 h 120"/>
                <a:gd name="T4" fmla="*/ 0 w 128"/>
                <a:gd name="T5" fmla="*/ 80 h 120"/>
                <a:gd name="T6" fmla="*/ 12 w 128"/>
                <a:gd name="T7" fmla="*/ 52 h 120"/>
                <a:gd name="T8" fmla="*/ 58 w 128"/>
                <a:gd name="T9" fmla="*/ 2 h 120"/>
                <a:gd name="T10" fmla="*/ 64 w 128"/>
                <a:gd name="T11" fmla="*/ 8 h 120"/>
                <a:gd name="T12" fmla="*/ 17 w 128"/>
                <a:gd name="T13" fmla="*/ 57 h 120"/>
                <a:gd name="T14" fmla="*/ 8 w 128"/>
                <a:gd name="T15" fmla="*/ 80 h 120"/>
                <a:gd name="T16" fmla="*/ 17 w 128"/>
                <a:gd name="T17" fmla="*/ 103 h 120"/>
                <a:gd name="T18" fmla="*/ 40 w 128"/>
                <a:gd name="T19" fmla="*/ 112 h 120"/>
                <a:gd name="T20" fmla="*/ 63 w 128"/>
                <a:gd name="T21" fmla="*/ 103 h 120"/>
                <a:gd name="T22" fmla="*/ 113 w 128"/>
                <a:gd name="T23" fmla="*/ 49 h 120"/>
                <a:gd name="T24" fmla="*/ 120 w 128"/>
                <a:gd name="T25" fmla="*/ 32 h 120"/>
                <a:gd name="T26" fmla="*/ 113 w 128"/>
                <a:gd name="T27" fmla="*/ 15 h 120"/>
                <a:gd name="T28" fmla="*/ 96 w 128"/>
                <a:gd name="T29" fmla="*/ 8 h 120"/>
                <a:gd name="T30" fmla="*/ 79 w 128"/>
                <a:gd name="T31" fmla="*/ 15 h 120"/>
                <a:gd name="T32" fmla="*/ 29 w 128"/>
                <a:gd name="T33" fmla="*/ 69 h 120"/>
                <a:gd name="T34" fmla="*/ 29 w 128"/>
                <a:gd name="T35" fmla="*/ 91 h 120"/>
                <a:gd name="T36" fmla="*/ 40 w 128"/>
                <a:gd name="T37" fmla="*/ 96 h 120"/>
                <a:gd name="T38" fmla="*/ 40 w 128"/>
                <a:gd name="T39" fmla="*/ 96 h 120"/>
                <a:gd name="T40" fmla="*/ 51 w 128"/>
                <a:gd name="T41" fmla="*/ 91 h 120"/>
                <a:gd name="T42" fmla="*/ 100 w 128"/>
                <a:gd name="T43" fmla="*/ 41 h 120"/>
                <a:gd name="T44" fmla="*/ 105 w 128"/>
                <a:gd name="T45" fmla="*/ 47 h 120"/>
                <a:gd name="T46" fmla="*/ 57 w 128"/>
                <a:gd name="T47" fmla="*/ 97 h 120"/>
                <a:gd name="T48" fmla="*/ 40 w 128"/>
                <a:gd name="T49" fmla="*/ 104 h 120"/>
                <a:gd name="T50" fmla="*/ 40 w 128"/>
                <a:gd name="T51" fmla="*/ 104 h 120"/>
                <a:gd name="T52" fmla="*/ 23 w 128"/>
                <a:gd name="T53" fmla="*/ 97 h 120"/>
                <a:gd name="T54" fmla="*/ 23 w 128"/>
                <a:gd name="T55" fmla="*/ 63 h 120"/>
                <a:gd name="T56" fmla="*/ 73 w 128"/>
                <a:gd name="T57" fmla="*/ 9 h 120"/>
                <a:gd name="T58" fmla="*/ 96 w 128"/>
                <a:gd name="T59" fmla="*/ 0 h 120"/>
                <a:gd name="T60" fmla="*/ 119 w 128"/>
                <a:gd name="T61" fmla="*/ 9 h 120"/>
                <a:gd name="T62" fmla="*/ 128 w 128"/>
                <a:gd name="T63" fmla="*/ 32 h 120"/>
                <a:gd name="T64" fmla="*/ 119 w 128"/>
                <a:gd name="T65" fmla="*/ 55 h 120"/>
                <a:gd name="T66" fmla="*/ 68 w 128"/>
                <a:gd name="T67" fmla="*/ 108 h 120"/>
                <a:gd name="T68" fmla="*/ 40 w 128"/>
                <a:gd name="T6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0">
                  <a:moveTo>
                    <a:pt x="40" y="120"/>
                  </a:moveTo>
                  <a:cubicBezTo>
                    <a:pt x="29" y="120"/>
                    <a:pt x="19" y="116"/>
                    <a:pt x="12" y="108"/>
                  </a:cubicBezTo>
                  <a:cubicBezTo>
                    <a:pt x="4" y="101"/>
                    <a:pt x="0" y="91"/>
                    <a:pt x="0" y="80"/>
                  </a:cubicBezTo>
                  <a:cubicBezTo>
                    <a:pt x="0" y="69"/>
                    <a:pt x="4" y="59"/>
                    <a:pt x="12" y="5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1" y="63"/>
                    <a:pt x="8" y="71"/>
                    <a:pt x="8" y="80"/>
                  </a:cubicBezTo>
                  <a:cubicBezTo>
                    <a:pt x="8" y="89"/>
                    <a:pt x="11" y="97"/>
                    <a:pt x="17" y="103"/>
                  </a:cubicBezTo>
                  <a:cubicBezTo>
                    <a:pt x="23" y="109"/>
                    <a:pt x="31" y="112"/>
                    <a:pt x="40" y="112"/>
                  </a:cubicBezTo>
                  <a:cubicBezTo>
                    <a:pt x="49" y="112"/>
                    <a:pt x="57" y="109"/>
                    <a:pt x="63" y="103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8" y="44"/>
                    <a:pt x="120" y="38"/>
                    <a:pt x="120" y="32"/>
                  </a:cubicBezTo>
                  <a:cubicBezTo>
                    <a:pt x="120" y="26"/>
                    <a:pt x="118" y="20"/>
                    <a:pt x="113" y="15"/>
                  </a:cubicBezTo>
                  <a:cubicBezTo>
                    <a:pt x="108" y="10"/>
                    <a:pt x="102" y="8"/>
                    <a:pt x="96" y="8"/>
                  </a:cubicBezTo>
                  <a:cubicBezTo>
                    <a:pt x="90" y="8"/>
                    <a:pt x="84" y="10"/>
                    <a:pt x="79" y="15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2" y="75"/>
                    <a:pt x="22" y="85"/>
                    <a:pt x="29" y="91"/>
                  </a:cubicBezTo>
                  <a:cubicBezTo>
                    <a:pt x="32" y="94"/>
                    <a:pt x="36" y="96"/>
                    <a:pt x="4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4" y="96"/>
                    <a:pt x="48" y="94"/>
                    <a:pt x="51" y="9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2" y="102"/>
                    <a:pt x="46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4" y="104"/>
                    <a:pt x="28" y="102"/>
                    <a:pt x="23" y="97"/>
                  </a:cubicBezTo>
                  <a:cubicBezTo>
                    <a:pt x="14" y="88"/>
                    <a:pt x="14" y="72"/>
                    <a:pt x="23" y="63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9" y="3"/>
                    <a:pt x="87" y="0"/>
                    <a:pt x="96" y="0"/>
                  </a:cubicBezTo>
                  <a:cubicBezTo>
                    <a:pt x="105" y="0"/>
                    <a:pt x="113" y="3"/>
                    <a:pt x="119" y="9"/>
                  </a:cubicBezTo>
                  <a:cubicBezTo>
                    <a:pt x="125" y="15"/>
                    <a:pt x="128" y="23"/>
                    <a:pt x="128" y="32"/>
                  </a:cubicBezTo>
                  <a:cubicBezTo>
                    <a:pt x="128" y="41"/>
                    <a:pt x="125" y="49"/>
                    <a:pt x="119" y="5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16"/>
                    <a:pt x="51" y="120"/>
                    <a:pt x="40" y="12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0" name="组合 2"/>
          <p:cNvGrpSpPr/>
          <p:nvPr/>
        </p:nvGrpSpPr>
        <p:grpSpPr>
          <a:xfrm>
            <a:off x="7042544" y="3420774"/>
            <a:ext cx="1234359" cy="1064103"/>
            <a:chOff x="5209574" y="2306198"/>
            <a:chExt cx="925769" cy="798077"/>
          </a:xfrm>
        </p:grpSpPr>
        <p:sp>
          <p:nvSpPr>
            <p:cNvPr id="21" name="六边形 20"/>
            <p:cNvSpPr/>
            <p:nvPr/>
          </p:nvSpPr>
          <p:spPr>
            <a:xfrm rot="1800000">
              <a:off x="5209574" y="2306198"/>
              <a:ext cx="925769" cy="79807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22" name="组合 95"/>
            <p:cNvGrpSpPr/>
            <p:nvPr/>
          </p:nvGrpSpPr>
          <p:grpSpPr>
            <a:xfrm>
              <a:off x="5519140" y="2569571"/>
              <a:ext cx="306636" cy="271327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6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28" name="组合 5"/>
          <p:cNvGrpSpPr/>
          <p:nvPr/>
        </p:nvGrpSpPr>
        <p:grpSpPr>
          <a:xfrm>
            <a:off x="3994519" y="3420773"/>
            <a:ext cx="1234359" cy="1064103"/>
            <a:chOff x="2923555" y="2306197"/>
            <a:chExt cx="925769" cy="798077"/>
          </a:xfrm>
        </p:grpSpPr>
        <p:sp>
          <p:nvSpPr>
            <p:cNvPr id="29" name="六边形 28"/>
            <p:cNvSpPr/>
            <p:nvPr/>
          </p:nvSpPr>
          <p:spPr>
            <a:xfrm rot="1800000">
              <a:off x="2923555" y="2306197"/>
              <a:ext cx="925769" cy="79807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0" name="组合 103"/>
            <p:cNvGrpSpPr/>
            <p:nvPr/>
          </p:nvGrpSpPr>
          <p:grpSpPr>
            <a:xfrm>
              <a:off x="3242413" y="2552847"/>
              <a:ext cx="288052" cy="304777"/>
              <a:chOff x="5908675" y="1281113"/>
              <a:chExt cx="246063" cy="260350"/>
            </a:xfrm>
            <a:solidFill>
              <a:schemeClr val="bg1"/>
            </a:solidFill>
          </p:grpSpPr>
          <p:sp>
            <p:nvSpPr>
              <p:cNvPr id="31" name="Rectangle 5"/>
              <p:cNvSpPr>
                <a:spLocks noChangeArrowheads="1"/>
              </p:cNvSpPr>
              <p:nvPr/>
            </p:nvSpPr>
            <p:spPr bwMode="auto">
              <a:xfrm>
                <a:off x="6024563" y="1320800"/>
                <a:ext cx="15875" cy="1635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>
                <a:off x="5908675" y="1501775"/>
                <a:ext cx="131762" cy="39688"/>
              </a:xfrm>
              <a:custGeom>
                <a:avLst/>
                <a:gdLst>
                  <a:gd name="T0" fmla="*/ 64 w 64"/>
                  <a:gd name="T1" fmla="*/ 20 h 20"/>
                  <a:gd name="T2" fmla="*/ 56 w 64"/>
                  <a:gd name="T3" fmla="*/ 20 h 20"/>
                  <a:gd name="T4" fmla="*/ 44 w 64"/>
                  <a:gd name="T5" fmla="*/ 8 h 20"/>
                  <a:gd name="T6" fmla="*/ 0 w 64"/>
                  <a:gd name="T7" fmla="*/ 8 h 20"/>
                  <a:gd name="T8" fmla="*/ 0 w 64"/>
                  <a:gd name="T9" fmla="*/ 0 h 20"/>
                  <a:gd name="T10" fmla="*/ 44 w 64"/>
                  <a:gd name="T11" fmla="*/ 0 h 20"/>
                  <a:gd name="T12" fmla="*/ 64 w 64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0">
                    <a:moveTo>
                      <a:pt x="64" y="20"/>
                    </a:move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13"/>
                      <a:pt x="51" y="8"/>
                      <a:pt x="44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5" y="0"/>
                      <a:pt x="64" y="9"/>
                      <a:pt x="64" y="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3" name="Freeform 7"/>
              <p:cNvSpPr>
                <a:spLocks/>
              </p:cNvSpPr>
              <p:nvPr/>
            </p:nvSpPr>
            <p:spPr bwMode="auto">
              <a:xfrm>
                <a:off x="6024563" y="1501775"/>
                <a:ext cx="130175" cy="39688"/>
              </a:xfrm>
              <a:custGeom>
                <a:avLst/>
                <a:gdLst>
                  <a:gd name="T0" fmla="*/ 8 w 64"/>
                  <a:gd name="T1" fmla="*/ 20 h 20"/>
                  <a:gd name="T2" fmla="*/ 0 w 64"/>
                  <a:gd name="T3" fmla="*/ 20 h 20"/>
                  <a:gd name="T4" fmla="*/ 20 w 64"/>
                  <a:gd name="T5" fmla="*/ 0 h 20"/>
                  <a:gd name="T6" fmla="*/ 64 w 64"/>
                  <a:gd name="T7" fmla="*/ 0 h 20"/>
                  <a:gd name="T8" fmla="*/ 64 w 64"/>
                  <a:gd name="T9" fmla="*/ 8 h 20"/>
                  <a:gd name="T10" fmla="*/ 20 w 64"/>
                  <a:gd name="T11" fmla="*/ 8 h 20"/>
                  <a:gd name="T12" fmla="*/ 8 w 64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0">
                    <a:moveTo>
                      <a:pt x="8" y="2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3" y="8"/>
                      <a:pt x="8" y="13"/>
                      <a:pt x="8" y="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5908675" y="1281113"/>
                <a:ext cx="131762" cy="203200"/>
              </a:xfrm>
              <a:custGeom>
                <a:avLst/>
                <a:gdLst>
                  <a:gd name="T0" fmla="*/ 48 w 64"/>
                  <a:gd name="T1" fmla="*/ 100 h 100"/>
                  <a:gd name="T2" fmla="*/ 0 w 64"/>
                  <a:gd name="T3" fmla="*/ 100 h 100"/>
                  <a:gd name="T4" fmla="*/ 0 w 64"/>
                  <a:gd name="T5" fmla="*/ 0 h 100"/>
                  <a:gd name="T6" fmla="*/ 44 w 64"/>
                  <a:gd name="T7" fmla="*/ 0 h 100"/>
                  <a:gd name="T8" fmla="*/ 64 w 64"/>
                  <a:gd name="T9" fmla="*/ 20 h 100"/>
                  <a:gd name="T10" fmla="*/ 56 w 64"/>
                  <a:gd name="T11" fmla="*/ 20 h 100"/>
                  <a:gd name="T12" fmla="*/ 44 w 64"/>
                  <a:gd name="T13" fmla="*/ 8 h 100"/>
                  <a:gd name="T14" fmla="*/ 8 w 64"/>
                  <a:gd name="T15" fmla="*/ 8 h 100"/>
                  <a:gd name="T16" fmla="*/ 8 w 64"/>
                  <a:gd name="T17" fmla="*/ 92 h 100"/>
                  <a:gd name="T18" fmla="*/ 48 w 64"/>
                  <a:gd name="T19" fmla="*/ 92 h 100"/>
                  <a:gd name="T20" fmla="*/ 48 w 64"/>
                  <a:gd name="T21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100">
                    <a:moveTo>
                      <a:pt x="48" y="10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5" y="0"/>
                      <a:pt x="64" y="9"/>
                      <a:pt x="64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13"/>
                      <a:pt x="51" y="8"/>
                      <a:pt x="44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92"/>
                      <a:pt x="8" y="92"/>
                      <a:pt x="8" y="92"/>
                    </a:cubicBezTo>
                    <a:cubicBezTo>
                      <a:pt x="48" y="92"/>
                      <a:pt x="48" y="92"/>
                      <a:pt x="48" y="92"/>
                    </a:cubicBez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5" name="Freeform 9"/>
              <p:cNvSpPr>
                <a:spLocks/>
              </p:cNvSpPr>
              <p:nvPr/>
            </p:nvSpPr>
            <p:spPr bwMode="auto">
              <a:xfrm>
                <a:off x="6024563" y="1281113"/>
                <a:ext cx="130175" cy="203200"/>
              </a:xfrm>
              <a:custGeom>
                <a:avLst/>
                <a:gdLst>
                  <a:gd name="T0" fmla="*/ 64 w 64"/>
                  <a:gd name="T1" fmla="*/ 100 h 100"/>
                  <a:gd name="T2" fmla="*/ 16 w 64"/>
                  <a:gd name="T3" fmla="*/ 100 h 100"/>
                  <a:gd name="T4" fmla="*/ 16 w 64"/>
                  <a:gd name="T5" fmla="*/ 92 h 100"/>
                  <a:gd name="T6" fmla="*/ 56 w 64"/>
                  <a:gd name="T7" fmla="*/ 92 h 100"/>
                  <a:gd name="T8" fmla="*/ 56 w 64"/>
                  <a:gd name="T9" fmla="*/ 8 h 100"/>
                  <a:gd name="T10" fmla="*/ 20 w 64"/>
                  <a:gd name="T11" fmla="*/ 8 h 100"/>
                  <a:gd name="T12" fmla="*/ 8 w 64"/>
                  <a:gd name="T13" fmla="*/ 20 h 100"/>
                  <a:gd name="T14" fmla="*/ 0 w 64"/>
                  <a:gd name="T15" fmla="*/ 20 h 100"/>
                  <a:gd name="T16" fmla="*/ 20 w 64"/>
                  <a:gd name="T17" fmla="*/ 0 h 100"/>
                  <a:gd name="T18" fmla="*/ 64 w 64"/>
                  <a:gd name="T19" fmla="*/ 0 h 100"/>
                  <a:gd name="T20" fmla="*/ 64 w 64"/>
                  <a:gd name="T21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100">
                    <a:moveTo>
                      <a:pt x="64" y="100"/>
                    </a:moveTo>
                    <a:cubicBezTo>
                      <a:pt x="16" y="100"/>
                      <a:pt x="16" y="100"/>
                      <a:pt x="16" y="100"/>
                    </a:cubicBezTo>
                    <a:cubicBezTo>
                      <a:pt x="16" y="92"/>
                      <a:pt x="16" y="92"/>
                      <a:pt x="16" y="92"/>
                    </a:cubicBezTo>
                    <a:cubicBezTo>
                      <a:pt x="56" y="92"/>
                      <a:pt x="56" y="92"/>
                      <a:pt x="56" y="92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3" y="8"/>
                      <a:pt x="8" y="13"/>
                      <a:pt x="8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64" y="0"/>
                      <a:pt x="64" y="0"/>
                      <a:pt x="64" y="0"/>
                    </a:cubicBezTo>
                    <a:lnTo>
                      <a:pt x="64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36" name="组合 1"/>
          <p:cNvGrpSpPr/>
          <p:nvPr/>
        </p:nvGrpSpPr>
        <p:grpSpPr>
          <a:xfrm>
            <a:off x="6280536" y="2101975"/>
            <a:ext cx="1234359" cy="1064103"/>
            <a:chOff x="4638068" y="1317099"/>
            <a:chExt cx="925769" cy="798077"/>
          </a:xfrm>
        </p:grpSpPr>
        <p:sp>
          <p:nvSpPr>
            <p:cNvPr id="37" name="六边形 36"/>
            <p:cNvSpPr/>
            <p:nvPr/>
          </p:nvSpPr>
          <p:spPr>
            <a:xfrm rot="1800000">
              <a:off x="4638068" y="1317099"/>
              <a:ext cx="925769" cy="79807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8" name="组合 111"/>
            <p:cNvGrpSpPr/>
            <p:nvPr/>
          </p:nvGrpSpPr>
          <p:grpSpPr>
            <a:xfrm>
              <a:off x="4950422" y="1529083"/>
              <a:ext cx="301060" cy="301061"/>
              <a:chOff x="5903913" y="4632325"/>
              <a:chExt cx="257175" cy="257176"/>
            </a:xfrm>
            <a:solidFill>
              <a:schemeClr val="bg1"/>
            </a:solidFill>
          </p:grpSpPr>
          <p:sp>
            <p:nvSpPr>
              <p:cNvPr id="39" name="Freeform 16"/>
              <p:cNvSpPr>
                <a:spLocks/>
              </p:cNvSpPr>
              <p:nvPr/>
            </p:nvSpPr>
            <p:spPr bwMode="auto">
              <a:xfrm>
                <a:off x="5934075" y="4783138"/>
                <a:ext cx="195262" cy="106363"/>
              </a:xfrm>
              <a:custGeom>
                <a:avLst/>
                <a:gdLst>
                  <a:gd name="T0" fmla="*/ 123 w 123"/>
                  <a:gd name="T1" fmla="*/ 67 h 67"/>
                  <a:gd name="T2" fmla="*/ 0 w 123"/>
                  <a:gd name="T3" fmla="*/ 67 h 67"/>
                  <a:gd name="T4" fmla="*/ 0 w 123"/>
                  <a:gd name="T5" fmla="*/ 0 h 67"/>
                  <a:gd name="T6" fmla="*/ 10 w 123"/>
                  <a:gd name="T7" fmla="*/ 0 h 67"/>
                  <a:gd name="T8" fmla="*/ 10 w 123"/>
                  <a:gd name="T9" fmla="*/ 57 h 67"/>
                  <a:gd name="T10" fmla="*/ 113 w 123"/>
                  <a:gd name="T11" fmla="*/ 57 h 67"/>
                  <a:gd name="T12" fmla="*/ 113 w 123"/>
                  <a:gd name="T13" fmla="*/ 0 h 67"/>
                  <a:gd name="T14" fmla="*/ 123 w 123"/>
                  <a:gd name="T15" fmla="*/ 0 h 67"/>
                  <a:gd name="T16" fmla="*/ 123 w 123"/>
                  <a:gd name="T17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67">
                    <a:moveTo>
                      <a:pt x="123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0" y="57"/>
                    </a:lnTo>
                    <a:lnTo>
                      <a:pt x="113" y="57"/>
                    </a:lnTo>
                    <a:lnTo>
                      <a:pt x="113" y="0"/>
                    </a:lnTo>
                    <a:lnTo>
                      <a:pt x="123" y="0"/>
                    </a:lnTo>
                    <a:lnTo>
                      <a:pt x="12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0" name="Freeform 17"/>
              <p:cNvSpPr>
                <a:spLocks/>
              </p:cNvSpPr>
              <p:nvPr/>
            </p:nvSpPr>
            <p:spPr bwMode="auto">
              <a:xfrm>
                <a:off x="5903913" y="4632325"/>
                <a:ext cx="257175" cy="149225"/>
              </a:xfrm>
              <a:custGeom>
                <a:avLst/>
                <a:gdLst>
                  <a:gd name="T0" fmla="*/ 154 w 162"/>
                  <a:gd name="T1" fmla="*/ 94 h 94"/>
                  <a:gd name="T2" fmla="*/ 81 w 162"/>
                  <a:gd name="T3" fmla="*/ 15 h 94"/>
                  <a:gd name="T4" fmla="*/ 7 w 162"/>
                  <a:gd name="T5" fmla="*/ 94 h 94"/>
                  <a:gd name="T6" fmla="*/ 0 w 162"/>
                  <a:gd name="T7" fmla="*/ 86 h 94"/>
                  <a:gd name="T8" fmla="*/ 81 w 162"/>
                  <a:gd name="T9" fmla="*/ 0 h 94"/>
                  <a:gd name="T10" fmla="*/ 162 w 162"/>
                  <a:gd name="T11" fmla="*/ 86 h 94"/>
                  <a:gd name="T12" fmla="*/ 154 w 162"/>
                  <a:gd name="T13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2" h="94">
                    <a:moveTo>
                      <a:pt x="154" y="94"/>
                    </a:moveTo>
                    <a:lnTo>
                      <a:pt x="81" y="15"/>
                    </a:lnTo>
                    <a:lnTo>
                      <a:pt x="7" y="94"/>
                    </a:lnTo>
                    <a:lnTo>
                      <a:pt x="0" y="86"/>
                    </a:lnTo>
                    <a:lnTo>
                      <a:pt x="81" y="0"/>
                    </a:lnTo>
                    <a:lnTo>
                      <a:pt x="162" y="86"/>
                    </a:lnTo>
                    <a:lnTo>
                      <a:pt x="154" y="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1" name="Freeform 18"/>
              <p:cNvSpPr>
                <a:spLocks/>
              </p:cNvSpPr>
              <p:nvPr/>
            </p:nvSpPr>
            <p:spPr bwMode="auto">
              <a:xfrm>
                <a:off x="5999163" y="4783138"/>
                <a:ext cx="65087" cy="73025"/>
              </a:xfrm>
              <a:custGeom>
                <a:avLst/>
                <a:gdLst>
                  <a:gd name="T0" fmla="*/ 41 w 41"/>
                  <a:gd name="T1" fmla="*/ 46 h 46"/>
                  <a:gd name="T2" fmla="*/ 31 w 41"/>
                  <a:gd name="T3" fmla="*/ 46 h 46"/>
                  <a:gd name="T4" fmla="*/ 31 w 41"/>
                  <a:gd name="T5" fmla="*/ 10 h 46"/>
                  <a:gd name="T6" fmla="*/ 10 w 41"/>
                  <a:gd name="T7" fmla="*/ 10 h 46"/>
                  <a:gd name="T8" fmla="*/ 10 w 41"/>
                  <a:gd name="T9" fmla="*/ 46 h 46"/>
                  <a:gd name="T10" fmla="*/ 0 w 41"/>
                  <a:gd name="T11" fmla="*/ 46 h 46"/>
                  <a:gd name="T12" fmla="*/ 0 w 41"/>
                  <a:gd name="T13" fmla="*/ 0 h 46"/>
                  <a:gd name="T14" fmla="*/ 41 w 41"/>
                  <a:gd name="T15" fmla="*/ 0 h 46"/>
                  <a:gd name="T16" fmla="*/ 41 w 41"/>
                  <a:gd name="T1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46">
                    <a:moveTo>
                      <a:pt x="41" y="46"/>
                    </a:moveTo>
                    <a:lnTo>
                      <a:pt x="31" y="46"/>
                    </a:lnTo>
                    <a:lnTo>
                      <a:pt x="31" y="10"/>
                    </a:lnTo>
                    <a:lnTo>
                      <a:pt x="10" y="10"/>
                    </a:lnTo>
                    <a:lnTo>
                      <a:pt x="10" y="46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41" y="0"/>
                    </a:lnTo>
                    <a:lnTo>
                      <a:pt x="41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2" name="Freeform 19"/>
              <p:cNvSpPr>
                <a:spLocks noEditPoints="1"/>
              </p:cNvSpPr>
              <p:nvPr/>
            </p:nvSpPr>
            <p:spPr bwMode="auto">
              <a:xfrm>
                <a:off x="5999163" y="4702175"/>
                <a:ext cx="65087" cy="65088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8 h 32"/>
                  <a:gd name="T12" fmla="*/ 8 w 32"/>
                  <a:gd name="T13" fmla="*/ 16 h 32"/>
                  <a:gd name="T14" fmla="*/ 16 w 32"/>
                  <a:gd name="T15" fmla="*/ 24 h 32"/>
                  <a:gd name="T16" fmla="*/ 24 w 32"/>
                  <a:gd name="T17" fmla="*/ 16 h 32"/>
                  <a:gd name="T18" fmla="*/ 16 w 32"/>
                  <a:gd name="T1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moveTo>
                      <a:pt x="16" y="8"/>
                    </a:moveTo>
                    <a:cubicBezTo>
                      <a:pt x="12" y="8"/>
                      <a:pt x="8" y="12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12"/>
                      <a:pt x="20" y="8"/>
                      <a:pt x="16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43" name="组合 3"/>
          <p:cNvGrpSpPr/>
          <p:nvPr/>
        </p:nvGrpSpPr>
        <p:grpSpPr>
          <a:xfrm>
            <a:off x="6280536" y="4754283"/>
            <a:ext cx="1234359" cy="1064103"/>
            <a:chOff x="4638068" y="3306330"/>
            <a:chExt cx="925769" cy="798077"/>
          </a:xfrm>
        </p:grpSpPr>
        <p:sp>
          <p:nvSpPr>
            <p:cNvPr id="44" name="六边形 43"/>
            <p:cNvSpPr/>
            <p:nvPr/>
          </p:nvSpPr>
          <p:spPr>
            <a:xfrm rot="1800000">
              <a:off x="4638068" y="3306330"/>
              <a:ext cx="925769" cy="79807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45" name="组合 138"/>
            <p:cNvGrpSpPr/>
            <p:nvPr/>
          </p:nvGrpSpPr>
          <p:grpSpPr>
            <a:xfrm>
              <a:off x="4955659" y="3539163"/>
              <a:ext cx="290586" cy="332411"/>
              <a:chOff x="10856093" y="315913"/>
              <a:chExt cx="419100" cy="479425"/>
            </a:xfrm>
            <a:solidFill>
              <a:schemeClr val="bg1"/>
            </a:solidFill>
          </p:grpSpPr>
          <p:sp>
            <p:nvSpPr>
              <p:cNvPr id="46" name="Freeform 7"/>
              <p:cNvSpPr>
                <a:spLocks noEditPoints="1"/>
              </p:cNvSpPr>
              <p:nvPr/>
            </p:nvSpPr>
            <p:spPr bwMode="auto">
              <a:xfrm>
                <a:off x="10856093" y="315913"/>
                <a:ext cx="330200" cy="419100"/>
              </a:xfrm>
              <a:custGeom>
                <a:avLst/>
                <a:gdLst>
                  <a:gd name="T0" fmla="*/ 208 w 208"/>
                  <a:gd name="T1" fmla="*/ 264 h 264"/>
                  <a:gd name="T2" fmla="*/ 0 w 208"/>
                  <a:gd name="T3" fmla="*/ 264 h 264"/>
                  <a:gd name="T4" fmla="*/ 0 w 208"/>
                  <a:gd name="T5" fmla="*/ 0 h 264"/>
                  <a:gd name="T6" fmla="*/ 208 w 208"/>
                  <a:gd name="T7" fmla="*/ 0 h 264"/>
                  <a:gd name="T8" fmla="*/ 208 w 208"/>
                  <a:gd name="T9" fmla="*/ 264 h 264"/>
                  <a:gd name="T10" fmla="*/ 19 w 208"/>
                  <a:gd name="T11" fmla="*/ 245 h 264"/>
                  <a:gd name="T12" fmla="*/ 189 w 208"/>
                  <a:gd name="T13" fmla="*/ 245 h 264"/>
                  <a:gd name="T14" fmla="*/ 189 w 208"/>
                  <a:gd name="T15" fmla="*/ 18 h 264"/>
                  <a:gd name="T16" fmla="*/ 19 w 208"/>
                  <a:gd name="T17" fmla="*/ 18 h 264"/>
                  <a:gd name="T18" fmla="*/ 19 w 208"/>
                  <a:gd name="T19" fmla="*/ 245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64">
                    <a:moveTo>
                      <a:pt x="208" y="264"/>
                    </a:moveTo>
                    <a:lnTo>
                      <a:pt x="0" y="264"/>
                    </a:lnTo>
                    <a:lnTo>
                      <a:pt x="0" y="0"/>
                    </a:lnTo>
                    <a:lnTo>
                      <a:pt x="208" y="0"/>
                    </a:lnTo>
                    <a:lnTo>
                      <a:pt x="208" y="264"/>
                    </a:lnTo>
                    <a:close/>
                    <a:moveTo>
                      <a:pt x="19" y="245"/>
                    </a:moveTo>
                    <a:lnTo>
                      <a:pt x="189" y="245"/>
                    </a:lnTo>
                    <a:lnTo>
                      <a:pt x="189" y="18"/>
                    </a:lnTo>
                    <a:lnTo>
                      <a:pt x="19" y="18"/>
                    </a:lnTo>
                    <a:lnTo>
                      <a:pt x="19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7" name="Rectangle 8"/>
              <p:cNvSpPr>
                <a:spLocks noChangeArrowheads="1"/>
              </p:cNvSpPr>
              <p:nvPr/>
            </p:nvSpPr>
            <p:spPr bwMode="auto">
              <a:xfrm>
                <a:off x="10930706" y="495301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8" name="Rectangle 9"/>
              <p:cNvSpPr>
                <a:spLocks noChangeArrowheads="1"/>
              </p:cNvSpPr>
              <p:nvPr/>
            </p:nvSpPr>
            <p:spPr bwMode="auto">
              <a:xfrm>
                <a:off x="10930706" y="555626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9" name="Rectangle 10"/>
              <p:cNvSpPr>
                <a:spLocks noChangeArrowheads="1"/>
              </p:cNvSpPr>
              <p:nvPr/>
            </p:nvSpPr>
            <p:spPr bwMode="auto">
              <a:xfrm>
                <a:off x="10930706" y="615951"/>
                <a:ext cx="179388" cy="285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0" name="Rectangle 11"/>
              <p:cNvSpPr>
                <a:spLocks noChangeArrowheads="1"/>
              </p:cNvSpPr>
              <p:nvPr/>
            </p:nvSpPr>
            <p:spPr bwMode="auto">
              <a:xfrm>
                <a:off x="10930706" y="434975"/>
                <a:ext cx="904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1" name="Freeform 12"/>
              <p:cNvSpPr>
                <a:spLocks/>
              </p:cNvSpPr>
              <p:nvPr/>
            </p:nvSpPr>
            <p:spPr bwMode="auto">
              <a:xfrm>
                <a:off x="10960868" y="374650"/>
                <a:ext cx="314325" cy="420688"/>
              </a:xfrm>
              <a:custGeom>
                <a:avLst/>
                <a:gdLst>
                  <a:gd name="T0" fmla="*/ 198 w 198"/>
                  <a:gd name="T1" fmla="*/ 265 h 265"/>
                  <a:gd name="T2" fmla="*/ 0 w 198"/>
                  <a:gd name="T3" fmla="*/ 265 h 265"/>
                  <a:gd name="T4" fmla="*/ 0 w 198"/>
                  <a:gd name="T5" fmla="*/ 246 h 265"/>
                  <a:gd name="T6" fmla="*/ 179 w 198"/>
                  <a:gd name="T7" fmla="*/ 246 h 265"/>
                  <a:gd name="T8" fmla="*/ 179 w 198"/>
                  <a:gd name="T9" fmla="*/ 19 h 265"/>
                  <a:gd name="T10" fmla="*/ 160 w 198"/>
                  <a:gd name="T11" fmla="*/ 19 h 265"/>
                  <a:gd name="T12" fmla="*/ 160 w 198"/>
                  <a:gd name="T13" fmla="*/ 0 h 265"/>
                  <a:gd name="T14" fmla="*/ 198 w 198"/>
                  <a:gd name="T15" fmla="*/ 0 h 265"/>
                  <a:gd name="T16" fmla="*/ 198 w 198"/>
                  <a:gd name="T17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8" h="265">
                    <a:moveTo>
                      <a:pt x="198" y="265"/>
                    </a:moveTo>
                    <a:lnTo>
                      <a:pt x="0" y="265"/>
                    </a:lnTo>
                    <a:lnTo>
                      <a:pt x="0" y="246"/>
                    </a:lnTo>
                    <a:lnTo>
                      <a:pt x="179" y="246"/>
                    </a:lnTo>
                    <a:lnTo>
                      <a:pt x="179" y="19"/>
                    </a:lnTo>
                    <a:lnTo>
                      <a:pt x="160" y="19"/>
                    </a:lnTo>
                    <a:lnTo>
                      <a:pt x="160" y="0"/>
                    </a:lnTo>
                    <a:lnTo>
                      <a:pt x="198" y="0"/>
                    </a:lnTo>
                    <a:lnTo>
                      <a:pt x="198" y="2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52" name="组合 6"/>
          <p:cNvGrpSpPr/>
          <p:nvPr/>
        </p:nvGrpSpPr>
        <p:grpSpPr>
          <a:xfrm>
            <a:off x="4756527" y="2101975"/>
            <a:ext cx="1234359" cy="1064103"/>
            <a:chOff x="3495061" y="1317099"/>
            <a:chExt cx="925769" cy="798077"/>
          </a:xfrm>
        </p:grpSpPr>
        <p:sp>
          <p:nvSpPr>
            <p:cNvPr id="53" name="六边形 52"/>
            <p:cNvSpPr/>
            <p:nvPr/>
          </p:nvSpPr>
          <p:spPr>
            <a:xfrm rot="1800000">
              <a:off x="3495061" y="1317099"/>
              <a:ext cx="925769" cy="79807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54" name="组合 123"/>
            <p:cNvGrpSpPr/>
            <p:nvPr/>
          </p:nvGrpSpPr>
          <p:grpSpPr>
            <a:xfrm>
              <a:off x="3797292" y="1491630"/>
              <a:ext cx="306656" cy="310856"/>
              <a:chOff x="9363075" y="4967288"/>
              <a:chExt cx="463551" cy="469900"/>
            </a:xfrm>
            <a:solidFill>
              <a:schemeClr val="bg1"/>
            </a:solidFill>
          </p:grpSpPr>
          <p:sp>
            <p:nvSpPr>
              <p:cNvPr id="55" name="Freeform 22"/>
              <p:cNvSpPr>
                <a:spLocks/>
              </p:cNvSpPr>
              <p:nvPr/>
            </p:nvSpPr>
            <p:spPr bwMode="auto">
              <a:xfrm>
                <a:off x="9371013" y="5280025"/>
                <a:ext cx="158750" cy="150813"/>
              </a:xfrm>
              <a:custGeom>
                <a:avLst/>
                <a:gdLst>
                  <a:gd name="T0" fmla="*/ 14 w 100"/>
                  <a:gd name="T1" fmla="*/ 95 h 95"/>
                  <a:gd name="T2" fmla="*/ 0 w 100"/>
                  <a:gd name="T3" fmla="*/ 80 h 95"/>
                  <a:gd name="T4" fmla="*/ 85 w 100"/>
                  <a:gd name="T5" fmla="*/ 0 h 95"/>
                  <a:gd name="T6" fmla="*/ 100 w 100"/>
                  <a:gd name="T7" fmla="*/ 14 h 95"/>
                  <a:gd name="T8" fmla="*/ 14 w 100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95">
                    <a:moveTo>
                      <a:pt x="14" y="95"/>
                    </a:moveTo>
                    <a:lnTo>
                      <a:pt x="0" y="80"/>
                    </a:lnTo>
                    <a:lnTo>
                      <a:pt x="85" y="0"/>
                    </a:lnTo>
                    <a:lnTo>
                      <a:pt x="100" y="14"/>
                    </a:lnTo>
                    <a:lnTo>
                      <a:pt x="14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6" name="Freeform 23"/>
              <p:cNvSpPr>
                <a:spLocks noEditPoints="1"/>
              </p:cNvSpPr>
              <p:nvPr/>
            </p:nvSpPr>
            <p:spPr bwMode="auto">
              <a:xfrm>
                <a:off x="9486900" y="5200650"/>
                <a:ext cx="120650" cy="120650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8 h 32"/>
                  <a:gd name="T12" fmla="*/ 8 w 32"/>
                  <a:gd name="T13" fmla="*/ 16 h 32"/>
                  <a:gd name="T14" fmla="*/ 16 w 32"/>
                  <a:gd name="T15" fmla="*/ 24 h 32"/>
                  <a:gd name="T16" fmla="*/ 24 w 32"/>
                  <a:gd name="T17" fmla="*/ 16 h 32"/>
                  <a:gd name="T18" fmla="*/ 16 w 32"/>
                  <a:gd name="T1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moveTo>
                      <a:pt x="16" y="8"/>
                    </a:moveTo>
                    <a:cubicBezTo>
                      <a:pt x="12" y="8"/>
                      <a:pt x="8" y="12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12"/>
                      <a:pt x="20" y="8"/>
                      <a:pt x="16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7" name="Freeform 24"/>
              <p:cNvSpPr>
                <a:spLocks noEditPoints="1"/>
              </p:cNvSpPr>
              <p:nvPr/>
            </p:nvSpPr>
            <p:spPr bwMode="auto">
              <a:xfrm>
                <a:off x="9577388" y="4967288"/>
                <a:ext cx="249238" cy="249238"/>
              </a:xfrm>
              <a:custGeom>
                <a:avLst/>
                <a:gdLst>
                  <a:gd name="T0" fmla="*/ 32 w 66"/>
                  <a:gd name="T1" fmla="*/ 66 h 66"/>
                  <a:gd name="T2" fmla="*/ 9 w 66"/>
                  <a:gd name="T3" fmla="*/ 57 h 66"/>
                  <a:gd name="T4" fmla="*/ 0 w 66"/>
                  <a:gd name="T5" fmla="*/ 34 h 66"/>
                  <a:gd name="T6" fmla="*/ 9 w 66"/>
                  <a:gd name="T7" fmla="*/ 11 h 66"/>
                  <a:gd name="T8" fmla="*/ 20 w 66"/>
                  <a:gd name="T9" fmla="*/ 0 h 66"/>
                  <a:gd name="T10" fmla="*/ 66 w 66"/>
                  <a:gd name="T11" fmla="*/ 46 h 66"/>
                  <a:gd name="T12" fmla="*/ 55 w 66"/>
                  <a:gd name="T13" fmla="*/ 57 h 66"/>
                  <a:gd name="T14" fmla="*/ 32 w 66"/>
                  <a:gd name="T15" fmla="*/ 66 h 66"/>
                  <a:gd name="T16" fmla="*/ 20 w 66"/>
                  <a:gd name="T17" fmla="*/ 12 h 66"/>
                  <a:gd name="T18" fmla="*/ 15 w 66"/>
                  <a:gd name="T19" fmla="*/ 17 h 66"/>
                  <a:gd name="T20" fmla="*/ 8 w 66"/>
                  <a:gd name="T21" fmla="*/ 34 h 66"/>
                  <a:gd name="T22" fmla="*/ 15 w 66"/>
                  <a:gd name="T23" fmla="*/ 51 h 66"/>
                  <a:gd name="T24" fmla="*/ 32 w 66"/>
                  <a:gd name="T25" fmla="*/ 58 h 66"/>
                  <a:gd name="T26" fmla="*/ 49 w 66"/>
                  <a:gd name="T27" fmla="*/ 51 h 66"/>
                  <a:gd name="T28" fmla="*/ 54 w 66"/>
                  <a:gd name="T29" fmla="*/ 46 h 66"/>
                  <a:gd name="T30" fmla="*/ 20 w 66"/>
                  <a:gd name="T31" fmla="*/ 1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66">
                    <a:moveTo>
                      <a:pt x="32" y="66"/>
                    </a:moveTo>
                    <a:cubicBezTo>
                      <a:pt x="23" y="66"/>
                      <a:pt x="15" y="63"/>
                      <a:pt x="9" y="57"/>
                    </a:cubicBezTo>
                    <a:cubicBezTo>
                      <a:pt x="3" y="51"/>
                      <a:pt x="0" y="43"/>
                      <a:pt x="0" y="34"/>
                    </a:cubicBezTo>
                    <a:cubicBezTo>
                      <a:pt x="0" y="25"/>
                      <a:pt x="3" y="17"/>
                      <a:pt x="9" y="1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66" y="46"/>
                      <a:pt x="66" y="46"/>
                      <a:pt x="66" y="46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49" y="63"/>
                      <a:pt x="41" y="66"/>
                      <a:pt x="32" y="66"/>
                    </a:cubicBezTo>
                    <a:moveTo>
                      <a:pt x="20" y="12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0" y="22"/>
                      <a:pt x="8" y="28"/>
                      <a:pt x="8" y="34"/>
                    </a:cubicBezTo>
                    <a:cubicBezTo>
                      <a:pt x="8" y="40"/>
                      <a:pt x="10" y="46"/>
                      <a:pt x="15" y="51"/>
                    </a:cubicBezTo>
                    <a:cubicBezTo>
                      <a:pt x="20" y="56"/>
                      <a:pt x="26" y="58"/>
                      <a:pt x="32" y="58"/>
                    </a:cubicBezTo>
                    <a:cubicBezTo>
                      <a:pt x="38" y="58"/>
                      <a:pt x="44" y="56"/>
                      <a:pt x="49" y="51"/>
                    </a:cubicBezTo>
                    <a:cubicBezTo>
                      <a:pt x="54" y="46"/>
                      <a:pt x="54" y="46"/>
                      <a:pt x="54" y="46"/>
                    </a:cubicBezTo>
                    <a:lnTo>
                      <a:pt x="2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8" name="Freeform 25"/>
              <p:cNvSpPr>
                <a:spLocks/>
              </p:cNvSpPr>
              <p:nvPr/>
            </p:nvSpPr>
            <p:spPr bwMode="auto">
              <a:xfrm>
                <a:off x="9363075" y="5065713"/>
                <a:ext cx="365125" cy="371475"/>
              </a:xfrm>
              <a:custGeom>
                <a:avLst/>
                <a:gdLst>
                  <a:gd name="T0" fmla="*/ 0 w 230"/>
                  <a:gd name="T1" fmla="*/ 234 h 234"/>
                  <a:gd name="T2" fmla="*/ 22 w 230"/>
                  <a:gd name="T3" fmla="*/ 49 h 234"/>
                  <a:gd name="T4" fmla="*/ 112 w 230"/>
                  <a:gd name="T5" fmla="*/ 0 h 234"/>
                  <a:gd name="T6" fmla="*/ 121 w 230"/>
                  <a:gd name="T7" fmla="*/ 16 h 234"/>
                  <a:gd name="T8" fmla="*/ 41 w 230"/>
                  <a:gd name="T9" fmla="*/ 61 h 234"/>
                  <a:gd name="T10" fmla="*/ 24 w 230"/>
                  <a:gd name="T11" fmla="*/ 211 h 234"/>
                  <a:gd name="T12" fmla="*/ 185 w 230"/>
                  <a:gd name="T13" fmla="*/ 180 h 234"/>
                  <a:gd name="T14" fmla="*/ 211 w 230"/>
                  <a:gd name="T15" fmla="*/ 111 h 234"/>
                  <a:gd name="T16" fmla="*/ 230 w 230"/>
                  <a:gd name="T17" fmla="*/ 116 h 234"/>
                  <a:gd name="T18" fmla="*/ 199 w 230"/>
                  <a:gd name="T19" fmla="*/ 199 h 234"/>
                  <a:gd name="T20" fmla="*/ 0 w 230"/>
                  <a:gd name="T21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0" h="234">
                    <a:moveTo>
                      <a:pt x="0" y="234"/>
                    </a:moveTo>
                    <a:lnTo>
                      <a:pt x="22" y="49"/>
                    </a:lnTo>
                    <a:lnTo>
                      <a:pt x="112" y="0"/>
                    </a:lnTo>
                    <a:lnTo>
                      <a:pt x="121" y="16"/>
                    </a:lnTo>
                    <a:lnTo>
                      <a:pt x="41" y="61"/>
                    </a:lnTo>
                    <a:lnTo>
                      <a:pt x="24" y="211"/>
                    </a:lnTo>
                    <a:lnTo>
                      <a:pt x="185" y="180"/>
                    </a:lnTo>
                    <a:lnTo>
                      <a:pt x="211" y="111"/>
                    </a:lnTo>
                    <a:lnTo>
                      <a:pt x="230" y="116"/>
                    </a:lnTo>
                    <a:lnTo>
                      <a:pt x="199" y="199"/>
                    </a:lnTo>
                    <a:lnTo>
                      <a:pt x="0" y="2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pic>
        <p:nvPicPr>
          <p:cNvPr id="59" name="图片 5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437" y="621686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-361157" y="1958527"/>
            <a:ext cx="12877803" cy="2678757"/>
          </a:xfrm>
          <a:prstGeom prst="roundRect">
            <a:avLst>
              <a:gd name="adj" fmla="val 444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6752712" y="2749257"/>
            <a:ext cx="2922595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5333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感谢聆听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752712" y="2131205"/>
            <a:ext cx="33941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4000" b="1" dirty="0">
                <a:solidFill>
                  <a:schemeClr val="bg1"/>
                </a:solidFill>
                <a:cs typeface="Arial Black"/>
              </a:rPr>
              <a:t>THANK</a:t>
            </a:r>
            <a:r>
              <a:rPr kumimoji="1" lang="zh-CN" altLang="en-US" sz="4000" b="1" dirty="0">
                <a:solidFill>
                  <a:schemeClr val="bg1"/>
                </a:solidFill>
                <a:cs typeface="Arial Black"/>
              </a:rPr>
              <a:t> </a:t>
            </a:r>
            <a:r>
              <a:rPr kumimoji="1" lang="en-US" altLang="zh-CN" sz="4000" b="1" dirty="0">
                <a:solidFill>
                  <a:schemeClr val="bg1"/>
                </a:solidFill>
                <a:cs typeface="Arial Black"/>
              </a:rPr>
              <a:t>YOU!</a:t>
            </a:r>
            <a:endParaRPr kumimoji="1" lang="zh-CN" altLang="en-US" sz="4000" b="1" dirty="0">
              <a:solidFill>
                <a:schemeClr val="bg1"/>
              </a:solidFill>
              <a:cs typeface="Arial Black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20640" y="3902820"/>
            <a:ext cx="2399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FFFF"/>
                </a:solidFill>
                <a:latin typeface="Calibri"/>
                <a:ea typeface="宋体"/>
                <a:cs typeface="Arial Black"/>
              </a:rPr>
              <a:t>PRESENTED</a:t>
            </a:r>
            <a:r>
              <a:rPr kumimoji="1" lang="zh-CN" altLang="en-US" sz="1600" dirty="0">
                <a:solidFill>
                  <a:srgbClr val="FFFFFF"/>
                </a:solidFill>
                <a:latin typeface="Calibri"/>
                <a:ea typeface="宋体"/>
                <a:cs typeface="Arial Black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Calibri"/>
                <a:ea typeface="宋体"/>
                <a:cs typeface="Arial Black"/>
              </a:rPr>
              <a:t>BY</a:t>
            </a:r>
            <a:r>
              <a:rPr kumimoji="1" lang="zh-CN" altLang="en-US" sz="1600" dirty="0">
                <a:solidFill>
                  <a:srgbClr val="FFFFFF"/>
                </a:solidFill>
                <a:latin typeface="Calibri"/>
                <a:ea typeface="宋体"/>
                <a:cs typeface="Arial Black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kumimoji="1" lang="en-US" altLang="zh-CN" sz="1600" dirty="0">
              <a:solidFill>
                <a:srgbClr val="FFFFFF"/>
              </a:solidFill>
              <a:latin typeface="Calibri"/>
              <a:ea typeface="宋体"/>
              <a:cs typeface="Arial Black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9888712" y="2907971"/>
            <a:ext cx="1099583" cy="646320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2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19" name="椭圆 18"/>
          <p:cNvSpPr/>
          <p:nvPr/>
        </p:nvSpPr>
        <p:spPr>
          <a:xfrm>
            <a:off x="1092704" y="584306"/>
            <a:ext cx="5273749" cy="527374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52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pic>
        <p:nvPicPr>
          <p:cNvPr id="20" name="图片 1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437" y="621686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52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4525874" y="3725782"/>
            <a:ext cx="314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4000" b="1" dirty="0">
                <a:solidFill>
                  <a:srgbClr val="323232"/>
                </a:solidFill>
                <a:cs typeface="Arial Black"/>
              </a:rPr>
              <a:t>PART</a:t>
            </a:r>
            <a:r>
              <a:rPr kumimoji="1" lang="zh-CN" altLang="en-US" sz="4000" b="1" dirty="0">
                <a:solidFill>
                  <a:srgbClr val="323232"/>
                </a:solidFill>
                <a:cs typeface="Arial Black"/>
              </a:rPr>
              <a:t> </a:t>
            </a:r>
            <a:r>
              <a:rPr kumimoji="1" lang="en-US" altLang="zh-CN" sz="4000" b="1" dirty="0">
                <a:solidFill>
                  <a:srgbClr val="323232"/>
                </a:solidFill>
                <a:cs typeface="Arial Black"/>
              </a:rPr>
              <a:t>ONE</a:t>
            </a:r>
            <a:endParaRPr kumimoji="1" lang="zh-CN" altLang="en-US" sz="4000" b="1" dirty="0">
              <a:solidFill>
                <a:srgbClr val="323232"/>
              </a:solidFill>
              <a:cs typeface="Arial Black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75572" y="4333117"/>
            <a:ext cx="2842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zh-CN" altLang="en-US" sz="4800" b="1" dirty="0">
                <a:solidFill>
                  <a:srgbClr val="323232"/>
                </a:solidFill>
                <a:latin typeface="Microsoft YaHei"/>
                <a:cs typeface="Microsoft YaHei"/>
              </a:rPr>
              <a:t>市场分析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927213" y="1196368"/>
            <a:ext cx="2339163" cy="2339160"/>
            <a:chOff x="3694814" y="897276"/>
            <a:chExt cx="1754372" cy="1754370"/>
          </a:xfrm>
        </p:grpSpPr>
        <p:sp>
          <p:nvSpPr>
            <p:cNvPr id="22" name="椭圆 21"/>
            <p:cNvSpPr/>
            <p:nvPr/>
          </p:nvSpPr>
          <p:spPr>
            <a:xfrm>
              <a:off x="3694814" y="897276"/>
              <a:ext cx="1754372" cy="17543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23" name="组 22"/>
            <p:cNvGrpSpPr/>
            <p:nvPr/>
          </p:nvGrpSpPr>
          <p:grpSpPr>
            <a:xfrm>
              <a:off x="4014449" y="1309816"/>
              <a:ext cx="1115102" cy="936686"/>
              <a:chOff x="2127915" y="1569040"/>
              <a:chExt cx="635000" cy="533400"/>
            </a:xfrm>
          </p:grpSpPr>
          <p:sp>
            <p:nvSpPr>
              <p:cNvPr id="24" name="Freeform 108"/>
              <p:cNvSpPr>
                <a:spLocks/>
              </p:cNvSpPr>
              <p:nvPr/>
            </p:nvSpPr>
            <p:spPr bwMode="auto">
              <a:xfrm>
                <a:off x="2127915" y="1569040"/>
                <a:ext cx="635000" cy="304800"/>
              </a:xfrm>
              <a:custGeom>
                <a:avLst/>
                <a:gdLst/>
                <a:ahLst/>
                <a:cxnLst>
                  <a:cxn ang="0">
                    <a:pos x="16" y="192"/>
                  </a:cxn>
                  <a:cxn ang="0">
                    <a:pos x="26" y="188"/>
                  </a:cxn>
                  <a:cxn ang="0">
                    <a:pos x="32" y="178"/>
                  </a:cxn>
                  <a:cxn ang="0">
                    <a:pos x="110" y="142"/>
                  </a:cxn>
                  <a:cxn ang="0">
                    <a:pos x="120" y="144"/>
                  </a:cxn>
                  <a:cxn ang="0">
                    <a:pos x="126" y="144"/>
                  </a:cxn>
                  <a:cxn ang="0">
                    <a:pos x="134" y="136"/>
                  </a:cxn>
                  <a:cxn ang="0">
                    <a:pos x="136" y="128"/>
                  </a:cxn>
                  <a:cxn ang="0">
                    <a:pos x="194" y="80"/>
                  </a:cxn>
                  <a:cxn ang="0">
                    <a:pos x="200" y="80"/>
                  </a:cxn>
                  <a:cxn ang="0">
                    <a:pos x="206" y="78"/>
                  </a:cxn>
                  <a:cxn ang="0">
                    <a:pos x="264" y="112"/>
                  </a:cxn>
                  <a:cxn ang="0">
                    <a:pos x="264" y="112"/>
                  </a:cxn>
                  <a:cxn ang="0">
                    <a:pos x="268" y="124"/>
                  </a:cxn>
                  <a:cxn ang="0">
                    <a:pos x="280" y="128"/>
                  </a:cxn>
                  <a:cxn ang="0">
                    <a:pos x="286" y="128"/>
                  </a:cxn>
                  <a:cxn ang="0">
                    <a:pos x="294" y="120"/>
                  </a:cxn>
                  <a:cxn ang="0">
                    <a:pos x="296" y="112"/>
                  </a:cxn>
                  <a:cxn ang="0">
                    <a:pos x="378" y="32"/>
                  </a:cxn>
                  <a:cxn ang="0">
                    <a:pos x="384" y="32"/>
                  </a:cxn>
                  <a:cxn ang="0">
                    <a:pos x="390" y="32"/>
                  </a:cxn>
                  <a:cxn ang="0">
                    <a:pos x="398" y="24"/>
                  </a:cxn>
                  <a:cxn ang="0">
                    <a:pos x="400" y="16"/>
                  </a:cxn>
                  <a:cxn ang="0">
                    <a:pos x="394" y="6"/>
                  </a:cxn>
                  <a:cxn ang="0">
                    <a:pos x="384" y="0"/>
                  </a:cxn>
                  <a:cxn ang="0">
                    <a:pos x="376" y="2"/>
                  </a:cxn>
                  <a:cxn ang="0">
                    <a:pos x="368" y="10"/>
                  </a:cxn>
                  <a:cxn ang="0">
                    <a:pos x="368" y="16"/>
                  </a:cxn>
                  <a:cxn ang="0">
                    <a:pos x="284" y="98"/>
                  </a:cxn>
                  <a:cxn ang="0">
                    <a:pos x="280" y="96"/>
                  </a:cxn>
                  <a:cxn ang="0">
                    <a:pos x="272" y="100"/>
                  </a:cxn>
                  <a:cxn ang="0">
                    <a:pos x="216" y="66"/>
                  </a:cxn>
                  <a:cxn ang="0">
                    <a:pos x="216" y="64"/>
                  </a:cxn>
                  <a:cxn ang="0">
                    <a:pos x="210" y="54"/>
                  </a:cxn>
                  <a:cxn ang="0">
                    <a:pos x="200" y="48"/>
                  </a:cxn>
                  <a:cxn ang="0">
                    <a:pos x="192" y="50"/>
                  </a:cxn>
                  <a:cxn ang="0">
                    <a:pos x="184" y="58"/>
                  </a:cxn>
                  <a:cxn ang="0">
                    <a:pos x="184" y="64"/>
                  </a:cxn>
                  <a:cxn ang="0">
                    <a:pos x="126" y="114"/>
                  </a:cxn>
                  <a:cxn ang="0">
                    <a:pos x="120" y="112"/>
                  </a:cxn>
                  <a:cxn ang="0">
                    <a:pos x="114" y="114"/>
                  </a:cxn>
                  <a:cxn ang="0">
                    <a:pos x="104" y="122"/>
                  </a:cxn>
                  <a:cxn ang="0">
                    <a:pos x="24" y="164"/>
                  </a:cxn>
                  <a:cxn ang="0">
                    <a:pos x="20" y="162"/>
                  </a:cxn>
                  <a:cxn ang="0">
                    <a:pos x="16" y="160"/>
                  </a:cxn>
                  <a:cxn ang="0">
                    <a:pos x="4" y="166"/>
                  </a:cxn>
                  <a:cxn ang="0">
                    <a:pos x="0" y="176"/>
                  </a:cxn>
                  <a:cxn ang="0">
                    <a:pos x="0" y="184"/>
                  </a:cxn>
                  <a:cxn ang="0">
                    <a:pos x="8" y="192"/>
                  </a:cxn>
                  <a:cxn ang="0">
                    <a:pos x="16" y="192"/>
                  </a:cxn>
                </a:cxnLst>
                <a:rect l="0" t="0" r="r" b="b"/>
                <a:pathLst>
                  <a:path w="400" h="192">
                    <a:moveTo>
                      <a:pt x="16" y="192"/>
                    </a:moveTo>
                    <a:lnTo>
                      <a:pt x="16" y="192"/>
                    </a:lnTo>
                    <a:lnTo>
                      <a:pt x="22" y="192"/>
                    </a:lnTo>
                    <a:lnTo>
                      <a:pt x="26" y="188"/>
                    </a:lnTo>
                    <a:lnTo>
                      <a:pt x="30" y="184"/>
                    </a:lnTo>
                    <a:lnTo>
                      <a:pt x="32" y="178"/>
                    </a:lnTo>
                    <a:lnTo>
                      <a:pt x="110" y="142"/>
                    </a:lnTo>
                    <a:lnTo>
                      <a:pt x="110" y="142"/>
                    </a:lnTo>
                    <a:lnTo>
                      <a:pt x="114" y="144"/>
                    </a:lnTo>
                    <a:lnTo>
                      <a:pt x="120" y="144"/>
                    </a:lnTo>
                    <a:lnTo>
                      <a:pt x="120" y="144"/>
                    </a:lnTo>
                    <a:lnTo>
                      <a:pt x="126" y="144"/>
                    </a:lnTo>
                    <a:lnTo>
                      <a:pt x="130" y="140"/>
                    </a:lnTo>
                    <a:lnTo>
                      <a:pt x="134" y="136"/>
                    </a:lnTo>
                    <a:lnTo>
                      <a:pt x="136" y="128"/>
                    </a:lnTo>
                    <a:lnTo>
                      <a:pt x="136" y="128"/>
                    </a:lnTo>
                    <a:lnTo>
                      <a:pt x="134" y="126"/>
                    </a:lnTo>
                    <a:lnTo>
                      <a:pt x="194" y="80"/>
                    </a:lnTo>
                    <a:lnTo>
                      <a:pt x="194" y="80"/>
                    </a:lnTo>
                    <a:lnTo>
                      <a:pt x="200" y="80"/>
                    </a:lnTo>
                    <a:lnTo>
                      <a:pt x="200" y="80"/>
                    </a:lnTo>
                    <a:lnTo>
                      <a:pt x="206" y="78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4" y="120"/>
                    </a:lnTo>
                    <a:lnTo>
                      <a:pt x="268" y="124"/>
                    </a:lnTo>
                    <a:lnTo>
                      <a:pt x="272" y="128"/>
                    </a:lnTo>
                    <a:lnTo>
                      <a:pt x="280" y="128"/>
                    </a:lnTo>
                    <a:lnTo>
                      <a:pt x="280" y="128"/>
                    </a:lnTo>
                    <a:lnTo>
                      <a:pt x="286" y="128"/>
                    </a:lnTo>
                    <a:lnTo>
                      <a:pt x="290" y="124"/>
                    </a:lnTo>
                    <a:lnTo>
                      <a:pt x="294" y="120"/>
                    </a:lnTo>
                    <a:lnTo>
                      <a:pt x="296" y="112"/>
                    </a:lnTo>
                    <a:lnTo>
                      <a:pt x="296" y="112"/>
                    </a:lnTo>
                    <a:lnTo>
                      <a:pt x="294" y="110"/>
                    </a:lnTo>
                    <a:lnTo>
                      <a:pt x="378" y="32"/>
                    </a:lnTo>
                    <a:lnTo>
                      <a:pt x="378" y="32"/>
                    </a:lnTo>
                    <a:lnTo>
                      <a:pt x="384" y="32"/>
                    </a:lnTo>
                    <a:lnTo>
                      <a:pt x="384" y="32"/>
                    </a:lnTo>
                    <a:lnTo>
                      <a:pt x="390" y="32"/>
                    </a:lnTo>
                    <a:lnTo>
                      <a:pt x="394" y="28"/>
                    </a:lnTo>
                    <a:lnTo>
                      <a:pt x="398" y="24"/>
                    </a:lnTo>
                    <a:lnTo>
                      <a:pt x="400" y="16"/>
                    </a:lnTo>
                    <a:lnTo>
                      <a:pt x="400" y="16"/>
                    </a:lnTo>
                    <a:lnTo>
                      <a:pt x="398" y="10"/>
                    </a:lnTo>
                    <a:lnTo>
                      <a:pt x="394" y="6"/>
                    </a:lnTo>
                    <a:lnTo>
                      <a:pt x="390" y="2"/>
                    </a:lnTo>
                    <a:lnTo>
                      <a:pt x="384" y="0"/>
                    </a:lnTo>
                    <a:lnTo>
                      <a:pt x="384" y="0"/>
                    </a:lnTo>
                    <a:lnTo>
                      <a:pt x="376" y="2"/>
                    </a:lnTo>
                    <a:lnTo>
                      <a:pt x="372" y="6"/>
                    </a:lnTo>
                    <a:lnTo>
                      <a:pt x="368" y="10"/>
                    </a:lnTo>
                    <a:lnTo>
                      <a:pt x="368" y="16"/>
                    </a:lnTo>
                    <a:lnTo>
                      <a:pt x="368" y="16"/>
                    </a:lnTo>
                    <a:lnTo>
                      <a:pt x="368" y="20"/>
                    </a:lnTo>
                    <a:lnTo>
                      <a:pt x="284" y="98"/>
                    </a:lnTo>
                    <a:lnTo>
                      <a:pt x="284" y="98"/>
                    </a:lnTo>
                    <a:lnTo>
                      <a:pt x="280" y="96"/>
                    </a:lnTo>
                    <a:lnTo>
                      <a:pt x="280" y="96"/>
                    </a:lnTo>
                    <a:lnTo>
                      <a:pt x="272" y="100"/>
                    </a:lnTo>
                    <a:lnTo>
                      <a:pt x="216" y="66"/>
                    </a:lnTo>
                    <a:lnTo>
                      <a:pt x="216" y="66"/>
                    </a:lnTo>
                    <a:lnTo>
                      <a:pt x="216" y="64"/>
                    </a:lnTo>
                    <a:lnTo>
                      <a:pt x="216" y="64"/>
                    </a:lnTo>
                    <a:lnTo>
                      <a:pt x="214" y="58"/>
                    </a:lnTo>
                    <a:lnTo>
                      <a:pt x="210" y="54"/>
                    </a:lnTo>
                    <a:lnTo>
                      <a:pt x="206" y="50"/>
                    </a:lnTo>
                    <a:lnTo>
                      <a:pt x="200" y="48"/>
                    </a:lnTo>
                    <a:lnTo>
                      <a:pt x="200" y="48"/>
                    </a:lnTo>
                    <a:lnTo>
                      <a:pt x="192" y="50"/>
                    </a:lnTo>
                    <a:lnTo>
                      <a:pt x="188" y="54"/>
                    </a:lnTo>
                    <a:lnTo>
                      <a:pt x="184" y="58"/>
                    </a:lnTo>
                    <a:lnTo>
                      <a:pt x="184" y="64"/>
                    </a:lnTo>
                    <a:lnTo>
                      <a:pt x="184" y="64"/>
                    </a:lnTo>
                    <a:lnTo>
                      <a:pt x="184" y="68"/>
                    </a:lnTo>
                    <a:lnTo>
                      <a:pt x="126" y="114"/>
                    </a:lnTo>
                    <a:lnTo>
                      <a:pt x="126" y="114"/>
                    </a:lnTo>
                    <a:lnTo>
                      <a:pt x="120" y="112"/>
                    </a:lnTo>
                    <a:lnTo>
                      <a:pt x="120" y="112"/>
                    </a:lnTo>
                    <a:lnTo>
                      <a:pt x="114" y="114"/>
                    </a:lnTo>
                    <a:lnTo>
                      <a:pt x="108" y="118"/>
                    </a:lnTo>
                    <a:lnTo>
                      <a:pt x="104" y="122"/>
                    </a:lnTo>
                    <a:lnTo>
                      <a:pt x="104" y="128"/>
                    </a:lnTo>
                    <a:lnTo>
                      <a:pt x="24" y="164"/>
                    </a:lnTo>
                    <a:lnTo>
                      <a:pt x="24" y="164"/>
                    </a:lnTo>
                    <a:lnTo>
                      <a:pt x="20" y="162"/>
                    </a:lnTo>
                    <a:lnTo>
                      <a:pt x="16" y="160"/>
                    </a:lnTo>
                    <a:lnTo>
                      <a:pt x="16" y="160"/>
                    </a:lnTo>
                    <a:lnTo>
                      <a:pt x="8" y="162"/>
                    </a:lnTo>
                    <a:lnTo>
                      <a:pt x="4" y="166"/>
                    </a:lnTo>
                    <a:lnTo>
                      <a:pt x="0" y="170"/>
                    </a:lnTo>
                    <a:lnTo>
                      <a:pt x="0" y="176"/>
                    </a:lnTo>
                    <a:lnTo>
                      <a:pt x="0" y="176"/>
                    </a:lnTo>
                    <a:lnTo>
                      <a:pt x="0" y="184"/>
                    </a:lnTo>
                    <a:lnTo>
                      <a:pt x="4" y="188"/>
                    </a:lnTo>
                    <a:lnTo>
                      <a:pt x="8" y="192"/>
                    </a:lnTo>
                    <a:lnTo>
                      <a:pt x="16" y="192"/>
                    </a:lnTo>
                    <a:lnTo>
                      <a:pt x="16" y="19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5" name="Freeform 109"/>
              <p:cNvSpPr>
                <a:spLocks/>
              </p:cNvSpPr>
              <p:nvPr/>
            </p:nvSpPr>
            <p:spPr bwMode="auto">
              <a:xfrm>
                <a:off x="2127915" y="1899240"/>
                <a:ext cx="635000" cy="203200"/>
              </a:xfrm>
              <a:custGeom>
                <a:avLst/>
                <a:gdLst/>
                <a:ahLst/>
                <a:cxnLst>
                  <a:cxn ang="0">
                    <a:pos x="384" y="0"/>
                  </a:cxn>
                  <a:cxn ang="0">
                    <a:pos x="372" y="6"/>
                  </a:cxn>
                  <a:cxn ang="0">
                    <a:pos x="368" y="16"/>
                  </a:cxn>
                  <a:cxn ang="0">
                    <a:pos x="368" y="20"/>
                  </a:cxn>
                  <a:cxn ang="0">
                    <a:pos x="284" y="98"/>
                  </a:cxn>
                  <a:cxn ang="0">
                    <a:pos x="280" y="96"/>
                  </a:cxn>
                  <a:cxn ang="0">
                    <a:pos x="214" y="38"/>
                  </a:cxn>
                  <a:cxn ang="0">
                    <a:pos x="216" y="32"/>
                  </a:cxn>
                  <a:cxn ang="0">
                    <a:pos x="214" y="26"/>
                  </a:cxn>
                  <a:cxn ang="0">
                    <a:pos x="206" y="18"/>
                  </a:cxn>
                  <a:cxn ang="0">
                    <a:pos x="200" y="16"/>
                  </a:cxn>
                  <a:cxn ang="0">
                    <a:pos x="188" y="22"/>
                  </a:cxn>
                  <a:cxn ang="0">
                    <a:pos x="184" y="32"/>
                  </a:cxn>
                  <a:cxn ang="0">
                    <a:pos x="184" y="36"/>
                  </a:cxn>
                  <a:cxn ang="0">
                    <a:pos x="126" y="82"/>
                  </a:cxn>
                  <a:cxn ang="0">
                    <a:pos x="120" y="80"/>
                  </a:cxn>
                  <a:cxn ang="0">
                    <a:pos x="106" y="86"/>
                  </a:cxn>
                  <a:cxn ang="0">
                    <a:pos x="30" y="76"/>
                  </a:cxn>
                  <a:cxn ang="0">
                    <a:pos x="24" y="68"/>
                  </a:cxn>
                  <a:cxn ang="0">
                    <a:pos x="16" y="64"/>
                  </a:cxn>
                  <a:cxn ang="0">
                    <a:pos x="8" y="66"/>
                  </a:cxn>
                  <a:cxn ang="0">
                    <a:pos x="0" y="74"/>
                  </a:cxn>
                  <a:cxn ang="0">
                    <a:pos x="0" y="80"/>
                  </a:cxn>
                  <a:cxn ang="0">
                    <a:pos x="4" y="92"/>
                  </a:cxn>
                  <a:cxn ang="0">
                    <a:pos x="16" y="96"/>
                  </a:cxn>
                  <a:cxn ang="0">
                    <a:pos x="22" y="96"/>
                  </a:cxn>
                  <a:cxn ang="0">
                    <a:pos x="104" y="102"/>
                  </a:cxn>
                  <a:cxn ang="0">
                    <a:pos x="106" y="106"/>
                  </a:cxn>
                  <a:cxn ang="0">
                    <a:pos x="114" y="112"/>
                  </a:cxn>
                  <a:cxn ang="0">
                    <a:pos x="120" y="112"/>
                  </a:cxn>
                  <a:cxn ang="0">
                    <a:pos x="130" y="108"/>
                  </a:cxn>
                  <a:cxn ang="0">
                    <a:pos x="136" y="96"/>
                  </a:cxn>
                  <a:cxn ang="0">
                    <a:pos x="134" y="94"/>
                  </a:cxn>
                  <a:cxn ang="0">
                    <a:pos x="194" y="48"/>
                  </a:cxn>
                  <a:cxn ang="0">
                    <a:pos x="200" y="48"/>
                  </a:cxn>
                  <a:cxn ang="0">
                    <a:pos x="264" y="108"/>
                  </a:cxn>
                  <a:cxn ang="0">
                    <a:pos x="264" y="112"/>
                  </a:cxn>
                  <a:cxn ang="0">
                    <a:pos x="264" y="120"/>
                  </a:cxn>
                  <a:cxn ang="0">
                    <a:pos x="272" y="128"/>
                  </a:cxn>
                  <a:cxn ang="0">
                    <a:pos x="280" y="128"/>
                  </a:cxn>
                  <a:cxn ang="0">
                    <a:pos x="290" y="124"/>
                  </a:cxn>
                  <a:cxn ang="0">
                    <a:pos x="296" y="112"/>
                  </a:cxn>
                  <a:cxn ang="0">
                    <a:pos x="294" y="110"/>
                  </a:cxn>
                  <a:cxn ang="0">
                    <a:pos x="378" y="32"/>
                  </a:cxn>
                  <a:cxn ang="0">
                    <a:pos x="384" y="32"/>
                  </a:cxn>
                  <a:cxn ang="0">
                    <a:pos x="394" y="28"/>
                  </a:cxn>
                  <a:cxn ang="0">
                    <a:pos x="400" y="16"/>
                  </a:cxn>
                  <a:cxn ang="0">
                    <a:pos x="398" y="10"/>
                  </a:cxn>
                  <a:cxn ang="0">
                    <a:pos x="390" y="2"/>
                  </a:cxn>
                  <a:cxn ang="0">
                    <a:pos x="384" y="0"/>
                  </a:cxn>
                </a:cxnLst>
                <a:rect l="0" t="0" r="r" b="b"/>
                <a:pathLst>
                  <a:path w="400" h="128">
                    <a:moveTo>
                      <a:pt x="384" y="0"/>
                    </a:moveTo>
                    <a:lnTo>
                      <a:pt x="384" y="0"/>
                    </a:lnTo>
                    <a:lnTo>
                      <a:pt x="376" y="2"/>
                    </a:lnTo>
                    <a:lnTo>
                      <a:pt x="372" y="6"/>
                    </a:lnTo>
                    <a:lnTo>
                      <a:pt x="368" y="10"/>
                    </a:lnTo>
                    <a:lnTo>
                      <a:pt x="368" y="16"/>
                    </a:lnTo>
                    <a:lnTo>
                      <a:pt x="368" y="16"/>
                    </a:lnTo>
                    <a:lnTo>
                      <a:pt x="368" y="20"/>
                    </a:lnTo>
                    <a:lnTo>
                      <a:pt x="284" y="98"/>
                    </a:lnTo>
                    <a:lnTo>
                      <a:pt x="284" y="98"/>
                    </a:lnTo>
                    <a:lnTo>
                      <a:pt x="280" y="96"/>
                    </a:lnTo>
                    <a:lnTo>
                      <a:pt x="280" y="96"/>
                    </a:lnTo>
                    <a:lnTo>
                      <a:pt x="276" y="98"/>
                    </a:lnTo>
                    <a:lnTo>
                      <a:pt x="214" y="38"/>
                    </a:lnTo>
                    <a:lnTo>
                      <a:pt x="214" y="38"/>
                    </a:lnTo>
                    <a:lnTo>
                      <a:pt x="216" y="32"/>
                    </a:lnTo>
                    <a:lnTo>
                      <a:pt x="216" y="32"/>
                    </a:lnTo>
                    <a:lnTo>
                      <a:pt x="214" y="26"/>
                    </a:lnTo>
                    <a:lnTo>
                      <a:pt x="210" y="22"/>
                    </a:lnTo>
                    <a:lnTo>
                      <a:pt x="206" y="18"/>
                    </a:lnTo>
                    <a:lnTo>
                      <a:pt x="200" y="16"/>
                    </a:lnTo>
                    <a:lnTo>
                      <a:pt x="200" y="16"/>
                    </a:lnTo>
                    <a:lnTo>
                      <a:pt x="192" y="18"/>
                    </a:lnTo>
                    <a:lnTo>
                      <a:pt x="188" y="22"/>
                    </a:lnTo>
                    <a:lnTo>
                      <a:pt x="184" y="26"/>
                    </a:lnTo>
                    <a:lnTo>
                      <a:pt x="184" y="32"/>
                    </a:lnTo>
                    <a:lnTo>
                      <a:pt x="184" y="32"/>
                    </a:lnTo>
                    <a:lnTo>
                      <a:pt x="184" y="36"/>
                    </a:lnTo>
                    <a:lnTo>
                      <a:pt x="126" y="82"/>
                    </a:lnTo>
                    <a:lnTo>
                      <a:pt x="126" y="82"/>
                    </a:lnTo>
                    <a:lnTo>
                      <a:pt x="120" y="80"/>
                    </a:lnTo>
                    <a:lnTo>
                      <a:pt x="120" y="80"/>
                    </a:lnTo>
                    <a:lnTo>
                      <a:pt x="112" y="82"/>
                    </a:lnTo>
                    <a:lnTo>
                      <a:pt x="106" y="86"/>
                    </a:lnTo>
                    <a:lnTo>
                      <a:pt x="30" y="76"/>
                    </a:lnTo>
                    <a:lnTo>
                      <a:pt x="30" y="76"/>
                    </a:lnTo>
                    <a:lnTo>
                      <a:pt x="28" y="72"/>
                    </a:lnTo>
                    <a:lnTo>
                      <a:pt x="24" y="68"/>
                    </a:lnTo>
                    <a:lnTo>
                      <a:pt x="20" y="66"/>
                    </a:lnTo>
                    <a:lnTo>
                      <a:pt x="16" y="64"/>
                    </a:lnTo>
                    <a:lnTo>
                      <a:pt x="16" y="64"/>
                    </a:lnTo>
                    <a:lnTo>
                      <a:pt x="8" y="66"/>
                    </a:lnTo>
                    <a:lnTo>
                      <a:pt x="4" y="70"/>
                    </a:lnTo>
                    <a:lnTo>
                      <a:pt x="0" y="74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88"/>
                    </a:lnTo>
                    <a:lnTo>
                      <a:pt x="4" y="92"/>
                    </a:lnTo>
                    <a:lnTo>
                      <a:pt x="8" y="96"/>
                    </a:lnTo>
                    <a:lnTo>
                      <a:pt x="16" y="96"/>
                    </a:lnTo>
                    <a:lnTo>
                      <a:pt x="16" y="96"/>
                    </a:lnTo>
                    <a:lnTo>
                      <a:pt x="22" y="96"/>
                    </a:lnTo>
                    <a:lnTo>
                      <a:pt x="28" y="90"/>
                    </a:lnTo>
                    <a:lnTo>
                      <a:pt x="104" y="102"/>
                    </a:lnTo>
                    <a:lnTo>
                      <a:pt x="104" y="102"/>
                    </a:lnTo>
                    <a:lnTo>
                      <a:pt x="106" y="106"/>
                    </a:lnTo>
                    <a:lnTo>
                      <a:pt x="110" y="110"/>
                    </a:lnTo>
                    <a:lnTo>
                      <a:pt x="114" y="112"/>
                    </a:lnTo>
                    <a:lnTo>
                      <a:pt x="120" y="112"/>
                    </a:lnTo>
                    <a:lnTo>
                      <a:pt x="120" y="112"/>
                    </a:lnTo>
                    <a:lnTo>
                      <a:pt x="126" y="112"/>
                    </a:lnTo>
                    <a:lnTo>
                      <a:pt x="130" y="108"/>
                    </a:lnTo>
                    <a:lnTo>
                      <a:pt x="134" y="104"/>
                    </a:lnTo>
                    <a:lnTo>
                      <a:pt x="136" y="96"/>
                    </a:lnTo>
                    <a:lnTo>
                      <a:pt x="136" y="96"/>
                    </a:lnTo>
                    <a:lnTo>
                      <a:pt x="134" y="94"/>
                    </a:lnTo>
                    <a:lnTo>
                      <a:pt x="194" y="48"/>
                    </a:lnTo>
                    <a:lnTo>
                      <a:pt x="194" y="48"/>
                    </a:lnTo>
                    <a:lnTo>
                      <a:pt x="200" y="48"/>
                    </a:lnTo>
                    <a:lnTo>
                      <a:pt x="200" y="48"/>
                    </a:lnTo>
                    <a:lnTo>
                      <a:pt x="204" y="48"/>
                    </a:lnTo>
                    <a:lnTo>
                      <a:pt x="264" y="108"/>
                    </a:lnTo>
                    <a:lnTo>
                      <a:pt x="264" y="108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4" y="120"/>
                    </a:lnTo>
                    <a:lnTo>
                      <a:pt x="268" y="124"/>
                    </a:lnTo>
                    <a:lnTo>
                      <a:pt x="272" y="128"/>
                    </a:lnTo>
                    <a:lnTo>
                      <a:pt x="280" y="128"/>
                    </a:lnTo>
                    <a:lnTo>
                      <a:pt x="280" y="128"/>
                    </a:lnTo>
                    <a:lnTo>
                      <a:pt x="286" y="128"/>
                    </a:lnTo>
                    <a:lnTo>
                      <a:pt x="290" y="124"/>
                    </a:lnTo>
                    <a:lnTo>
                      <a:pt x="294" y="120"/>
                    </a:lnTo>
                    <a:lnTo>
                      <a:pt x="296" y="112"/>
                    </a:lnTo>
                    <a:lnTo>
                      <a:pt x="296" y="112"/>
                    </a:lnTo>
                    <a:lnTo>
                      <a:pt x="294" y="110"/>
                    </a:lnTo>
                    <a:lnTo>
                      <a:pt x="378" y="32"/>
                    </a:lnTo>
                    <a:lnTo>
                      <a:pt x="378" y="32"/>
                    </a:lnTo>
                    <a:lnTo>
                      <a:pt x="384" y="32"/>
                    </a:lnTo>
                    <a:lnTo>
                      <a:pt x="384" y="32"/>
                    </a:lnTo>
                    <a:lnTo>
                      <a:pt x="390" y="32"/>
                    </a:lnTo>
                    <a:lnTo>
                      <a:pt x="394" y="28"/>
                    </a:lnTo>
                    <a:lnTo>
                      <a:pt x="398" y="24"/>
                    </a:lnTo>
                    <a:lnTo>
                      <a:pt x="400" y="16"/>
                    </a:lnTo>
                    <a:lnTo>
                      <a:pt x="400" y="16"/>
                    </a:lnTo>
                    <a:lnTo>
                      <a:pt x="398" y="10"/>
                    </a:lnTo>
                    <a:lnTo>
                      <a:pt x="394" y="6"/>
                    </a:lnTo>
                    <a:lnTo>
                      <a:pt x="390" y="2"/>
                    </a:lnTo>
                    <a:lnTo>
                      <a:pt x="384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2400"/>
              </a:p>
            </p:txBody>
          </p:sp>
        </p:grpSp>
      </p:grpSp>
      <p:pic>
        <p:nvPicPr>
          <p:cNvPr id="9" name="图片 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437" y="621686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5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4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1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41398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/>
        </p:nvSpPr>
        <p:spPr>
          <a:xfrm>
            <a:off x="441397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>
                <a:solidFill>
                  <a:srgbClr val="40404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404040"/>
              </a:solidFill>
              <a:latin typeface="Segoe UI Light"/>
              <a:ea typeface="微软雅黑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3760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91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 dirty="0" smtClean="0"/>
              <a:t>YOUR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TEXT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HERE</a:t>
            </a:r>
            <a:endParaRPr kumimoji="1"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点击此处添加文本信息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1651" y="1734200"/>
            <a:ext cx="379026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67" b="1" dirty="0">
                <a:solidFill>
                  <a:schemeClr val="accent2"/>
                </a:solidFill>
                <a:latin typeface="Calibri"/>
                <a:ea typeface="宋体"/>
                <a:cs typeface="Arial Black"/>
              </a:rPr>
              <a:t>CLICK</a:t>
            </a:r>
            <a:r>
              <a:rPr kumimoji="1" lang="zh-CN" altLang="en-US" sz="2667" b="1" dirty="0">
                <a:solidFill>
                  <a:schemeClr val="accent2"/>
                </a:solidFill>
                <a:latin typeface="Calibri"/>
                <a:ea typeface="宋体"/>
                <a:cs typeface="Arial Black"/>
              </a:rPr>
              <a:t> </a:t>
            </a:r>
            <a:r>
              <a:rPr kumimoji="1" lang="en-US" altLang="zh-CN" sz="2667" b="1" dirty="0">
                <a:solidFill>
                  <a:schemeClr val="accent2"/>
                </a:solidFill>
                <a:latin typeface="Calibri"/>
                <a:ea typeface="宋体"/>
                <a:cs typeface="Arial Black"/>
              </a:rPr>
              <a:t>HERE</a:t>
            </a:r>
            <a:r>
              <a:rPr kumimoji="1" lang="zh-CN" altLang="en-US" sz="2667" b="1" dirty="0">
                <a:solidFill>
                  <a:schemeClr val="accent2"/>
                </a:solidFill>
                <a:latin typeface="Calibri"/>
                <a:ea typeface="宋体"/>
                <a:cs typeface="Arial Black"/>
              </a:rPr>
              <a:t> </a:t>
            </a:r>
            <a:r>
              <a:rPr kumimoji="1" lang="en-US" altLang="zh-CN" sz="2667" b="1" dirty="0">
                <a:solidFill>
                  <a:schemeClr val="accent2"/>
                </a:solidFill>
                <a:latin typeface="Calibri"/>
                <a:ea typeface="宋体"/>
                <a:cs typeface="Arial Black"/>
              </a:rPr>
              <a:t>TO</a:t>
            </a:r>
            <a:r>
              <a:rPr kumimoji="1" lang="zh-CN" altLang="en-US" sz="2667" b="1" dirty="0">
                <a:solidFill>
                  <a:schemeClr val="accent2"/>
                </a:solidFill>
                <a:latin typeface="Calibri"/>
                <a:ea typeface="宋体"/>
                <a:cs typeface="Arial Black"/>
              </a:rPr>
              <a:t> </a:t>
            </a:r>
            <a:r>
              <a:rPr kumimoji="1" lang="en-US" altLang="zh-CN" sz="2667" b="1" dirty="0">
                <a:solidFill>
                  <a:schemeClr val="accent2"/>
                </a:solidFill>
                <a:latin typeface="Calibri"/>
                <a:ea typeface="宋体"/>
                <a:cs typeface="Arial Black"/>
              </a:rPr>
              <a:t>ADD</a:t>
            </a:r>
            <a:r>
              <a:rPr kumimoji="1" lang="zh-CN" altLang="en-US" sz="2667" b="1" dirty="0">
                <a:solidFill>
                  <a:schemeClr val="accent2"/>
                </a:solidFill>
                <a:latin typeface="Calibri"/>
                <a:ea typeface="宋体"/>
                <a:cs typeface="Arial Black"/>
              </a:rPr>
              <a:t> </a:t>
            </a:r>
            <a:r>
              <a:rPr kumimoji="1" lang="en-US" altLang="zh-CN" sz="2667" b="1" dirty="0">
                <a:solidFill>
                  <a:schemeClr val="accent2"/>
                </a:solidFill>
                <a:latin typeface="Calibri"/>
                <a:ea typeface="宋体"/>
                <a:cs typeface="Arial Black"/>
              </a:rPr>
              <a:t>TITLE</a:t>
            </a:r>
            <a:endParaRPr kumimoji="1" lang="zh-CN" altLang="en-US" sz="2667" b="1" dirty="0">
              <a:solidFill>
                <a:schemeClr val="accent2"/>
              </a:solidFill>
              <a:latin typeface="Calibri"/>
              <a:ea typeface="宋体"/>
              <a:cs typeface="Arial Black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451652" y="2318905"/>
            <a:ext cx="5899455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51651" y="2463963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prstClr val="white"/>
                </a:solidFill>
                <a:latin typeface="Calibri"/>
                <a:ea typeface="宋体"/>
                <a:cs typeface="Arial Black"/>
              </a:rPr>
              <a:t>TEXT</a:t>
            </a:r>
            <a:r>
              <a:rPr kumimoji="1" lang="zh-CN" altLang="en-US" sz="1600" dirty="0">
                <a:solidFill>
                  <a:prstClr val="white"/>
                </a:solidFill>
                <a:latin typeface="Calibri"/>
                <a:ea typeface="宋体"/>
                <a:cs typeface="Arial Black"/>
              </a:rPr>
              <a:t> </a:t>
            </a:r>
            <a:r>
              <a:rPr kumimoji="1" lang="en-US" altLang="zh-CN" sz="1600" dirty="0">
                <a:solidFill>
                  <a:prstClr val="white"/>
                </a:solidFill>
                <a:latin typeface="Calibri"/>
                <a:ea typeface="宋体"/>
                <a:cs typeface="Arial Black"/>
              </a:rPr>
              <a:t>HERE</a:t>
            </a:r>
            <a:endParaRPr kumimoji="1" lang="zh-CN" altLang="en-US" sz="1600" dirty="0">
              <a:solidFill>
                <a:prstClr val="white"/>
              </a:solidFill>
              <a:latin typeface="Calibri"/>
              <a:ea typeface="宋体"/>
              <a:cs typeface="Arial Black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1652" y="2790219"/>
            <a:ext cx="5899455" cy="3025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  <a:p>
            <a:pPr>
              <a:lnSpc>
                <a:spcPct val="130000"/>
              </a:lnSpc>
            </a:pPr>
            <a:endParaRPr kumimoji="1" lang="en-US" altLang="zh-CN" sz="1333" dirty="0">
              <a:solidFill>
                <a:prstClr val="white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  <a:p>
            <a:pPr>
              <a:lnSpc>
                <a:spcPct val="130000"/>
              </a:lnSpc>
            </a:pPr>
            <a:endParaRPr kumimoji="1" lang="en-US" altLang="zh-CN" sz="1333" dirty="0">
              <a:solidFill>
                <a:prstClr val="white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  <a:p>
            <a:pPr>
              <a:lnSpc>
                <a:spcPct val="130000"/>
              </a:lnSpc>
            </a:pPr>
            <a:endParaRPr kumimoji="1" lang="en-US" altLang="zh-CN" sz="1333" dirty="0">
              <a:solidFill>
                <a:prstClr val="white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pic>
        <p:nvPicPr>
          <p:cNvPr id="8" name="图片 7" descr="IMG_224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770" y="2318905"/>
            <a:ext cx="4830349" cy="3217088"/>
          </a:xfrm>
          <a:prstGeom prst="rect">
            <a:avLst/>
          </a:prstGeom>
        </p:spPr>
      </p:pic>
      <p:pic>
        <p:nvPicPr>
          <p:cNvPr id="9" name="图片 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437" y="621686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 dirty="0" smtClean="0"/>
              <a:t>YOUR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TEXT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HERE</a:t>
            </a:r>
            <a:endParaRPr kumimoji="1"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点击此处添加文本信息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830528" y="2110749"/>
            <a:ext cx="3424156" cy="3394463"/>
            <a:chOff x="836142" y="2356202"/>
            <a:chExt cx="2354275" cy="2333859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1627280" y="2824505"/>
              <a:ext cx="537208" cy="381533"/>
            </a:xfrm>
            <a:custGeom>
              <a:avLst/>
              <a:gdLst>
                <a:gd name="T0" fmla="*/ 9 w 55"/>
                <a:gd name="T1" fmla="*/ 0 h 39"/>
                <a:gd name="T2" fmla="*/ 33 w 55"/>
                <a:gd name="T3" fmla="*/ 13 h 39"/>
                <a:gd name="T4" fmla="*/ 54 w 55"/>
                <a:gd name="T5" fmla="*/ 33 h 39"/>
                <a:gd name="T6" fmla="*/ 36 w 55"/>
                <a:gd name="T7" fmla="*/ 39 h 39"/>
                <a:gd name="T8" fmla="*/ 9 w 5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9">
                  <a:moveTo>
                    <a:pt x="9" y="0"/>
                  </a:moveTo>
                  <a:cubicBezTo>
                    <a:pt x="9" y="12"/>
                    <a:pt x="24" y="11"/>
                    <a:pt x="33" y="13"/>
                  </a:cubicBezTo>
                  <a:cubicBezTo>
                    <a:pt x="55" y="18"/>
                    <a:pt x="54" y="33"/>
                    <a:pt x="54" y="33"/>
                  </a:cubicBezTo>
                  <a:cubicBezTo>
                    <a:pt x="54" y="33"/>
                    <a:pt x="47" y="39"/>
                    <a:pt x="36" y="39"/>
                  </a:cubicBezTo>
                  <a:cubicBezTo>
                    <a:pt x="23" y="39"/>
                    <a:pt x="0" y="23"/>
                    <a:pt x="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350790" y="2922759"/>
              <a:ext cx="507860" cy="468303"/>
            </a:xfrm>
            <a:custGeom>
              <a:avLst/>
              <a:gdLst>
                <a:gd name="T0" fmla="*/ 42 w 52"/>
                <a:gd name="T1" fmla="*/ 0 h 48"/>
                <a:gd name="T2" fmla="*/ 45 w 52"/>
                <a:gd name="T3" fmla="*/ 31 h 48"/>
                <a:gd name="T4" fmla="*/ 6 w 52"/>
                <a:gd name="T5" fmla="*/ 45 h 48"/>
                <a:gd name="T6" fmla="*/ 5 w 52"/>
                <a:gd name="T7" fmla="*/ 26 h 48"/>
                <a:gd name="T8" fmla="*/ 42 w 5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42" y="0"/>
                  </a:moveTo>
                  <a:cubicBezTo>
                    <a:pt x="42" y="0"/>
                    <a:pt x="52" y="20"/>
                    <a:pt x="45" y="31"/>
                  </a:cubicBezTo>
                  <a:cubicBezTo>
                    <a:pt x="34" y="48"/>
                    <a:pt x="23" y="41"/>
                    <a:pt x="6" y="45"/>
                  </a:cubicBezTo>
                  <a:cubicBezTo>
                    <a:pt x="6" y="45"/>
                    <a:pt x="0" y="35"/>
                    <a:pt x="5" y="26"/>
                  </a:cubicBezTo>
                  <a:cubicBezTo>
                    <a:pt x="14" y="10"/>
                    <a:pt x="39" y="15"/>
                    <a:pt x="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969256" y="2356202"/>
              <a:ext cx="303695" cy="410882"/>
            </a:xfrm>
            <a:custGeom>
              <a:avLst/>
              <a:gdLst>
                <a:gd name="T0" fmla="*/ 14 w 31"/>
                <a:gd name="T1" fmla="*/ 42 h 42"/>
                <a:gd name="T2" fmla="*/ 29 w 31"/>
                <a:gd name="T3" fmla="*/ 22 h 42"/>
                <a:gd name="T4" fmla="*/ 30 w 31"/>
                <a:gd name="T5" fmla="*/ 0 h 42"/>
                <a:gd name="T6" fmla="*/ 10 w 31"/>
                <a:gd name="T7" fmla="*/ 13 h 42"/>
                <a:gd name="T8" fmla="*/ 14 w 3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2">
                  <a:moveTo>
                    <a:pt x="14" y="42"/>
                  </a:moveTo>
                  <a:cubicBezTo>
                    <a:pt x="26" y="42"/>
                    <a:pt x="31" y="33"/>
                    <a:pt x="29" y="22"/>
                  </a:cubicBezTo>
                  <a:cubicBezTo>
                    <a:pt x="28" y="13"/>
                    <a:pt x="25" y="8"/>
                    <a:pt x="30" y="0"/>
                  </a:cubicBezTo>
                  <a:cubicBezTo>
                    <a:pt x="30" y="0"/>
                    <a:pt x="16" y="2"/>
                    <a:pt x="10" y="13"/>
                  </a:cubicBezTo>
                  <a:cubicBezTo>
                    <a:pt x="0" y="31"/>
                    <a:pt x="14" y="42"/>
                    <a:pt x="14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" name="Oval 14"/>
            <p:cNvSpPr>
              <a:spLocks noChangeArrowheads="1"/>
            </p:cNvSpPr>
            <p:nvPr/>
          </p:nvSpPr>
          <p:spPr bwMode="auto">
            <a:xfrm>
              <a:off x="2380138" y="3791736"/>
              <a:ext cx="234789" cy="2347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2027954" y="3772595"/>
              <a:ext cx="322835" cy="321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2233395" y="3743247"/>
              <a:ext cx="195232" cy="1850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2243603" y="3782803"/>
              <a:ext cx="185024" cy="1850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2243603" y="3879782"/>
              <a:ext cx="195232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" name="Oval 20"/>
            <p:cNvSpPr>
              <a:spLocks noChangeArrowheads="1"/>
            </p:cNvSpPr>
            <p:nvPr/>
          </p:nvSpPr>
          <p:spPr bwMode="auto">
            <a:xfrm>
              <a:off x="1960325" y="3889990"/>
              <a:ext cx="185024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1832722" y="3821084"/>
              <a:ext cx="224581" cy="2245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" name="Oval 22"/>
            <p:cNvSpPr>
              <a:spLocks noChangeArrowheads="1"/>
            </p:cNvSpPr>
            <p:nvPr/>
          </p:nvSpPr>
          <p:spPr bwMode="auto">
            <a:xfrm>
              <a:off x="1960325" y="3733039"/>
              <a:ext cx="185024" cy="1760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" name="Oval 23"/>
            <p:cNvSpPr>
              <a:spLocks noChangeArrowheads="1"/>
            </p:cNvSpPr>
            <p:nvPr/>
          </p:nvSpPr>
          <p:spPr bwMode="auto">
            <a:xfrm>
              <a:off x="1744675" y="3919339"/>
              <a:ext cx="176092" cy="174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" name="Freeform 24"/>
            <p:cNvSpPr>
              <a:spLocks/>
            </p:cNvSpPr>
            <p:nvPr/>
          </p:nvSpPr>
          <p:spPr bwMode="auto">
            <a:xfrm>
              <a:off x="1051791" y="3703690"/>
              <a:ext cx="2138626" cy="585698"/>
            </a:xfrm>
            <a:custGeom>
              <a:avLst/>
              <a:gdLst>
                <a:gd name="T0" fmla="*/ 14 w 219"/>
                <a:gd name="T1" fmla="*/ 60 h 60"/>
                <a:gd name="T2" fmla="*/ 129 w 219"/>
                <a:gd name="T3" fmla="*/ 60 h 60"/>
                <a:gd name="T4" fmla="*/ 209 w 219"/>
                <a:gd name="T5" fmla="*/ 27 h 60"/>
                <a:gd name="T6" fmla="*/ 216 w 219"/>
                <a:gd name="T7" fmla="*/ 10 h 60"/>
                <a:gd name="T8" fmla="*/ 198 w 219"/>
                <a:gd name="T9" fmla="*/ 3 h 60"/>
                <a:gd name="T10" fmla="*/ 124 w 219"/>
                <a:gd name="T11" fmla="*/ 34 h 60"/>
                <a:gd name="T12" fmla="*/ 14 w 219"/>
                <a:gd name="T13" fmla="*/ 34 h 60"/>
                <a:gd name="T14" fmla="*/ 0 w 219"/>
                <a:gd name="T15" fmla="*/ 47 h 60"/>
                <a:gd name="T16" fmla="*/ 14 w 2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60">
                  <a:moveTo>
                    <a:pt x="14" y="60"/>
                  </a:moveTo>
                  <a:cubicBezTo>
                    <a:pt x="129" y="60"/>
                    <a:pt x="129" y="60"/>
                    <a:pt x="129" y="60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15" y="25"/>
                    <a:pt x="219" y="17"/>
                    <a:pt x="216" y="10"/>
                  </a:cubicBezTo>
                  <a:cubicBezTo>
                    <a:pt x="213" y="3"/>
                    <a:pt x="205" y="0"/>
                    <a:pt x="198" y="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6" y="34"/>
                    <a:pt x="0" y="40"/>
                    <a:pt x="0" y="47"/>
                  </a:cubicBezTo>
                  <a:cubicBezTo>
                    <a:pt x="0" y="54"/>
                    <a:pt x="6" y="60"/>
                    <a:pt x="1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25"/>
            <p:cNvSpPr>
              <a:spLocks/>
            </p:cNvSpPr>
            <p:nvPr/>
          </p:nvSpPr>
          <p:spPr bwMode="auto">
            <a:xfrm>
              <a:off x="1060723" y="3674341"/>
              <a:ext cx="948090" cy="586974"/>
            </a:xfrm>
            <a:custGeom>
              <a:avLst/>
              <a:gdLst>
                <a:gd name="T0" fmla="*/ 15 w 97"/>
                <a:gd name="T1" fmla="*/ 60 h 60"/>
                <a:gd name="T2" fmla="*/ 20 w 97"/>
                <a:gd name="T3" fmla="*/ 59 h 60"/>
                <a:gd name="T4" fmla="*/ 88 w 97"/>
                <a:gd name="T5" fmla="*/ 27 h 60"/>
                <a:gd name="T6" fmla="*/ 94 w 97"/>
                <a:gd name="T7" fmla="*/ 9 h 60"/>
                <a:gd name="T8" fmla="*/ 76 w 97"/>
                <a:gd name="T9" fmla="*/ 3 h 60"/>
                <a:gd name="T10" fmla="*/ 10 w 97"/>
                <a:gd name="T11" fmla="*/ 35 h 60"/>
                <a:gd name="T12" fmla="*/ 3 w 97"/>
                <a:gd name="T13" fmla="*/ 52 h 60"/>
                <a:gd name="T14" fmla="*/ 15 w 97"/>
                <a:gd name="T1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60">
                  <a:moveTo>
                    <a:pt x="15" y="60"/>
                  </a:moveTo>
                  <a:cubicBezTo>
                    <a:pt x="17" y="60"/>
                    <a:pt x="19" y="60"/>
                    <a:pt x="20" y="59"/>
                  </a:cubicBezTo>
                  <a:cubicBezTo>
                    <a:pt x="46" y="49"/>
                    <a:pt x="87" y="28"/>
                    <a:pt x="88" y="27"/>
                  </a:cubicBezTo>
                  <a:cubicBezTo>
                    <a:pt x="95" y="24"/>
                    <a:pt x="97" y="16"/>
                    <a:pt x="94" y="9"/>
                  </a:cubicBezTo>
                  <a:cubicBezTo>
                    <a:pt x="91" y="2"/>
                    <a:pt x="83" y="0"/>
                    <a:pt x="76" y="3"/>
                  </a:cubicBezTo>
                  <a:cubicBezTo>
                    <a:pt x="76" y="3"/>
                    <a:pt x="34" y="25"/>
                    <a:pt x="10" y="35"/>
                  </a:cubicBezTo>
                  <a:cubicBezTo>
                    <a:pt x="3" y="38"/>
                    <a:pt x="0" y="45"/>
                    <a:pt x="3" y="52"/>
                  </a:cubicBezTo>
                  <a:cubicBezTo>
                    <a:pt x="5" y="57"/>
                    <a:pt x="10" y="60"/>
                    <a:pt x="15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auto">
            <a:xfrm>
              <a:off x="836142" y="3948687"/>
              <a:ext cx="987647" cy="741374"/>
            </a:xfrm>
            <a:custGeom>
              <a:avLst/>
              <a:gdLst>
                <a:gd name="T0" fmla="*/ 48 w 101"/>
                <a:gd name="T1" fmla="*/ 3 h 76"/>
                <a:gd name="T2" fmla="*/ 22 w 101"/>
                <a:gd name="T3" fmla="*/ 18 h 76"/>
                <a:gd name="T4" fmla="*/ 0 w 101"/>
                <a:gd name="T5" fmla="*/ 50 h 76"/>
                <a:gd name="T6" fmla="*/ 49 w 101"/>
                <a:gd name="T7" fmla="*/ 76 h 76"/>
                <a:gd name="T8" fmla="*/ 75 w 101"/>
                <a:gd name="T9" fmla="*/ 32 h 76"/>
                <a:gd name="T10" fmla="*/ 84 w 101"/>
                <a:gd name="T11" fmla="*/ 20 h 76"/>
                <a:gd name="T12" fmla="*/ 65 w 101"/>
                <a:gd name="T13" fmla="*/ 22 h 76"/>
                <a:gd name="T14" fmla="*/ 48 w 101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76">
                  <a:moveTo>
                    <a:pt x="48" y="3"/>
                  </a:moveTo>
                  <a:cubicBezTo>
                    <a:pt x="48" y="3"/>
                    <a:pt x="36" y="0"/>
                    <a:pt x="22" y="18"/>
                  </a:cubicBezTo>
                  <a:cubicBezTo>
                    <a:pt x="15" y="26"/>
                    <a:pt x="7" y="38"/>
                    <a:pt x="0" y="50"/>
                  </a:cubicBezTo>
                  <a:cubicBezTo>
                    <a:pt x="18" y="66"/>
                    <a:pt x="49" y="76"/>
                    <a:pt x="49" y="76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32"/>
                    <a:pt x="101" y="20"/>
                    <a:pt x="84" y="20"/>
                  </a:cubicBezTo>
                  <a:cubicBezTo>
                    <a:pt x="77" y="20"/>
                    <a:pt x="59" y="22"/>
                    <a:pt x="65" y="22"/>
                  </a:cubicBezTo>
                  <a:cubicBezTo>
                    <a:pt x="75" y="22"/>
                    <a:pt x="72" y="3"/>
                    <a:pt x="48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" name="任意多边形 28"/>
            <p:cNvSpPr/>
            <p:nvPr/>
          </p:nvSpPr>
          <p:spPr>
            <a:xfrm>
              <a:off x="1908007" y="2496564"/>
              <a:ext cx="854940" cy="1324519"/>
            </a:xfrm>
            <a:custGeom>
              <a:avLst/>
              <a:gdLst>
                <a:gd name="connsiteX0" fmla="*/ 384175 w 1063625"/>
                <a:gd name="connsiteY0" fmla="*/ 1076325 h 1092200"/>
                <a:gd name="connsiteX1" fmla="*/ 409575 w 1063625"/>
                <a:gd name="connsiteY1" fmla="*/ 276225 h 1092200"/>
                <a:gd name="connsiteX2" fmla="*/ 0 w 1063625"/>
                <a:gd name="connsiteY2" fmla="*/ 127000 h 1092200"/>
                <a:gd name="connsiteX3" fmla="*/ 390525 w 1063625"/>
                <a:gd name="connsiteY3" fmla="*/ 231775 h 1092200"/>
                <a:gd name="connsiteX4" fmla="*/ 317500 w 1063625"/>
                <a:gd name="connsiteY4" fmla="*/ 0 h 1092200"/>
                <a:gd name="connsiteX5" fmla="*/ 527050 w 1063625"/>
                <a:gd name="connsiteY5" fmla="*/ 571500 h 1092200"/>
                <a:gd name="connsiteX6" fmla="*/ 1063625 w 1063625"/>
                <a:gd name="connsiteY6" fmla="*/ 114300 h 1092200"/>
                <a:gd name="connsiteX7" fmla="*/ 536575 w 1063625"/>
                <a:gd name="connsiteY7" fmla="*/ 631825 h 1092200"/>
                <a:gd name="connsiteX8" fmla="*/ 476250 w 1063625"/>
                <a:gd name="connsiteY8" fmla="*/ 1092200 h 1092200"/>
                <a:gd name="connsiteX9" fmla="*/ 384175 w 1063625"/>
                <a:gd name="connsiteY9" fmla="*/ 1076325 h 1092200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3625" h="1647825">
                  <a:moveTo>
                    <a:pt x="384175" y="1631950"/>
                  </a:moveTo>
                  <a:cubicBezTo>
                    <a:pt x="602192" y="1296194"/>
                    <a:pt x="453495" y="1046163"/>
                    <a:pt x="409575" y="831850"/>
                  </a:cubicBezTo>
                  <a:cubicBezTo>
                    <a:pt x="184150" y="823383"/>
                    <a:pt x="111125" y="767292"/>
                    <a:pt x="0" y="682625"/>
                  </a:cubicBezTo>
                  <a:cubicBezTo>
                    <a:pt x="174625" y="774700"/>
                    <a:pt x="273050" y="797718"/>
                    <a:pt x="390525" y="794543"/>
                  </a:cubicBezTo>
                  <a:cubicBezTo>
                    <a:pt x="300567" y="601926"/>
                    <a:pt x="159808" y="350573"/>
                    <a:pt x="292100" y="0"/>
                  </a:cubicBezTo>
                  <a:cubicBezTo>
                    <a:pt x="148167" y="509058"/>
                    <a:pt x="470958" y="732367"/>
                    <a:pt x="527050" y="1127125"/>
                  </a:cubicBezTo>
                  <a:cubicBezTo>
                    <a:pt x="734483" y="903288"/>
                    <a:pt x="932393" y="969962"/>
                    <a:pt x="1063625" y="669925"/>
                  </a:cubicBezTo>
                  <a:cubicBezTo>
                    <a:pt x="1011767" y="932920"/>
                    <a:pt x="624153" y="1012560"/>
                    <a:pt x="536575" y="1187450"/>
                  </a:cubicBezTo>
                  <a:cubicBezTo>
                    <a:pt x="580761" y="1359958"/>
                    <a:pt x="513027" y="1515798"/>
                    <a:pt x="476250" y="1647825"/>
                  </a:cubicBezTo>
                  <a:lnTo>
                    <a:pt x="384175" y="16319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1" name="椭圆 20"/>
          <p:cNvSpPr>
            <a:spLocks noChangeAspect="1"/>
          </p:cNvSpPr>
          <p:nvPr/>
        </p:nvSpPr>
        <p:spPr>
          <a:xfrm>
            <a:off x="4503085" y="2243997"/>
            <a:ext cx="501571" cy="5015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67" b="1" dirty="0">
                <a:solidFill>
                  <a:schemeClr val="bg1"/>
                </a:solidFill>
              </a:rPr>
              <a:t>1</a:t>
            </a:r>
            <a:endParaRPr lang="zh-CN" altLang="en-US" sz="1867" b="1" dirty="0">
              <a:solidFill>
                <a:schemeClr val="bg1"/>
              </a:solidFill>
            </a:endParaRPr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4503085" y="3198792"/>
            <a:ext cx="501571" cy="5015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67" b="1" dirty="0">
                <a:solidFill>
                  <a:schemeClr val="bg1"/>
                </a:solidFill>
              </a:rPr>
              <a:t>2</a:t>
            </a:r>
            <a:endParaRPr lang="zh-CN" altLang="en-US" sz="1867" b="1" dirty="0">
              <a:solidFill>
                <a:schemeClr val="bg1"/>
              </a:solidFill>
            </a:endParaRPr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4503085" y="4153587"/>
            <a:ext cx="501571" cy="5015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67" b="1" dirty="0">
                <a:solidFill>
                  <a:schemeClr val="bg1"/>
                </a:solidFill>
              </a:rPr>
              <a:t>3</a:t>
            </a:r>
            <a:endParaRPr lang="zh-CN" altLang="en-US" sz="1867" b="1" dirty="0">
              <a:solidFill>
                <a:schemeClr val="bg1"/>
              </a:solidFill>
            </a:endParaRPr>
          </a:p>
        </p:txBody>
      </p:sp>
      <p:sp>
        <p:nvSpPr>
          <p:cNvPr id="24" name="文本框 8"/>
          <p:cNvSpPr txBox="1"/>
          <p:nvPr/>
        </p:nvSpPr>
        <p:spPr>
          <a:xfrm>
            <a:off x="5161231" y="1993665"/>
            <a:ext cx="3033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/>
                <a:ea typeface="微软雅黑"/>
              </a:rPr>
              <a:t>EXAMPLE TEXT</a:t>
            </a:r>
          </a:p>
        </p:txBody>
      </p:sp>
      <p:sp>
        <p:nvSpPr>
          <p:cNvPr id="25" name="矩形 24"/>
          <p:cNvSpPr/>
          <p:nvPr/>
        </p:nvSpPr>
        <p:spPr>
          <a:xfrm>
            <a:off x="5161229" y="2310923"/>
            <a:ext cx="592370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</a:rPr>
              <a:t>10</a:t>
            </a:r>
            <a:r>
              <a:rPr lang="zh-CN" altLang="en-US" sz="1333" dirty="0">
                <a:solidFill>
                  <a:schemeClr val="bg1"/>
                </a:solidFill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</a:rPr>
              <a:t>倍字间距。</a:t>
            </a:r>
          </a:p>
        </p:txBody>
      </p:sp>
      <p:sp>
        <p:nvSpPr>
          <p:cNvPr id="26" name="文本框 8"/>
          <p:cNvSpPr txBox="1"/>
          <p:nvPr/>
        </p:nvSpPr>
        <p:spPr>
          <a:xfrm>
            <a:off x="5161232" y="3009909"/>
            <a:ext cx="3033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/>
                <a:ea typeface="微软雅黑"/>
              </a:rPr>
              <a:t>EXAMPLE TEXT</a:t>
            </a:r>
          </a:p>
        </p:txBody>
      </p:sp>
      <p:sp>
        <p:nvSpPr>
          <p:cNvPr id="27" name="矩形 26"/>
          <p:cNvSpPr/>
          <p:nvPr/>
        </p:nvSpPr>
        <p:spPr>
          <a:xfrm>
            <a:off x="5161230" y="3327167"/>
            <a:ext cx="592370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</a:rPr>
              <a:t>10</a:t>
            </a:r>
            <a:r>
              <a:rPr lang="zh-CN" altLang="en-US" sz="1333" dirty="0">
                <a:solidFill>
                  <a:schemeClr val="bg1"/>
                </a:solidFill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</a:rPr>
              <a:t>倍字间距。</a:t>
            </a:r>
          </a:p>
        </p:txBody>
      </p:sp>
      <p:sp>
        <p:nvSpPr>
          <p:cNvPr id="28" name="文本框 8"/>
          <p:cNvSpPr txBox="1"/>
          <p:nvPr/>
        </p:nvSpPr>
        <p:spPr>
          <a:xfrm>
            <a:off x="5161234" y="3945998"/>
            <a:ext cx="3033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/>
                <a:ea typeface="微软雅黑"/>
              </a:rPr>
              <a:t>EXAMPLE TEXT</a:t>
            </a:r>
          </a:p>
        </p:txBody>
      </p:sp>
      <p:sp>
        <p:nvSpPr>
          <p:cNvPr id="29" name="矩形 28"/>
          <p:cNvSpPr/>
          <p:nvPr/>
        </p:nvSpPr>
        <p:spPr>
          <a:xfrm>
            <a:off x="5161232" y="4263256"/>
            <a:ext cx="592370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</a:rPr>
              <a:t>10</a:t>
            </a:r>
            <a:r>
              <a:rPr lang="zh-CN" altLang="en-US" sz="1333" dirty="0">
                <a:solidFill>
                  <a:schemeClr val="bg1"/>
                </a:solidFill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</a:rPr>
              <a:t>倍字间距。</a:t>
            </a:r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4503085" y="5081444"/>
            <a:ext cx="501571" cy="5015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67" b="1" dirty="0">
                <a:solidFill>
                  <a:schemeClr val="bg1"/>
                </a:solidFill>
              </a:rPr>
              <a:t>4</a:t>
            </a:r>
            <a:endParaRPr lang="zh-CN" altLang="en-US" sz="1867" b="1" dirty="0">
              <a:solidFill>
                <a:schemeClr val="bg1"/>
              </a:solidFill>
            </a:endParaRPr>
          </a:p>
        </p:txBody>
      </p:sp>
      <p:sp>
        <p:nvSpPr>
          <p:cNvPr id="31" name="文本框 8"/>
          <p:cNvSpPr txBox="1"/>
          <p:nvPr/>
        </p:nvSpPr>
        <p:spPr>
          <a:xfrm>
            <a:off x="5161234" y="4873856"/>
            <a:ext cx="3033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/>
                <a:ea typeface="微软雅黑"/>
              </a:rPr>
              <a:t>EXAMPLE TEXT</a:t>
            </a:r>
          </a:p>
        </p:txBody>
      </p:sp>
      <p:sp>
        <p:nvSpPr>
          <p:cNvPr id="32" name="矩形 31"/>
          <p:cNvSpPr/>
          <p:nvPr/>
        </p:nvSpPr>
        <p:spPr>
          <a:xfrm>
            <a:off x="5161232" y="5191114"/>
            <a:ext cx="592370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</a:rPr>
              <a:t>10</a:t>
            </a:r>
            <a:r>
              <a:rPr lang="zh-CN" altLang="en-US" sz="1333" dirty="0">
                <a:solidFill>
                  <a:schemeClr val="bg1"/>
                </a:solidFill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</a:rPr>
              <a:t>倍字间距。</a:t>
            </a:r>
          </a:p>
        </p:txBody>
      </p:sp>
      <p:pic>
        <p:nvPicPr>
          <p:cNvPr id="33" name="图片 3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437" y="621686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8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 dirty="0" smtClean="0"/>
              <a:t>YOUR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TEXT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HERE</a:t>
            </a:r>
            <a:endParaRPr kumimoji="1"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点击此处添加文本信息</a:t>
            </a:r>
            <a:endParaRPr kumimoji="1" lang="zh-CN" altLang="en-US" dirty="0"/>
          </a:p>
        </p:txBody>
      </p:sp>
      <p:graphicFrame>
        <p:nvGraphicFramePr>
          <p:cNvPr id="33" name="图表 32"/>
          <p:cNvGraphicFramePr/>
          <p:nvPr>
            <p:extLst>
              <p:ext uri="{D42A27DB-BD31-4B8C-83A1-F6EECF244321}">
                <p14:modId xmlns:p14="http://schemas.microsoft.com/office/powerpoint/2010/main" val="454619978"/>
              </p:ext>
            </p:extLst>
          </p:nvPr>
        </p:nvGraphicFramePr>
        <p:xfrm>
          <a:off x="5979217" y="1811867"/>
          <a:ext cx="6489700" cy="4326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Freeform 209"/>
          <p:cNvSpPr>
            <a:spLocks noEditPoints="1"/>
          </p:cNvSpPr>
          <p:nvPr/>
        </p:nvSpPr>
        <p:spPr bwMode="auto">
          <a:xfrm>
            <a:off x="808717" y="1924080"/>
            <a:ext cx="462151" cy="397497"/>
          </a:xfrm>
          <a:custGeom>
            <a:avLst/>
            <a:gdLst/>
            <a:ahLst/>
            <a:cxnLst>
              <a:cxn ang="0">
                <a:pos x="246" y="158"/>
              </a:cxn>
              <a:cxn ang="0">
                <a:pos x="386" y="312"/>
              </a:cxn>
              <a:cxn ang="0">
                <a:pos x="384" y="320"/>
              </a:cxn>
              <a:cxn ang="0">
                <a:pos x="380" y="328"/>
              </a:cxn>
              <a:cxn ang="0">
                <a:pos x="368" y="332"/>
              </a:cxn>
              <a:cxn ang="0">
                <a:pos x="18" y="332"/>
              </a:cxn>
              <a:cxn ang="0">
                <a:pos x="16" y="332"/>
              </a:cxn>
              <a:cxn ang="0">
                <a:pos x="6" y="328"/>
              </a:cxn>
              <a:cxn ang="0">
                <a:pos x="0" y="320"/>
              </a:cxn>
              <a:cxn ang="0">
                <a:pos x="0" y="158"/>
              </a:cxn>
              <a:cxn ang="0">
                <a:pos x="158" y="158"/>
              </a:cxn>
              <a:cxn ang="0">
                <a:pos x="158" y="174"/>
              </a:cxn>
              <a:cxn ang="0">
                <a:pos x="162" y="186"/>
              </a:cxn>
              <a:cxn ang="0">
                <a:pos x="176" y="192"/>
              </a:cxn>
              <a:cxn ang="0">
                <a:pos x="210" y="192"/>
              </a:cxn>
              <a:cxn ang="0">
                <a:pos x="222" y="188"/>
              </a:cxn>
              <a:cxn ang="0">
                <a:pos x="228" y="174"/>
              </a:cxn>
              <a:cxn ang="0">
                <a:pos x="228" y="158"/>
              </a:cxn>
              <a:cxn ang="0">
                <a:pos x="244" y="140"/>
              </a:cxn>
              <a:cxn ang="0">
                <a:pos x="386" y="72"/>
              </a:cxn>
              <a:cxn ang="0">
                <a:pos x="384" y="66"/>
              </a:cxn>
              <a:cxn ang="0">
                <a:pos x="380" y="56"/>
              </a:cxn>
              <a:cxn ang="0">
                <a:pos x="368" y="52"/>
              </a:cxn>
              <a:cxn ang="0">
                <a:pos x="18" y="52"/>
              </a:cxn>
              <a:cxn ang="0">
                <a:pos x="16" y="52"/>
              </a:cxn>
              <a:cxn ang="0">
                <a:pos x="6" y="56"/>
              </a:cxn>
              <a:cxn ang="0">
                <a:pos x="0" y="66"/>
              </a:cxn>
              <a:cxn ang="0">
                <a:pos x="0" y="140"/>
              </a:cxn>
              <a:cxn ang="0">
                <a:pos x="158" y="140"/>
              </a:cxn>
              <a:cxn ang="0">
                <a:pos x="158" y="132"/>
              </a:cxn>
              <a:cxn ang="0">
                <a:pos x="168" y="124"/>
              </a:cxn>
              <a:cxn ang="0">
                <a:pos x="210" y="122"/>
              </a:cxn>
              <a:cxn ang="0">
                <a:pos x="216" y="124"/>
              </a:cxn>
              <a:cxn ang="0">
                <a:pos x="226" y="132"/>
              </a:cxn>
              <a:cxn ang="0">
                <a:pos x="228" y="140"/>
              </a:cxn>
              <a:cxn ang="0">
                <a:pos x="158" y="16"/>
              </a:cxn>
              <a:cxn ang="0">
                <a:pos x="140" y="52"/>
              </a:cxn>
              <a:cxn ang="0">
                <a:pos x="140" y="22"/>
              </a:cxn>
              <a:cxn ang="0">
                <a:pos x="142" y="8"/>
              </a:cxn>
              <a:cxn ang="0">
                <a:pos x="150" y="2"/>
              </a:cxn>
              <a:cxn ang="0">
                <a:pos x="160" y="0"/>
              </a:cxn>
              <a:cxn ang="0">
                <a:pos x="224" y="0"/>
              </a:cxn>
              <a:cxn ang="0">
                <a:pos x="234" y="2"/>
              </a:cxn>
              <a:cxn ang="0">
                <a:pos x="242" y="8"/>
              </a:cxn>
              <a:cxn ang="0">
                <a:pos x="244" y="22"/>
              </a:cxn>
              <a:cxn ang="0">
                <a:pos x="228" y="52"/>
              </a:cxn>
              <a:cxn ang="0">
                <a:pos x="228" y="16"/>
              </a:cxn>
              <a:cxn ang="0">
                <a:pos x="174" y="174"/>
              </a:cxn>
              <a:cxn ang="0">
                <a:pos x="210" y="140"/>
              </a:cxn>
            </a:cxnLst>
            <a:rect l="0" t="0" r="r" b="b"/>
            <a:pathLst>
              <a:path w="386" h="332">
                <a:moveTo>
                  <a:pt x="228" y="158"/>
                </a:moveTo>
                <a:lnTo>
                  <a:pt x="246" y="158"/>
                </a:lnTo>
                <a:lnTo>
                  <a:pt x="386" y="158"/>
                </a:lnTo>
                <a:lnTo>
                  <a:pt x="386" y="312"/>
                </a:lnTo>
                <a:lnTo>
                  <a:pt x="386" y="312"/>
                </a:lnTo>
                <a:lnTo>
                  <a:pt x="384" y="320"/>
                </a:lnTo>
                <a:lnTo>
                  <a:pt x="382" y="324"/>
                </a:lnTo>
                <a:lnTo>
                  <a:pt x="380" y="328"/>
                </a:lnTo>
                <a:lnTo>
                  <a:pt x="376" y="330"/>
                </a:lnTo>
                <a:lnTo>
                  <a:pt x="368" y="332"/>
                </a:lnTo>
                <a:lnTo>
                  <a:pt x="366" y="332"/>
                </a:lnTo>
                <a:lnTo>
                  <a:pt x="18" y="332"/>
                </a:lnTo>
                <a:lnTo>
                  <a:pt x="18" y="332"/>
                </a:lnTo>
                <a:lnTo>
                  <a:pt x="16" y="332"/>
                </a:lnTo>
                <a:lnTo>
                  <a:pt x="10" y="330"/>
                </a:lnTo>
                <a:lnTo>
                  <a:pt x="6" y="328"/>
                </a:lnTo>
                <a:lnTo>
                  <a:pt x="2" y="324"/>
                </a:lnTo>
                <a:lnTo>
                  <a:pt x="0" y="320"/>
                </a:lnTo>
                <a:lnTo>
                  <a:pt x="0" y="312"/>
                </a:lnTo>
                <a:lnTo>
                  <a:pt x="0" y="158"/>
                </a:lnTo>
                <a:lnTo>
                  <a:pt x="140" y="158"/>
                </a:lnTo>
                <a:lnTo>
                  <a:pt x="158" y="158"/>
                </a:lnTo>
                <a:lnTo>
                  <a:pt x="158" y="174"/>
                </a:lnTo>
                <a:lnTo>
                  <a:pt x="158" y="174"/>
                </a:lnTo>
                <a:lnTo>
                  <a:pt x="158" y="182"/>
                </a:lnTo>
                <a:lnTo>
                  <a:pt x="162" y="186"/>
                </a:lnTo>
                <a:lnTo>
                  <a:pt x="168" y="190"/>
                </a:lnTo>
                <a:lnTo>
                  <a:pt x="176" y="192"/>
                </a:lnTo>
                <a:lnTo>
                  <a:pt x="210" y="192"/>
                </a:lnTo>
                <a:lnTo>
                  <a:pt x="210" y="192"/>
                </a:lnTo>
                <a:lnTo>
                  <a:pt x="216" y="190"/>
                </a:lnTo>
                <a:lnTo>
                  <a:pt x="222" y="188"/>
                </a:lnTo>
                <a:lnTo>
                  <a:pt x="226" y="182"/>
                </a:lnTo>
                <a:lnTo>
                  <a:pt x="228" y="174"/>
                </a:lnTo>
                <a:lnTo>
                  <a:pt x="228" y="158"/>
                </a:lnTo>
                <a:lnTo>
                  <a:pt x="228" y="158"/>
                </a:lnTo>
                <a:close/>
                <a:moveTo>
                  <a:pt x="228" y="140"/>
                </a:moveTo>
                <a:lnTo>
                  <a:pt x="244" y="140"/>
                </a:lnTo>
                <a:lnTo>
                  <a:pt x="386" y="140"/>
                </a:lnTo>
                <a:lnTo>
                  <a:pt x="386" y="72"/>
                </a:lnTo>
                <a:lnTo>
                  <a:pt x="386" y="72"/>
                </a:lnTo>
                <a:lnTo>
                  <a:pt x="384" y="66"/>
                </a:lnTo>
                <a:lnTo>
                  <a:pt x="382" y="60"/>
                </a:lnTo>
                <a:lnTo>
                  <a:pt x="380" y="56"/>
                </a:lnTo>
                <a:lnTo>
                  <a:pt x="376" y="54"/>
                </a:lnTo>
                <a:lnTo>
                  <a:pt x="368" y="52"/>
                </a:lnTo>
                <a:lnTo>
                  <a:pt x="366" y="52"/>
                </a:lnTo>
                <a:lnTo>
                  <a:pt x="18" y="52"/>
                </a:lnTo>
                <a:lnTo>
                  <a:pt x="18" y="52"/>
                </a:lnTo>
                <a:lnTo>
                  <a:pt x="16" y="52"/>
                </a:lnTo>
                <a:lnTo>
                  <a:pt x="10" y="54"/>
                </a:lnTo>
                <a:lnTo>
                  <a:pt x="6" y="56"/>
                </a:lnTo>
                <a:lnTo>
                  <a:pt x="2" y="60"/>
                </a:lnTo>
                <a:lnTo>
                  <a:pt x="0" y="66"/>
                </a:lnTo>
                <a:lnTo>
                  <a:pt x="0" y="72"/>
                </a:lnTo>
                <a:lnTo>
                  <a:pt x="0" y="140"/>
                </a:lnTo>
                <a:lnTo>
                  <a:pt x="140" y="140"/>
                </a:lnTo>
                <a:lnTo>
                  <a:pt x="158" y="140"/>
                </a:lnTo>
                <a:lnTo>
                  <a:pt x="158" y="140"/>
                </a:lnTo>
                <a:lnTo>
                  <a:pt x="158" y="132"/>
                </a:lnTo>
                <a:lnTo>
                  <a:pt x="162" y="128"/>
                </a:lnTo>
                <a:lnTo>
                  <a:pt x="168" y="124"/>
                </a:lnTo>
                <a:lnTo>
                  <a:pt x="176" y="122"/>
                </a:lnTo>
                <a:lnTo>
                  <a:pt x="210" y="122"/>
                </a:lnTo>
                <a:lnTo>
                  <a:pt x="210" y="122"/>
                </a:lnTo>
                <a:lnTo>
                  <a:pt x="216" y="124"/>
                </a:lnTo>
                <a:lnTo>
                  <a:pt x="222" y="128"/>
                </a:lnTo>
                <a:lnTo>
                  <a:pt x="226" y="132"/>
                </a:lnTo>
                <a:lnTo>
                  <a:pt x="228" y="140"/>
                </a:lnTo>
                <a:lnTo>
                  <a:pt x="228" y="140"/>
                </a:lnTo>
                <a:close/>
                <a:moveTo>
                  <a:pt x="228" y="16"/>
                </a:moveTo>
                <a:lnTo>
                  <a:pt x="158" y="16"/>
                </a:lnTo>
                <a:lnTo>
                  <a:pt x="158" y="52"/>
                </a:lnTo>
                <a:lnTo>
                  <a:pt x="140" y="52"/>
                </a:lnTo>
                <a:lnTo>
                  <a:pt x="140" y="22"/>
                </a:lnTo>
                <a:lnTo>
                  <a:pt x="140" y="22"/>
                </a:lnTo>
                <a:lnTo>
                  <a:pt x="140" y="14"/>
                </a:lnTo>
                <a:lnTo>
                  <a:pt x="142" y="8"/>
                </a:lnTo>
                <a:lnTo>
                  <a:pt x="146" y="4"/>
                </a:lnTo>
                <a:lnTo>
                  <a:pt x="150" y="2"/>
                </a:lnTo>
                <a:lnTo>
                  <a:pt x="156" y="0"/>
                </a:lnTo>
                <a:lnTo>
                  <a:pt x="160" y="0"/>
                </a:lnTo>
                <a:lnTo>
                  <a:pt x="224" y="0"/>
                </a:lnTo>
                <a:lnTo>
                  <a:pt x="224" y="0"/>
                </a:lnTo>
                <a:lnTo>
                  <a:pt x="228" y="0"/>
                </a:lnTo>
                <a:lnTo>
                  <a:pt x="234" y="2"/>
                </a:lnTo>
                <a:lnTo>
                  <a:pt x="238" y="4"/>
                </a:lnTo>
                <a:lnTo>
                  <a:pt x="242" y="8"/>
                </a:lnTo>
                <a:lnTo>
                  <a:pt x="244" y="14"/>
                </a:lnTo>
                <a:lnTo>
                  <a:pt x="244" y="22"/>
                </a:lnTo>
                <a:lnTo>
                  <a:pt x="244" y="52"/>
                </a:lnTo>
                <a:lnTo>
                  <a:pt x="228" y="52"/>
                </a:lnTo>
                <a:lnTo>
                  <a:pt x="228" y="16"/>
                </a:lnTo>
                <a:lnTo>
                  <a:pt x="228" y="16"/>
                </a:lnTo>
                <a:close/>
                <a:moveTo>
                  <a:pt x="174" y="140"/>
                </a:moveTo>
                <a:lnTo>
                  <a:pt x="174" y="174"/>
                </a:lnTo>
                <a:lnTo>
                  <a:pt x="210" y="174"/>
                </a:lnTo>
                <a:lnTo>
                  <a:pt x="210" y="140"/>
                </a:lnTo>
                <a:lnTo>
                  <a:pt x="174" y="1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5" name="文本框 34"/>
          <p:cNvSpPr txBox="1"/>
          <p:nvPr/>
        </p:nvSpPr>
        <p:spPr>
          <a:xfrm>
            <a:off x="1461632" y="1799662"/>
            <a:ext cx="4685961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顶部“开始”面板中可以对字体、字号、颜色、行距等进行修改。建议正文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  <a:endParaRPr kumimoji="1" lang="en-US" altLang="zh-CN" sz="13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36" name="Freeform 209"/>
          <p:cNvSpPr>
            <a:spLocks noEditPoints="1"/>
          </p:cNvSpPr>
          <p:nvPr/>
        </p:nvSpPr>
        <p:spPr bwMode="auto">
          <a:xfrm>
            <a:off x="808717" y="2662548"/>
            <a:ext cx="462151" cy="397497"/>
          </a:xfrm>
          <a:custGeom>
            <a:avLst/>
            <a:gdLst/>
            <a:ahLst/>
            <a:cxnLst>
              <a:cxn ang="0">
                <a:pos x="246" y="158"/>
              </a:cxn>
              <a:cxn ang="0">
                <a:pos x="386" y="312"/>
              </a:cxn>
              <a:cxn ang="0">
                <a:pos x="384" y="320"/>
              </a:cxn>
              <a:cxn ang="0">
                <a:pos x="380" y="328"/>
              </a:cxn>
              <a:cxn ang="0">
                <a:pos x="368" y="332"/>
              </a:cxn>
              <a:cxn ang="0">
                <a:pos x="18" y="332"/>
              </a:cxn>
              <a:cxn ang="0">
                <a:pos x="16" y="332"/>
              </a:cxn>
              <a:cxn ang="0">
                <a:pos x="6" y="328"/>
              </a:cxn>
              <a:cxn ang="0">
                <a:pos x="0" y="320"/>
              </a:cxn>
              <a:cxn ang="0">
                <a:pos x="0" y="158"/>
              </a:cxn>
              <a:cxn ang="0">
                <a:pos x="158" y="158"/>
              </a:cxn>
              <a:cxn ang="0">
                <a:pos x="158" y="174"/>
              </a:cxn>
              <a:cxn ang="0">
                <a:pos x="162" y="186"/>
              </a:cxn>
              <a:cxn ang="0">
                <a:pos x="176" y="192"/>
              </a:cxn>
              <a:cxn ang="0">
                <a:pos x="210" y="192"/>
              </a:cxn>
              <a:cxn ang="0">
                <a:pos x="222" y="188"/>
              </a:cxn>
              <a:cxn ang="0">
                <a:pos x="228" y="174"/>
              </a:cxn>
              <a:cxn ang="0">
                <a:pos x="228" y="158"/>
              </a:cxn>
              <a:cxn ang="0">
                <a:pos x="244" y="140"/>
              </a:cxn>
              <a:cxn ang="0">
                <a:pos x="386" y="72"/>
              </a:cxn>
              <a:cxn ang="0">
                <a:pos x="384" y="66"/>
              </a:cxn>
              <a:cxn ang="0">
                <a:pos x="380" y="56"/>
              </a:cxn>
              <a:cxn ang="0">
                <a:pos x="368" y="52"/>
              </a:cxn>
              <a:cxn ang="0">
                <a:pos x="18" y="52"/>
              </a:cxn>
              <a:cxn ang="0">
                <a:pos x="16" y="52"/>
              </a:cxn>
              <a:cxn ang="0">
                <a:pos x="6" y="56"/>
              </a:cxn>
              <a:cxn ang="0">
                <a:pos x="0" y="66"/>
              </a:cxn>
              <a:cxn ang="0">
                <a:pos x="0" y="140"/>
              </a:cxn>
              <a:cxn ang="0">
                <a:pos x="158" y="140"/>
              </a:cxn>
              <a:cxn ang="0">
                <a:pos x="158" y="132"/>
              </a:cxn>
              <a:cxn ang="0">
                <a:pos x="168" y="124"/>
              </a:cxn>
              <a:cxn ang="0">
                <a:pos x="210" y="122"/>
              </a:cxn>
              <a:cxn ang="0">
                <a:pos x="216" y="124"/>
              </a:cxn>
              <a:cxn ang="0">
                <a:pos x="226" y="132"/>
              </a:cxn>
              <a:cxn ang="0">
                <a:pos x="228" y="140"/>
              </a:cxn>
              <a:cxn ang="0">
                <a:pos x="158" y="16"/>
              </a:cxn>
              <a:cxn ang="0">
                <a:pos x="140" y="52"/>
              </a:cxn>
              <a:cxn ang="0">
                <a:pos x="140" y="22"/>
              </a:cxn>
              <a:cxn ang="0">
                <a:pos x="142" y="8"/>
              </a:cxn>
              <a:cxn ang="0">
                <a:pos x="150" y="2"/>
              </a:cxn>
              <a:cxn ang="0">
                <a:pos x="160" y="0"/>
              </a:cxn>
              <a:cxn ang="0">
                <a:pos x="224" y="0"/>
              </a:cxn>
              <a:cxn ang="0">
                <a:pos x="234" y="2"/>
              </a:cxn>
              <a:cxn ang="0">
                <a:pos x="242" y="8"/>
              </a:cxn>
              <a:cxn ang="0">
                <a:pos x="244" y="22"/>
              </a:cxn>
              <a:cxn ang="0">
                <a:pos x="228" y="52"/>
              </a:cxn>
              <a:cxn ang="0">
                <a:pos x="228" y="16"/>
              </a:cxn>
              <a:cxn ang="0">
                <a:pos x="174" y="174"/>
              </a:cxn>
              <a:cxn ang="0">
                <a:pos x="210" y="140"/>
              </a:cxn>
            </a:cxnLst>
            <a:rect l="0" t="0" r="r" b="b"/>
            <a:pathLst>
              <a:path w="386" h="332">
                <a:moveTo>
                  <a:pt x="228" y="158"/>
                </a:moveTo>
                <a:lnTo>
                  <a:pt x="246" y="158"/>
                </a:lnTo>
                <a:lnTo>
                  <a:pt x="386" y="158"/>
                </a:lnTo>
                <a:lnTo>
                  <a:pt x="386" y="312"/>
                </a:lnTo>
                <a:lnTo>
                  <a:pt x="386" y="312"/>
                </a:lnTo>
                <a:lnTo>
                  <a:pt x="384" y="320"/>
                </a:lnTo>
                <a:lnTo>
                  <a:pt x="382" y="324"/>
                </a:lnTo>
                <a:lnTo>
                  <a:pt x="380" y="328"/>
                </a:lnTo>
                <a:lnTo>
                  <a:pt x="376" y="330"/>
                </a:lnTo>
                <a:lnTo>
                  <a:pt x="368" y="332"/>
                </a:lnTo>
                <a:lnTo>
                  <a:pt x="366" y="332"/>
                </a:lnTo>
                <a:lnTo>
                  <a:pt x="18" y="332"/>
                </a:lnTo>
                <a:lnTo>
                  <a:pt x="18" y="332"/>
                </a:lnTo>
                <a:lnTo>
                  <a:pt x="16" y="332"/>
                </a:lnTo>
                <a:lnTo>
                  <a:pt x="10" y="330"/>
                </a:lnTo>
                <a:lnTo>
                  <a:pt x="6" y="328"/>
                </a:lnTo>
                <a:lnTo>
                  <a:pt x="2" y="324"/>
                </a:lnTo>
                <a:lnTo>
                  <a:pt x="0" y="320"/>
                </a:lnTo>
                <a:lnTo>
                  <a:pt x="0" y="312"/>
                </a:lnTo>
                <a:lnTo>
                  <a:pt x="0" y="158"/>
                </a:lnTo>
                <a:lnTo>
                  <a:pt x="140" y="158"/>
                </a:lnTo>
                <a:lnTo>
                  <a:pt x="158" y="158"/>
                </a:lnTo>
                <a:lnTo>
                  <a:pt x="158" y="174"/>
                </a:lnTo>
                <a:lnTo>
                  <a:pt x="158" y="174"/>
                </a:lnTo>
                <a:lnTo>
                  <a:pt x="158" y="182"/>
                </a:lnTo>
                <a:lnTo>
                  <a:pt x="162" y="186"/>
                </a:lnTo>
                <a:lnTo>
                  <a:pt x="168" y="190"/>
                </a:lnTo>
                <a:lnTo>
                  <a:pt x="176" y="192"/>
                </a:lnTo>
                <a:lnTo>
                  <a:pt x="210" y="192"/>
                </a:lnTo>
                <a:lnTo>
                  <a:pt x="210" y="192"/>
                </a:lnTo>
                <a:lnTo>
                  <a:pt x="216" y="190"/>
                </a:lnTo>
                <a:lnTo>
                  <a:pt x="222" y="188"/>
                </a:lnTo>
                <a:lnTo>
                  <a:pt x="226" y="182"/>
                </a:lnTo>
                <a:lnTo>
                  <a:pt x="228" y="174"/>
                </a:lnTo>
                <a:lnTo>
                  <a:pt x="228" y="158"/>
                </a:lnTo>
                <a:lnTo>
                  <a:pt x="228" y="158"/>
                </a:lnTo>
                <a:close/>
                <a:moveTo>
                  <a:pt x="228" y="140"/>
                </a:moveTo>
                <a:lnTo>
                  <a:pt x="244" y="140"/>
                </a:lnTo>
                <a:lnTo>
                  <a:pt x="386" y="140"/>
                </a:lnTo>
                <a:lnTo>
                  <a:pt x="386" y="72"/>
                </a:lnTo>
                <a:lnTo>
                  <a:pt x="386" y="72"/>
                </a:lnTo>
                <a:lnTo>
                  <a:pt x="384" y="66"/>
                </a:lnTo>
                <a:lnTo>
                  <a:pt x="382" y="60"/>
                </a:lnTo>
                <a:lnTo>
                  <a:pt x="380" y="56"/>
                </a:lnTo>
                <a:lnTo>
                  <a:pt x="376" y="54"/>
                </a:lnTo>
                <a:lnTo>
                  <a:pt x="368" y="52"/>
                </a:lnTo>
                <a:lnTo>
                  <a:pt x="366" y="52"/>
                </a:lnTo>
                <a:lnTo>
                  <a:pt x="18" y="52"/>
                </a:lnTo>
                <a:lnTo>
                  <a:pt x="18" y="52"/>
                </a:lnTo>
                <a:lnTo>
                  <a:pt x="16" y="52"/>
                </a:lnTo>
                <a:lnTo>
                  <a:pt x="10" y="54"/>
                </a:lnTo>
                <a:lnTo>
                  <a:pt x="6" y="56"/>
                </a:lnTo>
                <a:lnTo>
                  <a:pt x="2" y="60"/>
                </a:lnTo>
                <a:lnTo>
                  <a:pt x="0" y="66"/>
                </a:lnTo>
                <a:lnTo>
                  <a:pt x="0" y="72"/>
                </a:lnTo>
                <a:lnTo>
                  <a:pt x="0" y="140"/>
                </a:lnTo>
                <a:lnTo>
                  <a:pt x="140" y="140"/>
                </a:lnTo>
                <a:lnTo>
                  <a:pt x="158" y="140"/>
                </a:lnTo>
                <a:lnTo>
                  <a:pt x="158" y="140"/>
                </a:lnTo>
                <a:lnTo>
                  <a:pt x="158" y="132"/>
                </a:lnTo>
                <a:lnTo>
                  <a:pt x="162" y="128"/>
                </a:lnTo>
                <a:lnTo>
                  <a:pt x="168" y="124"/>
                </a:lnTo>
                <a:lnTo>
                  <a:pt x="176" y="122"/>
                </a:lnTo>
                <a:lnTo>
                  <a:pt x="210" y="122"/>
                </a:lnTo>
                <a:lnTo>
                  <a:pt x="210" y="122"/>
                </a:lnTo>
                <a:lnTo>
                  <a:pt x="216" y="124"/>
                </a:lnTo>
                <a:lnTo>
                  <a:pt x="222" y="128"/>
                </a:lnTo>
                <a:lnTo>
                  <a:pt x="226" y="132"/>
                </a:lnTo>
                <a:lnTo>
                  <a:pt x="228" y="140"/>
                </a:lnTo>
                <a:lnTo>
                  <a:pt x="228" y="140"/>
                </a:lnTo>
                <a:close/>
                <a:moveTo>
                  <a:pt x="228" y="16"/>
                </a:moveTo>
                <a:lnTo>
                  <a:pt x="158" y="16"/>
                </a:lnTo>
                <a:lnTo>
                  <a:pt x="158" y="52"/>
                </a:lnTo>
                <a:lnTo>
                  <a:pt x="140" y="52"/>
                </a:lnTo>
                <a:lnTo>
                  <a:pt x="140" y="22"/>
                </a:lnTo>
                <a:lnTo>
                  <a:pt x="140" y="22"/>
                </a:lnTo>
                <a:lnTo>
                  <a:pt x="140" y="14"/>
                </a:lnTo>
                <a:lnTo>
                  <a:pt x="142" y="8"/>
                </a:lnTo>
                <a:lnTo>
                  <a:pt x="146" y="4"/>
                </a:lnTo>
                <a:lnTo>
                  <a:pt x="150" y="2"/>
                </a:lnTo>
                <a:lnTo>
                  <a:pt x="156" y="0"/>
                </a:lnTo>
                <a:lnTo>
                  <a:pt x="160" y="0"/>
                </a:lnTo>
                <a:lnTo>
                  <a:pt x="224" y="0"/>
                </a:lnTo>
                <a:lnTo>
                  <a:pt x="224" y="0"/>
                </a:lnTo>
                <a:lnTo>
                  <a:pt x="228" y="0"/>
                </a:lnTo>
                <a:lnTo>
                  <a:pt x="234" y="2"/>
                </a:lnTo>
                <a:lnTo>
                  <a:pt x="238" y="4"/>
                </a:lnTo>
                <a:lnTo>
                  <a:pt x="242" y="8"/>
                </a:lnTo>
                <a:lnTo>
                  <a:pt x="244" y="14"/>
                </a:lnTo>
                <a:lnTo>
                  <a:pt x="244" y="22"/>
                </a:lnTo>
                <a:lnTo>
                  <a:pt x="244" y="52"/>
                </a:lnTo>
                <a:lnTo>
                  <a:pt x="228" y="52"/>
                </a:lnTo>
                <a:lnTo>
                  <a:pt x="228" y="16"/>
                </a:lnTo>
                <a:lnTo>
                  <a:pt x="228" y="16"/>
                </a:lnTo>
                <a:close/>
                <a:moveTo>
                  <a:pt x="174" y="140"/>
                </a:moveTo>
                <a:lnTo>
                  <a:pt x="174" y="174"/>
                </a:lnTo>
                <a:lnTo>
                  <a:pt x="210" y="174"/>
                </a:lnTo>
                <a:lnTo>
                  <a:pt x="210" y="140"/>
                </a:lnTo>
                <a:lnTo>
                  <a:pt x="174" y="1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7" name="文本框 36"/>
          <p:cNvSpPr txBox="1"/>
          <p:nvPr/>
        </p:nvSpPr>
        <p:spPr>
          <a:xfrm>
            <a:off x="1461632" y="2538130"/>
            <a:ext cx="4685961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顶部“开始”面板中可以对字体、字号、颜色、行距等进行修改。建议正文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  <a:endParaRPr kumimoji="1" lang="en-US" altLang="zh-CN" sz="13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38" name="Freeform 209"/>
          <p:cNvSpPr>
            <a:spLocks noEditPoints="1"/>
          </p:cNvSpPr>
          <p:nvPr/>
        </p:nvSpPr>
        <p:spPr bwMode="auto">
          <a:xfrm>
            <a:off x="808717" y="3401016"/>
            <a:ext cx="462151" cy="397497"/>
          </a:xfrm>
          <a:custGeom>
            <a:avLst/>
            <a:gdLst/>
            <a:ahLst/>
            <a:cxnLst>
              <a:cxn ang="0">
                <a:pos x="246" y="158"/>
              </a:cxn>
              <a:cxn ang="0">
                <a:pos x="386" y="312"/>
              </a:cxn>
              <a:cxn ang="0">
                <a:pos x="384" y="320"/>
              </a:cxn>
              <a:cxn ang="0">
                <a:pos x="380" y="328"/>
              </a:cxn>
              <a:cxn ang="0">
                <a:pos x="368" y="332"/>
              </a:cxn>
              <a:cxn ang="0">
                <a:pos x="18" y="332"/>
              </a:cxn>
              <a:cxn ang="0">
                <a:pos x="16" y="332"/>
              </a:cxn>
              <a:cxn ang="0">
                <a:pos x="6" y="328"/>
              </a:cxn>
              <a:cxn ang="0">
                <a:pos x="0" y="320"/>
              </a:cxn>
              <a:cxn ang="0">
                <a:pos x="0" y="158"/>
              </a:cxn>
              <a:cxn ang="0">
                <a:pos x="158" y="158"/>
              </a:cxn>
              <a:cxn ang="0">
                <a:pos x="158" y="174"/>
              </a:cxn>
              <a:cxn ang="0">
                <a:pos x="162" y="186"/>
              </a:cxn>
              <a:cxn ang="0">
                <a:pos x="176" y="192"/>
              </a:cxn>
              <a:cxn ang="0">
                <a:pos x="210" y="192"/>
              </a:cxn>
              <a:cxn ang="0">
                <a:pos x="222" y="188"/>
              </a:cxn>
              <a:cxn ang="0">
                <a:pos x="228" y="174"/>
              </a:cxn>
              <a:cxn ang="0">
                <a:pos x="228" y="158"/>
              </a:cxn>
              <a:cxn ang="0">
                <a:pos x="244" y="140"/>
              </a:cxn>
              <a:cxn ang="0">
                <a:pos x="386" y="72"/>
              </a:cxn>
              <a:cxn ang="0">
                <a:pos x="384" y="66"/>
              </a:cxn>
              <a:cxn ang="0">
                <a:pos x="380" y="56"/>
              </a:cxn>
              <a:cxn ang="0">
                <a:pos x="368" y="52"/>
              </a:cxn>
              <a:cxn ang="0">
                <a:pos x="18" y="52"/>
              </a:cxn>
              <a:cxn ang="0">
                <a:pos x="16" y="52"/>
              </a:cxn>
              <a:cxn ang="0">
                <a:pos x="6" y="56"/>
              </a:cxn>
              <a:cxn ang="0">
                <a:pos x="0" y="66"/>
              </a:cxn>
              <a:cxn ang="0">
                <a:pos x="0" y="140"/>
              </a:cxn>
              <a:cxn ang="0">
                <a:pos x="158" y="140"/>
              </a:cxn>
              <a:cxn ang="0">
                <a:pos x="158" y="132"/>
              </a:cxn>
              <a:cxn ang="0">
                <a:pos x="168" y="124"/>
              </a:cxn>
              <a:cxn ang="0">
                <a:pos x="210" y="122"/>
              </a:cxn>
              <a:cxn ang="0">
                <a:pos x="216" y="124"/>
              </a:cxn>
              <a:cxn ang="0">
                <a:pos x="226" y="132"/>
              </a:cxn>
              <a:cxn ang="0">
                <a:pos x="228" y="140"/>
              </a:cxn>
              <a:cxn ang="0">
                <a:pos x="158" y="16"/>
              </a:cxn>
              <a:cxn ang="0">
                <a:pos x="140" y="52"/>
              </a:cxn>
              <a:cxn ang="0">
                <a:pos x="140" y="22"/>
              </a:cxn>
              <a:cxn ang="0">
                <a:pos x="142" y="8"/>
              </a:cxn>
              <a:cxn ang="0">
                <a:pos x="150" y="2"/>
              </a:cxn>
              <a:cxn ang="0">
                <a:pos x="160" y="0"/>
              </a:cxn>
              <a:cxn ang="0">
                <a:pos x="224" y="0"/>
              </a:cxn>
              <a:cxn ang="0">
                <a:pos x="234" y="2"/>
              </a:cxn>
              <a:cxn ang="0">
                <a:pos x="242" y="8"/>
              </a:cxn>
              <a:cxn ang="0">
                <a:pos x="244" y="22"/>
              </a:cxn>
              <a:cxn ang="0">
                <a:pos x="228" y="52"/>
              </a:cxn>
              <a:cxn ang="0">
                <a:pos x="228" y="16"/>
              </a:cxn>
              <a:cxn ang="0">
                <a:pos x="174" y="174"/>
              </a:cxn>
              <a:cxn ang="0">
                <a:pos x="210" y="140"/>
              </a:cxn>
            </a:cxnLst>
            <a:rect l="0" t="0" r="r" b="b"/>
            <a:pathLst>
              <a:path w="386" h="332">
                <a:moveTo>
                  <a:pt x="228" y="158"/>
                </a:moveTo>
                <a:lnTo>
                  <a:pt x="246" y="158"/>
                </a:lnTo>
                <a:lnTo>
                  <a:pt x="386" y="158"/>
                </a:lnTo>
                <a:lnTo>
                  <a:pt x="386" y="312"/>
                </a:lnTo>
                <a:lnTo>
                  <a:pt x="386" y="312"/>
                </a:lnTo>
                <a:lnTo>
                  <a:pt x="384" y="320"/>
                </a:lnTo>
                <a:lnTo>
                  <a:pt x="382" y="324"/>
                </a:lnTo>
                <a:lnTo>
                  <a:pt x="380" y="328"/>
                </a:lnTo>
                <a:lnTo>
                  <a:pt x="376" y="330"/>
                </a:lnTo>
                <a:lnTo>
                  <a:pt x="368" y="332"/>
                </a:lnTo>
                <a:lnTo>
                  <a:pt x="366" y="332"/>
                </a:lnTo>
                <a:lnTo>
                  <a:pt x="18" y="332"/>
                </a:lnTo>
                <a:lnTo>
                  <a:pt x="18" y="332"/>
                </a:lnTo>
                <a:lnTo>
                  <a:pt x="16" y="332"/>
                </a:lnTo>
                <a:lnTo>
                  <a:pt x="10" y="330"/>
                </a:lnTo>
                <a:lnTo>
                  <a:pt x="6" y="328"/>
                </a:lnTo>
                <a:lnTo>
                  <a:pt x="2" y="324"/>
                </a:lnTo>
                <a:lnTo>
                  <a:pt x="0" y="320"/>
                </a:lnTo>
                <a:lnTo>
                  <a:pt x="0" y="312"/>
                </a:lnTo>
                <a:lnTo>
                  <a:pt x="0" y="158"/>
                </a:lnTo>
                <a:lnTo>
                  <a:pt x="140" y="158"/>
                </a:lnTo>
                <a:lnTo>
                  <a:pt x="158" y="158"/>
                </a:lnTo>
                <a:lnTo>
                  <a:pt x="158" y="174"/>
                </a:lnTo>
                <a:lnTo>
                  <a:pt x="158" y="174"/>
                </a:lnTo>
                <a:lnTo>
                  <a:pt x="158" y="182"/>
                </a:lnTo>
                <a:lnTo>
                  <a:pt x="162" y="186"/>
                </a:lnTo>
                <a:lnTo>
                  <a:pt x="168" y="190"/>
                </a:lnTo>
                <a:lnTo>
                  <a:pt x="176" y="192"/>
                </a:lnTo>
                <a:lnTo>
                  <a:pt x="210" y="192"/>
                </a:lnTo>
                <a:lnTo>
                  <a:pt x="210" y="192"/>
                </a:lnTo>
                <a:lnTo>
                  <a:pt x="216" y="190"/>
                </a:lnTo>
                <a:lnTo>
                  <a:pt x="222" y="188"/>
                </a:lnTo>
                <a:lnTo>
                  <a:pt x="226" y="182"/>
                </a:lnTo>
                <a:lnTo>
                  <a:pt x="228" y="174"/>
                </a:lnTo>
                <a:lnTo>
                  <a:pt x="228" y="158"/>
                </a:lnTo>
                <a:lnTo>
                  <a:pt x="228" y="158"/>
                </a:lnTo>
                <a:close/>
                <a:moveTo>
                  <a:pt x="228" y="140"/>
                </a:moveTo>
                <a:lnTo>
                  <a:pt x="244" y="140"/>
                </a:lnTo>
                <a:lnTo>
                  <a:pt x="386" y="140"/>
                </a:lnTo>
                <a:lnTo>
                  <a:pt x="386" y="72"/>
                </a:lnTo>
                <a:lnTo>
                  <a:pt x="386" y="72"/>
                </a:lnTo>
                <a:lnTo>
                  <a:pt x="384" y="66"/>
                </a:lnTo>
                <a:lnTo>
                  <a:pt x="382" y="60"/>
                </a:lnTo>
                <a:lnTo>
                  <a:pt x="380" y="56"/>
                </a:lnTo>
                <a:lnTo>
                  <a:pt x="376" y="54"/>
                </a:lnTo>
                <a:lnTo>
                  <a:pt x="368" y="52"/>
                </a:lnTo>
                <a:lnTo>
                  <a:pt x="366" y="52"/>
                </a:lnTo>
                <a:lnTo>
                  <a:pt x="18" y="52"/>
                </a:lnTo>
                <a:lnTo>
                  <a:pt x="18" y="52"/>
                </a:lnTo>
                <a:lnTo>
                  <a:pt x="16" y="52"/>
                </a:lnTo>
                <a:lnTo>
                  <a:pt x="10" y="54"/>
                </a:lnTo>
                <a:lnTo>
                  <a:pt x="6" y="56"/>
                </a:lnTo>
                <a:lnTo>
                  <a:pt x="2" y="60"/>
                </a:lnTo>
                <a:lnTo>
                  <a:pt x="0" y="66"/>
                </a:lnTo>
                <a:lnTo>
                  <a:pt x="0" y="72"/>
                </a:lnTo>
                <a:lnTo>
                  <a:pt x="0" y="140"/>
                </a:lnTo>
                <a:lnTo>
                  <a:pt x="140" y="140"/>
                </a:lnTo>
                <a:lnTo>
                  <a:pt x="158" y="140"/>
                </a:lnTo>
                <a:lnTo>
                  <a:pt x="158" y="140"/>
                </a:lnTo>
                <a:lnTo>
                  <a:pt x="158" y="132"/>
                </a:lnTo>
                <a:lnTo>
                  <a:pt x="162" y="128"/>
                </a:lnTo>
                <a:lnTo>
                  <a:pt x="168" y="124"/>
                </a:lnTo>
                <a:lnTo>
                  <a:pt x="176" y="122"/>
                </a:lnTo>
                <a:lnTo>
                  <a:pt x="210" y="122"/>
                </a:lnTo>
                <a:lnTo>
                  <a:pt x="210" y="122"/>
                </a:lnTo>
                <a:lnTo>
                  <a:pt x="216" y="124"/>
                </a:lnTo>
                <a:lnTo>
                  <a:pt x="222" y="128"/>
                </a:lnTo>
                <a:lnTo>
                  <a:pt x="226" y="132"/>
                </a:lnTo>
                <a:lnTo>
                  <a:pt x="228" y="140"/>
                </a:lnTo>
                <a:lnTo>
                  <a:pt x="228" y="140"/>
                </a:lnTo>
                <a:close/>
                <a:moveTo>
                  <a:pt x="228" y="16"/>
                </a:moveTo>
                <a:lnTo>
                  <a:pt x="158" y="16"/>
                </a:lnTo>
                <a:lnTo>
                  <a:pt x="158" y="52"/>
                </a:lnTo>
                <a:lnTo>
                  <a:pt x="140" y="52"/>
                </a:lnTo>
                <a:lnTo>
                  <a:pt x="140" y="22"/>
                </a:lnTo>
                <a:lnTo>
                  <a:pt x="140" y="22"/>
                </a:lnTo>
                <a:lnTo>
                  <a:pt x="140" y="14"/>
                </a:lnTo>
                <a:lnTo>
                  <a:pt x="142" y="8"/>
                </a:lnTo>
                <a:lnTo>
                  <a:pt x="146" y="4"/>
                </a:lnTo>
                <a:lnTo>
                  <a:pt x="150" y="2"/>
                </a:lnTo>
                <a:lnTo>
                  <a:pt x="156" y="0"/>
                </a:lnTo>
                <a:lnTo>
                  <a:pt x="160" y="0"/>
                </a:lnTo>
                <a:lnTo>
                  <a:pt x="224" y="0"/>
                </a:lnTo>
                <a:lnTo>
                  <a:pt x="224" y="0"/>
                </a:lnTo>
                <a:lnTo>
                  <a:pt x="228" y="0"/>
                </a:lnTo>
                <a:lnTo>
                  <a:pt x="234" y="2"/>
                </a:lnTo>
                <a:lnTo>
                  <a:pt x="238" y="4"/>
                </a:lnTo>
                <a:lnTo>
                  <a:pt x="242" y="8"/>
                </a:lnTo>
                <a:lnTo>
                  <a:pt x="244" y="14"/>
                </a:lnTo>
                <a:lnTo>
                  <a:pt x="244" y="22"/>
                </a:lnTo>
                <a:lnTo>
                  <a:pt x="244" y="52"/>
                </a:lnTo>
                <a:lnTo>
                  <a:pt x="228" y="52"/>
                </a:lnTo>
                <a:lnTo>
                  <a:pt x="228" y="16"/>
                </a:lnTo>
                <a:lnTo>
                  <a:pt x="228" y="16"/>
                </a:lnTo>
                <a:close/>
                <a:moveTo>
                  <a:pt x="174" y="140"/>
                </a:moveTo>
                <a:lnTo>
                  <a:pt x="174" y="174"/>
                </a:lnTo>
                <a:lnTo>
                  <a:pt x="210" y="174"/>
                </a:lnTo>
                <a:lnTo>
                  <a:pt x="210" y="140"/>
                </a:lnTo>
                <a:lnTo>
                  <a:pt x="174" y="1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9" name="文本框 38"/>
          <p:cNvSpPr txBox="1"/>
          <p:nvPr/>
        </p:nvSpPr>
        <p:spPr>
          <a:xfrm>
            <a:off x="1461632" y="3276598"/>
            <a:ext cx="4685961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顶部“开始”面板中可以对字体、字号、颜色、行距等进行修改。建议正文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  <a:endParaRPr kumimoji="1" lang="en-US" altLang="zh-CN" sz="13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40" name="Freeform 209"/>
          <p:cNvSpPr>
            <a:spLocks noEditPoints="1"/>
          </p:cNvSpPr>
          <p:nvPr/>
        </p:nvSpPr>
        <p:spPr bwMode="auto">
          <a:xfrm>
            <a:off x="808717" y="4139484"/>
            <a:ext cx="462151" cy="397497"/>
          </a:xfrm>
          <a:custGeom>
            <a:avLst/>
            <a:gdLst/>
            <a:ahLst/>
            <a:cxnLst>
              <a:cxn ang="0">
                <a:pos x="246" y="158"/>
              </a:cxn>
              <a:cxn ang="0">
                <a:pos x="386" y="312"/>
              </a:cxn>
              <a:cxn ang="0">
                <a:pos x="384" y="320"/>
              </a:cxn>
              <a:cxn ang="0">
                <a:pos x="380" y="328"/>
              </a:cxn>
              <a:cxn ang="0">
                <a:pos x="368" y="332"/>
              </a:cxn>
              <a:cxn ang="0">
                <a:pos x="18" y="332"/>
              </a:cxn>
              <a:cxn ang="0">
                <a:pos x="16" y="332"/>
              </a:cxn>
              <a:cxn ang="0">
                <a:pos x="6" y="328"/>
              </a:cxn>
              <a:cxn ang="0">
                <a:pos x="0" y="320"/>
              </a:cxn>
              <a:cxn ang="0">
                <a:pos x="0" y="158"/>
              </a:cxn>
              <a:cxn ang="0">
                <a:pos x="158" y="158"/>
              </a:cxn>
              <a:cxn ang="0">
                <a:pos x="158" y="174"/>
              </a:cxn>
              <a:cxn ang="0">
                <a:pos x="162" y="186"/>
              </a:cxn>
              <a:cxn ang="0">
                <a:pos x="176" y="192"/>
              </a:cxn>
              <a:cxn ang="0">
                <a:pos x="210" y="192"/>
              </a:cxn>
              <a:cxn ang="0">
                <a:pos x="222" y="188"/>
              </a:cxn>
              <a:cxn ang="0">
                <a:pos x="228" y="174"/>
              </a:cxn>
              <a:cxn ang="0">
                <a:pos x="228" y="158"/>
              </a:cxn>
              <a:cxn ang="0">
                <a:pos x="244" y="140"/>
              </a:cxn>
              <a:cxn ang="0">
                <a:pos x="386" y="72"/>
              </a:cxn>
              <a:cxn ang="0">
                <a:pos x="384" y="66"/>
              </a:cxn>
              <a:cxn ang="0">
                <a:pos x="380" y="56"/>
              </a:cxn>
              <a:cxn ang="0">
                <a:pos x="368" y="52"/>
              </a:cxn>
              <a:cxn ang="0">
                <a:pos x="18" y="52"/>
              </a:cxn>
              <a:cxn ang="0">
                <a:pos x="16" y="52"/>
              </a:cxn>
              <a:cxn ang="0">
                <a:pos x="6" y="56"/>
              </a:cxn>
              <a:cxn ang="0">
                <a:pos x="0" y="66"/>
              </a:cxn>
              <a:cxn ang="0">
                <a:pos x="0" y="140"/>
              </a:cxn>
              <a:cxn ang="0">
                <a:pos x="158" y="140"/>
              </a:cxn>
              <a:cxn ang="0">
                <a:pos x="158" y="132"/>
              </a:cxn>
              <a:cxn ang="0">
                <a:pos x="168" y="124"/>
              </a:cxn>
              <a:cxn ang="0">
                <a:pos x="210" y="122"/>
              </a:cxn>
              <a:cxn ang="0">
                <a:pos x="216" y="124"/>
              </a:cxn>
              <a:cxn ang="0">
                <a:pos x="226" y="132"/>
              </a:cxn>
              <a:cxn ang="0">
                <a:pos x="228" y="140"/>
              </a:cxn>
              <a:cxn ang="0">
                <a:pos x="158" y="16"/>
              </a:cxn>
              <a:cxn ang="0">
                <a:pos x="140" y="52"/>
              </a:cxn>
              <a:cxn ang="0">
                <a:pos x="140" y="22"/>
              </a:cxn>
              <a:cxn ang="0">
                <a:pos x="142" y="8"/>
              </a:cxn>
              <a:cxn ang="0">
                <a:pos x="150" y="2"/>
              </a:cxn>
              <a:cxn ang="0">
                <a:pos x="160" y="0"/>
              </a:cxn>
              <a:cxn ang="0">
                <a:pos x="224" y="0"/>
              </a:cxn>
              <a:cxn ang="0">
                <a:pos x="234" y="2"/>
              </a:cxn>
              <a:cxn ang="0">
                <a:pos x="242" y="8"/>
              </a:cxn>
              <a:cxn ang="0">
                <a:pos x="244" y="22"/>
              </a:cxn>
              <a:cxn ang="0">
                <a:pos x="228" y="52"/>
              </a:cxn>
              <a:cxn ang="0">
                <a:pos x="228" y="16"/>
              </a:cxn>
              <a:cxn ang="0">
                <a:pos x="174" y="174"/>
              </a:cxn>
              <a:cxn ang="0">
                <a:pos x="210" y="140"/>
              </a:cxn>
            </a:cxnLst>
            <a:rect l="0" t="0" r="r" b="b"/>
            <a:pathLst>
              <a:path w="386" h="332">
                <a:moveTo>
                  <a:pt x="228" y="158"/>
                </a:moveTo>
                <a:lnTo>
                  <a:pt x="246" y="158"/>
                </a:lnTo>
                <a:lnTo>
                  <a:pt x="386" y="158"/>
                </a:lnTo>
                <a:lnTo>
                  <a:pt x="386" y="312"/>
                </a:lnTo>
                <a:lnTo>
                  <a:pt x="386" y="312"/>
                </a:lnTo>
                <a:lnTo>
                  <a:pt x="384" y="320"/>
                </a:lnTo>
                <a:lnTo>
                  <a:pt x="382" y="324"/>
                </a:lnTo>
                <a:lnTo>
                  <a:pt x="380" y="328"/>
                </a:lnTo>
                <a:lnTo>
                  <a:pt x="376" y="330"/>
                </a:lnTo>
                <a:lnTo>
                  <a:pt x="368" y="332"/>
                </a:lnTo>
                <a:lnTo>
                  <a:pt x="366" y="332"/>
                </a:lnTo>
                <a:lnTo>
                  <a:pt x="18" y="332"/>
                </a:lnTo>
                <a:lnTo>
                  <a:pt x="18" y="332"/>
                </a:lnTo>
                <a:lnTo>
                  <a:pt x="16" y="332"/>
                </a:lnTo>
                <a:lnTo>
                  <a:pt x="10" y="330"/>
                </a:lnTo>
                <a:lnTo>
                  <a:pt x="6" y="328"/>
                </a:lnTo>
                <a:lnTo>
                  <a:pt x="2" y="324"/>
                </a:lnTo>
                <a:lnTo>
                  <a:pt x="0" y="320"/>
                </a:lnTo>
                <a:lnTo>
                  <a:pt x="0" y="312"/>
                </a:lnTo>
                <a:lnTo>
                  <a:pt x="0" y="158"/>
                </a:lnTo>
                <a:lnTo>
                  <a:pt x="140" y="158"/>
                </a:lnTo>
                <a:lnTo>
                  <a:pt x="158" y="158"/>
                </a:lnTo>
                <a:lnTo>
                  <a:pt x="158" y="174"/>
                </a:lnTo>
                <a:lnTo>
                  <a:pt x="158" y="174"/>
                </a:lnTo>
                <a:lnTo>
                  <a:pt x="158" y="182"/>
                </a:lnTo>
                <a:lnTo>
                  <a:pt x="162" y="186"/>
                </a:lnTo>
                <a:lnTo>
                  <a:pt x="168" y="190"/>
                </a:lnTo>
                <a:lnTo>
                  <a:pt x="176" y="192"/>
                </a:lnTo>
                <a:lnTo>
                  <a:pt x="210" y="192"/>
                </a:lnTo>
                <a:lnTo>
                  <a:pt x="210" y="192"/>
                </a:lnTo>
                <a:lnTo>
                  <a:pt x="216" y="190"/>
                </a:lnTo>
                <a:lnTo>
                  <a:pt x="222" y="188"/>
                </a:lnTo>
                <a:lnTo>
                  <a:pt x="226" y="182"/>
                </a:lnTo>
                <a:lnTo>
                  <a:pt x="228" y="174"/>
                </a:lnTo>
                <a:lnTo>
                  <a:pt x="228" y="158"/>
                </a:lnTo>
                <a:lnTo>
                  <a:pt x="228" y="158"/>
                </a:lnTo>
                <a:close/>
                <a:moveTo>
                  <a:pt x="228" y="140"/>
                </a:moveTo>
                <a:lnTo>
                  <a:pt x="244" y="140"/>
                </a:lnTo>
                <a:lnTo>
                  <a:pt x="386" y="140"/>
                </a:lnTo>
                <a:lnTo>
                  <a:pt x="386" y="72"/>
                </a:lnTo>
                <a:lnTo>
                  <a:pt x="386" y="72"/>
                </a:lnTo>
                <a:lnTo>
                  <a:pt x="384" y="66"/>
                </a:lnTo>
                <a:lnTo>
                  <a:pt x="382" y="60"/>
                </a:lnTo>
                <a:lnTo>
                  <a:pt x="380" y="56"/>
                </a:lnTo>
                <a:lnTo>
                  <a:pt x="376" y="54"/>
                </a:lnTo>
                <a:lnTo>
                  <a:pt x="368" y="52"/>
                </a:lnTo>
                <a:lnTo>
                  <a:pt x="366" y="52"/>
                </a:lnTo>
                <a:lnTo>
                  <a:pt x="18" y="52"/>
                </a:lnTo>
                <a:lnTo>
                  <a:pt x="18" y="52"/>
                </a:lnTo>
                <a:lnTo>
                  <a:pt x="16" y="52"/>
                </a:lnTo>
                <a:lnTo>
                  <a:pt x="10" y="54"/>
                </a:lnTo>
                <a:lnTo>
                  <a:pt x="6" y="56"/>
                </a:lnTo>
                <a:lnTo>
                  <a:pt x="2" y="60"/>
                </a:lnTo>
                <a:lnTo>
                  <a:pt x="0" y="66"/>
                </a:lnTo>
                <a:lnTo>
                  <a:pt x="0" y="72"/>
                </a:lnTo>
                <a:lnTo>
                  <a:pt x="0" y="140"/>
                </a:lnTo>
                <a:lnTo>
                  <a:pt x="140" y="140"/>
                </a:lnTo>
                <a:lnTo>
                  <a:pt x="158" y="140"/>
                </a:lnTo>
                <a:lnTo>
                  <a:pt x="158" y="140"/>
                </a:lnTo>
                <a:lnTo>
                  <a:pt x="158" y="132"/>
                </a:lnTo>
                <a:lnTo>
                  <a:pt x="162" y="128"/>
                </a:lnTo>
                <a:lnTo>
                  <a:pt x="168" y="124"/>
                </a:lnTo>
                <a:lnTo>
                  <a:pt x="176" y="122"/>
                </a:lnTo>
                <a:lnTo>
                  <a:pt x="210" y="122"/>
                </a:lnTo>
                <a:lnTo>
                  <a:pt x="210" y="122"/>
                </a:lnTo>
                <a:lnTo>
                  <a:pt x="216" y="124"/>
                </a:lnTo>
                <a:lnTo>
                  <a:pt x="222" y="128"/>
                </a:lnTo>
                <a:lnTo>
                  <a:pt x="226" y="132"/>
                </a:lnTo>
                <a:lnTo>
                  <a:pt x="228" y="140"/>
                </a:lnTo>
                <a:lnTo>
                  <a:pt x="228" y="140"/>
                </a:lnTo>
                <a:close/>
                <a:moveTo>
                  <a:pt x="228" y="16"/>
                </a:moveTo>
                <a:lnTo>
                  <a:pt x="158" y="16"/>
                </a:lnTo>
                <a:lnTo>
                  <a:pt x="158" y="52"/>
                </a:lnTo>
                <a:lnTo>
                  <a:pt x="140" y="52"/>
                </a:lnTo>
                <a:lnTo>
                  <a:pt x="140" y="22"/>
                </a:lnTo>
                <a:lnTo>
                  <a:pt x="140" y="22"/>
                </a:lnTo>
                <a:lnTo>
                  <a:pt x="140" y="14"/>
                </a:lnTo>
                <a:lnTo>
                  <a:pt x="142" y="8"/>
                </a:lnTo>
                <a:lnTo>
                  <a:pt x="146" y="4"/>
                </a:lnTo>
                <a:lnTo>
                  <a:pt x="150" y="2"/>
                </a:lnTo>
                <a:lnTo>
                  <a:pt x="156" y="0"/>
                </a:lnTo>
                <a:lnTo>
                  <a:pt x="160" y="0"/>
                </a:lnTo>
                <a:lnTo>
                  <a:pt x="224" y="0"/>
                </a:lnTo>
                <a:lnTo>
                  <a:pt x="224" y="0"/>
                </a:lnTo>
                <a:lnTo>
                  <a:pt x="228" y="0"/>
                </a:lnTo>
                <a:lnTo>
                  <a:pt x="234" y="2"/>
                </a:lnTo>
                <a:lnTo>
                  <a:pt x="238" y="4"/>
                </a:lnTo>
                <a:lnTo>
                  <a:pt x="242" y="8"/>
                </a:lnTo>
                <a:lnTo>
                  <a:pt x="244" y="14"/>
                </a:lnTo>
                <a:lnTo>
                  <a:pt x="244" y="22"/>
                </a:lnTo>
                <a:lnTo>
                  <a:pt x="244" y="52"/>
                </a:lnTo>
                <a:lnTo>
                  <a:pt x="228" y="52"/>
                </a:lnTo>
                <a:lnTo>
                  <a:pt x="228" y="16"/>
                </a:lnTo>
                <a:lnTo>
                  <a:pt x="228" y="16"/>
                </a:lnTo>
                <a:close/>
                <a:moveTo>
                  <a:pt x="174" y="140"/>
                </a:moveTo>
                <a:lnTo>
                  <a:pt x="174" y="174"/>
                </a:lnTo>
                <a:lnTo>
                  <a:pt x="210" y="174"/>
                </a:lnTo>
                <a:lnTo>
                  <a:pt x="210" y="140"/>
                </a:lnTo>
                <a:lnTo>
                  <a:pt x="174" y="1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1" name="文本框 40"/>
          <p:cNvSpPr txBox="1"/>
          <p:nvPr/>
        </p:nvSpPr>
        <p:spPr>
          <a:xfrm>
            <a:off x="1461632" y="4015066"/>
            <a:ext cx="4685961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顶部“开始”面板中可以对字体、字号、颜色、行距等进行修改。建议正文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  <a:endParaRPr kumimoji="1" lang="en-US" altLang="zh-CN" sz="13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42" name="Freeform 209"/>
          <p:cNvSpPr>
            <a:spLocks noEditPoints="1"/>
          </p:cNvSpPr>
          <p:nvPr/>
        </p:nvSpPr>
        <p:spPr bwMode="auto">
          <a:xfrm>
            <a:off x="808717" y="4877952"/>
            <a:ext cx="462151" cy="397497"/>
          </a:xfrm>
          <a:custGeom>
            <a:avLst/>
            <a:gdLst/>
            <a:ahLst/>
            <a:cxnLst>
              <a:cxn ang="0">
                <a:pos x="246" y="158"/>
              </a:cxn>
              <a:cxn ang="0">
                <a:pos x="386" y="312"/>
              </a:cxn>
              <a:cxn ang="0">
                <a:pos x="384" y="320"/>
              </a:cxn>
              <a:cxn ang="0">
                <a:pos x="380" y="328"/>
              </a:cxn>
              <a:cxn ang="0">
                <a:pos x="368" y="332"/>
              </a:cxn>
              <a:cxn ang="0">
                <a:pos x="18" y="332"/>
              </a:cxn>
              <a:cxn ang="0">
                <a:pos x="16" y="332"/>
              </a:cxn>
              <a:cxn ang="0">
                <a:pos x="6" y="328"/>
              </a:cxn>
              <a:cxn ang="0">
                <a:pos x="0" y="320"/>
              </a:cxn>
              <a:cxn ang="0">
                <a:pos x="0" y="158"/>
              </a:cxn>
              <a:cxn ang="0">
                <a:pos x="158" y="158"/>
              </a:cxn>
              <a:cxn ang="0">
                <a:pos x="158" y="174"/>
              </a:cxn>
              <a:cxn ang="0">
                <a:pos x="162" y="186"/>
              </a:cxn>
              <a:cxn ang="0">
                <a:pos x="176" y="192"/>
              </a:cxn>
              <a:cxn ang="0">
                <a:pos x="210" y="192"/>
              </a:cxn>
              <a:cxn ang="0">
                <a:pos x="222" y="188"/>
              </a:cxn>
              <a:cxn ang="0">
                <a:pos x="228" y="174"/>
              </a:cxn>
              <a:cxn ang="0">
                <a:pos x="228" y="158"/>
              </a:cxn>
              <a:cxn ang="0">
                <a:pos x="244" y="140"/>
              </a:cxn>
              <a:cxn ang="0">
                <a:pos x="386" y="72"/>
              </a:cxn>
              <a:cxn ang="0">
                <a:pos x="384" y="66"/>
              </a:cxn>
              <a:cxn ang="0">
                <a:pos x="380" y="56"/>
              </a:cxn>
              <a:cxn ang="0">
                <a:pos x="368" y="52"/>
              </a:cxn>
              <a:cxn ang="0">
                <a:pos x="18" y="52"/>
              </a:cxn>
              <a:cxn ang="0">
                <a:pos x="16" y="52"/>
              </a:cxn>
              <a:cxn ang="0">
                <a:pos x="6" y="56"/>
              </a:cxn>
              <a:cxn ang="0">
                <a:pos x="0" y="66"/>
              </a:cxn>
              <a:cxn ang="0">
                <a:pos x="0" y="140"/>
              </a:cxn>
              <a:cxn ang="0">
                <a:pos x="158" y="140"/>
              </a:cxn>
              <a:cxn ang="0">
                <a:pos x="158" y="132"/>
              </a:cxn>
              <a:cxn ang="0">
                <a:pos x="168" y="124"/>
              </a:cxn>
              <a:cxn ang="0">
                <a:pos x="210" y="122"/>
              </a:cxn>
              <a:cxn ang="0">
                <a:pos x="216" y="124"/>
              </a:cxn>
              <a:cxn ang="0">
                <a:pos x="226" y="132"/>
              </a:cxn>
              <a:cxn ang="0">
                <a:pos x="228" y="140"/>
              </a:cxn>
              <a:cxn ang="0">
                <a:pos x="158" y="16"/>
              </a:cxn>
              <a:cxn ang="0">
                <a:pos x="140" y="52"/>
              </a:cxn>
              <a:cxn ang="0">
                <a:pos x="140" y="22"/>
              </a:cxn>
              <a:cxn ang="0">
                <a:pos x="142" y="8"/>
              </a:cxn>
              <a:cxn ang="0">
                <a:pos x="150" y="2"/>
              </a:cxn>
              <a:cxn ang="0">
                <a:pos x="160" y="0"/>
              </a:cxn>
              <a:cxn ang="0">
                <a:pos x="224" y="0"/>
              </a:cxn>
              <a:cxn ang="0">
                <a:pos x="234" y="2"/>
              </a:cxn>
              <a:cxn ang="0">
                <a:pos x="242" y="8"/>
              </a:cxn>
              <a:cxn ang="0">
                <a:pos x="244" y="22"/>
              </a:cxn>
              <a:cxn ang="0">
                <a:pos x="228" y="52"/>
              </a:cxn>
              <a:cxn ang="0">
                <a:pos x="228" y="16"/>
              </a:cxn>
              <a:cxn ang="0">
                <a:pos x="174" y="174"/>
              </a:cxn>
              <a:cxn ang="0">
                <a:pos x="210" y="140"/>
              </a:cxn>
            </a:cxnLst>
            <a:rect l="0" t="0" r="r" b="b"/>
            <a:pathLst>
              <a:path w="386" h="332">
                <a:moveTo>
                  <a:pt x="228" y="158"/>
                </a:moveTo>
                <a:lnTo>
                  <a:pt x="246" y="158"/>
                </a:lnTo>
                <a:lnTo>
                  <a:pt x="386" y="158"/>
                </a:lnTo>
                <a:lnTo>
                  <a:pt x="386" y="312"/>
                </a:lnTo>
                <a:lnTo>
                  <a:pt x="386" y="312"/>
                </a:lnTo>
                <a:lnTo>
                  <a:pt x="384" y="320"/>
                </a:lnTo>
                <a:lnTo>
                  <a:pt x="382" y="324"/>
                </a:lnTo>
                <a:lnTo>
                  <a:pt x="380" y="328"/>
                </a:lnTo>
                <a:lnTo>
                  <a:pt x="376" y="330"/>
                </a:lnTo>
                <a:lnTo>
                  <a:pt x="368" y="332"/>
                </a:lnTo>
                <a:lnTo>
                  <a:pt x="366" y="332"/>
                </a:lnTo>
                <a:lnTo>
                  <a:pt x="18" y="332"/>
                </a:lnTo>
                <a:lnTo>
                  <a:pt x="18" y="332"/>
                </a:lnTo>
                <a:lnTo>
                  <a:pt x="16" y="332"/>
                </a:lnTo>
                <a:lnTo>
                  <a:pt x="10" y="330"/>
                </a:lnTo>
                <a:lnTo>
                  <a:pt x="6" y="328"/>
                </a:lnTo>
                <a:lnTo>
                  <a:pt x="2" y="324"/>
                </a:lnTo>
                <a:lnTo>
                  <a:pt x="0" y="320"/>
                </a:lnTo>
                <a:lnTo>
                  <a:pt x="0" y="312"/>
                </a:lnTo>
                <a:lnTo>
                  <a:pt x="0" y="158"/>
                </a:lnTo>
                <a:lnTo>
                  <a:pt x="140" y="158"/>
                </a:lnTo>
                <a:lnTo>
                  <a:pt x="158" y="158"/>
                </a:lnTo>
                <a:lnTo>
                  <a:pt x="158" y="174"/>
                </a:lnTo>
                <a:lnTo>
                  <a:pt x="158" y="174"/>
                </a:lnTo>
                <a:lnTo>
                  <a:pt x="158" y="182"/>
                </a:lnTo>
                <a:lnTo>
                  <a:pt x="162" y="186"/>
                </a:lnTo>
                <a:lnTo>
                  <a:pt x="168" y="190"/>
                </a:lnTo>
                <a:lnTo>
                  <a:pt x="176" y="192"/>
                </a:lnTo>
                <a:lnTo>
                  <a:pt x="210" y="192"/>
                </a:lnTo>
                <a:lnTo>
                  <a:pt x="210" y="192"/>
                </a:lnTo>
                <a:lnTo>
                  <a:pt x="216" y="190"/>
                </a:lnTo>
                <a:lnTo>
                  <a:pt x="222" y="188"/>
                </a:lnTo>
                <a:lnTo>
                  <a:pt x="226" y="182"/>
                </a:lnTo>
                <a:lnTo>
                  <a:pt x="228" y="174"/>
                </a:lnTo>
                <a:lnTo>
                  <a:pt x="228" y="158"/>
                </a:lnTo>
                <a:lnTo>
                  <a:pt x="228" y="158"/>
                </a:lnTo>
                <a:close/>
                <a:moveTo>
                  <a:pt x="228" y="140"/>
                </a:moveTo>
                <a:lnTo>
                  <a:pt x="244" y="140"/>
                </a:lnTo>
                <a:lnTo>
                  <a:pt x="386" y="140"/>
                </a:lnTo>
                <a:lnTo>
                  <a:pt x="386" y="72"/>
                </a:lnTo>
                <a:lnTo>
                  <a:pt x="386" y="72"/>
                </a:lnTo>
                <a:lnTo>
                  <a:pt x="384" y="66"/>
                </a:lnTo>
                <a:lnTo>
                  <a:pt x="382" y="60"/>
                </a:lnTo>
                <a:lnTo>
                  <a:pt x="380" y="56"/>
                </a:lnTo>
                <a:lnTo>
                  <a:pt x="376" y="54"/>
                </a:lnTo>
                <a:lnTo>
                  <a:pt x="368" y="52"/>
                </a:lnTo>
                <a:lnTo>
                  <a:pt x="366" y="52"/>
                </a:lnTo>
                <a:lnTo>
                  <a:pt x="18" y="52"/>
                </a:lnTo>
                <a:lnTo>
                  <a:pt x="18" y="52"/>
                </a:lnTo>
                <a:lnTo>
                  <a:pt x="16" y="52"/>
                </a:lnTo>
                <a:lnTo>
                  <a:pt x="10" y="54"/>
                </a:lnTo>
                <a:lnTo>
                  <a:pt x="6" y="56"/>
                </a:lnTo>
                <a:lnTo>
                  <a:pt x="2" y="60"/>
                </a:lnTo>
                <a:lnTo>
                  <a:pt x="0" y="66"/>
                </a:lnTo>
                <a:lnTo>
                  <a:pt x="0" y="72"/>
                </a:lnTo>
                <a:lnTo>
                  <a:pt x="0" y="140"/>
                </a:lnTo>
                <a:lnTo>
                  <a:pt x="140" y="140"/>
                </a:lnTo>
                <a:lnTo>
                  <a:pt x="158" y="140"/>
                </a:lnTo>
                <a:lnTo>
                  <a:pt x="158" y="140"/>
                </a:lnTo>
                <a:lnTo>
                  <a:pt x="158" y="132"/>
                </a:lnTo>
                <a:lnTo>
                  <a:pt x="162" y="128"/>
                </a:lnTo>
                <a:lnTo>
                  <a:pt x="168" y="124"/>
                </a:lnTo>
                <a:lnTo>
                  <a:pt x="176" y="122"/>
                </a:lnTo>
                <a:lnTo>
                  <a:pt x="210" y="122"/>
                </a:lnTo>
                <a:lnTo>
                  <a:pt x="210" y="122"/>
                </a:lnTo>
                <a:lnTo>
                  <a:pt x="216" y="124"/>
                </a:lnTo>
                <a:lnTo>
                  <a:pt x="222" y="128"/>
                </a:lnTo>
                <a:lnTo>
                  <a:pt x="226" y="132"/>
                </a:lnTo>
                <a:lnTo>
                  <a:pt x="228" y="140"/>
                </a:lnTo>
                <a:lnTo>
                  <a:pt x="228" y="140"/>
                </a:lnTo>
                <a:close/>
                <a:moveTo>
                  <a:pt x="228" y="16"/>
                </a:moveTo>
                <a:lnTo>
                  <a:pt x="158" y="16"/>
                </a:lnTo>
                <a:lnTo>
                  <a:pt x="158" y="52"/>
                </a:lnTo>
                <a:lnTo>
                  <a:pt x="140" y="52"/>
                </a:lnTo>
                <a:lnTo>
                  <a:pt x="140" y="22"/>
                </a:lnTo>
                <a:lnTo>
                  <a:pt x="140" y="22"/>
                </a:lnTo>
                <a:lnTo>
                  <a:pt x="140" y="14"/>
                </a:lnTo>
                <a:lnTo>
                  <a:pt x="142" y="8"/>
                </a:lnTo>
                <a:lnTo>
                  <a:pt x="146" y="4"/>
                </a:lnTo>
                <a:lnTo>
                  <a:pt x="150" y="2"/>
                </a:lnTo>
                <a:lnTo>
                  <a:pt x="156" y="0"/>
                </a:lnTo>
                <a:lnTo>
                  <a:pt x="160" y="0"/>
                </a:lnTo>
                <a:lnTo>
                  <a:pt x="224" y="0"/>
                </a:lnTo>
                <a:lnTo>
                  <a:pt x="224" y="0"/>
                </a:lnTo>
                <a:lnTo>
                  <a:pt x="228" y="0"/>
                </a:lnTo>
                <a:lnTo>
                  <a:pt x="234" y="2"/>
                </a:lnTo>
                <a:lnTo>
                  <a:pt x="238" y="4"/>
                </a:lnTo>
                <a:lnTo>
                  <a:pt x="242" y="8"/>
                </a:lnTo>
                <a:lnTo>
                  <a:pt x="244" y="14"/>
                </a:lnTo>
                <a:lnTo>
                  <a:pt x="244" y="22"/>
                </a:lnTo>
                <a:lnTo>
                  <a:pt x="244" y="52"/>
                </a:lnTo>
                <a:lnTo>
                  <a:pt x="228" y="52"/>
                </a:lnTo>
                <a:lnTo>
                  <a:pt x="228" y="16"/>
                </a:lnTo>
                <a:lnTo>
                  <a:pt x="228" y="16"/>
                </a:lnTo>
                <a:close/>
                <a:moveTo>
                  <a:pt x="174" y="140"/>
                </a:moveTo>
                <a:lnTo>
                  <a:pt x="174" y="174"/>
                </a:lnTo>
                <a:lnTo>
                  <a:pt x="210" y="174"/>
                </a:lnTo>
                <a:lnTo>
                  <a:pt x="210" y="140"/>
                </a:lnTo>
                <a:lnTo>
                  <a:pt x="174" y="1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3" name="文本框 42"/>
          <p:cNvSpPr txBox="1"/>
          <p:nvPr/>
        </p:nvSpPr>
        <p:spPr>
          <a:xfrm>
            <a:off x="1461632" y="4753534"/>
            <a:ext cx="4685961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顶部“开始”面板中可以对字体、字号、颜色、行距等进行修改。建议正文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  <a:endParaRPr kumimoji="1" lang="en-US" altLang="zh-CN" sz="13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44" name="Freeform 209"/>
          <p:cNvSpPr>
            <a:spLocks noEditPoints="1"/>
          </p:cNvSpPr>
          <p:nvPr/>
        </p:nvSpPr>
        <p:spPr bwMode="auto">
          <a:xfrm>
            <a:off x="808717" y="5616421"/>
            <a:ext cx="462151" cy="397497"/>
          </a:xfrm>
          <a:custGeom>
            <a:avLst/>
            <a:gdLst/>
            <a:ahLst/>
            <a:cxnLst>
              <a:cxn ang="0">
                <a:pos x="246" y="158"/>
              </a:cxn>
              <a:cxn ang="0">
                <a:pos x="386" y="312"/>
              </a:cxn>
              <a:cxn ang="0">
                <a:pos x="384" y="320"/>
              </a:cxn>
              <a:cxn ang="0">
                <a:pos x="380" y="328"/>
              </a:cxn>
              <a:cxn ang="0">
                <a:pos x="368" y="332"/>
              </a:cxn>
              <a:cxn ang="0">
                <a:pos x="18" y="332"/>
              </a:cxn>
              <a:cxn ang="0">
                <a:pos x="16" y="332"/>
              </a:cxn>
              <a:cxn ang="0">
                <a:pos x="6" y="328"/>
              </a:cxn>
              <a:cxn ang="0">
                <a:pos x="0" y="320"/>
              </a:cxn>
              <a:cxn ang="0">
                <a:pos x="0" y="158"/>
              </a:cxn>
              <a:cxn ang="0">
                <a:pos x="158" y="158"/>
              </a:cxn>
              <a:cxn ang="0">
                <a:pos x="158" y="174"/>
              </a:cxn>
              <a:cxn ang="0">
                <a:pos x="162" y="186"/>
              </a:cxn>
              <a:cxn ang="0">
                <a:pos x="176" y="192"/>
              </a:cxn>
              <a:cxn ang="0">
                <a:pos x="210" y="192"/>
              </a:cxn>
              <a:cxn ang="0">
                <a:pos x="222" y="188"/>
              </a:cxn>
              <a:cxn ang="0">
                <a:pos x="228" y="174"/>
              </a:cxn>
              <a:cxn ang="0">
                <a:pos x="228" y="158"/>
              </a:cxn>
              <a:cxn ang="0">
                <a:pos x="244" y="140"/>
              </a:cxn>
              <a:cxn ang="0">
                <a:pos x="386" y="72"/>
              </a:cxn>
              <a:cxn ang="0">
                <a:pos x="384" y="66"/>
              </a:cxn>
              <a:cxn ang="0">
                <a:pos x="380" y="56"/>
              </a:cxn>
              <a:cxn ang="0">
                <a:pos x="368" y="52"/>
              </a:cxn>
              <a:cxn ang="0">
                <a:pos x="18" y="52"/>
              </a:cxn>
              <a:cxn ang="0">
                <a:pos x="16" y="52"/>
              </a:cxn>
              <a:cxn ang="0">
                <a:pos x="6" y="56"/>
              </a:cxn>
              <a:cxn ang="0">
                <a:pos x="0" y="66"/>
              </a:cxn>
              <a:cxn ang="0">
                <a:pos x="0" y="140"/>
              </a:cxn>
              <a:cxn ang="0">
                <a:pos x="158" y="140"/>
              </a:cxn>
              <a:cxn ang="0">
                <a:pos x="158" y="132"/>
              </a:cxn>
              <a:cxn ang="0">
                <a:pos x="168" y="124"/>
              </a:cxn>
              <a:cxn ang="0">
                <a:pos x="210" y="122"/>
              </a:cxn>
              <a:cxn ang="0">
                <a:pos x="216" y="124"/>
              </a:cxn>
              <a:cxn ang="0">
                <a:pos x="226" y="132"/>
              </a:cxn>
              <a:cxn ang="0">
                <a:pos x="228" y="140"/>
              </a:cxn>
              <a:cxn ang="0">
                <a:pos x="158" y="16"/>
              </a:cxn>
              <a:cxn ang="0">
                <a:pos x="140" y="52"/>
              </a:cxn>
              <a:cxn ang="0">
                <a:pos x="140" y="22"/>
              </a:cxn>
              <a:cxn ang="0">
                <a:pos x="142" y="8"/>
              </a:cxn>
              <a:cxn ang="0">
                <a:pos x="150" y="2"/>
              </a:cxn>
              <a:cxn ang="0">
                <a:pos x="160" y="0"/>
              </a:cxn>
              <a:cxn ang="0">
                <a:pos x="224" y="0"/>
              </a:cxn>
              <a:cxn ang="0">
                <a:pos x="234" y="2"/>
              </a:cxn>
              <a:cxn ang="0">
                <a:pos x="242" y="8"/>
              </a:cxn>
              <a:cxn ang="0">
                <a:pos x="244" y="22"/>
              </a:cxn>
              <a:cxn ang="0">
                <a:pos x="228" y="52"/>
              </a:cxn>
              <a:cxn ang="0">
                <a:pos x="228" y="16"/>
              </a:cxn>
              <a:cxn ang="0">
                <a:pos x="174" y="174"/>
              </a:cxn>
              <a:cxn ang="0">
                <a:pos x="210" y="140"/>
              </a:cxn>
            </a:cxnLst>
            <a:rect l="0" t="0" r="r" b="b"/>
            <a:pathLst>
              <a:path w="386" h="332">
                <a:moveTo>
                  <a:pt x="228" y="158"/>
                </a:moveTo>
                <a:lnTo>
                  <a:pt x="246" y="158"/>
                </a:lnTo>
                <a:lnTo>
                  <a:pt x="386" y="158"/>
                </a:lnTo>
                <a:lnTo>
                  <a:pt x="386" y="312"/>
                </a:lnTo>
                <a:lnTo>
                  <a:pt x="386" y="312"/>
                </a:lnTo>
                <a:lnTo>
                  <a:pt x="384" y="320"/>
                </a:lnTo>
                <a:lnTo>
                  <a:pt x="382" y="324"/>
                </a:lnTo>
                <a:lnTo>
                  <a:pt x="380" y="328"/>
                </a:lnTo>
                <a:lnTo>
                  <a:pt x="376" y="330"/>
                </a:lnTo>
                <a:lnTo>
                  <a:pt x="368" y="332"/>
                </a:lnTo>
                <a:lnTo>
                  <a:pt x="366" y="332"/>
                </a:lnTo>
                <a:lnTo>
                  <a:pt x="18" y="332"/>
                </a:lnTo>
                <a:lnTo>
                  <a:pt x="18" y="332"/>
                </a:lnTo>
                <a:lnTo>
                  <a:pt x="16" y="332"/>
                </a:lnTo>
                <a:lnTo>
                  <a:pt x="10" y="330"/>
                </a:lnTo>
                <a:lnTo>
                  <a:pt x="6" y="328"/>
                </a:lnTo>
                <a:lnTo>
                  <a:pt x="2" y="324"/>
                </a:lnTo>
                <a:lnTo>
                  <a:pt x="0" y="320"/>
                </a:lnTo>
                <a:lnTo>
                  <a:pt x="0" y="312"/>
                </a:lnTo>
                <a:lnTo>
                  <a:pt x="0" y="158"/>
                </a:lnTo>
                <a:lnTo>
                  <a:pt x="140" y="158"/>
                </a:lnTo>
                <a:lnTo>
                  <a:pt x="158" y="158"/>
                </a:lnTo>
                <a:lnTo>
                  <a:pt x="158" y="174"/>
                </a:lnTo>
                <a:lnTo>
                  <a:pt x="158" y="174"/>
                </a:lnTo>
                <a:lnTo>
                  <a:pt x="158" y="182"/>
                </a:lnTo>
                <a:lnTo>
                  <a:pt x="162" y="186"/>
                </a:lnTo>
                <a:lnTo>
                  <a:pt x="168" y="190"/>
                </a:lnTo>
                <a:lnTo>
                  <a:pt x="176" y="192"/>
                </a:lnTo>
                <a:lnTo>
                  <a:pt x="210" y="192"/>
                </a:lnTo>
                <a:lnTo>
                  <a:pt x="210" y="192"/>
                </a:lnTo>
                <a:lnTo>
                  <a:pt x="216" y="190"/>
                </a:lnTo>
                <a:lnTo>
                  <a:pt x="222" y="188"/>
                </a:lnTo>
                <a:lnTo>
                  <a:pt x="226" y="182"/>
                </a:lnTo>
                <a:lnTo>
                  <a:pt x="228" y="174"/>
                </a:lnTo>
                <a:lnTo>
                  <a:pt x="228" y="158"/>
                </a:lnTo>
                <a:lnTo>
                  <a:pt x="228" y="158"/>
                </a:lnTo>
                <a:close/>
                <a:moveTo>
                  <a:pt x="228" y="140"/>
                </a:moveTo>
                <a:lnTo>
                  <a:pt x="244" y="140"/>
                </a:lnTo>
                <a:lnTo>
                  <a:pt x="386" y="140"/>
                </a:lnTo>
                <a:lnTo>
                  <a:pt x="386" y="72"/>
                </a:lnTo>
                <a:lnTo>
                  <a:pt x="386" y="72"/>
                </a:lnTo>
                <a:lnTo>
                  <a:pt x="384" y="66"/>
                </a:lnTo>
                <a:lnTo>
                  <a:pt x="382" y="60"/>
                </a:lnTo>
                <a:lnTo>
                  <a:pt x="380" y="56"/>
                </a:lnTo>
                <a:lnTo>
                  <a:pt x="376" y="54"/>
                </a:lnTo>
                <a:lnTo>
                  <a:pt x="368" y="52"/>
                </a:lnTo>
                <a:lnTo>
                  <a:pt x="366" y="52"/>
                </a:lnTo>
                <a:lnTo>
                  <a:pt x="18" y="52"/>
                </a:lnTo>
                <a:lnTo>
                  <a:pt x="18" y="52"/>
                </a:lnTo>
                <a:lnTo>
                  <a:pt x="16" y="52"/>
                </a:lnTo>
                <a:lnTo>
                  <a:pt x="10" y="54"/>
                </a:lnTo>
                <a:lnTo>
                  <a:pt x="6" y="56"/>
                </a:lnTo>
                <a:lnTo>
                  <a:pt x="2" y="60"/>
                </a:lnTo>
                <a:lnTo>
                  <a:pt x="0" y="66"/>
                </a:lnTo>
                <a:lnTo>
                  <a:pt x="0" y="72"/>
                </a:lnTo>
                <a:lnTo>
                  <a:pt x="0" y="140"/>
                </a:lnTo>
                <a:lnTo>
                  <a:pt x="140" y="140"/>
                </a:lnTo>
                <a:lnTo>
                  <a:pt x="158" y="140"/>
                </a:lnTo>
                <a:lnTo>
                  <a:pt x="158" y="140"/>
                </a:lnTo>
                <a:lnTo>
                  <a:pt x="158" y="132"/>
                </a:lnTo>
                <a:lnTo>
                  <a:pt x="162" y="128"/>
                </a:lnTo>
                <a:lnTo>
                  <a:pt x="168" y="124"/>
                </a:lnTo>
                <a:lnTo>
                  <a:pt x="176" y="122"/>
                </a:lnTo>
                <a:lnTo>
                  <a:pt x="210" y="122"/>
                </a:lnTo>
                <a:lnTo>
                  <a:pt x="210" y="122"/>
                </a:lnTo>
                <a:lnTo>
                  <a:pt x="216" y="124"/>
                </a:lnTo>
                <a:lnTo>
                  <a:pt x="222" y="128"/>
                </a:lnTo>
                <a:lnTo>
                  <a:pt x="226" y="132"/>
                </a:lnTo>
                <a:lnTo>
                  <a:pt x="228" y="140"/>
                </a:lnTo>
                <a:lnTo>
                  <a:pt x="228" y="140"/>
                </a:lnTo>
                <a:close/>
                <a:moveTo>
                  <a:pt x="228" y="16"/>
                </a:moveTo>
                <a:lnTo>
                  <a:pt x="158" y="16"/>
                </a:lnTo>
                <a:lnTo>
                  <a:pt x="158" y="52"/>
                </a:lnTo>
                <a:lnTo>
                  <a:pt x="140" y="52"/>
                </a:lnTo>
                <a:lnTo>
                  <a:pt x="140" y="22"/>
                </a:lnTo>
                <a:lnTo>
                  <a:pt x="140" y="22"/>
                </a:lnTo>
                <a:lnTo>
                  <a:pt x="140" y="14"/>
                </a:lnTo>
                <a:lnTo>
                  <a:pt x="142" y="8"/>
                </a:lnTo>
                <a:lnTo>
                  <a:pt x="146" y="4"/>
                </a:lnTo>
                <a:lnTo>
                  <a:pt x="150" y="2"/>
                </a:lnTo>
                <a:lnTo>
                  <a:pt x="156" y="0"/>
                </a:lnTo>
                <a:lnTo>
                  <a:pt x="160" y="0"/>
                </a:lnTo>
                <a:lnTo>
                  <a:pt x="224" y="0"/>
                </a:lnTo>
                <a:lnTo>
                  <a:pt x="224" y="0"/>
                </a:lnTo>
                <a:lnTo>
                  <a:pt x="228" y="0"/>
                </a:lnTo>
                <a:lnTo>
                  <a:pt x="234" y="2"/>
                </a:lnTo>
                <a:lnTo>
                  <a:pt x="238" y="4"/>
                </a:lnTo>
                <a:lnTo>
                  <a:pt x="242" y="8"/>
                </a:lnTo>
                <a:lnTo>
                  <a:pt x="244" y="14"/>
                </a:lnTo>
                <a:lnTo>
                  <a:pt x="244" y="22"/>
                </a:lnTo>
                <a:lnTo>
                  <a:pt x="244" y="52"/>
                </a:lnTo>
                <a:lnTo>
                  <a:pt x="228" y="52"/>
                </a:lnTo>
                <a:lnTo>
                  <a:pt x="228" y="16"/>
                </a:lnTo>
                <a:lnTo>
                  <a:pt x="228" y="16"/>
                </a:lnTo>
                <a:close/>
                <a:moveTo>
                  <a:pt x="174" y="140"/>
                </a:moveTo>
                <a:lnTo>
                  <a:pt x="174" y="174"/>
                </a:lnTo>
                <a:lnTo>
                  <a:pt x="210" y="174"/>
                </a:lnTo>
                <a:lnTo>
                  <a:pt x="210" y="140"/>
                </a:lnTo>
                <a:lnTo>
                  <a:pt x="174" y="1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5" name="文本框 44"/>
          <p:cNvSpPr txBox="1"/>
          <p:nvPr/>
        </p:nvSpPr>
        <p:spPr>
          <a:xfrm>
            <a:off x="1461632" y="5492003"/>
            <a:ext cx="4685961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顶部“开始”面板中可以对字体、字号、颜色、行距等进行修改。建议正文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  <a:endParaRPr kumimoji="1" lang="en-US" altLang="zh-CN" sz="13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grpSp>
        <p:nvGrpSpPr>
          <p:cNvPr id="47" name="组 46"/>
          <p:cNvGrpSpPr/>
          <p:nvPr/>
        </p:nvGrpSpPr>
        <p:grpSpPr>
          <a:xfrm>
            <a:off x="8674275" y="3555828"/>
            <a:ext cx="1099583" cy="646320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48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4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pic>
        <p:nvPicPr>
          <p:cNvPr id="25" name="图片 24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437" y="621686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7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525874" y="3725782"/>
            <a:ext cx="314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4000" b="1" dirty="0">
                <a:solidFill>
                  <a:srgbClr val="323232"/>
                </a:solidFill>
                <a:cs typeface="Arial Black"/>
              </a:rPr>
              <a:t>PART</a:t>
            </a:r>
            <a:r>
              <a:rPr kumimoji="1" lang="zh-CN" altLang="en-US" sz="4000" b="1" dirty="0">
                <a:solidFill>
                  <a:srgbClr val="323232"/>
                </a:solidFill>
                <a:cs typeface="Arial Black"/>
              </a:rPr>
              <a:t> </a:t>
            </a:r>
            <a:r>
              <a:rPr kumimoji="1" lang="en-US" altLang="zh-CN" sz="4000" b="1" dirty="0">
                <a:solidFill>
                  <a:srgbClr val="323232"/>
                </a:solidFill>
                <a:cs typeface="Arial Black"/>
              </a:rPr>
              <a:t>TWO</a:t>
            </a:r>
            <a:endParaRPr kumimoji="1" lang="zh-CN" altLang="en-US" sz="4000" b="1" dirty="0">
              <a:solidFill>
                <a:srgbClr val="323232"/>
              </a:solidFill>
              <a:cs typeface="Arial Black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66944" y="4333117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zh-CN" altLang="en-US" sz="4800" b="1" dirty="0">
                <a:solidFill>
                  <a:srgbClr val="323232"/>
                </a:solidFill>
                <a:latin typeface="Microsoft YaHei"/>
                <a:cs typeface="Microsoft YaHei"/>
              </a:rPr>
              <a:t>预期目标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927213" y="1196368"/>
            <a:ext cx="2339163" cy="2339160"/>
            <a:chOff x="3694814" y="897276"/>
            <a:chExt cx="1754372" cy="1754370"/>
          </a:xfrm>
        </p:grpSpPr>
        <p:sp>
          <p:nvSpPr>
            <p:cNvPr id="11" name="椭圆 10"/>
            <p:cNvSpPr/>
            <p:nvPr/>
          </p:nvSpPr>
          <p:spPr>
            <a:xfrm>
              <a:off x="3694814" y="897276"/>
              <a:ext cx="1754372" cy="17543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12" name="组 11"/>
            <p:cNvGrpSpPr/>
            <p:nvPr/>
          </p:nvGrpSpPr>
          <p:grpSpPr>
            <a:xfrm>
              <a:off x="4073446" y="1275908"/>
              <a:ext cx="997108" cy="997106"/>
              <a:chOff x="5750189" y="1150432"/>
              <a:chExt cx="1160973" cy="1160973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5750189" y="1150432"/>
                <a:ext cx="1160973" cy="1160973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grpSp>
            <p:nvGrpSpPr>
              <p:cNvPr id="14" name="组 13"/>
              <p:cNvGrpSpPr/>
              <p:nvPr/>
            </p:nvGrpSpPr>
            <p:grpSpPr>
              <a:xfrm>
                <a:off x="5851049" y="1247818"/>
                <a:ext cx="959252" cy="966200"/>
                <a:chOff x="5826288" y="1275413"/>
                <a:chExt cx="959252" cy="966200"/>
              </a:xfrm>
            </p:grpSpPr>
            <p:sp>
              <p:nvSpPr>
                <p:cNvPr id="15" name="椭圆 14"/>
                <p:cNvSpPr/>
                <p:nvPr/>
              </p:nvSpPr>
              <p:spPr>
                <a:xfrm>
                  <a:off x="5975638" y="1424763"/>
                  <a:ext cx="667500" cy="6675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/>
                </a:p>
              </p:txBody>
            </p:sp>
            <p:cxnSp>
              <p:nvCxnSpPr>
                <p:cNvPr id="16" name="直线连接符 15"/>
                <p:cNvCxnSpPr/>
                <p:nvPr/>
              </p:nvCxnSpPr>
              <p:spPr>
                <a:xfrm flipV="1">
                  <a:off x="6311691" y="1275413"/>
                  <a:ext cx="0" cy="29870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线连接符 16"/>
                <p:cNvCxnSpPr/>
                <p:nvPr/>
              </p:nvCxnSpPr>
              <p:spPr>
                <a:xfrm flipV="1">
                  <a:off x="6309388" y="1942913"/>
                  <a:ext cx="0" cy="29870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线连接符 17"/>
                <p:cNvCxnSpPr/>
                <p:nvPr/>
              </p:nvCxnSpPr>
              <p:spPr>
                <a:xfrm rot="5400000" flipV="1">
                  <a:off x="5975638" y="1625111"/>
                  <a:ext cx="0" cy="29870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线连接符 18"/>
                <p:cNvCxnSpPr/>
                <p:nvPr/>
              </p:nvCxnSpPr>
              <p:spPr>
                <a:xfrm rot="5400000" flipV="1">
                  <a:off x="6636190" y="1625111"/>
                  <a:ext cx="0" cy="29870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20" name="图片 1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437" y="621686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2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 dirty="0" smtClean="0"/>
              <a:t>YOUR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TEXT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HERE</a:t>
            </a:r>
            <a:endParaRPr kumimoji="1"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点击此处添加文本信息</a:t>
            </a:r>
            <a:endParaRPr kumimoji="1" lang="zh-CN" altLang="en-US" dirty="0"/>
          </a:p>
        </p:txBody>
      </p:sp>
      <p:sp>
        <p:nvSpPr>
          <p:cNvPr id="5" name="任意多边形 4"/>
          <p:cNvSpPr/>
          <p:nvPr/>
        </p:nvSpPr>
        <p:spPr>
          <a:xfrm>
            <a:off x="884506" y="1725425"/>
            <a:ext cx="2797589" cy="2797589"/>
          </a:xfrm>
          <a:custGeom>
            <a:avLst/>
            <a:gdLst>
              <a:gd name="connsiteX0" fmla="*/ 0 w 2392920"/>
              <a:gd name="connsiteY0" fmla="*/ 1196460 h 2392920"/>
              <a:gd name="connsiteX1" fmla="*/ 1196460 w 2392920"/>
              <a:gd name="connsiteY1" fmla="*/ 0 h 2392920"/>
              <a:gd name="connsiteX2" fmla="*/ 2392920 w 2392920"/>
              <a:gd name="connsiteY2" fmla="*/ 1196460 h 2392920"/>
              <a:gd name="connsiteX3" fmla="*/ 1196460 w 2392920"/>
              <a:gd name="connsiteY3" fmla="*/ 2392920 h 2392920"/>
              <a:gd name="connsiteX4" fmla="*/ 0 w 2392920"/>
              <a:gd name="connsiteY4" fmla="*/ 1196460 h 239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920" h="2392920">
                <a:moveTo>
                  <a:pt x="0" y="1196460"/>
                </a:moveTo>
                <a:cubicBezTo>
                  <a:pt x="0" y="535673"/>
                  <a:pt x="535673" y="0"/>
                  <a:pt x="1196460" y="0"/>
                </a:cubicBezTo>
                <a:cubicBezTo>
                  <a:pt x="1857247" y="0"/>
                  <a:pt x="2392920" y="535673"/>
                  <a:pt x="2392920" y="1196460"/>
                </a:cubicBezTo>
                <a:cubicBezTo>
                  <a:pt x="2392920" y="1857247"/>
                  <a:pt x="1857247" y="2392920"/>
                  <a:pt x="1196460" y="2392920"/>
                </a:cubicBezTo>
                <a:cubicBezTo>
                  <a:pt x="535673" y="2392920"/>
                  <a:pt x="0" y="1857247"/>
                  <a:pt x="0" y="119646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42833" tIns="507887" rIns="642833" bIns="507887" numCol="1" spcCol="1270" anchor="ctr" anchorCtr="0">
            <a:noAutofit/>
          </a:bodyPr>
          <a:lstStyle/>
          <a:p>
            <a:pPr algn="ctr" defTabSz="1422364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b="1" dirty="0">
                <a:solidFill>
                  <a:schemeClr val="bg1"/>
                </a:solidFill>
              </a:rPr>
              <a:t>PART ONE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3436955" y="1725425"/>
            <a:ext cx="2797589" cy="2797589"/>
          </a:xfrm>
          <a:custGeom>
            <a:avLst/>
            <a:gdLst>
              <a:gd name="connsiteX0" fmla="*/ 0 w 2392920"/>
              <a:gd name="connsiteY0" fmla="*/ 1196460 h 2392920"/>
              <a:gd name="connsiteX1" fmla="*/ 1196460 w 2392920"/>
              <a:gd name="connsiteY1" fmla="*/ 0 h 2392920"/>
              <a:gd name="connsiteX2" fmla="*/ 2392920 w 2392920"/>
              <a:gd name="connsiteY2" fmla="*/ 1196460 h 2392920"/>
              <a:gd name="connsiteX3" fmla="*/ 1196460 w 2392920"/>
              <a:gd name="connsiteY3" fmla="*/ 2392920 h 2392920"/>
              <a:gd name="connsiteX4" fmla="*/ 0 w 2392920"/>
              <a:gd name="connsiteY4" fmla="*/ 1196460 h 239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920" h="2392920">
                <a:moveTo>
                  <a:pt x="0" y="1196460"/>
                </a:moveTo>
                <a:cubicBezTo>
                  <a:pt x="0" y="535673"/>
                  <a:pt x="535673" y="0"/>
                  <a:pt x="1196460" y="0"/>
                </a:cubicBezTo>
                <a:cubicBezTo>
                  <a:pt x="1857247" y="0"/>
                  <a:pt x="2392920" y="535673"/>
                  <a:pt x="2392920" y="1196460"/>
                </a:cubicBezTo>
                <a:cubicBezTo>
                  <a:pt x="2392920" y="1857247"/>
                  <a:pt x="1857247" y="2392920"/>
                  <a:pt x="1196460" y="2392920"/>
                </a:cubicBezTo>
                <a:cubicBezTo>
                  <a:pt x="535673" y="2392920"/>
                  <a:pt x="0" y="1857247"/>
                  <a:pt x="0" y="1196460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42833" tIns="507887" rIns="642833" bIns="507887" numCol="1" spcCol="1270" anchor="ctr" anchorCtr="0">
            <a:noAutofit/>
          </a:bodyPr>
          <a:lstStyle/>
          <a:p>
            <a:pPr algn="ctr" defTabSz="1422364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b="1" dirty="0">
                <a:solidFill>
                  <a:schemeClr val="bg1"/>
                </a:solidFill>
              </a:rPr>
              <a:t>PART TWO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989403" y="1725425"/>
            <a:ext cx="2797589" cy="2797589"/>
          </a:xfrm>
          <a:custGeom>
            <a:avLst/>
            <a:gdLst>
              <a:gd name="connsiteX0" fmla="*/ 0 w 2392920"/>
              <a:gd name="connsiteY0" fmla="*/ 1196460 h 2392920"/>
              <a:gd name="connsiteX1" fmla="*/ 1196460 w 2392920"/>
              <a:gd name="connsiteY1" fmla="*/ 0 h 2392920"/>
              <a:gd name="connsiteX2" fmla="*/ 2392920 w 2392920"/>
              <a:gd name="connsiteY2" fmla="*/ 1196460 h 2392920"/>
              <a:gd name="connsiteX3" fmla="*/ 1196460 w 2392920"/>
              <a:gd name="connsiteY3" fmla="*/ 2392920 h 2392920"/>
              <a:gd name="connsiteX4" fmla="*/ 0 w 2392920"/>
              <a:gd name="connsiteY4" fmla="*/ 1196460 h 239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920" h="2392920">
                <a:moveTo>
                  <a:pt x="0" y="1196460"/>
                </a:moveTo>
                <a:cubicBezTo>
                  <a:pt x="0" y="535673"/>
                  <a:pt x="535673" y="0"/>
                  <a:pt x="1196460" y="0"/>
                </a:cubicBezTo>
                <a:cubicBezTo>
                  <a:pt x="1857247" y="0"/>
                  <a:pt x="2392920" y="535673"/>
                  <a:pt x="2392920" y="1196460"/>
                </a:cubicBezTo>
                <a:cubicBezTo>
                  <a:pt x="2392920" y="1857247"/>
                  <a:pt x="1857247" y="2392920"/>
                  <a:pt x="1196460" y="2392920"/>
                </a:cubicBezTo>
                <a:cubicBezTo>
                  <a:pt x="535673" y="2392920"/>
                  <a:pt x="0" y="1857247"/>
                  <a:pt x="0" y="1196460"/>
                </a:cubicBezTo>
                <a:close/>
              </a:path>
            </a:pathLst>
          </a:custGeom>
          <a:solidFill>
            <a:schemeClr val="accent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42833" tIns="507887" rIns="642833" bIns="507887" numCol="1" spcCol="1270" anchor="ctr" anchorCtr="0">
            <a:noAutofit/>
          </a:bodyPr>
          <a:lstStyle/>
          <a:p>
            <a:pPr algn="ctr" defTabSz="1422364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b="1" dirty="0">
                <a:solidFill>
                  <a:schemeClr val="bg1"/>
                </a:solidFill>
              </a:rPr>
              <a:t>PART THREE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8541853" y="1725425"/>
            <a:ext cx="2797589" cy="2797589"/>
          </a:xfrm>
          <a:custGeom>
            <a:avLst/>
            <a:gdLst>
              <a:gd name="connsiteX0" fmla="*/ 0 w 2392920"/>
              <a:gd name="connsiteY0" fmla="*/ 1196460 h 2392920"/>
              <a:gd name="connsiteX1" fmla="*/ 1196460 w 2392920"/>
              <a:gd name="connsiteY1" fmla="*/ 0 h 2392920"/>
              <a:gd name="connsiteX2" fmla="*/ 2392920 w 2392920"/>
              <a:gd name="connsiteY2" fmla="*/ 1196460 h 2392920"/>
              <a:gd name="connsiteX3" fmla="*/ 1196460 w 2392920"/>
              <a:gd name="connsiteY3" fmla="*/ 2392920 h 2392920"/>
              <a:gd name="connsiteX4" fmla="*/ 0 w 2392920"/>
              <a:gd name="connsiteY4" fmla="*/ 1196460 h 239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920" h="2392920">
                <a:moveTo>
                  <a:pt x="0" y="1196460"/>
                </a:moveTo>
                <a:cubicBezTo>
                  <a:pt x="0" y="535673"/>
                  <a:pt x="535673" y="0"/>
                  <a:pt x="1196460" y="0"/>
                </a:cubicBezTo>
                <a:cubicBezTo>
                  <a:pt x="1857247" y="0"/>
                  <a:pt x="2392920" y="535673"/>
                  <a:pt x="2392920" y="1196460"/>
                </a:cubicBezTo>
                <a:cubicBezTo>
                  <a:pt x="2392920" y="1857247"/>
                  <a:pt x="1857247" y="2392920"/>
                  <a:pt x="1196460" y="2392920"/>
                </a:cubicBezTo>
                <a:cubicBezTo>
                  <a:pt x="535673" y="2392920"/>
                  <a:pt x="0" y="1857247"/>
                  <a:pt x="0" y="1196460"/>
                </a:cubicBezTo>
                <a:close/>
              </a:path>
            </a:pathLst>
          </a:custGeom>
          <a:solidFill>
            <a:schemeClr val="accent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42833" tIns="507887" rIns="642833" bIns="507887" numCol="1" spcCol="1270" anchor="ctr" anchorCtr="0">
            <a:noAutofit/>
          </a:bodyPr>
          <a:lstStyle/>
          <a:p>
            <a:pPr algn="ctr" defTabSz="1422364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b="1" dirty="0">
                <a:solidFill>
                  <a:schemeClr val="bg1"/>
                </a:solidFill>
              </a:rPr>
              <a:t>PART FOUR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156832" y="4795919"/>
            <a:ext cx="2501561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点击此处添加文本。顶部“开始”面板中可以对字体、字号、颜色、行距等进行修改。建议正文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  <a:endParaRPr kumimoji="1" lang="en-US" altLang="zh-CN" sz="13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781499" y="4795919"/>
            <a:ext cx="2501561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点击此处添加文本。顶部“开始”面板中可以对字体、字号、颜色、行距等进行修改。建议正文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  <a:endParaRPr kumimoji="1" lang="en-US" altLang="zh-CN" sz="13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406166" y="4795919"/>
            <a:ext cx="2501561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点击此处添加文本。顶部“开始”面板中可以对字体、字号、颜色、行距等进行修改。建议正文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  <a:endParaRPr kumimoji="1" lang="en-US" altLang="zh-CN" sz="13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030832" y="4795919"/>
            <a:ext cx="2501561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点击此处添加文本。顶部“开始”面板中可以对字体、字号、颜色、行距等进行修改。建议正文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  <a:endParaRPr kumimoji="1" lang="en-US" altLang="zh-CN" sz="13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437" y="621686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0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 dirty="0" smtClean="0"/>
              <a:t>YOUR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TEXT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HERE</a:t>
            </a:r>
            <a:endParaRPr kumimoji="1"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点击此处添加文本信息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69883" y="4625384"/>
            <a:ext cx="3034636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倍字间距。</a:t>
            </a:r>
          </a:p>
        </p:txBody>
      </p:sp>
      <p:sp>
        <p:nvSpPr>
          <p:cNvPr id="10" name="矩形 9"/>
          <p:cNvSpPr/>
          <p:nvPr/>
        </p:nvSpPr>
        <p:spPr>
          <a:xfrm>
            <a:off x="4553745" y="4625384"/>
            <a:ext cx="3034636" cy="1425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倍字间距。</a:t>
            </a:r>
          </a:p>
        </p:txBody>
      </p:sp>
      <p:sp>
        <p:nvSpPr>
          <p:cNvPr id="11" name="椭圆 10"/>
          <p:cNvSpPr/>
          <p:nvPr/>
        </p:nvSpPr>
        <p:spPr>
          <a:xfrm>
            <a:off x="647189" y="3863679"/>
            <a:ext cx="466263" cy="4662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33" b="1" dirty="0">
                <a:solidFill>
                  <a:srgbClr val="FFFFFF"/>
                </a:solidFill>
              </a:rPr>
              <a:t>1</a:t>
            </a:r>
            <a:endParaRPr lang="zh-CN" altLang="en-US" sz="2133" b="1" dirty="0">
              <a:solidFill>
                <a:srgbClr val="FFFFF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58377" y="3754803"/>
            <a:ext cx="2577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FFFF"/>
                </a:solidFill>
              </a:rPr>
              <a:t>TITLE</a:t>
            </a:r>
            <a:r>
              <a:rPr lang="zh-CN" altLang="en-US" sz="3200" b="1" dirty="0">
                <a:solidFill>
                  <a:srgbClr val="FFFFFF"/>
                </a:solidFill>
              </a:rPr>
              <a:t> </a:t>
            </a:r>
            <a:r>
              <a:rPr lang="en-US" altLang="zh-CN" sz="3200" b="1" dirty="0">
                <a:solidFill>
                  <a:srgbClr val="FFFFFF"/>
                </a:solidFill>
              </a:rPr>
              <a:t>HERE</a:t>
            </a:r>
            <a:endParaRPr lang="zh-CN" altLang="en-US" sz="3200" b="1" dirty="0">
              <a:solidFill>
                <a:srgbClr val="FFFFFF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631053" y="3863679"/>
            <a:ext cx="466263" cy="4662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33" b="1" dirty="0">
                <a:solidFill>
                  <a:srgbClr val="FFFFFF"/>
                </a:solidFill>
              </a:rPr>
              <a:t>2</a:t>
            </a:r>
            <a:endParaRPr lang="zh-CN" altLang="en-US" sz="2133" b="1" dirty="0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42241" y="3754803"/>
            <a:ext cx="2577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FFFF"/>
                </a:solidFill>
              </a:rPr>
              <a:t>TITLE</a:t>
            </a:r>
            <a:r>
              <a:rPr lang="zh-CN" altLang="en-US" sz="3200" b="1" dirty="0">
                <a:solidFill>
                  <a:srgbClr val="FFFFFF"/>
                </a:solidFill>
              </a:rPr>
              <a:t> </a:t>
            </a:r>
            <a:r>
              <a:rPr lang="en-US" altLang="zh-CN" sz="3200" b="1" dirty="0">
                <a:solidFill>
                  <a:srgbClr val="FFFFFF"/>
                </a:solidFill>
              </a:rPr>
              <a:t>HERE</a:t>
            </a:r>
            <a:endParaRPr lang="zh-CN" altLang="en-US" sz="3200" b="1" dirty="0">
              <a:solidFill>
                <a:srgbClr val="FFFFFF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537609" y="3863679"/>
            <a:ext cx="466263" cy="4662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33" b="1" dirty="0">
                <a:solidFill>
                  <a:srgbClr val="FFFFFF"/>
                </a:solidFill>
              </a:rPr>
              <a:t>3</a:t>
            </a:r>
            <a:endParaRPr lang="zh-CN" altLang="en-US" sz="2133" b="1" dirty="0">
              <a:solidFill>
                <a:srgbClr val="FFFFF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048797" y="3754803"/>
            <a:ext cx="2577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FFFF"/>
                </a:solidFill>
              </a:rPr>
              <a:t>TITLE</a:t>
            </a:r>
            <a:r>
              <a:rPr lang="zh-CN" altLang="en-US" sz="3200" b="1" dirty="0">
                <a:solidFill>
                  <a:srgbClr val="FFFFFF"/>
                </a:solidFill>
              </a:rPr>
              <a:t> </a:t>
            </a:r>
            <a:r>
              <a:rPr lang="en-US" altLang="zh-CN" sz="3200" b="1" dirty="0">
                <a:solidFill>
                  <a:srgbClr val="FFFFFF"/>
                </a:solidFill>
              </a:rPr>
              <a:t>HERE</a:t>
            </a:r>
            <a:endParaRPr lang="zh-CN" altLang="en-US" sz="3200" b="1" dirty="0">
              <a:solidFill>
                <a:srgbClr val="FFFF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60301" y="4625384"/>
            <a:ext cx="3034636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倍字间距。</a:t>
            </a:r>
          </a:p>
        </p:txBody>
      </p:sp>
      <p:sp>
        <p:nvSpPr>
          <p:cNvPr id="18" name="矩形 17"/>
          <p:cNvSpPr/>
          <p:nvPr/>
        </p:nvSpPr>
        <p:spPr>
          <a:xfrm>
            <a:off x="647190" y="1778409"/>
            <a:ext cx="3028137" cy="164168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9" name="矩形 18"/>
          <p:cNvSpPr/>
          <p:nvPr/>
        </p:nvSpPr>
        <p:spPr>
          <a:xfrm>
            <a:off x="4631054" y="1778409"/>
            <a:ext cx="3028137" cy="1641684"/>
          </a:xfrm>
          <a:prstGeom prst="rect">
            <a:avLst/>
          </a:prstGeom>
          <a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0" name="矩形 19"/>
          <p:cNvSpPr/>
          <p:nvPr/>
        </p:nvSpPr>
        <p:spPr>
          <a:xfrm>
            <a:off x="8537610" y="1778409"/>
            <a:ext cx="3028137" cy="164168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pic>
        <p:nvPicPr>
          <p:cNvPr id="21" name="图片 20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437" y="621686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 dirty="0" smtClean="0"/>
              <a:t>YOUR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TEXT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HERE</a:t>
            </a:r>
            <a:endParaRPr kumimoji="1"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点击此处添加文本信息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165630" y="1734200"/>
            <a:ext cx="379026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67" b="1" dirty="0">
                <a:solidFill>
                  <a:schemeClr val="accent2"/>
                </a:solidFill>
                <a:latin typeface="Calibri"/>
                <a:ea typeface="宋体"/>
                <a:cs typeface="Arial Black"/>
              </a:rPr>
              <a:t>CLICK</a:t>
            </a:r>
            <a:r>
              <a:rPr kumimoji="1" lang="zh-CN" altLang="en-US" sz="2667" b="1" dirty="0">
                <a:solidFill>
                  <a:schemeClr val="accent2"/>
                </a:solidFill>
                <a:latin typeface="Calibri"/>
                <a:ea typeface="宋体"/>
                <a:cs typeface="Arial Black"/>
              </a:rPr>
              <a:t> </a:t>
            </a:r>
            <a:r>
              <a:rPr kumimoji="1" lang="en-US" altLang="zh-CN" sz="2667" b="1" dirty="0">
                <a:solidFill>
                  <a:schemeClr val="accent2"/>
                </a:solidFill>
                <a:latin typeface="Calibri"/>
                <a:ea typeface="宋体"/>
                <a:cs typeface="Arial Black"/>
              </a:rPr>
              <a:t>HERE</a:t>
            </a:r>
            <a:r>
              <a:rPr kumimoji="1" lang="zh-CN" altLang="en-US" sz="2667" b="1" dirty="0">
                <a:solidFill>
                  <a:schemeClr val="accent2"/>
                </a:solidFill>
                <a:latin typeface="Calibri"/>
                <a:ea typeface="宋体"/>
                <a:cs typeface="Arial Black"/>
              </a:rPr>
              <a:t> </a:t>
            </a:r>
            <a:r>
              <a:rPr kumimoji="1" lang="en-US" altLang="zh-CN" sz="2667" b="1" dirty="0">
                <a:solidFill>
                  <a:schemeClr val="accent2"/>
                </a:solidFill>
                <a:latin typeface="Calibri"/>
                <a:ea typeface="宋体"/>
                <a:cs typeface="Arial Black"/>
              </a:rPr>
              <a:t>TO</a:t>
            </a:r>
            <a:r>
              <a:rPr kumimoji="1" lang="zh-CN" altLang="en-US" sz="2667" b="1" dirty="0">
                <a:solidFill>
                  <a:schemeClr val="accent2"/>
                </a:solidFill>
                <a:latin typeface="Calibri"/>
                <a:ea typeface="宋体"/>
                <a:cs typeface="Arial Black"/>
              </a:rPr>
              <a:t> </a:t>
            </a:r>
            <a:r>
              <a:rPr kumimoji="1" lang="en-US" altLang="zh-CN" sz="2667" b="1" dirty="0">
                <a:solidFill>
                  <a:schemeClr val="accent2"/>
                </a:solidFill>
                <a:latin typeface="Calibri"/>
                <a:ea typeface="宋体"/>
                <a:cs typeface="Arial Black"/>
              </a:rPr>
              <a:t>ADD</a:t>
            </a:r>
            <a:r>
              <a:rPr kumimoji="1" lang="zh-CN" altLang="en-US" sz="2667" b="1" dirty="0">
                <a:solidFill>
                  <a:schemeClr val="accent2"/>
                </a:solidFill>
                <a:latin typeface="Calibri"/>
                <a:ea typeface="宋体"/>
                <a:cs typeface="Arial Black"/>
              </a:rPr>
              <a:t> </a:t>
            </a:r>
            <a:r>
              <a:rPr kumimoji="1" lang="en-US" altLang="zh-CN" sz="2667" b="1" dirty="0">
                <a:solidFill>
                  <a:schemeClr val="accent2"/>
                </a:solidFill>
                <a:latin typeface="Calibri"/>
                <a:ea typeface="宋体"/>
                <a:cs typeface="Arial Black"/>
              </a:rPr>
              <a:t>TITLE</a:t>
            </a:r>
            <a:endParaRPr kumimoji="1" lang="zh-CN" altLang="en-US" sz="2667" b="1" dirty="0">
              <a:solidFill>
                <a:schemeClr val="accent2"/>
              </a:solidFill>
              <a:latin typeface="Calibri"/>
              <a:ea typeface="宋体"/>
              <a:cs typeface="Arial Black"/>
            </a:endParaRPr>
          </a:p>
        </p:txBody>
      </p:sp>
      <p:cxnSp>
        <p:nvCxnSpPr>
          <p:cNvPr id="22" name="直线连接符 21"/>
          <p:cNvCxnSpPr/>
          <p:nvPr/>
        </p:nvCxnSpPr>
        <p:spPr>
          <a:xfrm>
            <a:off x="451652" y="2318905"/>
            <a:ext cx="11320729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40627" y="2569791"/>
            <a:ext cx="13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1600" dirty="0">
                <a:solidFill>
                  <a:schemeClr val="bg1"/>
                </a:solidFill>
                <a:cs typeface="Arial Black"/>
              </a:rPr>
              <a:t>TEXT</a:t>
            </a:r>
            <a:r>
              <a:rPr kumimoji="1" lang="zh-CN" altLang="en-US" sz="1600" dirty="0">
                <a:solidFill>
                  <a:schemeClr val="bg1"/>
                </a:solidFill>
                <a:cs typeface="Arial Black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cs typeface="Arial Black"/>
              </a:rPr>
              <a:t>HERE</a:t>
            </a:r>
            <a:endParaRPr kumimoji="1" lang="zh-CN" altLang="en-US" sz="1600" dirty="0">
              <a:solidFill>
                <a:schemeClr val="bg1"/>
              </a:solidFill>
              <a:cs typeface="Arial Black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0627" y="2896048"/>
            <a:ext cx="5358497" cy="345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  <a:endParaRPr kumimoji="1" lang="en-US" altLang="zh-CN" sz="13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lvl="0">
              <a:lnSpc>
                <a:spcPct val="130000"/>
              </a:lnSpc>
            </a:pPr>
            <a:endParaRPr kumimoji="1" lang="en-US" altLang="zh-CN" sz="13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lvl="0">
              <a:lnSpc>
                <a:spcPct val="130000"/>
              </a:lnSpc>
            </a:pP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  <a:endParaRPr kumimoji="1" lang="en-US" altLang="zh-CN" sz="13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lvl="0">
              <a:lnSpc>
                <a:spcPct val="130000"/>
              </a:lnSpc>
            </a:pPr>
            <a:endParaRPr kumimoji="1" lang="en-US" altLang="zh-CN" sz="13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lvl="0">
              <a:lnSpc>
                <a:spcPct val="130000"/>
              </a:lnSpc>
            </a:pP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  <a:endParaRPr kumimoji="1" lang="en-US" altLang="zh-CN" sz="13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lvl="0">
              <a:lnSpc>
                <a:spcPct val="130000"/>
              </a:lnSpc>
            </a:pPr>
            <a:endParaRPr kumimoji="1" lang="en-US" altLang="zh-CN" sz="13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>
              <a:lnSpc>
                <a:spcPts val="1280"/>
              </a:lnSpc>
            </a:pPr>
            <a:endParaRPr kumimoji="1" lang="zh-CN" altLang="en-US" sz="1067" dirty="0">
              <a:solidFill>
                <a:schemeClr val="bg1"/>
              </a:solidFill>
              <a:latin typeface="Arial"/>
              <a:ea typeface="微软雅黑"/>
              <a:cs typeface="Arial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94465" y="2569791"/>
            <a:ext cx="13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1600" dirty="0">
                <a:solidFill>
                  <a:schemeClr val="bg1"/>
                </a:solidFill>
                <a:cs typeface="Arial Black"/>
              </a:rPr>
              <a:t>TEXT</a:t>
            </a:r>
            <a:r>
              <a:rPr kumimoji="1" lang="zh-CN" altLang="en-US" sz="1600" dirty="0">
                <a:solidFill>
                  <a:schemeClr val="bg1"/>
                </a:solidFill>
                <a:cs typeface="Arial Black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cs typeface="Arial Black"/>
              </a:rPr>
              <a:t>HERE</a:t>
            </a:r>
            <a:endParaRPr kumimoji="1" lang="zh-CN" altLang="en-US" sz="1600" dirty="0">
              <a:solidFill>
                <a:schemeClr val="bg1"/>
              </a:solidFill>
              <a:cs typeface="Arial Black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294466" y="2896047"/>
            <a:ext cx="5358497" cy="3025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  <a:endParaRPr kumimoji="1" lang="en-US" altLang="zh-CN" sz="13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lvl="0">
              <a:lnSpc>
                <a:spcPct val="130000"/>
              </a:lnSpc>
            </a:pPr>
            <a:endParaRPr kumimoji="1" lang="en-US" altLang="zh-CN" sz="13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lvl="0">
              <a:lnSpc>
                <a:spcPct val="130000"/>
              </a:lnSpc>
            </a:pP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  <a:endParaRPr kumimoji="1" lang="en-US" altLang="zh-CN" sz="13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lvl="0">
              <a:lnSpc>
                <a:spcPct val="130000"/>
              </a:lnSpc>
            </a:pPr>
            <a:endParaRPr kumimoji="1" lang="en-US" altLang="zh-CN" sz="13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lvl="0">
              <a:lnSpc>
                <a:spcPct val="130000"/>
              </a:lnSpc>
            </a:pP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  <a:endParaRPr kumimoji="1" lang="en-US" altLang="zh-CN" sz="13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437" y="621686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8FC767"/>
      </a:accent1>
      <a:accent2>
        <a:srgbClr val="4FA5E3"/>
      </a:accent2>
      <a:accent3>
        <a:srgbClr val="5D6B7C"/>
      </a:accent3>
      <a:accent4>
        <a:srgbClr val="FCA54A"/>
      </a:accent4>
      <a:accent5>
        <a:srgbClr val="EA4357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1978</Words>
  <Application>Microsoft Macintosh PowerPoint</Application>
  <PresentationFormat>自定义</PresentationFormat>
  <Paragraphs>168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 Black</vt:lpstr>
      <vt:lpstr>Calibri</vt:lpstr>
      <vt:lpstr>Century Gothic</vt:lpstr>
      <vt:lpstr>Microsoft YaHei</vt:lpstr>
      <vt:lpstr>Segoe UI Light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58</cp:revision>
  <dcterms:created xsi:type="dcterms:W3CDTF">2015-08-05T10:00:55Z</dcterms:created>
  <dcterms:modified xsi:type="dcterms:W3CDTF">2015-09-22T16:01:20Z</dcterms:modified>
</cp:coreProperties>
</file>