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BEE8"/>
    <a:srgbClr val="1DAFE3"/>
    <a:srgbClr val="157EA3"/>
    <a:srgbClr val="106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1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blipFill dpi="0" rotWithShape="1">
              <a:blip xmlns:r="http://schemas.openxmlformats.org/officeDocument/2006/relationships" r:embed="rId2"/>
              <a:srcRect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35"/>
        <c:axId val="394916704"/>
        <c:axId val="394924936"/>
      </c:barChart>
      <c:catAx>
        <c:axId val="39491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94924936"/>
        <c:crosses val="autoZero"/>
        <c:auto val="1"/>
        <c:lblAlgn val="ctr"/>
        <c:lblOffset val="100"/>
        <c:noMultiLvlLbl val="0"/>
      </c:catAx>
      <c:valAx>
        <c:axId val="394924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491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7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73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318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046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79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8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4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4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9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3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83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6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315AF-EEDE-4D17-B76F-6A2E96B25F73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7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315AF-EEDE-4D17-B76F-6A2E96B25F73}" type="datetimeFigureOut">
              <a:rPr lang="zh-CN" altLang="en-US" smtClean="0"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C6F4-261F-45AA-B9B5-AFC4EB3D5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7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94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office.msn.com.c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office.msn.com.cn/" TargetMode="Externa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425527">
            <a:off x="2045497" y="1153208"/>
            <a:ext cx="9784693" cy="5681488"/>
          </a:xfrm>
          <a:custGeom>
            <a:avLst/>
            <a:gdLst>
              <a:gd name="connsiteX0" fmla="*/ 0 w 7529179"/>
              <a:gd name="connsiteY0" fmla="*/ 0 h 2902857"/>
              <a:gd name="connsiteX1" fmla="*/ 7529179 w 7529179"/>
              <a:gd name="connsiteY1" fmla="*/ 0 h 2902857"/>
              <a:gd name="connsiteX2" fmla="*/ 7529179 w 7529179"/>
              <a:gd name="connsiteY2" fmla="*/ 2902857 h 2902857"/>
              <a:gd name="connsiteX3" fmla="*/ 0 w 7529179"/>
              <a:gd name="connsiteY3" fmla="*/ 2902857 h 2902857"/>
              <a:gd name="connsiteX4" fmla="*/ 0 w 7529179"/>
              <a:gd name="connsiteY4" fmla="*/ 0 h 2902857"/>
              <a:gd name="connsiteX0" fmla="*/ 454204 w 7529179"/>
              <a:gd name="connsiteY0" fmla="*/ 0 h 3816418"/>
              <a:gd name="connsiteX1" fmla="*/ 7529179 w 7529179"/>
              <a:gd name="connsiteY1" fmla="*/ 913561 h 3816418"/>
              <a:gd name="connsiteX2" fmla="*/ 7529179 w 7529179"/>
              <a:gd name="connsiteY2" fmla="*/ 3816418 h 3816418"/>
              <a:gd name="connsiteX3" fmla="*/ 0 w 7529179"/>
              <a:gd name="connsiteY3" fmla="*/ 3816418 h 3816418"/>
              <a:gd name="connsiteX4" fmla="*/ 454204 w 7529179"/>
              <a:gd name="connsiteY4" fmla="*/ 0 h 3816418"/>
              <a:gd name="connsiteX0" fmla="*/ 0 w 7074975"/>
              <a:gd name="connsiteY0" fmla="*/ 0 h 4371112"/>
              <a:gd name="connsiteX1" fmla="*/ 7074975 w 7074975"/>
              <a:gd name="connsiteY1" fmla="*/ 913561 h 4371112"/>
              <a:gd name="connsiteX2" fmla="*/ 7074975 w 7074975"/>
              <a:gd name="connsiteY2" fmla="*/ 3816418 h 4371112"/>
              <a:gd name="connsiteX3" fmla="*/ 122993 w 7074975"/>
              <a:gd name="connsiteY3" fmla="*/ 4371112 h 4371112"/>
              <a:gd name="connsiteX4" fmla="*/ 0 w 7074975"/>
              <a:gd name="connsiteY4" fmla="*/ 0 h 4371112"/>
              <a:gd name="connsiteX0" fmla="*/ 2709718 w 9784693"/>
              <a:gd name="connsiteY0" fmla="*/ 0 h 5681488"/>
              <a:gd name="connsiteX1" fmla="*/ 9784693 w 9784693"/>
              <a:gd name="connsiteY1" fmla="*/ 913561 h 5681488"/>
              <a:gd name="connsiteX2" fmla="*/ 9784693 w 9784693"/>
              <a:gd name="connsiteY2" fmla="*/ 3816418 h 5681488"/>
              <a:gd name="connsiteX3" fmla="*/ 0 w 9784693"/>
              <a:gd name="connsiteY3" fmla="*/ 5681488 h 5681488"/>
              <a:gd name="connsiteX4" fmla="*/ 2709718 w 9784693"/>
              <a:gd name="connsiteY4" fmla="*/ 0 h 56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84693" h="5681488">
                <a:moveTo>
                  <a:pt x="2709718" y="0"/>
                </a:moveTo>
                <a:lnTo>
                  <a:pt x="9784693" y="913561"/>
                </a:lnTo>
                <a:lnTo>
                  <a:pt x="9784693" y="3816418"/>
                </a:lnTo>
                <a:lnTo>
                  <a:pt x="0" y="5681488"/>
                </a:lnTo>
                <a:lnTo>
                  <a:pt x="2709718" y="0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5989891">
            <a:off x="9072414" y="3726254"/>
            <a:ext cx="2642500" cy="3802940"/>
          </a:xfrm>
          <a:prstGeom prst="triangle">
            <a:avLst>
              <a:gd name="adj" fmla="val 6105"/>
            </a:avLst>
          </a:pr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367655" y="2654510"/>
            <a:ext cx="6026009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POWERPOINT</a:t>
            </a:r>
            <a:r>
              <a:rPr kumimoji="1" lang="zh-CN" altLang="en-US" sz="6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1" lang="en-US" altLang="zh-CN" sz="6600" b="1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kumimoji="1" lang="en-US" altLang="zh-CN" sz="6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</a:t>
            </a:r>
            <a:endParaRPr kumimoji="1" lang="zh-CN" altLang="en-US" sz="6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等腰三角形 4"/>
          <p:cNvSpPr/>
          <p:nvPr/>
        </p:nvSpPr>
        <p:spPr>
          <a:xfrm rot="8365758">
            <a:off x="1087253" y="2375505"/>
            <a:ext cx="6262612" cy="1625600"/>
          </a:xfrm>
          <a:prstGeom prst="triangle">
            <a:avLst>
              <a:gd name="adj" fmla="val 9747"/>
            </a:avLst>
          </a:pr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20126570">
            <a:off x="716394" y="1841710"/>
            <a:ext cx="5902941" cy="1625600"/>
          </a:xfrm>
          <a:prstGeom prst="triangle">
            <a:avLst>
              <a:gd name="adj" fmla="val 9747"/>
            </a:avLst>
          </a:pr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90601" y="4867304"/>
            <a:ext cx="2476888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PRESENTED</a:t>
            </a:r>
            <a:r>
              <a:rPr kumimoji="1" lang="zh-CN" alt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  <a:r>
              <a:rPr kumimoji="1" lang="zh-CN" alt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1" lang="en-US" altLang="zh-CN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OfficePLUS</a:t>
            </a:r>
            <a:endParaRPr kumimoji="1" lang="en-US" altLang="zh-CN" sz="1600" dirty="0" smtClean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46" y="40893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64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点击</a:t>
            </a:r>
            <a:r>
              <a:rPr kumimoji="1" lang="en-US" altLang="zh-CN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Logo</a:t>
            </a:r>
            <a:r>
              <a:rPr kumimoji="1"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40" y="2528680"/>
            <a:ext cx="2489200" cy="4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3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等腰三角形 3"/>
          <p:cNvSpPr/>
          <p:nvPr/>
        </p:nvSpPr>
        <p:spPr>
          <a:xfrm rot="18247810">
            <a:off x="468620" y="4014979"/>
            <a:ext cx="4976172" cy="4300523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  <a:gd name="connsiteX0" fmla="*/ 0 w 6086626"/>
              <a:gd name="connsiteY0" fmla="*/ 12923843 h 12923842"/>
              <a:gd name="connsiteX1" fmla="*/ 1204941 w 6086626"/>
              <a:gd name="connsiteY1" fmla="*/ 0 h 12923842"/>
              <a:gd name="connsiteX2" fmla="*/ 6086626 w 6086626"/>
              <a:gd name="connsiteY2" fmla="*/ 8638075 h 12923842"/>
              <a:gd name="connsiteX3" fmla="*/ 0 w 6086626"/>
              <a:gd name="connsiteY3" fmla="*/ 12923843 h 12923842"/>
              <a:gd name="connsiteX0" fmla="*/ 0 w 3998420"/>
              <a:gd name="connsiteY0" fmla="*/ 12923843 h 12923842"/>
              <a:gd name="connsiteX1" fmla="*/ 1204941 w 3998420"/>
              <a:gd name="connsiteY1" fmla="*/ 0 h 12923842"/>
              <a:gd name="connsiteX2" fmla="*/ 3998420 w 3998420"/>
              <a:gd name="connsiteY2" fmla="*/ 3547464 h 12923842"/>
              <a:gd name="connsiteX3" fmla="*/ 0 w 3998420"/>
              <a:gd name="connsiteY3" fmla="*/ 12923843 h 12923842"/>
              <a:gd name="connsiteX0" fmla="*/ 0 w 3326824"/>
              <a:gd name="connsiteY0" fmla="*/ 15391783 h 15391783"/>
              <a:gd name="connsiteX1" fmla="*/ 533345 w 3326824"/>
              <a:gd name="connsiteY1" fmla="*/ 0 h 15391783"/>
              <a:gd name="connsiteX2" fmla="*/ 3326824 w 3326824"/>
              <a:gd name="connsiteY2" fmla="*/ 3547464 h 15391783"/>
              <a:gd name="connsiteX3" fmla="*/ 0 w 3326824"/>
              <a:gd name="connsiteY3" fmla="*/ 15391783 h 15391783"/>
              <a:gd name="connsiteX0" fmla="*/ 3794699 w 7121523"/>
              <a:gd name="connsiteY0" fmla="*/ 21570954 h 21570954"/>
              <a:gd name="connsiteX1" fmla="*/ 0 w 7121523"/>
              <a:gd name="connsiteY1" fmla="*/ 2 h 21570954"/>
              <a:gd name="connsiteX2" fmla="*/ 7121523 w 7121523"/>
              <a:gd name="connsiteY2" fmla="*/ 9726635 h 21570954"/>
              <a:gd name="connsiteX3" fmla="*/ 3794699 w 7121523"/>
              <a:gd name="connsiteY3" fmla="*/ 21570954 h 21570954"/>
              <a:gd name="connsiteX0" fmla="*/ 3794699 w 8916957"/>
              <a:gd name="connsiteY0" fmla="*/ 21570954 h 21570954"/>
              <a:gd name="connsiteX1" fmla="*/ 0 w 8916957"/>
              <a:gd name="connsiteY1" fmla="*/ 2 h 21570954"/>
              <a:gd name="connsiteX2" fmla="*/ 8916958 w 8916957"/>
              <a:gd name="connsiteY2" fmla="*/ 3857516 h 21570954"/>
              <a:gd name="connsiteX3" fmla="*/ 3794699 w 8916957"/>
              <a:gd name="connsiteY3" fmla="*/ 21570954 h 2157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6957" h="21570954">
                <a:moveTo>
                  <a:pt x="3794699" y="21570954"/>
                </a:moveTo>
                <a:lnTo>
                  <a:pt x="0" y="2"/>
                </a:lnTo>
                <a:lnTo>
                  <a:pt x="8916958" y="3857516"/>
                </a:lnTo>
                <a:lnTo>
                  <a:pt x="3794699" y="21570954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3"/>
          <p:cNvSpPr/>
          <p:nvPr/>
        </p:nvSpPr>
        <p:spPr>
          <a:xfrm rot="18223833">
            <a:off x="1800638" y="2222530"/>
            <a:ext cx="3326824" cy="5203408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  <a:gd name="connsiteX0" fmla="*/ 0 w 6086626"/>
              <a:gd name="connsiteY0" fmla="*/ 12923843 h 12923842"/>
              <a:gd name="connsiteX1" fmla="*/ 1204941 w 6086626"/>
              <a:gd name="connsiteY1" fmla="*/ 0 h 12923842"/>
              <a:gd name="connsiteX2" fmla="*/ 6086626 w 6086626"/>
              <a:gd name="connsiteY2" fmla="*/ 8638075 h 12923842"/>
              <a:gd name="connsiteX3" fmla="*/ 0 w 6086626"/>
              <a:gd name="connsiteY3" fmla="*/ 12923843 h 12923842"/>
              <a:gd name="connsiteX0" fmla="*/ 0 w 3998420"/>
              <a:gd name="connsiteY0" fmla="*/ 12923843 h 12923842"/>
              <a:gd name="connsiteX1" fmla="*/ 1204941 w 3998420"/>
              <a:gd name="connsiteY1" fmla="*/ 0 h 12923842"/>
              <a:gd name="connsiteX2" fmla="*/ 3998420 w 3998420"/>
              <a:gd name="connsiteY2" fmla="*/ 3547464 h 12923842"/>
              <a:gd name="connsiteX3" fmla="*/ 0 w 3998420"/>
              <a:gd name="connsiteY3" fmla="*/ 12923843 h 12923842"/>
              <a:gd name="connsiteX0" fmla="*/ 0 w 3326824"/>
              <a:gd name="connsiteY0" fmla="*/ 15391783 h 15391783"/>
              <a:gd name="connsiteX1" fmla="*/ 533345 w 3326824"/>
              <a:gd name="connsiteY1" fmla="*/ 0 h 15391783"/>
              <a:gd name="connsiteX2" fmla="*/ 3326824 w 3326824"/>
              <a:gd name="connsiteY2" fmla="*/ 3547464 h 15391783"/>
              <a:gd name="connsiteX3" fmla="*/ 0 w 3326824"/>
              <a:gd name="connsiteY3" fmla="*/ 15391783 h 1539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6824" h="15391783">
                <a:moveTo>
                  <a:pt x="0" y="15391783"/>
                </a:moveTo>
                <a:lnTo>
                  <a:pt x="533345" y="0"/>
                </a:lnTo>
                <a:lnTo>
                  <a:pt x="3326824" y="3547464"/>
                </a:lnTo>
                <a:lnTo>
                  <a:pt x="0" y="15391783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 rot="15989891">
            <a:off x="4099908" y="-4524834"/>
            <a:ext cx="4881685" cy="12053948"/>
          </a:xfrm>
          <a:custGeom>
            <a:avLst/>
            <a:gdLst>
              <a:gd name="connsiteX0" fmla="*/ 0 w 5199089"/>
              <a:gd name="connsiteY0" fmla="*/ 8638075 h 8638075"/>
              <a:gd name="connsiteX1" fmla="*/ 317404 w 5199089"/>
              <a:gd name="connsiteY1" fmla="*/ 0 h 8638075"/>
              <a:gd name="connsiteX2" fmla="*/ 5199089 w 5199089"/>
              <a:gd name="connsiteY2" fmla="*/ 8638075 h 8638075"/>
              <a:gd name="connsiteX3" fmla="*/ 0 w 5199089"/>
              <a:gd name="connsiteY3" fmla="*/ 8638075 h 8638075"/>
              <a:gd name="connsiteX0" fmla="*/ 3729660 w 4881685"/>
              <a:gd name="connsiteY0" fmla="*/ 12053948 h 12053948"/>
              <a:gd name="connsiteX1" fmla="*/ 0 w 4881685"/>
              <a:gd name="connsiteY1" fmla="*/ 0 h 12053948"/>
              <a:gd name="connsiteX2" fmla="*/ 4881685 w 4881685"/>
              <a:gd name="connsiteY2" fmla="*/ 8638075 h 12053948"/>
              <a:gd name="connsiteX3" fmla="*/ 3729660 w 4881685"/>
              <a:gd name="connsiteY3" fmla="*/ 12053948 h 1205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1685" h="12053948">
                <a:moveTo>
                  <a:pt x="3729660" y="12053948"/>
                </a:moveTo>
                <a:lnTo>
                  <a:pt x="0" y="0"/>
                </a:lnTo>
                <a:lnTo>
                  <a:pt x="4881685" y="8638075"/>
                </a:lnTo>
                <a:lnTo>
                  <a:pt x="3729660" y="12053948"/>
                </a:lnTo>
                <a:close/>
              </a:path>
            </a:pathLst>
          </a:cu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7968154" y="2758912"/>
            <a:ext cx="0" cy="32004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59908" y="4306554"/>
            <a:ext cx="3317068" cy="165275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倍字间距。点击此处添加文本信息。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b="4321"/>
          <a:stretch/>
        </p:blipFill>
        <p:spPr>
          <a:xfrm>
            <a:off x="8238038" y="2406836"/>
            <a:ext cx="2780933" cy="3552476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037762" y="2798773"/>
            <a:ext cx="1384301" cy="1384301"/>
            <a:chOff x="6292675" y="310831"/>
            <a:chExt cx="716881" cy="716881"/>
          </a:xfrm>
        </p:grpSpPr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6292675" y="310831"/>
              <a:ext cx="716881" cy="716881"/>
            </a:xfrm>
            <a:custGeom>
              <a:avLst/>
              <a:gdLst/>
              <a:ahLst/>
              <a:cxnLst>
                <a:cxn ang="0">
                  <a:pos x="880" y="440"/>
                </a:cxn>
                <a:cxn ang="0">
                  <a:pos x="872" y="528"/>
                </a:cxn>
                <a:cxn ang="0">
                  <a:pos x="846" y="612"/>
                </a:cxn>
                <a:cxn ang="0">
                  <a:pos x="804" y="686"/>
                </a:cxn>
                <a:cxn ang="0">
                  <a:pos x="752" y="752"/>
                </a:cxn>
                <a:cxn ang="0">
                  <a:pos x="686" y="804"/>
                </a:cxn>
                <a:cxn ang="0">
                  <a:pos x="612" y="846"/>
                </a:cxn>
                <a:cxn ang="0">
                  <a:pos x="528" y="872"/>
                </a:cxn>
                <a:cxn ang="0">
                  <a:pos x="440" y="880"/>
                </a:cxn>
                <a:cxn ang="0">
                  <a:pos x="396" y="878"/>
                </a:cxn>
                <a:cxn ang="0">
                  <a:pos x="310" y="860"/>
                </a:cxn>
                <a:cxn ang="0">
                  <a:pos x="230" y="826"/>
                </a:cxn>
                <a:cxn ang="0">
                  <a:pos x="160" y="780"/>
                </a:cxn>
                <a:cxn ang="0">
                  <a:pos x="100" y="720"/>
                </a:cxn>
                <a:cxn ang="0">
                  <a:pos x="54" y="650"/>
                </a:cxn>
                <a:cxn ang="0">
                  <a:pos x="20" y="570"/>
                </a:cxn>
                <a:cxn ang="0">
                  <a:pos x="2" y="484"/>
                </a:cxn>
                <a:cxn ang="0">
                  <a:pos x="0" y="440"/>
                </a:cxn>
                <a:cxn ang="0">
                  <a:pos x="8" y="352"/>
                </a:cxn>
                <a:cxn ang="0">
                  <a:pos x="34" y="268"/>
                </a:cxn>
                <a:cxn ang="0">
                  <a:pos x="76" y="194"/>
                </a:cxn>
                <a:cxn ang="0">
                  <a:pos x="128" y="128"/>
                </a:cxn>
                <a:cxn ang="0">
                  <a:pos x="194" y="76"/>
                </a:cxn>
                <a:cxn ang="0">
                  <a:pos x="268" y="34"/>
                </a:cxn>
                <a:cxn ang="0">
                  <a:pos x="352" y="8"/>
                </a:cxn>
                <a:cxn ang="0">
                  <a:pos x="440" y="0"/>
                </a:cxn>
                <a:cxn ang="0">
                  <a:pos x="484" y="2"/>
                </a:cxn>
                <a:cxn ang="0">
                  <a:pos x="570" y="20"/>
                </a:cxn>
                <a:cxn ang="0">
                  <a:pos x="650" y="54"/>
                </a:cxn>
                <a:cxn ang="0">
                  <a:pos x="720" y="100"/>
                </a:cxn>
                <a:cxn ang="0">
                  <a:pos x="780" y="160"/>
                </a:cxn>
                <a:cxn ang="0">
                  <a:pos x="826" y="230"/>
                </a:cxn>
                <a:cxn ang="0">
                  <a:pos x="860" y="310"/>
                </a:cxn>
                <a:cxn ang="0">
                  <a:pos x="878" y="396"/>
                </a:cxn>
                <a:cxn ang="0">
                  <a:pos x="880" y="440"/>
                </a:cxn>
              </a:cxnLst>
              <a:rect l="0" t="0" r="r" b="b"/>
              <a:pathLst>
                <a:path w="880" h="880">
                  <a:moveTo>
                    <a:pt x="880" y="440"/>
                  </a:moveTo>
                  <a:lnTo>
                    <a:pt x="880" y="440"/>
                  </a:lnTo>
                  <a:lnTo>
                    <a:pt x="878" y="484"/>
                  </a:lnTo>
                  <a:lnTo>
                    <a:pt x="872" y="528"/>
                  </a:lnTo>
                  <a:lnTo>
                    <a:pt x="860" y="570"/>
                  </a:lnTo>
                  <a:lnTo>
                    <a:pt x="846" y="612"/>
                  </a:lnTo>
                  <a:lnTo>
                    <a:pt x="826" y="650"/>
                  </a:lnTo>
                  <a:lnTo>
                    <a:pt x="804" y="686"/>
                  </a:lnTo>
                  <a:lnTo>
                    <a:pt x="780" y="720"/>
                  </a:lnTo>
                  <a:lnTo>
                    <a:pt x="752" y="752"/>
                  </a:lnTo>
                  <a:lnTo>
                    <a:pt x="720" y="780"/>
                  </a:lnTo>
                  <a:lnTo>
                    <a:pt x="686" y="804"/>
                  </a:lnTo>
                  <a:lnTo>
                    <a:pt x="650" y="826"/>
                  </a:lnTo>
                  <a:lnTo>
                    <a:pt x="612" y="846"/>
                  </a:lnTo>
                  <a:lnTo>
                    <a:pt x="570" y="860"/>
                  </a:lnTo>
                  <a:lnTo>
                    <a:pt x="528" y="872"/>
                  </a:lnTo>
                  <a:lnTo>
                    <a:pt x="484" y="87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396" y="878"/>
                  </a:lnTo>
                  <a:lnTo>
                    <a:pt x="352" y="872"/>
                  </a:lnTo>
                  <a:lnTo>
                    <a:pt x="310" y="860"/>
                  </a:lnTo>
                  <a:lnTo>
                    <a:pt x="268" y="846"/>
                  </a:lnTo>
                  <a:lnTo>
                    <a:pt x="230" y="826"/>
                  </a:lnTo>
                  <a:lnTo>
                    <a:pt x="194" y="804"/>
                  </a:lnTo>
                  <a:lnTo>
                    <a:pt x="160" y="780"/>
                  </a:lnTo>
                  <a:lnTo>
                    <a:pt x="128" y="752"/>
                  </a:lnTo>
                  <a:lnTo>
                    <a:pt x="100" y="720"/>
                  </a:lnTo>
                  <a:lnTo>
                    <a:pt x="76" y="686"/>
                  </a:lnTo>
                  <a:lnTo>
                    <a:pt x="54" y="650"/>
                  </a:lnTo>
                  <a:lnTo>
                    <a:pt x="34" y="612"/>
                  </a:lnTo>
                  <a:lnTo>
                    <a:pt x="20" y="570"/>
                  </a:lnTo>
                  <a:lnTo>
                    <a:pt x="8" y="528"/>
                  </a:lnTo>
                  <a:lnTo>
                    <a:pt x="2" y="484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2" y="396"/>
                  </a:lnTo>
                  <a:lnTo>
                    <a:pt x="8" y="352"/>
                  </a:lnTo>
                  <a:lnTo>
                    <a:pt x="20" y="310"/>
                  </a:lnTo>
                  <a:lnTo>
                    <a:pt x="34" y="268"/>
                  </a:lnTo>
                  <a:lnTo>
                    <a:pt x="54" y="230"/>
                  </a:lnTo>
                  <a:lnTo>
                    <a:pt x="76" y="194"/>
                  </a:lnTo>
                  <a:lnTo>
                    <a:pt x="100" y="160"/>
                  </a:lnTo>
                  <a:lnTo>
                    <a:pt x="128" y="128"/>
                  </a:lnTo>
                  <a:lnTo>
                    <a:pt x="160" y="100"/>
                  </a:lnTo>
                  <a:lnTo>
                    <a:pt x="194" y="76"/>
                  </a:lnTo>
                  <a:lnTo>
                    <a:pt x="230" y="54"/>
                  </a:lnTo>
                  <a:lnTo>
                    <a:pt x="268" y="34"/>
                  </a:lnTo>
                  <a:lnTo>
                    <a:pt x="310" y="20"/>
                  </a:lnTo>
                  <a:lnTo>
                    <a:pt x="352" y="8"/>
                  </a:lnTo>
                  <a:lnTo>
                    <a:pt x="396" y="2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84" y="2"/>
                  </a:lnTo>
                  <a:lnTo>
                    <a:pt x="528" y="8"/>
                  </a:lnTo>
                  <a:lnTo>
                    <a:pt x="570" y="20"/>
                  </a:lnTo>
                  <a:lnTo>
                    <a:pt x="612" y="34"/>
                  </a:lnTo>
                  <a:lnTo>
                    <a:pt x="650" y="54"/>
                  </a:lnTo>
                  <a:lnTo>
                    <a:pt x="686" y="76"/>
                  </a:lnTo>
                  <a:lnTo>
                    <a:pt x="720" y="100"/>
                  </a:lnTo>
                  <a:lnTo>
                    <a:pt x="752" y="128"/>
                  </a:lnTo>
                  <a:lnTo>
                    <a:pt x="780" y="160"/>
                  </a:lnTo>
                  <a:lnTo>
                    <a:pt x="804" y="194"/>
                  </a:lnTo>
                  <a:lnTo>
                    <a:pt x="826" y="230"/>
                  </a:lnTo>
                  <a:lnTo>
                    <a:pt x="846" y="268"/>
                  </a:lnTo>
                  <a:lnTo>
                    <a:pt x="860" y="310"/>
                  </a:lnTo>
                  <a:lnTo>
                    <a:pt x="872" y="352"/>
                  </a:lnTo>
                  <a:lnTo>
                    <a:pt x="878" y="396"/>
                  </a:lnTo>
                  <a:lnTo>
                    <a:pt x="880" y="440"/>
                  </a:lnTo>
                  <a:lnTo>
                    <a:pt x="880" y="440"/>
                  </a:lnTo>
                  <a:close/>
                </a:path>
              </a:pathLst>
            </a:custGeom>
            <a:solidFill>
              <a:srgbClr val="25B7D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287"/>
            <p:cNvSpPr>
              <a:spLocks/>
            </p:cNvSpPr>
            <p:nvPr/>
          </p:nvSpPr>
          <p:spPr bwMode="auto">
            <a:xfrm>
              <a:off x="6559876" y="545447"/>
              <a:ext cx="202030" cy="208547"/>
            </a:xfrm>
            <a:custGeom>
              <a:avLst/>
              <a:gdLst/>
              <a:ahLst/>
              <a:cxnLst>
                <a:cxn ang="0">
                  <a:pos x="232" y="72"/>
                </a:cxn>
                <a:cxn ang="0">
                  <a:pos x="216" y="80"/>
                </a:cxn>
                <a:cxn ang="0">
                  <a:pos x="192" y="0"/>
                </a:cxn>
                <a:cxn ang="0">
                  <a:pos x="56" y="40"/>
                </a:cxn>
                <a:cxn ang="0">
                  <a:pos x="56" y="40"/>
                </a:cxn>
                <a:cxn ang="0">
                  <a:pos x="64" y="28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70" y="2"/>
                </a:cxn>
                <a:cxn ang="0">
                  <a:pos x="60" y="4"/>
                </a:cxn>
                <a:cxn ang="0">
                  <a:pos x="52" y="8"/>
                </a:cxn>
                <a:cxn ang="0">
                  <a:pos x="44" y="12"/>
                </a:cxn>
                <a:cxn ang="0">
                  <a:pos x="32" y="26"/>
                </a:cxn>
                <a:cxn ang="0">
                  <a:pos x="22" y="40"/>
                </a:cxn>
                <a:cxn ang="0">
                  <a:pos x="16" y="54"/>
                </a:cxn>
                <a:cxn ang="0">
                  <a:pos x="12" y="68"/>
                </a:cxn>
                <a:cxn ang="0">
                  <a:pos x="8" y="80"/>
                </a:cxn>
                <a:cxn ang="0">
                  <a:pos x="0" y="76"/>
                </a:cxn>
                <a:cxn ang="0">
                  <a:pos x="0" y="136"/>
                </a:cxn>
                <a:cxn ang="0">
                  <a:pos x="32" y="216"/>
                </a:cxn>
                <a:cxn ang="0">
                  <a:pos x="72" y="248"/>
                </a:cxn>
                <a:cxn ang="0">
                  <a:pos x="72" y="248"/>
                </a:cxn>
                <a:cxn ang="0">
                  <a:pos x="80" y="254"/>
                </a:cxn>
                <a:cxn ang="0">
                  <a:pos x="90" y="256"/>
                </a:cxn>
                <a:cxn ang="0">
                  <a:pos x="112" y="256"/>
                </a:cxn>
                <a:cxn ang="0">
                  <a:pos x="134" y="256"/>
                </a:cxn>
                <a:cxn ang="0">
                  <a:pos x="134" y="256"/>
                </a:cxn>
                <a:cxn ang="0">
                  <a:pos x="144" y="254"/>
                </a:cxn>
                <a:cxn ang="0">
                  <a:pos x="152" y="248"/>
                </a:cxn>
                <a:cxn ang="0">
                  <a:pos x="192" y="216"/>
                </a:cxn>
                <a:cxn ang="0">
                  <a:pos x="218" y="152"/>
                </a:cxn>
                <a:cxn ang="0">
                  <a:pos x="218" y="152"/>
                </a:cxn>
                <a:cxn ang="0">
                  <a:pos x="226" y="150"/>
                </a:cxn>
                <a:cxn ang="0">
                  <a:pos x="232" y="146"/>
                </a:cxn>
                <a:cxn ang="0">
                  <a:pos x="238" y="138"/>
                </a:cxn>
                <a:cxn ang="0">
                  <a:pos x="242" y="130"/>
                </a:cxn>
                <a:cxn ang="0">
                  <a:pos x="246" y="110"/>
                </a:cxn>
                <a:cxn ang="0">
                  <a:pos x="248" y="90"/>
                </a:cxn>
                <a:cxn ang="0">
                  <a:pos x="248" y="90"/>
                </a:cxn>
                <a:cxn ang="0">
                  <a:pos x="246" y="84"/>
                </a:cxn>
                <a:cxn ang="0">
                  <a:pos x="242" y="78"/>
                </a:cxn>
                <a:cxn ang="0">
                  <a:pos x="238" y="74"/>
                </a:cxn>
                <a:cxn ang="0">
                  <a:pos x="232" y="72"/>
                </a:cxn>
                <a:cxn ang="0">
                  <a:pos x="232" y="72"/>
                </a:cxn>
              </a:cxnLst>
              <a:rect l="0" t="0" r="r" b="b"/>
              <a:pathLst>
                <a:path w="248" h="256">
                  <a:moveTo>
                    <a:pt x="232" y="72"/>
                  </a:moveTo>
                  <a:lnTo>
                    <a:pt x="216" y="80"/>
                  </a:lnTo>
                  <a:lnTo>
                    <a:pt x="192" y="0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4" y="28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0" y="2"/>
                  </a:lnTo>
                  <a:lnTo>
                    <a:pt x="60" y="4"/>
                  </a:lnTo>
                  <a:lnTo>
                    <a:pt x="52" y="8"/>
                  </a:lnTo>
                  <a:lnTo>
                    <a:pt x="44" y="12"/>
                  </a:lnTo>
                  <a:lnTo>
                    <a:pt x="32" y="26"/>
                  </a:lnTo>
                  <a:lnTo>
                    <a:pt x="22" y="40"/>
                  </a:lnTo>
                  <a:lnTo>
                    <a:pt x="16" y="54"/>
                  </a:lnTo>
                  <a:lnTo>
                    <a:pt x="12" y="68"/>
                  </a:lnTo>
                  <a:lnTo>
                    <a:pt x="8" y="80"/>
                  </a:lnTo>
                  <a:lnTo>
                    <a:pt x="0" y="76"/>
                  </a:lnTo>
                  <a:lnTo>
                    <a:pt x="0" y="136"/>
                  </a:lnTo>
                  <a:lnTo>
                    <a:pt x="32" y="216"/>
                  </a:lnTo>
                  <a:lnTo>
                    <a:pt x="72" y="248"/>
                  </a:lnTo>
                  <a:lnTo>
                    <a:pt x="72" y="248"/>
                  </a:lnTo>
                  <a:lnTo>
                    <a:pt x="80" y="254"/>
                  </a:lnTo>
                  <a:lnTo>
                    <a:pt x="90" y="256"/>
                  </a:lnTo>
                  <a:lnTo>
                    <a:pt x="112" y="256"/>
                  </a:lnTo>
                  <a:lnTo>
                    <a:pt x="134" y="256"/>
                  </a:lnTo>
                  <a:lnTo>
                    <a:pt x="134" y="256"/>
                  </a:lnTo>
                  <a:lnTo>
                    <a:pt x="144" y="254"/>
                  </a:lnTo>
                  <a:lnTo>
                    <a:pt x="152" y="248"/>
                  </a:lnTo>
                  <a:lnTo>
                    <a:pt x="192" y="216"/>
                  </a:lnTo>
                  <a:lnTo>
                    <a:pt x="218" y="152"/>
                  </a:lnTo>
                  <a:lnTo>
                    <a:pt x="218" y="152"/>
                  </a:lnTo>
                  <a:lnTo>
                    <a:pt x="226" y="150"/>
                  </a:lnTo>
                  <a:lnTo>
                    <a:pt x="232" y="146"/>
                  </a:lnTo>
                  <a:lnTo>
                    <a:pt x="238" y="138"/>
                  </a:lnTo>
                  <a:lnTo>
                    <a:pt x="242" y="130"/>
                  </a:lnTo>
                  <a:lnTo>
                    <a:pt x="246" y="110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6" y="84"/>
                  </a:lnTo>
                  <a:lnTo>
                    <a:pt x="242" y="78"/>
                  </a:lnTo>
                  <a:lnTo>
                    <a:pt x="238" y="74"/>
                  </a:lnTo>
                  <a:lnTo>
                    <a:pt x="232" y="72"/>
                  </a:lnTo>
                  <a:lnTo>
                    <a:pt x="232" y="72"/>
                  </a:lnTo>
                  <a:close/>
                </a:path>
              </a:pathLst>
            </a:custGeom>
            <a:solidFill>
              <a:srgbClr val="FBC8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88"/>
            <p:cNvSpPr>
              <a:spLocks/>
            </p:cNvSpPr>
            <p:nvPr/>
          </p:nvSpPr>
          <p:spPr bwMode="auto">
            <a:xfrm>
              <a:off x="6442568" y="760511"/>
              <a:ext cx="417095" cy="117308"/>
            </a:xfrm>
            <a:custGeom>
              <a:avLst/>
              <a:gdLst/>
              <a:ahLst/>
              <a:cxnLst>
                <a:cxn ang="0">
                  <a:pos x="480" y="56"/>
                </a:cxn>
                <a:cxn ang="0">
                  <a:pos x="480" y="56"/>
                </a:cxn>
                <a:cxn ang="0">
                  <a:pos x="476" y="48"/>
                </a:cxn>
                <a:cxn ang="0">
                  <a:pos x="470" y="42"/>
                </a:cxn>
                <a:cxn ang="0">
                  <a:pos x="464" y="36"/>
                </a:cxn>
                <a:cxn ang="0">
                  <a:pos x="456" y="32"/>
                </a:cxn>
                <a:cxn ang="0">
                  <a:pos x="360" y="0"/>
                </a:cxn>
                <a:cxn ang="0">
                  <a:pos x="256" y="0"/>
                </a:cxn>
                <a:cxn ang="0">
                  <a:pos x="152" y="0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48" y="36"/>
                </a:cxn>
                <a:cxn ang="0">
                  <a:pos x="42" y="42"/>
                </a:cxn>
                <a:cxn ang="0">
                  <a:pos x="36" y="48"/>
                </a:cxn>
                <a:cxn ang="0">
                  <a:pos x="32" y="56"/>
                </a:cxn>
                <a:cxn ang="0">
                  <a:pos x="0" y="144"/>
                </a:cxn>
                <a:cxn ang="0">
                  <a:pos x="512" y="144"/>
                </a:cxn>
                <a:cxn ang="0">
                  <a:pos x="480" y="56"/>
                </a:cxn>
              </a:cxnLst>
              <a:rect l="0" t="0" r="r" b="b"/>
              <a:pathLst>
                <a:path w="512" h="144">
                  <a:moveTo>
                    <a:pt x="480" y="56"/>
                  </a:moveTo>
                  <a:lnTo>
                    <a:pt x="480" y="56"/>
                  </a:lnTo>
                  <a:lnTo>
                    <a:pt x="476" y="48"/>
                  </a:lnTo>
                  <a:lnTo>
                    <a:pt x="470" y="42"/>
                  </a:lnTo>
                  <a:lnTo>
                    <a:pt x="464" y="36"/>
                  </a:lnTo>
                  <a:lnTo>
                    <a:pt x="456" y="32"/>
                  </a:lnTo>
                  <a:lnTo>
                    <a:pt x="360" y="0"/>
                  </a:lnTo>
                  <a:lnTo>
                    <a:pt x="256" y="0"/>
                  </a:lnTo>
                  <a:lnTo>
                    <a:pt x="152" y="0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48" y="36"/>
                  </a:lnTo>
                  <a:lnTo>
                    <a:pt x="42" y="42"/>
                  </a:lnTo>
                  <a:lnTo>
                    <a:pt x="36" y="48"/>
                  </a:lnTo>
                  <a:lnTo>
                    <a:pt x="32" y="56"/>
                  </a:lnTo>
                  <a:lnTo>
                    <a:pt x="0" y="144"/>
                  </a:lnTo>
                  <a:lnTo>
                    <a:pt x="512" y="144"/>
                  </a:lnTo>
                  <a:lnTo>
                    <a:pt x="480" y="5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89"/>
            <p:cNvSpPr>
              <a:spLocks/>
            </p:cNvSpPr>
            <p:nvPr/>
          </p:nvSpPr>
          <p:spPr bwMode="auto">
            <a:xfrm>
              <a:off x="6449085" y="838716"/>
              <a:ext cx="404060" cy="19551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496" y="24"/>
                </a:cxn>
                <a:cxn ang="0">
                  <a:pos x="486" y="0"/>
                </a:cxn>
                <a:cxn ang="0">
                  <a:pos x="10" y="0"/>
                </a:cxn>
                <a:cxn ang="0">
                  <a:pos x="0" y="24"/>
                </a:cxn>
              </a:cxnLst>
              <a:rect l="0" t="0" r="r" b="b"/>
              <a:pathLst>
                <a:path w="496" h="24">
                  <a:moveTo>
                    <a:pt x="0" y="24"/>
                  </a:moveTo>
                  <a:lnTo>
                    <a:pt x="496" y="24"/>
                  </a:lnTo>
                  <a:lnTo>
                    <a:pt x="486" y="0"/>
                  </a:lnTo>
                  <a:lnTo>
                    <a:pt x="1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793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90"/>
            <p:cNvSpPr>
              <a:spLocks/>
            </p:cNvSpPr>
            <p:nvPr/>
          </p:nvSpPr>
          <p:spPr bwMode="auto">
            <a:xfrm>
              <a:off x="6465378" y="793097"/>
              <a:ext cx="371475" cy="19551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0" y="24"/>
                </a:cxn>
                <a:cxn ang="0">
                  <a:pos x="456" y="24"/>
                </a:cxn>
                <a:cxn ang="0">
                  <a:pos x="452" y="16"/>
                </a:cxn>
                <a:cxn ang="0">
                  <a:pos x="452" y="16"/>
                </a:cxn>
                <a:cxn ang="0">
                  <a:pos x="446" y="8"/>
                </a:cxn>
                <a:cxn ang="0">
                  <a:pos x="44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8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456" h="24">
                  <a:moveTo>
                    <a:pt x="4" y="16"/>
                  </a:moveTo>
                  <a:lnTo>
                    <a:pt x="0" y="24"/>
                  </a:lnTo>
                  <a:lnTo>
                    <a:pt x="456" y="24"/>
                  </a:lnTo>
                  <a:lnTo>
                    <a:pt x="452" y="16"/>
                  </a:lnTo>
                  <a:lnTo>
                    <a:pt x="452" y="16"/>
                  </a:lnTo>
                  <a:lnTo>
                    <a:pt x="446" y="8"/>
                  </a:lnTo>
                  <a:lnTo>
                    <a:pt x="44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8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F793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91"/>
            <p:cNvSpPr>
              <a:spLocks/>
            </p:cNvSpPr>
            <p:nvPr/>
          </p:nvSpPr>
          <p:spPr bwMode="auto">
            <a:xfrm>
              <a:off x="6566393" y="760511"/>
              <a:ext cx="169445" cy="65171"/>
            </a:xfrm>
            <a:custGeom>
              <a:avLst/>
              <a:gdLst/>
              <a:ahLst/>
              <a:cxnLst>
                <a:cxn ang="0">
                  <a:pos x="104" y="80"/>
                </a:cxn>
                <a:cxn ang="0">
                  <a:pos x="104" y="80"/>
                </a:cxn>
                <a:cxn ang="0">
                  <a:pos x="134" y="78"/>
                </a:cxn>
                <a:cxn ang="0">
                  <a:pos x="150" y="76"/>
                </a:cxn>
                <a:cxn ang="0">
                  <a:pos x="168" y="70"/>
                </a:cxn>
                <a:cxn ang="0">
                  <a:pos x="184" y="64"/>
                </a:cxn>
                <a:cxn ang="0">
                  <a:pos x="196" y="54"/>
                </a:cxn>
                <a:cxn ang="0">
                  <a:pos x="202" y="48"/>
                </a:cxn>
                <a:cxn ang="0">
                  <a:pos x="204" y="40"/>
                </a:cxn>
                <a:cxn ang="0">
                  <a:pos x="208" y="34"/>
                </a:cxn>
                <a:cxn ang="0">
                  <a:pos x="208" y="24"/>
                </a:cxn>
                <a:cxn ang="0">
                  <a:pos x="208" y="24"/>
                </a:cxn>
                <a:cxn ang="0">
                  <a:pos x="208" y="0"/>
                </a:cxn>
                <a:cxn ang="0">
                  <a:pos x="184" y="0"/>
                </a:cxn>
                <a:cxn ang="0">
                  <a:pos x="184" y="24"/>
                </a:cxn>
                <a:cxn ang="0">
                  <a:pos x="184" y="24"/>
                </a:cxn>
                <a:cxn ang="0">
                  <a:pos x="180" y="30"/>
                </a:cxn>
                <a:cxn ang="0">
                  <a:pos x="176" y="34"/>
                </a:cxn>
                <a:cxn ang="0">
                  <a:pos x="168" y="40"/>
                </a:cxn>
                <a:cxn ang="0">
                  <a:pos x="158" y="46"/>
                </a:cxn>
                <a:cxn ang="0">
                  <a:pos x="144" y="52"/>
                </a:cxn>
                <a:cxn ang="0">
                  <a:pos x="126" y="56"/>
                </a:cxn>
                <a:cxn ang="0">
                  <a:pos x="104" y="56"/>
                </a:cxn>
                <a:cxn ang="0">
                  <a:pos x="104" y="56"/>
                </a:cxn>
                <a:cxn ang="0">
                  <a:pos x="82" y="56"/>
                </a:cxn>
                <a:cxn ang="0">
                  <a:pos x="64" y="52"/>
                </a:cxn>
                <a:cxn ang="0">
                  <a:pos x="50" y="46"/>
                </a:cxn>
                <a:cxn ang="0">
                  <a:pos x="40" y="40"/>
                </a:cxn>
                <a:cxn ang="0">
                  <a:pos x="32" y="34"/>
                </a:cxn>
                <a:cxn ang="0">
                  <a:pos x="28" y="30"/>
                </a:cxn>
                <a:cxn ang="0">
                  <a:pos x="24" y="24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34"/>
                </a:cxn>
                <a:cxn ang="0">
                  <a:pos x="4" y="40"/>
                </a:cxn>
                <a:cxn ang="0">
                  <a:pos x="6" y="48"/>
                </a:cxn>
                <a:cxn ang="0">
                  <a:pos x="12" y="54"/>
                </a:cxn>
                <a:cxn ang="0">
                  <a:pos x="24" y="64"/>
                </a:cxn>
                <a:cxn ang="0">
                  <a:pos x="40" y="70"/>
                </a:cxn>
                <a:cxn ang="0">
                  <a:pos x="58" y="76"/>
                </a:cxn>
                <a:cxn ang="0">
                  <a:pos x="74" y="78"/>
                </a:cxn>
                <a:cxn ang="0">
                  <a:pos x="104" y="80"/>
                </a:cxn>
                <a:cxn ang="0">
                  <a:pos x="104" y="80"/>
                </a:cxn>
              </a:cxnLst>
              <a:rect l="0" t="0" r="r" b="b"/>
              <a:pathLst>
                <a:path w="208" h="80">
                  <a:moveTo>
                    <a:pt x="104" y="80"/>
                  </a:moveTo>
                  <a:lnTo>
                    <a:pt x="104" y="80"/>
                  </a:lnTo>
                  <a:lnTo>
                    <a:pt x="134" y="78"/>
                  </a:lnTo>
                  <a:lnTo>
                    <a:pt x="150" y="76"/>
                  </a:lnTo>
                  <a:lnTo>
                    <a:pt x="168" y="70"/>
                  </a:lnTo>
                  <a:lnTo>
                    <a:pt x="184" y="64"/>
                  </a:lnTo>
                  <a:lnTo>
                    <a:pt x="196" y="54"/>
                  </a:lnTo>
                  <a:lnTo>
                    <a:pt x="202" y="48"/>
                  </a:lnTo>
                  <a:lnTo>
                    <a:pt x="204" y="40"/>
                  </a:lnTo>
                  <a:lnTo>
                    <a:pt x="208" y="34"/>
                  </a:lnTo>
                  <a:lnTo>
                    <a:pt x="208" y="24"/>
                  </a:lnTo>
                  <a:lnTo>
                    <a:pt x="208" y="24"/>
                  </a:lnTo>
                  <a:lnTo>
                    <a:pt x="208" y="0"/>
                  </a:lnTo>
                  <a:lnTo>
                    <a:pt x="184" y="0"/>
                  </a:lnTo>
                  <a:lnTo>
                    <a:pt x="184" y="24"/>
                  </a:lnTo>
                  <a:lnTo>
                    <a:pt x="184" y="24"/>
                  </a:lnTo>
                  <a:lnTo>
                    <a:pt x="180" y="30"/>
                  </a:lnTo>
                  <a:lnTo>
                    <a:pt x="176" y="34"/>
                  </a:lnTo>
                  <a:lnTo>
                    <a:pt x="168" y="40"/>
                  </a:lnTo>
                  <a:lnTo>
                    <a:pt x="158" y="46"/>
                  </a:lnTo>
                  <a:lnTo>
                    <a:pt x="144" y="52"/>
                  </a:lnTo>
                  <a:lnTo>
                    <a:pt x="126" y="56"/>
                  </a:lnTo>
                  <a:lnTo>
                    <a:pt x="104" y="56"/>
                  </a:lnTo>
                  <a:lnTo>
                    <a:pt x="104" y="56"/>
                  </a:lnTo>
                  <a:lnTo>
                    <a:pt x="82" y="56"/>
                  </a:lnTo>
                  <a:lnTo>
                    <a:pt x="64" y="52"/>
                  </a:lnTo>
                  <a:lnTo>
                    <a:pt x="50" y="46"/>
                  </a:lnTo>
                  <a:lnTo>
                    <a:pt x="40" y="40"/>
                  </a:lnTo>
                  <a:lnTo>
                    <a:pt x="32" y="34"/>
                  </a:lnTo>
                  <a:lnTo>
                    <a:pt x="28" y="30"/>
                  </a:lnTo>
                  <a:lnTo>
                    <a:pt x="24" y="24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4" y="40"/>
                  </a:lnTo>
                  <a:lnTo>
                    <a:pt x="6" y="48"/>
                  </a:lnTo>
                  <a:lnTo>
                    <a:pt x="12" y="54"/>
                  </a:lnTo>
                  <a:lnTo>
                    <a:pt x="24" y="64"/>
                  </a:lnTo>
                  <a:lnTo>
                    <a:pt x="40" y="70"/>
                  </a:lnTo>
                  <a:lnTo>
                    <a:pt x="58" y="76"/>
                  </a:lnTo>
                  <a:lnTo>
                    <a:pt x="74" y="78"/>
                  </a:lnTo>
                  <a:lnTo>
                    <a:pt x="104" y="80"/>
                  </a:lnTo>
                  <a:lnTo>
                    <a:pt x="104" y="80"/>
                  </a:lnTo>
                  <a:close/>
                </a:path>
              </a:pathLst>
            </a:custGeom>
            <a:solidFill>
              <a:srgbClr val="21B2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92"/>
            <p:cNvSpPr>
              <a:spLocks/>
            </p:cNvSpPr>
            <p:nvPr/>
          </p:nvSpPr>
          <p:spPr bwMode="auto">
            <a:xfrm>
              <a:off x="6585945" y="721409"/>
              <a:ext cx="130342" cy="84722"/>
            </a:xfrm>
            <a:custGeom>
              <a:avLst/>
              <a:gdLst/>
              <a:ahLst/>
              <a:cxnLst>
                <a:cxn ang="0">
                  <a:pos x="102" y="40"/>
                </a:cxn>
                <a:cxn ang="0">
                  <a:pos x="80" y="40"/>
                </a:cxn>
                <a:cxn ang="0">
                  <a:pos x="58" y="40"/>
                </a:cxn>
                <a:cxn ang="0">
                  <a:pos x="58" y="40"/>
                </a:cxn>
                <a:cxn ang="0">
                  <a:pos x="48" y="38"/>
                </a:cxn>
                <a:cxn ang="0">
                  <a:pos x="40" y="32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4" y="78"/>
                </a:cxn>
                <a:cxn ang="0">
                  <a:pos x="8" y="82"/>
                </a:cxn>
                <a:cxn ang="0">
                  <a:pos x="16" y="88"/>
                </a:cxn>
                <a:cxn ang="0">
                  <a:pos x="26" y="94"/>
                </a:cxn>
                <a:cxn ang="0">
                  <a:pos x="40" y="100"/>
                </a:cxn>
                <a:cxn ang="0">
                  <a:pos x="58" y="102"/>
                </a:cxn>
                <a:cxn ang="0">
                  <a:pos x="80" y="104"/>
                </a:cxn>
                <a:cxn ang="0">
                  <a:pos x="80" y="104"/>
                </a:cxn>
                <a:cxn ang="0">
                  <a:pos x="102" y="102"/>
                </a:cxn>
                <a:cxn ang="0">
                  <a:pos x="120" y="100"/>
                </a:cxn>
                <a:cxn ang="0">
                  <a:pos x="134" y="94"/>
                </a:cxn>
                <a:cxn ang="0">
                  <a:pos x="144" y="88"/>
                </a:cxn>
                <a:cxn ang="0">
                  <a:pos x="152" y="82"/>
                </a:cxn>
                <a:cxn ang="0">
                  <a:pos x="156" y="78"/>
                </a:cxn>
                <a:cxn ang="0">
                  <a:pos x="160" y="72"/>
                </a:cxn>
                <a:cxn ang="0">
                  <a:pos x="160" y="0"/>
                </a:cxn>
                <a:cxn ang="0">
                  <a:pos x="120" y="32"/>
                </a:cxn>
                <a:cxn ang="0">
                  <a:pos x="120" y="32"/>
                </a:cxn>
                <a:cxn ang="0">
                  <a:pos x="112" y="38"/>
                </a:cxn>
                <a:cxn ang="0">
                  <a:pos x="102" y="40"/>
                </a:cxn>
                <a:cxn ang="0">
                  <a:pos x="102" y="40"/>
                </a:cxn>
              </a:cxnLst>
              <a:rect l="0" t="0" r="r" b="b"/>
              <a:pathLst>
                <a:path w="160" h="104">
                  <a:moveTo>
                    <a:pt x="102" y="40"/>
                  </a:moveTo>
                  <a:lnTo>
                    <a:pt x="80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48" y="38"/>
                  </a:lnTo>
                  <a:lnTo>
                    <a:pt x="40" y="32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4" y="78"/>
                  </a:lnTo>
                  <a:lnTo>
                    <a:pt x="8" y="82"/>
                  </a:lnTo>
                  <a:lnTo>
                    <a:pt x="16" y="88"/>
                  </a:lnTo>
                  <a:lnTo>
                    <a:pt x="26" y="94"/>
                  </a:lnTo>
                  <a:lnTo>
                    <a:pt x="40" y="100"/>
                  </a:lnTo>
                  <a:lnTo>
                    <a:pt x="58" y="102"/>
                  </a:lnTo>
                  <a:lnTo>
                    <a:pt x="80" y="104"/>
                  </a:lnTo>
                  <a:lnTo>
                    <a:pt x="80" y="104"/>
                  </a:lnTo>
                  <a:lnTo>
                    <a:pt x="102" y="102"/>
                  </a:lnTo>
                  <a:lnTo>
                    <a:pt x="120" y="100"/>
                  </a:lnTo>
                  <a:lnTo>
                    <a:pt x="134" y="94"/>
                  </a:lnTo>
                  <a:lnTo>
                    <a:pt x="144" y="88"/>
                  </a:lnTo>
                  <a:lnTo>
                    <a:pt x="152" y="82"/>
                  </a:lnTo>
                  <a:lnTo>
                    <a:pt x="156" y="78"/>
                  </a:lnTo>
                  <a:lnTo>
                    <a:pt x="160" y="72"/>
                  </a:lnTo>
                  <a:lnTo>
                    <a:pt x="160" y="0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12" y="38"/>
                  </a:lnTo>
                  <a:lnTo>
                    <a:pt x="102" y="40"/>
                  </a:lnTo>
                  <a:lnTo>
                    <a:pt x="102" y="40"/>
                  </a:lnTo>
                  <a:close/>
                </a:path>
              </a:pathLst>
            </a:custGeom>
            <a:solidFill>
              <a:srgbClr val="F7B4B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93"/>
            <p:cNvSpPr>
              <a:spLocks/>
            </p:cNvSpPr>
            <p:nvPr/>
          </p:nvSpPr>
          <p:spPr bwMode="auto">
            <a:xfrm>
              <a:off x="6585945" y="721409"/>
              <a:ext cx="65171" cy="84722"/>
            </a:xfrm>
            <a:custGeom>
              <a:avLst/>
              <a:gdLst/>
              <a:ahLst/>
              <a:cxnLst>
                <a:cxn ang="0">
                  <a:pos x="40" y="32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  <a:cxn ang="0">
                  <a:pos x="4" y="78"/>
                </a:cxn>
                <a:cxn ang="0">
                  <a:pos x="8" y="82"/>
                </a:cxn>
                <a:cxn ang="0">
                  <a:pos x="16" y="88"/>
                </a:cxn>
                <a:cxn ang="0">
                  <a:pos x="26" y="94"/>
                </a:cxn>
                <a:cxn ang="0">
                  <a:pos x="40" y="100"/>
                </a:cxn>
                <a:cxn ang="0">
                  <a:pos x="58" y="102"/>
                </a:cxn>
                <a:cxn ang="0">
                  <a:pos x="80" y="104"/>
                </a:cxn>
                <a:cxn ang="0">
                  <a:pos x="80" y="40"/>
                </a:cxn>
                <a:cxn ang="0">
                  <a:pos x="58" y="40"/>
                </a:cxn>
                <a:cxn ang="0">
                  <a:pos x="58" y="40"/>
                </a:cxn>
                <a:cxn ang="0">
                  <a:pos x="48" y="38"/>
                </a:cxn>
                <a:cxn ang="0">
                  <a:pos x="40" y="32"/>
                </a:cxn>
                <a:cxn ang="0">
                  <a:pos x="40" y="32"/>
                </a:cxn>
              </a:cxnLst>
              <a:rect l="0" t="0" r="r" b="b"/>
              <a:pathLst>
                <a:path w="80" h="104">
                  <a:moveTo>
                    <a:pt x="40" y="32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4" y="78"/>
                  </a:lnTo>
                  <a:lnTo>
                    <a:pt x="8" y="82"/>
                  </a:lnTo>
                  <a:lnTo>
                    <a:pt x="16" y="88"/>
                  </a:lnTo>
                  <a:lnTo>
                    <a:pt x="26" y="94"/>
                  </a:lnTo>
                  <a:lnTo>
                    <a:pt x="40" y="100"/>
                  </a:lnTo>
                  <a:lnTo>
                    <a:pt x="58" y="102"/>
                  </a:lnTo>
                  <a:lnTo>
                    <a:pt x="80" y="104"/>
                  </a:lnTo>
                  <a:lnTo>
                    <a:pt x="80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48" y="38"/>
                  </a:lnTo>
                  <a:lnTo>
                    <a:pt x="40" y="32"/>
                  </a:lnTo>
                  <a:lnTo>
                    <a:pt x="40" y="32"/>
                  </a:lnTo>
                  <a:close/>
                </a:path>
              </a:pathLst>
            </a:custGeom>
            <a:solidFill>
              <a:srgbClr val="FBC8C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94"/>
            <p:cNvSpPr>
              <a:spLocks/>
            </p:cNvSpPr>
            <p:nvPr/>
          </p:nvSpPr>
          <p:spPr bwMode="auto">
            <a:xfrm>
              <a:off x="6540325" y="545447"/>
              <a:ext cx="110791" cy="208547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4" y="0"/>
                </a:cxn>
                <a:cxn ang="0">
                  <a:pos x="94" y="2"/>
                </a:cxn>
                <a:cxn ang="0">
                  <a:pos x="84" y="4"/>
                </a:cxn>
                <a:cxn ang="0">
                  <a:pos x="76" y="8"/>
                </a:cxn>
                <a:cxn ang="0">
                  <a:pos x="68" y="12"/>
                </a:cxn>
                <a:cxn ang="0">
                  <a:pos x="56" y="26"/>
                </a:cxn>
                <a:cxn ang="0">
                  <a:pos x="46" y="40"/>
                </a:cxn>
                <a:cxn ang="0">
                  <a:pos x="40" y="54"/>
                </a:cxn>
                <a:cxn ang="0">
                  <a:pos x="36" y="68"/>
                </a:cxn>
                <a:cxn ang="0">
                  <a:pos x="32" y="80"/>
                </a:cxn>
                <a:cxn ang="0">
                  <a:pos x="16" y="72"/>
                </a:cxn>
                <a:cxn ang="0">
                  <a:pos x="16" y="72"/>
                </a:cxn>
                <a:cxn ang="0">
                  <a:pos x="10" y="74"/>
                </a:cxn>
                <a:cxn ang="0">
                  <a:pos x="4" y="78"/>
                </a:cxn>
                <a:cxn ang="0">
                  <a:pos x="2" y="84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2" y="110"/>
                </a:cxn>
                <a:cxn ang="0">
                  <a:pos x="6" y="130"/>
                </a:cxn>
                <a:cxn ang="0">
                  <a:pos x="10" y="138"/>
                </a:cxn>
                <a:cxn ang="0">
                  <a:pos x="16" y="146"/>
                </a:cxn>
                <a:cxn ang="0">
                  <a:pos x="22" y="150"/>
                </a:cxn>
                <a:cxn ang="0">
                  <a:pos x="30" y="152"/>
                </a:cxn>
                <a:cxn ang="0">
                  <a:pos x="56" y="216"/>
                </a:cxn>
                <a:cxn ang="0">
                  <a:pos x="96" y="248"/>
                </a:cxn>
                <a:cxn ang="0">
                  <a:pos x="96" y="248"/>
                </a:cxn>
                <a:cxn ang="0">
                  <a:pos x="104" y="254"/>
                </a:cxn>
                <a:cxn ang="0">
                  <a:pos x="114" y="256"/>
                </a:cxn>
                <a:cxn ang="0">
                  <a:pos x="136" y="256"/>
                </a:cxn>
                <a:cxn ang="0">
                  <a:pos x="136" y="24"/>
                </a:cxn>
                <a:cxn ang="0">
                  <a:pos x="80" y="40"/>
                </a:cxn>
                <a:cxn ang="0">
                  <a:pos x="80" y="40"/>
                </a:cxn>
                <a:cxn ang="0">
                  <a:pos x="88" y="28"/>
                </a:cxn>
                <a:cxn ang="0">
                  <a:pos x="104" y="0"/>
                </a:cxn>
                <a:cxn ang="0">
                  <a:pos x="104" y="0"/>
                </a:cxn>
              </a:cxnLst>
              <a:rect l="0" t="0" r="r" b="b"/>
              <a:pathLst>
                <a:path w="136" h="256">
                  <a:moveTo>
                    <a:pt x="104" y="0"/>
                  </a:moveTo>
                  <a:lnTo>
                    <a:pt x="104" y="0"/>
                  </a:lnTo>
                  <a:lnTo>
                    <a:pt x="94" y="2"/>
                  </a:lnTo>
                  <a:lnTo>
                    <a:pt x="84" y="4"/>
                  </a:lnTo>
                  <a:lnTo>
                    <a:pt x="76" y="8"/>
                  </a:lnTo>
                  <a:lnTo>
                    <a:pt x="68" y="12"/>
                  </a:lnTo>
                  <a:lnTo>
                    <a:pt x="56" y="26"/>
                  </a:lnTo>
                  <a:lnTo>
                    <a:pt x="46" y="40"/>
                  </a:lnTo>
                  <a:lnTo>
                    <a:pt x="40" y="54"/>
                  </a:lnTo>
                  <a:lnTo>
                    <a:pt x="36" y="68"/>
                  </a:lnTo>
                  <a:lnTo>
                    <a:pt x="32" y="80"/>
                  </a:lnTo>
                  <a:lnTo>
                    <a:pt x="16" y="72"/>
                  </a:lnTo>
                  <a:lnTo>
                    <a:pt x="16" y="72"/>
                  </a:lnTo>
                  <a:lnTo>
                    <a:pt x="10" y="74"/>
                  </a:lnTo>
                  <a:lnTo>
                    <a:pt x="4" y="78"/>
                  </a:lnTo>
                  <a:lnTo>
                    <a:pt x="2" y="84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" y="110"/>
                  </a:lnTo>
                  <a:lnTo>
                    <a:pt x="6" y="130"/>
                  </a:lnTo>
                  <a:lnTo>
                    <a:pt x="10" y="138"/>
                  </a:lnTo>
                  <a:lnTo>
                    <a:pt x="16" y="146"/>
                  </a:lnTo>
                  <a:lnTo>
                    <a:pt x="22" y="150"/>
                  </a:lnTo>
                  <a:lnTo>
                    <a:pt x="30" y="152"/>
                  </a:lnTo>
                  <a:lnTo>
                    <a:pt x="56" y="216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104" y="254"/>
                  </a:lnTo>
                  <a:lnTo>
                    <a:pt x="114" y="256"/>
                  </a:lnTo>
                  <a:lnTo>
                    <a:pt x="136" y="256"/>
                  </a:lnTo>
                  <a:lnTo>
                    <a:pt x="136" y="24"/>
                  </a:lnTo>
                  <a:lnTo>
                    <a:pt x="80" y="40"/>
                  </a:lnTo>
                  <a:lnTo>
                    <a:pt x="80" y="40"/>
                  </a:lnTo>
                  <a:lnTo>
                    <a:pt x="88" y="28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BD7D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95"/>
            <p:cNvSpPr>
              <a:spLocks/>
            </p:cNvSpPr>
            <p:nvPr/>
          </p:nvSpPr>
          <p:spPr bwMode="auto">
            <a:xfrm>
              <a:off x="6605496" y="604101"/>
              <a:ext cx="26068" cy="26068"/>
            </a:xfrm>
            <a:custGeom>
              <a:avLst/>
              <a:gdLst/>
              <a:ahLst/>
              <a:cxnLst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8"/>
                </a:cxn>
                <a:cxn ang="0">
                  <a:pos x="12" y="12"/>
                </a:cxn>
                <a:cxn ang="0">
                  <a:pos x="6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2"/>
                </a:cxn>
                <a:cxn ang="0">
                  <a:pos x="28" y="28"/>
                </a:cxn>
                <a:cxn ang="0">
                  <a:pos x="30" y="22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8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2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96"/>
            <p:cNvSpPr>
              <a:spLocks/>
            </p:cNvSpPr>
            <p:nvPr/>
          </p:nvSpPr>
          <p:spPr bwMode="auto">
            <a:xfrm>
              <a:off x="6670667" y="604101"/>
              <a:ext cx="26068" cy="26068"/>
            </a:xfrm>
            <a:custGeom>
              <a:avLst/>
              <a:gdLst/>
              <a:ahLst/>
              <a:cxnLst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8"/>
                </a:cxn>
                <a:cxn ang="0">
                  <a:pos x="12" y="12"/>
                </a:cxn>
                <a:cxn ang="0">
                  <a:pos x="6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2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32"/>
                </a:cxn>
                <a:cxn ang="0">
                  <a:pos x="28" y="28"/>
                </a:cxn>
                <a:cxn ang="0">
                  <a:pos x="30" y="22"/>
                </a:cxn>
                <a:cxn ang="0">
                  <a:pos x="32" y="16"/>
                </a:cxn>
                <a:cxn ang="0">
                  <a:pos x="32" y="16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8"/>
                  </a:lnTo>
                  <a:lnTo>
                    <a:pt x="12" y="12"/>
                  </a:lnTo>
                  <a:lnTo>
                    <a:pt x="6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32"/>
                  </a:lnTo>
                  <a:lnTo>
                    <a:pt x="28" y="28"/>
                  </a:lnTo>
                  <a:lnTo>
                    <a:pt x="30" y="22"/>
                  </a:lnTo>
                  <a:lnTo>
                    <a:pt x="32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rgbClr val="3E3E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97"/>
            <p:cNvSpPr>
              <a:spLocks/>
            </p:cNvSpPr>
            <p:nvPr/>
          </p:nvSpPr>
          <p:spPr bwMode="auto">
            <a:xfrm>
              <a:off x="6618530" y="688823"/>
              <a:ext cx="65171" cy="195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0"/>
                </a:cxn>
                <a:cxn ang="0">
                  <a:pos x="80" y="0"/>
                </a:cxn>
                <a:cxn ang="0">
                  <a:pos x="80" y="4"/>
                </a:cxn>
                <a:cxn ang="0">
                  <a:pos x="78" y="8"/>
                </a:cxn>
                <a:cxn ang="0">
                  <a:pos x="74" y="12"/>
                </a:cxn>
                <a:cxn ang="0">
                  <a:pos x="70" y="16"/>
                </a:cxn>
                <a:cxn ang="0">
                  <a:pos x="64" y="20"/>
                </a:cxn>
                <a:cxn ang="0">
                  <a:pos x="54" y="24"/>
                </a:cxn>
                <a:cxn ang="0">
                  <a:pos x="40" y="24"/>
                </a:cxn>
                <a:cxn ang="0">
                  <a:pos x="40" y="24"/>
                </a:cxn>
                <a:cxn ang="0">
                  <a:pos x="26" y="24"/>
                </a:cxn>
                <a:cxn ang="0">
                  <a:pos x="16" y="20"/>
                </a:cxn>
                <a:cxn ang="0">
                  <a:pos x="10" y="16"/>
                </a:cxn>
                <a:cxn ang="0">
                  <a:pos x="4" y="12"/>
                </a:cxn>
                <a:cxn ang="0">
                  <a:pos x="2" y="8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0" h="24">
                  <a:moveTo>
                    <a:pt x="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80" y="4"/>
                  </a:lnTo>
                  <a:lnTo>
                    <a:pt x="78" y="8"/>
                  </a:lnTo>
                  <a:lnTo>
                    <a:pt x="74" y="12"/>
                  </a:lnTo>
                  <a:lnTo>
                    <a:pt x="70" y="16"/>
                  </a:lnTo>
                  <a:lnTo>
                    <a:pt x="64" y="20"/>
                  </a:lnTo>
                  <a:lnTo>
                    <a:pt x="54" y="24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26" y="24"/>
                  </a:lnTo>
                  <a:lnTo>
                    <a:pt x="16" y="20"/>
                  </a:lnTo>
                  <a:lnTo>
                    <a:pt x="10" y="16"/>
                  </a:lnTo>
                  <a:lnTo>
                    <a:pt x="4" y="12"/>
                  </a:lnTo>
                  <a:lnTo>
                    <a:pt x="2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39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98"/>
            <p:cNvSpPr>
              <a:spLocks/>
            </p:cNvSpPr>
            <p:nvPr/>
          </p:nvSpPr>
          <p:spPr bwMode="auto">
            <a:xfrm>
              <a:off x="6553359" y="483534"/>
              <a:ext cx="195513" cy="127084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20" y="0"/>
                </a:cxn>
                <a:cxn ang="0">
                  <a:pos x="96" y="2"/>
                </a:cxn>
                <a:cxn ang="0">
                  <a:pos x="74" y="8"/>
                </a:cxn>
                <a:cxn ang="0">
                  <a:pos x="52" y="20"/>
                </a:cxn>
                <a:cxn ang="0">
                  <a:pos x="36" y="34"/>
                </a:cxn>
                <a:cxn ang="0">
                  <a:pos x="20" y="52"/>
                </a:cxn>
                <a:cxn ang="0">
                  <a:pos x="10" y="72"/>
                </a:cxn>
                <a:cxn ang="0">
                  <a:pos x="6" y="82"/>
                </a:cxn>
                <a:cxn ang="0">
                  <a:pos x="2" y="94"/>
                </a:cxn>
                <a:cxn ang="0">
                  <a:pos x="0" y="106"/>
                </a:cxn>
                <a:cxn ang="0">
                  <a:pos x="0" y="120"/>
                </a:cxn>
                <a:cxn ang="0">
                  <a:pos x="0" y="148"/>
                </a:cxn>
                <a:cxn ang="0">
                  <a:pos x="16" y="156"/>
                </a:cxn>
                <a:cxn ang="0">
                  <a:pos x="16" y="156"/>
                </a:cxn>
                <a:cxn ang="0">
                  <a:pos x="20" y="144"/>
                </a:cxn>
                <a:cxn ang="0">
                  <a:pos x="24" y="130"/>
                </a:cxn>
                <a:cxn ang="0">
                  <a:pos x="30" y="116"/>
                </a:cxn>
                <a:cxn ang="0">
                  <a:pos x="40" y="102"/>
                </a:cxn>
                <a:cxn ang="0">
                  <a:pos x="52" y="88"/>
                </a:cxn>
                <a:cxn ang="0">
                  <a:pos x="60" y="84"/>
                </a:cxn>
                <a:cxn ang="0">
                  <a:pos x="68" y="80"/>
                </a:cxn>
                <a:cxn ang="0">
                  <a:pos x="78" y="78"/>
                </a:cxn>
                <a:cxn ang="0">
                  <a:pos x="88" y="76"/>
                </a:cxn>
                <a:cxn ang="0">
                  <a:pos x="88" y="76"/>
                </a:cxn>
                <a:cxn ang="0">
                  <a:pos x="72" y="104"/>
                </a:cxn>
                <a:cxn ang="0">
                  <a:pos x="64" y="116"/>
                </a:cxn>
                <a:cxn ang="0">
                  <a:pos x="200" y="76"/>
                </a:cxn>
                <a:cxn ang="0">
                  <a:pos x="224" y="156"/>
                </a:cxn>
                <a:cxn ang="0">
                  <a:pos x="240" y="148"/>
                </a:cxn>
                <a:cxn ang="0">
                  <a:pos x="240" y="120"/>
                </a:cxn>
                <a:cxn ang="0">
                  <a:pos x="240" y="120"/>
                </a:cxn>
                <a:cxn ang="0">
                  <a:pos x="240" y="106"/>
                </a:cxn>
                <a:cxn ang="0">
                  <a:pos x="238" y="94"/>
                </a:cxn>
                <a:cxn ang="0">
                  <a:pos x="234" y="82"/>
                </a:cxn>
                <a:cxn ang="0">
                  <a:pos x="230" y="72"/>
                </a:cxn>
                <a:cxn ang="0">
                  <a:pos x="220" y="52"/>
                </a:cxn>
                <a:cxn ang="0">
                  <a:pos x="204" y="34"/>
                </a:cxn>
                <a:cxn ang="0">
                  <a:pos x="188" y="20"/>
                </a:cxn>
                <a:cxn ang="0">
                  <a:pos x="166" y="8"/>
                </a:cxn>
                <a:cxn ang="0">
                  <a:pos x="144" y="2"/>
                </a:cxn>
                <a:cxn ang="0">
                  <a:pos x="120" y="0"/>
                </a:cxn>
                <a:cxn ang="0">
                  <a:pos x="120" y="0"/>
                </a:cxn>
              </a:cxnLst>
              <a:rect l="0" t="0" r="r" b="b"/>
              <a:pathLst>
                <a:path w="240" h="156">
                  <a:moveTo>
                    <a:pt x="120" y="0"/>
                  </a:moveTo>
                  <a:lnTo>
                    <a:pt x="120" y="0"/>
                  </a:lnTo>
                  <a:lnTo>
                    <a:pt x="96" y="2"/>
                  </a:lnTo>
                  <a:lnTo>
                    <a:pt x="74" y="8"/>
                  </a:lnTo>
                  <a:lnTo>
                    <a:pt x="52" y="20"/>
                  </a:lnTo>
                  <a:lnTo>
                    <a:pt x="36" y="34"/>
                  </a:lnTo>
                  <a:lnTo>
                    <a:pt x="20" y="52"/>
                  </a:lnTo>
                  <a:lnTo>
                    <a:pt x="10" y="72"/>
                  </a:lnTo>
                  <a:lnTo>
                    <a:pt x="6" y="82"/>
                  </a:lnTo>
                  <a:lnTo>
                    <a:pt x="2" y="94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48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20" y="144"/>
                  </a:lnTo>
                  <a:lnTo>
                    <a:pt x="24" y="130"/>
                  </a:lnTo>
                  <a:lnTo>
                    <a:pt x="30" y="116"/>
                  </a:lnTo>
                  <a:lnTo>
                    <a:pt x="40" y="102"/>
                  </a:lnTo>
                  <a:lnTo>
                    <a:pt x="52" y="88"/>
                  </a:lnTo>
                  <a:lnTo>
                    <a:pt x="60" y="84"/>
                  </a:lnTo>
                  <a:lnTo>
                    <a:pt x="68" y="80"/>
                  </a:lnTo>
                  <a:lnTo>
                    <a:pt x="78" y="78"/>
                  </a:lnTo>
                  <a:lnTo>
                    <a:pt x="88" y="76"/>
                  </a:lnTo>
                  <a:lnTo>
                    <a:pt x="88" y="76"/>
                  </a:lnTo>
                  <a:lnTo>
                    <a:pt x="72" y="104"/>
                  </a:lnTo>
                  <a:lnTo>
                    <a:pt x="64" y="116"/>
                  </a:lnTo>
                  <a:lnTo>
                    <a:pt x="200" y="76"/>
                  </a:lnTo>
                  <a:lnTo>
                    <a:pt x="224" y="156"/>
                  </a:lnTo>
                  <a:lnTo>
                    <a:pt x="240" y="148"/>
                  </a:lnTo>
                  <a:lnTo>
                    <a:pt x="240" y="120"/>
                  </a:lnTo>
                  <a:lnTo>
                    <a:pt x="240" y="120"/>
                  </a:lnTo>
                  <a:lnTo>
                    <a:pt x="240" y="106"/>
                  </a:lnTo>
                  <a:lnTo>
                    <a:pt x="238" y="94"/>
                  </a:lnTo>
                  <a:lnTo>
                    <a:pt x="234" y="82"/>
                  </a:lnTo>
                  <a:lnTo>
                    <a:pt x="230" y="72"/>
                  </a:lnTo>
                  <a:lnTo>
                    <a:pt x="220" y="52"/>
                  </a:lnTo>
                  <a:lnTo>
                    <a:pt x="204" y="34"/>
                  </a:lnTo>
                  <a:lnTo>
                    <a:pt x="188" y="20"/>
                  </a:lnTo>
                  <a:lnTo>
                    <a:pt x="166" y="8"/>
                  </a:lnTo>
                  <a:lnTo>
                    <a:pt x="144" y="2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844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99"/>
            <p:cNvSpPr>
              <a:spLocks/>
            </p:cNvSpPr>
            <p:nvPr/>
          </p:nvSpPr>
          <p:spPr bwMode="auto">
            <a:xfrm>
              <a:off x="6553359" y="483534"/>
              <a:ext cx="97757" cy="127084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0" y="148"/>
                </a:cxn>
                <a:cxn ang="0">
                  <a:pos x="16" y="156"/>
                </a:cxn>
                <a:cxn ang="0">
                  <a:pos x="16" y="156"/>
                </a:cxn>
                <a:cxn ang="0">
                  <a:pos x="20" y="144"/>
                </a:cxn>
                <a:cxn ang="0">
                  <a:pos x="24" y="130"/>
                </a:cxn>
                <a:cxn ang="0">
                  <a:pos x="30" y="116"/>
                </a:cxn>
                <a:cxn ang="0">
                  <a:pos x="40" y="102"/>
                </a:cxn>
                <a:cxn ang="0">
                  <a:pos x="52" y="88"/>
                </a:cxn>
                <a:cxn ang="0">
                  <a:pos x="60" y="84"/>
                </a:cxn>
                <a:cxn ang="0">
                  <a:pos x="68" y="80"/>
                </a:cxn>
                <a:cxn ang="0">
                  <a:pos x="78" y="78"/>
                </a:cxn>
                <a:cxn ang="0">
                  <a:pos x="88" y="76"/>
                </a:cxn>
                <a:cxn ang="0">
                  <a:pos x="88" y="76"/>
                </a:cxn>
                <a:cxn ang="0">
                  <a:pos x="72" y="104"/>
                </a:cxn>
                <a:cxn ang="0">
                  <a:pos x="64" y="116"/>
                </a:cxn>
                <a:cxn ang="0">
                  <a:pos x="120" y="10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96" y="2"/>
                </a:cxn>
                <a:cxn ang="0">
                  <a:pos x="74" y="8"/>
                </a:cxn>
                <a:cxn ang="0">
                  <a:pos x="52" y="20"/>
                </a:cxn>
                <a:cxn ang="0">
                  <a:pos x="36" y="34"/>
                </a:cxn>
                <a:cxn ang="0">
                  <a:pos x="20" y="52"/>
                </a:cxn>
                <a:cxn ang="0">
                  <a:pos x="10" y="72"/>
                </a:cxn>
                <a:cxn ang="0">
                  <a:pos x="6" y="82"/>
                </a:cxn>
                <a:cxn ang="0">
                  <a:pos x="2" y="94"/>
                </a:cxn>
                <a:cxn ang="0">
                  <a:pos x="0" y="106"/>
                </a:cxn>
                <a:cxn ang="0">
                  <a:pos x="0" y="120"/>
                </a:cxn>
                <a:cxn ang="0">
                  <a:pos x="0" y="120"/>
                </a:cxn>
              </a:cxnLst>
              <a:rect l="0" t="0" r="r" b="b"/>
              <a:pathLst>
                <a:path w="120" h="156">
                  <a:moveTo>
                    <a:pt x="0" y="120"/>
                  </a:moveTo>
                  <a:lnTo>
                    <a:pt x="0" y="148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20" y="144"/>
                  </a:lnTo>
                  <a:lnTo>
                    <a:pt x="24" y="130"/>
                  </a:lnTo>
                  <a:lnTo>
                    <a:pt x="30" y="116"/>
                  </a:lnTo>
                  <a:lnTo>
                    <a:pt x="40" y="102"/>
                  </a:lnTo>
                  <a:lnTo>
                    <a:pt x="52" y="88"/>
                  </a:lnTo>
                  <a:lnTo>
                    <a:pt x="60" y="84"/>
                  </a:lnTo>
                  <a:lnTo>
                    <a:pt x="68" y="80"/>
                  </a:lnTo>
                  <a:lnTo>
                    <a:pt x="78" y="78"/>
                  </a:lnTo>
                  <a:lnTo>
                    <a:pt x="88" y="76"/>
                  </a:lnTo>
                  <a:lnTo>
                    <a:pt x="88" y="76"/>
                  </a:lnTo>
                  <a:lnTo>
                    <a:pt x="72" y="104"/>
                  </a:lnTo>
                  <a:lnTo>
                    <a:pt x="64" y="116"/>
                  </a:lnTo>
                  <a:lnTo>
                    <a:pt x="120" y="10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6" y="2"/>
                  </a:lnTo>
                  <a:lnTo>
                    <a:pt x="74" y="8"/>
                  </a:lnTo>
                  <a:lnTo>
                    <a:pt x="52" y="20"/>
                  </a:lnTo>
                  <a:lnTo>
                    <a:pt x="36" y="34"/>
                  </a:lnTo>
                  <a:lnTo>
                    <a:pt x="20" y="52"/>
                  </a:lnTo>
                  <a:lnTo>
                    <a:pt x="10" y="72"/>
                  </a:lnTo>
                  <a:lnTo>
                    <a:pt x="6" y="82"/>
                  </a:lnTo>
                  <a:lnTo>
                    <a:pt x="2" y="94"/>
                  </a:lnTo>
                  <a:lnTo>
                    <a:pt x="0" y="106"/>
                  </a:lnTo>
                  <a:lnTo>
                    <a:pt x="0" y="12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9C61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38392" y="485014"/>
            <a:ext cx="5132860" cy="900244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5400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ADD YOUR TITLE</a:t>
            </a:r>
            <a:endParaRPr lang="zh-CN" altLang="en-US" sz="5400" dirty="0">
              <a:solidFill>
                <a:srgbClr val="E7E6E6">
                  <a:lumMod val="25000"/>
                </a:srgbClr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8392" y="1215185"/>
            <a:ext cx="2600692" cy="438580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zh-CN" altLang="en-US" sz="2400" dirty="0" smtClean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ea typeface="微软雅黑" panose="020B0503020204020204" pitchFamily="34" charset="-122"/>
                <a:cs typeface="Segoe UI Light" panose="020B0502040204020203" pitchFamily="34" charset="0"/>
              </a:rPr>
              <a:t>点击此处添加标题</a:t>
            </a:r>
            <a:endParaRPr lang="zh-CN" altLang="en-US" sz="2400" dirty="0">
              <a:solidFill>
                <a:srgbClr val="E7E6E6">
                  <a:lumMod val="25000"/>
                </a:srgbClr>
              </a:solidFill>
              <a:latin typeface="Segoe UI Light" panose="020B0502040204020203" pitchFamily="34" charset="0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6374" y="158088"/>
            <a:ext cx="2690332" cy="500135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2800" dirty="0"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ADD YOUR </a:t>
            </a:r>
            <a:r>
              <a:rPr lang="en-US" altLang="zh-CN" sz="2800" dirty="0" smtClean="0"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TEXT</a:t>
            </a:r>
            <a:endParaRPr lang="zh-CN" altLang="en-US" sz="2800" dirty="0"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pic>
        <p:nvPicPr>
          <p:cNvPr id="27" name="图片 2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6680">
            <a:off x="983797" y="310668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28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358492">
            <a:off x="4797568" y="5525924"/>
            <a:ext cx="3657010" cy="1645446"/>
          </a:xfrm>
          <a:custGeom>
            <a:avLst/>
            <a:gdLst>
              <a:gd name="connsiteX0" fmla="*/ 0 w 6192041"/>
              <a:gd name="connsiteY0" fmla="*/ 0 h 6100993"/>
              <a:gd name="connsiteX1" fmla="*/ 6192041 w 6192041"/>
              <a:gd name="connsiteY1" fmla="*/ 0 h 6100993"/>
              <a:gd name="connsiteX2" fmla="*/ 6192041 w 6192041"/>
              <a:gd name="connsiteY2" fmla="*/ 6100993 h 6100993"/>
              <a:gd name="connsiteX3" fmla="*/ 0 w 6192041"/>
              <a:gd name="connsiteY3" fmla="*/ 6100993 h 6100993"/>
              <a:gd name="connsiteX4" fmla="*/ 0 w 6192041"/>
              <a:gd name="connsiteY4" fmla="*/ 0 h 6100993"/>
              <a:gd name="connsiteX0" fmla="*/ 0 w 6192041"/>
              <a:gd name="connsiteY0" fmla="*/ 0 h 6100993"/>
              <a:gd name="connsiteX1" fmla="*/ 6192041 w 6192041"/>
              <a:gd name="connsiteY1" fmla="*/ 0 h 6100993"/>
              <a:gd name="connsiteX2" fmla="*/ 4259930 w 6192041"/>
              <a:gd name="connsiteY2" fmla="*/ 5575356 h 6100993"/>
              <a:gd name="connsiteX3" fmla="*/ 0 w 6192041"/>
              <a:gd name="connsiteY3" fmla="*/ 6100993 h 6100993"/>
              <a:gd name="connsiteX4" fmla="*/ 0 w 6192041"/>
              <a:gd name="connsiteY4" fmla="*/ 0 h 6100993"/>
              <a:gd name="connsiteX0" fmla="*/ 0 w 4892707"/>
              <a:gd name="connsiteY0" fmla="*/ 0 h 6100993"/>
              <a:gd name="connsiteX1" fmla="*/ 4892707 w 4892707"/>
              <a:gd name="connsiteY1" fmla="*/ 266908 h 6100993"/>
              <a:gd name="connsiteX2" fmla="*/ 4259930 w 4892707"/>
              <a:gd name="connsiteY2" fmla="*/ 5575356 h 6100993"/>
              <a:gd name="connsiteX3" fmla="*/ 0 w 4892707"/>
              <a:gd name="connsiteY3" fmla="*/ 6100993 h 6100993"/>
              <a:gd name="connsiteX4" fmla="*/ 0 w 4892707"/>
              <a:gd name="connsiteY4" fmla="*/ 0 h 61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2707" h="6100993">
                <a:moveTo>
                  <a:pt x="0" y="0"/>
                </a:moveTo>
                <a:lnTo>
                  <a:pt x="4892707" y="266908"/>
                </a:lnTo>
                <a:lnTo>
                  <a:pt x="4259930" y="5575356"/>
                </a:lnTo>
                <a:lnTo>
                  <a:pt x="0" y="6100993"/>
                </a:lnTo>
                <a:lnTo>
                  <a:pt x="0" y="0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5448300" cy="4781550"/>
          </a:xfrm>
          <a:custGeom>
            <a:avLst/>
            <a:gdLst>
              <a:gd name="connsiteX0" fmla="*/ 0 w 4514850"/>
              <a:gd name="connsiteY0" fmla="*/ 0 h 3810000"/>
              <a:gd name="connsiteX1" fmla="*/ 4514850 w 4514850"/>
              <a:gd name="connsiteY1" fmla="*/ 0 h 3810000"/>
              <a:gd name="connsiteX2" fmla="*/ 4514850 w 4514850"/>
              <a:gd name="connsiteY2" fmla="*/ 3810000 h 3810000"/>
              <a:gd name="connsiteX3" fmla="*/ 0 w 4514850"/>
              <a:gd name="connsiteY3" fmla="*/ 3810000 h 3810000"/>
              <a:gd name="connsiteX4" fmla="*/ 0 w 4514850"/>
              <a:gd name="connsiteY4" fmla="*/ 0 h 3810000"/>
              <a:gd name="connsiteX0" fmla="*/ 0 w 4514850"/>
              <a:gd name="connsiteY0" fmla="*/ 0 h 4781550"/>
              <a:gd name="connsiteX1" fmla="*/ 4514850 w 4514850"/>
              <a:gd name="connsiteY1" fmla="*/ 0 h 4781550"/>
              <a:gd name="connsiteX2" fmla="*/ 4514850 w 4514850"/>
              <a:gd name="connsiteY2" fmla="*/ 3810000 h 4781550"/>
              <a:gd name="connsiteX3" fmla="*/ 2609850 w 4514850"/>
              <a:gd name="connsiteY3" fmla="*/ 4781550 h 4781550"/>
              <a:gd name="connsiteX4" fmla="*/ 0 w 4514850"/>
              <a:gd name="connsiteY4" fmla="*/ 0 h 4781550"/>
              <a:gd name="connsiteX0" fmla="*/ 0 w 5105400"/>
              <a:gd name="connsiteY0" fmla="*/ 0 h 4781550"/>
              <a:gd name="connsiteX1" fmla="*/ 4514850 w 5105400"/>
              <a:gd name="connsiteY1" fmla="*/ 0 h 4781550"/>
              <a:gd name="connsiteX2" fmla="*/ 5105400 w 5105400"/>
              <a:gd name="connsiteY2" fmla="*/ 2495550 h 4781550"/>
              <a:gd name="connsiteX3" fmla="*/ 2609850 w 5105400"/>
              <a:gd name="connsiteY3" fmla="*/ 4781550 h 4781550"/>
              <a:gd name="connsiteX4" fmla="*/ 0 w 5105400"/>
              <a:gd name="connsiteY4" fmla="*/ 0 h 478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5400" h="4781550">
                <a:moveTo>
                  <a:pt x="0" y="0"/>
                </a:moveTo>
                <a:lnTo>
                  <a:pt x="4514850" y="0"/>
                </a:lnTo>
                <a:lnTo>
                  <a:pt x="5105400" y="2495550"/>
                </a:lnTo>
                <a:lnTo>
                  <a:pt x="2609850" y="4781550"/>
                </a:lnTo>
                <a:lnTo>
                  <a:pt x="0" y="0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5530613">
            <a:off x="4323657" y="1304670"/>
            <a:ext cx="1139831" cy="620951"/>
          </a:xfrm>
          <a:prstGeom prst="triangle">
            <a:avLst>
              <a:gd name="adj" fmla="val 92375"/>
            </a:avLst>
          </a:pr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556928">
            <a:off x="3826991" y="150447"/>
            <a:ext cx="7254232" cy="6571192"/>
          </a:xfrm>
          <a:custGeom>
            <a:avLst/>
            <a:gdLst>
              <a:gd name="connsiteX0" fmla="*/ 0 w 5692878"/>
              <a:gd name="connsiteY0" fmla="*/ 0 h 3929278"/>
              <a:gd name="connsiteX1" fmla="*/ 5692878 w 5692878"/>
              <a:gd name="connsiteY1" fmla="*/ 0 h 3929278"/>
              <a:gd name="connsiteX2" fmla="*/ 5692878 w 5692878"/>
              <a:gd name="connsiteY2" fmla="*/ 3929278 h 3929278"/>
              <a:gd name="connsiteX3" fmla="*/ 0 w 5692878"/>
              <a:gd name="connsiteY3" fmla="*/ 3929278 h 3929278"/>
              <a:gd name="connsiteX4" fmla="*/ 0 w 5692878"/>
              <a:gd name="connsiteY4" fmla="*/ 0 h 3929278"/>
              <a:gd name="connsiteX0" fmla="*/ 0 w 7254232"/>
              <a:gd name="connsiteY0" fmla="*/ 2581778 h 6511056"/>
              <a:gd name="connsiteX1" fmla="*/ 7254232 w 7254232"/>
              <a:gd name="connsiteY1" fmla="*/ 0 h 6511056"/>
              <a:gd name="connsiteX2" fmla="*/ 5692878 w 7254232"/>
              <a:gd name="connsiteY2" fmla="*/ 6511056 h 6511056"/>
              <a:gd name="connsiteX3" fmla="*/ 0 w 7254232"/>
              <a:gd name="connsiteY3" fmla="*/ 6511056 h 6511056"/>
              <a:gd name="connsiteX4" fmla="*/ 0 w 7254232"/>
              <a:gd name="connsiteY4" fmla="*/ 2581778 h 651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4232" h="6511056">
                <a:moveTo>
                  <a:pt x="0" y="2581778"/>
                </a:moveTo>
                <a:lnTo>
                  <a:pt x="7254232" y="0"/>
                </a:lnTo>
                <a:lnTo>
                  <a:pt x="5692878" y="6511056"/>
                </a:lnTo>
                <a:lnTo>
                  <a:pt x="0" y="6511056"/>
                </a:lnTo>
                <a:lnTo>
                  <a:pt x="0" y="2581778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3005410830"/>
              </p:ext>
            </p:extLst>
          </p:nvPr>
        </p:nvGraphicFramePr>
        <p:xfrm>
          <a:off x="4085328" y="1886069"/>
          <a:ext cx="6150319" cy="1861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矩形 15"/>
          <p:cNvSpPr/>
          <p:nvPr/>
        </p:nvSpPr>
        <p:spPr>
          <a:xfrm>
            <a:off x="4150196" y="3747132"/>
            <a:ext cx="5203354" cy="141269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倍字间距。点击此处添加文本信息。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rot="20157147">
            <a:off x="1001500" y="823226"/>
            <a:ext cx="4199399" cy="746356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4400" dirty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ADD YOUR TITLE</a:t>
            </a:r>
            <a:endParaRPr lang="zh-CN" altLang="en-US" sz="4400" dirty="0">
              <a:solidFill>
                <a:schemeClr val="bg1"/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 rot="20157147">
            <a:off x="1450619" y="1933901"/>
            <a:ext cx="1985139" cy="346247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zh-CN" altLang="en-US" dirty="0" smtClean="0">
                <a:solidFill>
                  <a:schemeClr val="bg1"/>
                </a:solidFill>
                <a:latin typeface="Segoe UI Light" panose="020B0502040204020203" pitchFamily="34" charset="0"/>
                <a:ea typeface="微软雅黑" panose="020B0503020204020204" pitchFamily="34" charset="-122"/>
                <a:cs typeface="Segoe UI Light" panose="020B0502040204020203" pitchFamily="34" charset="0"/>
              </a:rPr>
              <a:t>点击此处添加标题</a:t>
            </a:r>
            <a:endParaRPr lang="zh-CN" altLang="en-US" dirty="0">
              <a:solidFill>
                <a:schemeClr val="bg1"/>
              </a:solidFill>
              <a:latin typeface="Segoe UI Light" panose="020B0502040204020203" pitchFamily="34" charset="0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 rot="20157147">
            <a:off x="879097" y="778858"/>
            <a:ext cx="2690332" cy="500135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2800" dirty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ADD YOUR </a:t>
            </a:r>
            <a:r>
              <a:rPr lang="en-US" altLang="zh-CN" sz="2800" dirty="0" smtClean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TEXT</a:t>
            </a:r>
            <a:endParaRPr lang="zh-CN" altLang="en-US" sz="2800" dirty="0">
              <a:solidFill>
                <a:schemeClr val="bg1"/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 rot="375976">
            <a:off x="9038293" y="1395855"/>
            <a:ext cx="2600692" cy="438580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zh-CN" altLang="en-US" sz="2400" b="1" dirty="0" smtClean="0">
                <a:latin typeface="Segoe UI Light" panose="020B0502040204020203" pitchFamily="34" charset="0"/>
                <a:ea typeface="微软雅黑" panose="020B0503020204020204" pitchFamily="34" charset="-122"/>
                <a:cs typeface="Segoe UI Light" panose="020B0502040204020203" pitchFamily="34" charset="0"/>
              </a:rPr>
              <a:t>点击此处添加标题</a:t>
            </a:r>
            <a:endParaRPr lang="zh-CN" altLang="en-US" sz="2400" b="1" dirty="0">
              <a:latin typeface="Segoe UI Light" panose="020B0502040204020203" pitchFamily="34" charset="0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pic>
        <p:nvPicPr>
          <p:cNvPr id="15" name="图片 1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9661">
            <a:off x="2640179" y="529046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08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等腰三角形 35"/>
          <p:cNvSpPr/>
          <p:nvPr/>
        </p:nvSpPr>
        <p:spPr>
          <a:xfrm>
            <a:off x="3107846" y="1671454"/>
            <a:ext cx="8773702" cy="7068388"/>
          </a:xfrm>
          <a:custGeom>
            <a:avLst/>
            <a:gdLst>
              <a:gd name="connsiteX0" fmla="*/ 0 w 2990850"/>
              <a:gd name="connsiteY0" fmla="*/ 5306310 h 5306310"/>
              <a:gd name="connsiteX1" fmla="*/ 1495425 w 2990850"/>
              <a:gd name="connsiteY1" fmla="*/ 0 h 5306310"/>
              <a:gd name="connsiteX2" fmla="*/ 2990850 w 2990850"/>
              <a:gd name="connsiteY2" fmla="*/ 5306310 h 5306310"/>
              <a:gd name="connsiteX3" fmla="*/ 0 w 2990850"/>
              <a:gd name="connsiteY3" fmla="*/ 5306310 h 5306310"/>
              <a:gd name="connsiteX0" fmla="*/ 0 w 3381375"/>
              <a:gd name="connsiteY0" fmla="*/ 5668260 h 5668260"/>
              <a:gd name="connsiteX1" fmla="*/ 3381375 w 3381375"/>
              <a:gd name="connsiteY1" fmla="*/ 0 h 5668260"/>
              <a:gd name="connsiteX2" fmla="*/ 2990850 w 3381375"/>
              <a:gd name="connsiteY2" fmla="*/ 5668260 h 5668260"/>
              <a:gd name="connsiteX3" fmla="*/ 0 w 3381375"/>
              <a:gd name="connsiteY3" fmla="*/ 5668260 h 56682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4552950 w 4943475"/>
              <a:gd name="connsiteY2" fmla="*/ 5668260 h 5687310"/>
              <a:gd name="connsiteX3" fmla="*/ 0 w 4943475"/>
              <a:gd name="connsiteY3" fmla="*/ 5687310 h 5687310"/>
              <a:gd name="connsiteX0" fmla="*/ 0 w 4943475"/>
              <a:gd name="connsiteY0" fmla="*/ 5687310 h 5744460"/>
              <a:gd name="connsiteX1" fmla="*/ 4943475 w 4943475"/>
              <a:gd name="connsiteY1" fmla="*/ 0 h 5744460"/>
              <a:gd name="connsiteX2" fmla="*/ 2076450 w 4943475"/>
              <a:gd name="connsiteY2" fmla="*/ 5744460 h 5744460"/>
              <a:gd name="connsiteX3" fmla="*/ 0 w 4943475"/>
              <a:gd name="connsiteY3" fmla="*/ 5687310 h 57444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600450 w 4943475"/>
              <a:gd name="connsiteY2" fmla="*/ 54968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886200 w 4943475"/>
              <a:gd name="connsiteY2" fmla="*/ 42395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905250 w 4943475"/>
              <a:gd name="connsiteY2" fmla="*/ 3384262 h 5687310"/>
              <a:gd name="connsiteX3" fmla="*/ 0 w 4943475"/>
              <a:gd name="connsiteY3" fmla="*/ 5687310 h 5687310"/>
              <a:gd name="connsiteX0" fmla="*/ 0 w 4399041"/>
              <a:gd name="connsiteY0" fmla="*/ 5567275 h 5567275"/>
              <a:gd name="connsiteX1" fmla="*/ 4399041 w 4399041"/>
              <a:gd name="connsiteY1" fmla="*/ 0 h 5567275"/>
              <a:gd name="connsiteX2" fmla="*/ 3905250 w 4399041"/>
              <a:gd name="connsiteY2" fmla="*/ 3264227 h 5567275"/>
              <a:gd name="connsiteX3" fmla="*/ 0 w 4399041"/>
              <a:gd name="connsiteY3" fmla="*/ 5567275 h 556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041" h="5567275">
                <a:moveTo>
                  <a:pt x="0" y="5567275"/>
                </a:moveTo>
                <a:lnTo>
                  <a:pt x="4399041" y="0"/>
                </a:lnTo>
                <a:lnTo>
                  <a:pt x="3905250" y="3264227"/>
                </a:lnTo>
                <a:lnTo>
                  <a:pt x="0" y="5567275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23"/>
          <p:cNvSpPr/>
          <p:nvPr/>
        </p:nvSpPr>
        <p:spPr>
          <a:xfrm rot="358492">
            <a:off x="4602423" y="-454586"/>
            <a:ext cx="3373840" cy="3957703"/>
          </a:xfrm>
          <a:custGeom>
            <a:avLst/>
            <a:gdLst>
              <a:gd name="connsiteX0" fmla="*/ 0 w 6192041"/>
              <a:gd name="connsiteY0" fmla="*/ 0 h 6100993"/>
              <a:gd name="connsiteX1" fmla="*/ 6192041 w 6192041"/>
              <a:gd name="connsiteY1" fmla="*/ 0 h 6100993"/>
              <a:gd name="connsiteX2" fmla="*/ 6192041 w 6192041"/>
              <a:gd name="connsiteY2" fmla="*/ 6100993 h 6100993"/>
              <a:gd name="connsiteX3" fmla="*/ 0 w 6192041"/>
              <a:gd name="connsiteY3" fmla="*/ 6100993 h 6100993"/>
              <a:gd name="connsiteX4" fmla="*/ 0 w 6192041"/>
              <a:gd name="connsiteY4" fmla="*/ 0 h 6100993"/>
              <a:gd name="connsiteX0" fmla="*/ 0 w 6192041"/>
              <a:gd name="connsiteY0" fmla="*/ 0 h 6100993"/>
              <a:gd name="connsiteX1" fmla="*/ 6192041 w 6192041"/>
              <a:gd name="connsiteY1" fmla="*/ 0 h 6100993"/>
              <a:gd name="connsiteX2" fmla="*/ 4259930 w 6192041"/>
              <a:gd name="connsiteY2" fmla="*/ 5575356 h 6100993"/>
              <a:gd name="connsiteX3" fmla="*/ 0 w 6192041"/>
              <a:gd name="connsiteY3" fmla="*/ 6100993 h 6100993"/>
              <a:gd name="connsiteX4" fmla="*/ 0 w 6192041"/>
              <a:gd name="connsiteY4" fmla="*/ 0 h 6100993"/>
              <a:gd name="connsiteX0" fmla="*/ 0 w 4892707"/>
              <a:gd name="connsiteY0" fmla="*/ 0 h 6100993"/>
              <a:gd name="connsiteX1" fmla="*/ 4892707 w 4892707"/>
              <a:gd name="connsiteY1" fmla="*/ 266908 h 6100993"/>
              <a:gd name="connsiteX2" fmla="*/ 4259930 w 4892707"/>
              <a:gd name="connsiteY2" fmla="*/ 5575356 h 6100993"/>
              <a:gd name="connsiteX3" fmla="*/ 0 w 4892707"/>
              <a:gd name="connsiteY3" fmla="*/ 6100993 h 6100993"/>
              <a:gd name="connsiteX4" fmla="*/ 0 w 4892707"/>
              <a:gd name="connsiteY4" fmla="*/ 0 h 610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2707" h="6100993">
                <a:moveTo>
                  <a:pt x="0" y="0"/>
                </a:moveTo>
                <a:lnTo>
                  <a:pt x="4892707" y="266908"/>
                </a:lnTo>
                <a:lnTo>
                  <a:pt x="4259930" y="5575356"/>
                </a:lnTo>
                <a:lnTo>
                  <a:pt x="0" y="6100993"/>
                </a:lnTo>
                <a:lnTo>
                  <a:pt x="0" y="0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499684">
            <a:off x="1629676" y="251811"/>
            <a:ext cx="6306139" cy="912508"/>
          </a:xfrm>
          <a:custGeom>
            <a:avLst/>
            <a:gdLst>
              <a:gd name="connsiteX0" fmla="*/ 0 w 6184766"/>
              <a:gd name="connsiteY0" fmla="*/ 952500 h 952500"/>
              <a:gd name="connsiteX1" fmla="*/ 6184766 w 6184766"/>
              <a:gd name="connsiteY1" fmla="*/ 0 h 952500"/>
              <a:gd name="connsiteX2" fmla="*/ 6184766 w 6184766"/>
              <a:gd name="connsiteY2" fmla="*/ 952500 h 952500"/>
              <a:gd name="connsiteX3" fmla="*/ 0 w 6184766"/>
              <a:gd name="connsiteY3" fmla="*/ 952500 h 952500"/>
              <a:gd name="connsiteX0" fmla="*/ 0 w 6306139"/>
              <a:gd name="connsiteY0" fmla="*/ 912508 h 912508"/>
              <a:gd name="connsiteX1" fmla="*/ 6306139 w 6306139"/>
              <a:gd name="connsiteY1" fmla="*/ 0 h 912508"/>
              <a:gd name="connsiteX2" fmla="*/ 6184766 w 6306139"/>
              <a:gd name="connsiteY2" fmla="*/ 912508 h 912508"/>
              <a:gd name="connsiteX3" fmla="*/ 0 w 6306139"/>
              <a:gd name="connsiteY3" fmla="*/ 912508 h 91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6139" h="912508">
                <a:moveTo>
                  <a:pt x="0" y="912508"/>
                </a:moveTo>
                <a:lnTo>
                  <a:pt x="6306139" y="0"/>
                </a:lnTo>
                <a:lnTo>
                  <a:pt x="6184766" y="912508"/>
                </a:lnTo>
                <a:lnTo>
                  <a:pt x="0" y="912508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7250" y="666750"/>
            <a:ext cx="11087100" cy="5715000"/>
          </a:xfrm>
          <a:custGeom>
            <a:avLst/>
            <a:gdLst>
              <a:gd name="connsiteX0" fmla="*/ 0 w 10934700"/>
              <a:gd name="connsiteY0" fmla="*/ 0 h 4343400"/>
              <a:gd name="connsiteX1" fmla="*/ 10934700 w 10934700"/>
              <a:gd name="connsiteY1" fmla="*/ 0 h 4343400"/>
              <a:gd name="connsiteX2" fmla="*/ 10934700 w 10934700"/>
              <a:gd name="connsiteY2" fmla="*/ 4343400 h 4343400"/>
              <a:gd name="connsiteX3" fmla="*/ 0 w 10934700"/>
              <a:gd name="connsiteY3" fmla="*/ 4343400 h 4343400"/>
              <a:gd name="connsiteX4" fmla="*/ 0 w 10934700"/>
              <a:gd name="connsiteY4" fmla="*/ 0 h 4343400"/>
              <a:gd name="connsiteX0" fmla="*/ 1009650 w 10934700"/>
              <a:gd name="connsiteY0" fmla="*/ 0 h 5086350"/>
              <a:gd name="connsiteX1" fmla="*/ 10934700 w 10934700"/>
              <a:gd name="connsiteY1" fmla="*/ 742950 h 5086350"/>
              <a:gd name="connsiteX2" fmla="*/ 10934700 w 10934700"/>
              <a:gd name="connsiteY2" fmla="*/ 5086350 h 5086350"/>
              <a:gd name="connsiteX3" fmla="*/ 0 w 10934700"/>
              <a:gd name="connsiteY3" fmla="*/ 5086350 h 5086350"/>
              <a:gd name="connsiteX4" fmla="*/ 1009650 w 10934700"/>
              <a:gd name="connsiteY4" fmla="*/ 0 h 5086350"/>
              <a:gd name="connsiteX0" fmla="*/ 1009650 w 10991850"/>
              <a:gd name="connsiteY0" fmla="*/ 0 h 5086350"/>
              <a:gd name="connsiteX1" fmla="*/ 10991850 w 10991850"/>
              <a:gd name="connsiteY1" fmla="*/ 2819400 h 5086350"/>
              <a:gd name="connsiteX2" fmla="*/ 10934700 w 10991850"/>
              <a:gd name="connsiteY2" fmla="*/ 5086350 h 5086350"/>
              <a:gd name="connsiteX3" fmla="*/ 0 w 10991850"/>
              <a:gd name="connsiteY3" fmla="*/ 5086350 h 5086350"/>
              <a:gd name="connsiteX4" fmla="*/ 1009650 w 10991850"/>
              <a:gd name="connsiteY4" fmla="*/ 0 h 5086350"/>
              <a:gd name="connsiteX0" fmla="*/ 1009650 w 11258550"/>
              <a:gd name="connsiteY0" fmla="*/ 0 h 5086350"/>
              <a:gd name="connsiteX1" fmla="*/ 11258550 w 11258550"/>
              <a:gd name="connsiteY1" fmla="*/ 1485900 h 5086350"/>
              <a:gd name="connsiteX2" fmla="*/ 10934700 w 11258550"/>
              <a:gd name="connsiteY2" fmla="*/ 5086350 h 5086350"/>
              <a:gd name="connsiteX3" fmla="*/ 0 w 11258550"/>
              <a:gd name="connsiteY3" fmla="*/ 5086350 h 5086350"/>
              <a:gd name="connsiteX4" fmla="*/ 1009650 w 11258550"/>
              <a:gd name="connsiteY4" fmla="*/ 0 h 5086350"/>
              <a:gd name="connsiteX0" fmla="*/ 1009650 w 11258550"/>
              <a:gd name="connsiteY0" fmla="*/ 0 h 5581650"/>
              <a:gd name="connsiteX1" fmla="*/ 11258550 w 11258550"/>
              <a:gd name="connsiteY1" fmla="*/ 1485900 h 5581650"/>
              <a:gd name="connsiteX2" fmla="*/ 10248900 w 11258550"/>
              <a:gd name="connsiteY2" fmla="*/ 5581650 h 5581650"/>
              <a:gd name="connsiteX3" fmla="*/ 0 w 11258550"/>
              <a:gd name="connsiteY3" fmla="*/ 5086350 h 5581650"/>
              <a:gd name="connsiteX4" fmla="*/ 1009650 w 11258550"/>
              <a:gd name="connsiteY4" fmla="*/ 0 h 5581650"/>
              <a:gd name="connsiteX0" fmla="*/ 1009650 w 11258550"/>
              <a:gd name="connsiteY0" fmla="*/ 0 h 5086350"/>
              <a:gd name="connsiteX1" fmla="*/ 11258550 w 11258550"/>
              <a:gd name="connsiteY1" fmla="*/ 1485900 h 5086350"/>
              <a:gd name="connsiteX2" fmla="*/ 10706100 w 11258550"/>
              <a:gd name="connsiteY2" fmla="*/ 5029200 h 5086350"/>
              <a:gd name="connsiteX3" fmla="*/ 0 w 11258550"/>
              <a:gd name="connsiteY3" fmla="*/ 5086350 h 5086350"/>
              <a:gd name="connsiteX4" fmla="*/ 1009650 w 11258550"/>
              <a:gd name="connsiteY4" fmla="*/ 0 h 5086350"/>
              <a:gd name="connsiteX0" fmla="*/ 1009650 w 11258550"/>
              <a:gd name="connsiteY0" fmla="*/ 0 h 5162550"/>
              <a:gd name="connsiteX1" fmla="*/ 11258550 w 11258550"/>
              <a:gd name="connsiteY1" fmla="*/ 1485900 h 5162550"/>
              <a:gd name="connsiteX2" fmla="*/ 10382250 w 11258550"/>
              <a:gd name="connsiteY2" fmla="*/ 5162550 h 5162550"/>
              <a:gd name="connsiteX3" fmla="*/ 0 w 11258550"/>
              <a:gd name="connsiteY3" fmla="*/ 5086350 h 5162550"/>
              <a:gd name="connsiteX4" fmla="*/ 1009650 w 11258550"/>
              <a:gd name="connsiteY4" fmla="*/ 0 h 5162550"/>
              <a:gd name="connsiteX0" fmla="*/ 704850 w 10953750"/>
              <a:gd name="connsiteY0" fmla="*/ 0 h 5715000"/>
              <a:gd name="connsiteX1" fmla="*/ 10953750 w 10953750"/>
              <a:gd name="connsiteY1" fmla="*/ 1485900 h 5715000"/>
              <a:gd name="connsiteX2" fmla="*/ 10077450 w 10953750"/>
              <a:gd name="connsiteY2" fmla="*/ 5162550 h 5715000"/>
              <a:gd name="connsiteX3" fmla="*/ 0 w 10953750"/>
              <a:gd name="connsiteY3" fmla="*/ 5715000 h 5715000"/>
              <a:gd name="connsiteX4" fmla="*/ 704850 w 10953750"/>
              <a:gd name="connsiteY4" fmla="*/ 0 h 5715000"/>
              <a:gd name="connsiteX0" fmla="*/ 704850 w 11087100"/>
              <a:gd name="connsiteY0" fmla="*/ 0 h 5715000"/>
              <a:gd name="connsiteX1" fmla="*/ 11087100 w 11087100"/>
              <a:gd name="connsiteY1" fmla="*/ 990600 h 5715000"/>
              <a:gd name="connsiteX2" fmla="*/ 10077450 w 11087100"/>
              <a:gd name="connsiteY2" fmla="*/ 5162550 h 5715000"/>
              <a:gd name="connsiteX3" fmla="*/ 0 w 11087100"/>
              <a:gd name="connsiteY3" fmla="*/ 5715000 h 5715000"/>
              <a:gd name="connsiteX4" fmla="*/ 704850 w 11087100"/>
              <a:gd name="connsiteY4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7100" h="5715000">
                <a:moveTo>
                  <a:pt x="704850" y="0"/>
                </a:moveTo>
                <a:lnTo>
                  <a:pt x="11087100" y="990600"/>
                </a:lnTo>
                <a:lnTo>
                  <a:pt x="10077450" y="5162550"/>
                </a:lnTo>
                <a:lnTo>
                  <a:pt x="0" y="5715000"/>
                </a:lnTo>
                <a:lnTo>
                  <a:pt x="704850" y="0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7" idx="5"/>
          </p:cNvCxnSpPr>
          <p:nvPr/>
        </p:nvCxnSpPr>
        <p:spPr>
          <a:xfrm>
            <a:off x="2563777" y="4068727"/>
            <a:ext cx="1135333" cy="3921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548833" y="3315538"/>
            <a:ext cx="1135333" cy="11906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80102" y="3315538"/>
            <a:ext cx="1135333" cy="6821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168334" y="2963113"/>
            <a:ext cx="2068753" cy="10987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962150" y="3467100"/>
            <a:ext cx="704850" cy="704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615413" y="3952341"/>
            <a:ext cx="1017117" cy="10171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581297" y="2963113"/>
            <a:ext cx="704850" cy="704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234914" y="3489093"/>
            <a:ext cx="1017117" cy="10171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172348" y="2610688"/>
            <a:ext cx="704850" cy="7048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937988" y="3619470"/>
            <a:ext cx="71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TEXT</a:t>
            </a:r>
            <a:endParaRPr lang="zh-CN" altLang="en-US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3765759" y="4284985"/>
            <a:ext cx="71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TEXT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5550622" y="3128237"/>
            <a:ext cx="71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TEXT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7377278" y="3793833"/>
            <a:ext cx="71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TEXT</a:t>
            </a:r>
            <a:endParaRPr lang="zh-CN" altLang="en-US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10204680" y="2763058"/>
            <a:ext cx="71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TEXT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1533834" y="1519054"/>
            <a:ext cx="2571038" cy="1892824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倍字间距。点击此处添加文本信息。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96131" y="4984771"/>
            <a:ext cx="4751637" cy="117262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倍字间距。点击此处添加文本信息。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57013" y="1550421"/>
            <a:ext cx="3378477" cy="141269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倍字间距。点击此处添加文本信息。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174385" y="4461416"/>
            <a:ext cx="3141192" cy="141269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倍字间距。点击此处添加文本信息。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06594" y="1569072"/>
            <a:ext cx="2789719" cy="117262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倍字间距。点击此处添加文本信息。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278">
            <a:off x="9208706" y="1079917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59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等腰三角形 315"/>
          <p:cNvSpPr/>
          <p:nvPr/>
        </p:nvSpPr>
        <p:spPr>
          <a:xfrm rot="11745142">
            <a:off x="1090034" y="3803136"/>
            <a:ext cx="5196916" cy="4517303"/>
          </a:xfrm>
          <a:custGeom>
            <a:avLst/>
            <a:gdLst>
              <a:gd name="connsiteX0" fmla="*/ 0 w 1984551"/>
              <a:gd name="connsiteY0" fmla="*/ 2838563 h 2838563"/>
              <a:gd name="connsiteX1" fmla="*/ 992276 w 1984551"/>
              <a:gd name="connsiteY1" fmla="*/ 0 h 2838563"/>
              <a:gd name="connsiteX2" fmla="*/ 1984551 w 1984551"/>
              <a:gd name="connsiteY2" fmla="*/ 2838563 h 2838563"/>
              <a:gd name="connsiteX3" fmla="*/ 0 w 1984551"/>
              <a:gd name="connsiteY3" fmla="*/ 2838563 h 2838563"/>
              <a:gd name="connsiteX0" fmla="*/ 0 w 2447152"/>
              <a:gd name="connsiteY0" fmla="*/ 2672150 h 2838563"/>
              <a:gd name="connsiteX1" fmla="*/ 1454877 w 2447152"/>
              <a:gd name="connsiteY1" fmla="*/ 0 h 2838563"/>
              <a:gd name="connsiteX2" fmla="*/ 2447152 w 2447152"/>
              <a:gd name="connsiteY2" fmla="*/ 2838563 h 2838563"/>
              <a:gd name="connsiteX3" fmla="*/ 0 w 2447152"/>
              <a:gd name="connsiteY3" fmla="*/ 2672150 h 2838563"/>
              <a:gd name="connsiteX0" fmla="*/ 0 w 5262264"/>
              <a:gd name="connsiteY0" fmla="*/ 2672150 h 4538457"/>
              <a:gd name="connsiteX1" fmla="*/ 1454877 w 5262264"/>
              <a:gd name="connsiteY1" fmla="*/ 0 h 4538457"/>
              <a:gd name="connsiteX2" fmla="*/ 5262264 w 5262264"/>
              <a:gd name="connsiteY2" fmla="*/ 4538457 h 4538457"/>
              <a:gd name="connsiteX3" fmla="*/ 0 w 5262264"/>
              <a:gd name="connsiteY3" fmla="*/ 2672150 h 4538457"/>
              <a:gd name="connsiteX0" fmla="*/ 0 w 5196916"/>
              <a:gd name="connsiteY0" fmla="*/ 2672150 h 4517303"/>
              <a:gd name="connsiteX1" fmla="*/ 1454877 w 5196916"/>
              <a:gd name="connsiteY1" fmla="*/ 0 h 4517303"/>
              <a:gd name="connsiteX2" fmla="*/ 5196916 w 5196916"/>
              <a:gd name="connsiteY2" fmla="*/ 4517303 h 4517303"/>
              <a:gd name="connsiteX3" fmla="*/ 0 w 5196916"/>
              <a:gd name="connsiteY3" fmla="*/ 2672150 h 4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6916" h="4517303">
                <a:moveTo>
                  <a:pt x="0" y="2672150"/>
                </a:moveTo>
                <a:lnTo>
                  <a:pt x="1454877" y="0"/>
                </a:lnTo>
                <a:lnTo>
                  <a:pt x="5196916" y="4517303"/>
                </a:lnTo>
                <a:lnTo>
                  <a:pt x="0" y="2672150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5"/>
          <p:cNvSpPr/>
          <p:nvPr/>
        </p:nvSpPr>
        <p:spPr>
          <a:xfrm>
            <a:off x="742950" y="-4767446"/>
            <a:ext cx="8773702" cy="7068388"/>
          </a:xfrm>
          <a:custGeom>
            <a:avLst/>
            <a:gdLst>
              <a:gd name="connsiteX0" fmla="*/ 0 w 2990850"/>
              <a:gd name="connsiteY0" fmla="*/ 5306310 h 5306310"/>
              <a:gd name="connsiteX1" fmla="*/ 1495425 w 2990850"/>
              <a:gd name="connsiteY1" fmla="*/ 0 h 5306310"/>
              <a:gd name="connsiteX2" fmla="*/ 2990850 w 2990850"/>
              <a:gd name="connsiteY2" fmla="*/ 5306310 h 5306310"/>
              <a:gd name="connsiteX3" fmla="*/ 0 w 2990850"/>
              <a:gd name="connsiteY3" fmla="*/ 5306310 h 5306310"/>
              <a:gd name="connsiteX0" fmla="*/ 0 w 3381375"/>
              <a:gd name="connsiteY0" fmla="*/ 5668260 h 5668260"/>
              <a:gd name="connsiteX1" fmla="*/ 3381375 w 3381375"/>
              <a:gd name="connsiteY1" fmla="*/ 0 h 5668260"/>
              <a:gd name="connsiteX2" fmla="*/ 2990850 w 3381375"/>
              <a:gd name="connsiteY2" fmla="*/ 5668260 h 5668260"/>
              <a:gd name="connsiteX3" fmla="*/ 0 w 3381375"/>
              <a:gd name="connsiteY3" fmla="*/ 5668260 h 56682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4552950 w 4943475"/>
              <a:gd name="connsiteY2" fmla="*/ 5668260 h 5687310"/>
              <a:gd name="connsiteX3" fmla="*/ 0 w 4943475"/>
              <a:gd name="connsiteY3" fmla="*/ 5687310 h 5687310"/>
              <a:gd name="connsiteX0" fmla="*/ 0 w 4943475"/>
              <a:gd name="connsiteY0" fmla="*/ 5687310 h 5744460"/>
              <a:gd name="connsiteX1" fmla="*/ 4943475 w 4943475"/>
              <a:gd name="connsiteY1" fmla="*/ 0 h 5744460"/>
              <a:gd name="connsiteX2" fmla="*/ 2076450 w 4943475"/>
              <a:gd name="connsiteY2" fmla="*/ 5744460 h 5744460"/>
              <a:gd name="connsiteX3" fmla="*/ 0 w 4943475"/>
              <a:gd name="connsiteY3" fmla="*/ 5687310 h 574446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600450 w 4943475"/>
              <a:gd name="connsiteY2" fmla="*/ 54968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886200 w 4943475"/>
              <a:gd name="connsiteY2" fmla="*/ 4239510 h 5687310"/>
              <a:gd name="connsiteX3" fmla="*/ 0 w 4943475"/>
              <a:gd name="connsiteY3" fmla="*/ 5687310 h 5687310"/>
              <a:gd name="connsiteX0" fmla="*/ 0 w 4943475"/>
              <a:gd name="connsiteY0" fmla="*/ 5687310 h 5687310"/>
              <a:gd name="connsiteX1" fmla="*/ 4943475 w 4943475"/>
              <a:gd name="connsiteY1" fmla="*/ 0 h 5687310"/>
              <a:gd name="connsiteX2" fmla="*/ 3905250 w 4943475"/>
              <a:gd name="connsiteY2" fmla="*/ 3384262 h 5687310"/>
              <a:gd name="connsiteX3" fmla="*/ 0 w 4943475"/>
              <a:gd name="connsiteY3" fmla="*/ 5687310 h 5687310"/>
              <a:gd name="connsiteX0" fmla="*/ 0 w 4399041"/>
              <a:gd name="connsiteY0" fmla="*/ 5567275 h 5567275"/>
              <a:gd name="connsiteX1" fmla="*/ 4399041 w 4399041"/>
              <a:gd name="connsiteY1" fmla="*/ 0 h 5567275"/>
              <a:gd name="connsiteX2" fmla="*/ 3905250 w 4399041"/>
              <a:gd name="connsiteY2" fmla="*/ 3264227 h 5567275"/>
              <a:gd name="connsiteX3" fmla="*/ 0 w 4399041"/>
              <a:gd name="connsiteY3" fmla="*/ 5567275 h 556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9041" h="5567275">
                <a:moveTo>
                  <a:pt x="0" y="5567275"/>
                </a:moveTo>
                <a:lnTo>
                  <a:pt x="4399041" y="0"/>
                </a:lnTo>
                <a:lnTo>
                  <a:pt x="3905250" y="3264227"/>
                </a:lnTo>
                <a:lnTo>
                  <a:pt x="0" y="5567275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4850" y="31750"/>
            <a:ext cx="5657850" cy="6350000"/>
          </a:xfrm>
          <a:custGeom>
            <a:avLst/>
            <a:gdLst>
              <a:gd name="connsiteX0" fmla="*/ 0 w 3543300"/>
              <a:gd name="connsiteY0" fmla="*/ 0 h 2305050"/>
              <a:gd name="connsiteX1" fmla="*/ 3543300 w 3543300"/>
              <a:gd name="connsiteY1" fmla="*/ 0 h 2305050"/>
              <a:gd name="connsiteX2" fmla="*/ 3543300 w 3543300"/>
              <a:gd name="connsiteY2" fmla="*/ 2305050 h 2305050"/>
              <a:gd name="connsiteX3" fmla="*/ 0 w 3543300"/>
              <a:gd name="connsiteY3" fmla="*/ 2305050 h 2305050"/>
              <a:gd name="connsiteX4" fmla="*/ 0 w 3543300"/>
              <a:gd name="connsiteY4" fmla="*/ 0 h 2305050"/>
              <a:gd name="connsiteX0" fmla="*/ 876300 w 3543300"/>
              <a:gd name="connsiteY0" fmla="*/ 0 h 3905250"/>
              <a:gd name="connsiteX1" fmla="*/ 3543300 w 3543300"/>
              <a:gd name="connsiteY1" fmla="*/ 1600200 h 3905250"/>
              <a:gd name="connsiteX2" fmla="*/ 3543300 w 3543300"/>
              <a:gd name="connsiteY2" fmla="*/ 3905250 h 3905250"/>
              <a:gd name="connsiteX3" fmla="*/ 0 w 3543300"/>
              <a:gd name="connsiteY3" fmla="*/ 3905250 h 3905250"/>
              <a:gd name="connsiteX4" fmla="*/ 876300 w 3543300"/>
              <a:gd name="connsiteY4" fmla="*/ 0 h 3905250"/>
              <a:gd name="connsiteX0" fmla="*/ 2838450 w 5505450"/>
              <a:gd name="connsiteY0" fmla="*/ 0 h 3905250"/>
              <a:gd name="connsiteX1" fmla="*/ 5505450 w 5505450"/>
              <a:gd name="connsiteY1" fmla="*/ 1600200 h 3905250"/>
              <a:gd name="connsiteX2" fmla="*/ 5505450 w 5505450"/>
              <a:gd name="connsiteY2" fmla="*/ 3905250 h 3905250"/>
              <a:gd name="connsiteX3" fmla="*/ 0 w 5505450"/>
              <a:gd name="connsiteY3" fmla="*/ 2228850 h 3905250"/>
              <a:gd name="connsiteX4" fmla="*/ 2838450 w 5505450"/>
              <a:gd name="connsiteY4" fmla="*/ 0 h 3905250"/>
              <a:gd name="connsiteX0" fmla="*/ 2838450 w 5657850"/>
              <a:gd name="connsiteY0" fmla="*/ 0 h 6305550"/>
              <a:gd name="connsiteX1" fmla="*/ 5505450 w 5657850"/>
              <a:gd name="connsiteY1" fmla="*/ 1600200 h 6305550"/>
              <a:gd name="connsiteX2" fmla="*/ 5657850 w 5657850"/>
              <a:gd name="connsiteY2" fmla="*/ 6305550 h 6305550"/>
              <a:gd name="connsiteX3" fmla="*/ 0 w 5657850"/>
              <a:gd name="connsiteY3" fmla="*/ 2228850 h 6305550"/>
              <a:gd name="connsiteX4" fmla="*/ 2838450 w 5657850"/>
              <a:gd name="connsiteY4" fmla="*/ 0 h 6305550"/>
              <a:gd name="connsiteX0" fmla="*/ 2838450 w 11525250"/>
              <a:gd name="connsiteY0" fmla="*/ 0 h 6305550"/>
              <a:gd name="connsiteX1" fmla="*/ 11525250 w 11525250"/>
              <a:gd name="connsiteY1" fmla="*/ 1143000 h 6305550"/>
              <a:gd name="connsiteX2" fmla="*/ 5657850 w 11525250"/>
              <a:gd name="connsiteY2" fmla="*/ 6305550 h 6305550"/>
              <a:gd name="connsiteX3" fmla="*/ 0 w 11525250"/>
              <a:gd name="connsiteY3" fmla="*/ 2228850 h 6305550"/>
              <a:gd name="connsiteX4" fmla="*/ 2838450 w 11525250"/>
              <a:gd name="connsiteY4" fmla="*/ 0 h 6305550"/>
              <a:gd name="connsiteX0" fmla="*/ 2838450 w 5657850"/>
              <a:gd name="connsiteY0" fmla="*/ 0 h 6305550"/>
              <a:gd name="connsiteX1" fmla="*/ 133350 w 5657850"/>
              <a:gd name="connsiteY1" fmla="*/ 4857750 h 6305550"/>
              <a:gd name="connsiteX2" fmla="*/ 5657850 w 5657850"/>
              <a:gd name="connsiteY2" fmla="*/ 6305550 h 6305550"/>
              <a:gd name="connsiteX3" fmla="*/ 0 w 5657850"/>
              <a:gd name="connsiteY3" fmla="*/ 2228850 h 6305550"/>
              <a:gd name="connsiteX4" fmla="*/ 2838450 w 5657850"/>
              <a:gd name="connsiteY4" fmla="*/ 0 h 630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7850" h="6305550">
                <a:moveTo>
                  <a:pt x="2838450" y="0"/>
                </a:moveTo>
                <a:lnTo>
                  <a:pt x="133350" y="4857750"/>
                </a:lnTo>
                <a:lnTo>
                  <a:pt x="5657850" y="6305550"/>
                </a:lnTo>
                <a:lnTo>
                  <a:pt x="0" y="2228850"/>
                </a:lnTo>
                <a:lnTo>
                  <a:pt x="2838450" y="0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3" name="组合 272"/>
          <p:cNvGrpSpPr/>
          <p:nvPr/>
        </p:nvGrpSpPr>
        <p:grpSpPr>
          <a:xfrm>
            <a:off x="3147039" y="932801"/>
            <a:ext cx="8499860" cy="4592348"/>
            <a:chOff x="1611683" y="1446502"/>
            <a:chExt cx="5920633" cy="3198830"/>
          </a:xfrm>
        </p:grpSpPr>
        <p:sp>
          <p:nvSpPr>
            <p:cNvPr id="6" name="Freeform 559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560"/>
            <p:cNvSpPr>
              <a:spLocks/>
            </p:cNvSpPr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561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562"/>
            <p:cNvSpPr>
              <a:spLocks/>
            </p:cNvSpPr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563"/>
            <p:cNvSpPr>
              <a:spLocks/>
            </p:cNvSpPr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564"/>
            <p:cNvSpPr>
              <a:spLocks/>
            </p:cNvSpPr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565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66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567"/>
            <p:cNvSpPr>
              <a:spLocks/>
            </p:cNvSpPr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568"/>
            <p:cNvSpPr>
              <a:spLocks/>
            </p:cNvSpPr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569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570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71"/>
            <p:cNvSpPr>
              <a:spLocks/>
            </p:cNvSpPr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572"/>
            <p:cNvSpPr>
              <a:spLocks/>
            </p:cNvSpPr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573"/>
            <p:cNvSpPr>
              <a:spLocks/>
            </p:cNvSpPr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574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575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576"/>
            <p:cNvSpPr>
              <a:spLocks/>
            </p:cNvSpPr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577"/>
            <p:cNvSpPr>
              <a:spLocks/>
            </p:cNvSpPr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578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579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580"/>
            <p:cNvSpPr>
              <a:spLocks/>
            </p:cNvSpPr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581"/>
            <p:cNvSpPr>
              <a:spLocks/>
            </p:cNvSpPr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582"/>
            <p:cNvSpPr>
              <a:spLocks/>
            </p:cNvSpPr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583"/>
            <p:cNvSpPr>
              <a:spLocks/>
            </p:cNvSpPr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84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585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86"/>
            <p:cNvSpPr>
              <a:spLocks/>
            </p:cNvSpPr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587"/>
            <p:cNvSpPr>
              <a:spLocks/>
            </p:cNvSpPr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588"/>
            <p:cNvSpPr>
              <a:spLocks/>
            </p:cNvSpPr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589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590"/>
            <p:cNvSpPr>
              <a:spLocks/>
            </p:cNvSpPr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591"/>
            <p:cNvSpPr>
              <a:spLocks/>
            </p:cNvSpPr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592"/>
            <p:cNvSpPr>
              <a:spLocks/>
            </p:cNvSpPr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593"/>
            <p:cNvSpPr>
              <a:spLocks/>
            </p:cNvSpPr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594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595"/>
            <p:cNvSpPr>
              <a:spLocks/>
            </p:cNvSpPr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596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597"/>
            <p:cNvSpPr>
              <a:spLocks/>
            </p:cNvSpPr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598"/>
            <p:cNvSpPr>
              <a:spLocks/>
            </p:cNvSpPr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599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600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601"/>
            <p:cNvSpPr>
              <a:spLocks/>
            </p:cNvSpPr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602"/>
            <p:cNvSpPr>
              <a:spLocks/>
            </p:cNvSpPr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603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604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605"/>
            <p:cNvSpPr>
              <a:spLocks/>
            </p:cNvSpPr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06"/>
            <p:cNvSpPr>
              <a:spLocks/>
            </p:cNvSpPr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55" name="Freeform 608"/>
            <p:cNvSpPr>
              <a:spLocks/>
            </p:cNvSpPr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09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610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611"/>
            <p:cNvSpPr>
              <a:spLocks/>
            </p:cNvSpPr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12"/>
            <p:cNvSpPr>
              <a:spLocks/>
            </p:cNvSpPr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13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14"/>
            <p:cNvSpPr>
              <a:spLocks/>
            </p:cNvSpPr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15"/>
            <p:cNvSpPr>
              <a:spLocks/>
            </p:cNvSpPr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16"/>
            <p:cNvSpPr>
              <a:spLocks/>
            </p:cNvSpPr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17"/>
            <p:cNvSpPr>
              <a:spLocks/>
            </p:cNvSpPr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18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19"/>
            <p:cNvSpPr>
              <a:spLocks/>
            </p:cNvSpPr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620"/>
            <p:cNvSpPr>
              <a:spLocks/>
            </p:cNvSpPr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621"/>
            <p:cNvSpPr>
              <a:spLocks/>
            </p:cNvSpPr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22"/>
            <p:cNvSpPr>
              <a:spLocks/>
            </p:cNvSpPr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23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24"/>
            <p:cNvSpPr>
              <a:spLocks/>
            </p:cNvSpPr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25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626"/>
            <p:cNvSpPr>
              <a:spLocks/>
            </p:cNvSpPr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27"/>
            <p:cNvSpPr>
              <a:spLocks/>
            </p:cNvSpPr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28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29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30"/>
            <p:cNvSpPr>
              <a:spLocks/>
            </p:cNvSpPr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631"/>
            <p:cNvSpPr>
              <a:spLocks/>
            </p:cNvSpPr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632"/>
            <p:cNvSpPr>
              <a:spLocks/>
            </p:cNvSpPr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33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34"/>
            <p:cNvSpPr>
              <a:spLocks/>
            </p:cNvSpPr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635"/>
            <p:cNvSpPr>
              <a:spLocks/>
            </p:cNvSpPr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36"/>
            <p:cNvSpPr>
              <a:spLocks/>
            </p:cNvSpPr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37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638"/>
            <p:cNvSpPr>
              <a:spLocks/>
            </p:cNvSpPr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39"/>
            <p:cNvSpPr>
              <a:spLocks/>
            </p:cNvSpPr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40"/>
            <p:cNvSpPr>
              <a:spLocks/>
            </p:cNvSpPr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41"/>
            <p:cNvSpPr>
              <a:spLocks/>
            </p:cNvSpPr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42"/>
            <p:cNvSpPr>
              <a:spLocks/>
            </p:cNvSpPr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43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644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45"/>
            <p:cNvSpPr>
              <a:spLocks/>
            </p:cNvSpPr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646"/>
            <p:cNvSpPr>
              <a:spLocks/>
            </p:cNvSpPr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647"/>
            <p:cNvSpPr>
              <a:spLocks/>
            </p:cNvSpPr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648"/>
            <p:cNvSpPr>
              <a:spLocks/>
            </p:cNvSpPr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649"/>
            <p:cNvSpPr>
              <a:spLocks/>
            </p:cNvSpPr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650"/>
            <p:cNvSpPr>
              <a:spLocks/>
            </p:cNvSpPr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651"/>
            <p:cNvSpPr>
              <a:spLocks/>
            </p:cNvSpPr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652"/>
            <p:cNvSpPr>
              <a:spLocks/>
            </p:cNvSpPr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653"/>
            <p:cNvSpPr>
              <a:spLocks/>
            </p:cNvSpPr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654"/>
            <p:cNvSpPr>
              <a:spLocks/>
            </p:cNvSpPr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655"/>
            <p:cNvSpPr>
              <a:spLocks/>
            </p:cNvSpPr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656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5" name="Freeform 658"/>
            <p:cNvSpPr>
              <a:spLocks/>
            </p:cNvSpPr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659"/>
            <p:cNvSpPr>
              <a:spLocks/>
            </p:cNvSpPr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660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09" name="Freeform 662"/>
            <p:cNvSpPr>
              <a:spLocks/>
            </p:cNvSpPr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663"/>
            <p:cNvSpPr>
              <a:spLocks/>
            </p:cNvSpPr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664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665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666"/>
            <p:cNvSpPr>
              <a:spLocks/>
            </p:cNvSpPr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667"/>
            <p:cNvSpPr>
              <a:spLocks/>
            </p:cNvSpPr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668"/>
            <p:cNvSpPr>
              <a:spLocks/>
            </p:cNvSpPr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669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670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671"/>
            <p:cNvSpPr>
              <a:spLocks/>
            </p:cNvSpPr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672"/>
            <p:cNvSpPr>
              <a:spLocks/>
            </p:cNvSpPr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673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674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675"/>
            <p:cNvSpPr>
              <a:spLocks/>
            </p:cNvSpPr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676"/>
            <p:cNvSpPr>
              <a:spLocks/>
            </p:cNvSpPr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677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78"/>
            <p:cNvSpPr>
              <a:spLocks/>
            </p:cNvSpPr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679"/>
            <p:cNvSpPr>
              <a:spLocks/>
            </p:cNvSpPr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680"/>
            <p:cNvSpPr>
              <a:spLocks/>
            </p:cNvSpPr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681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682"/>
            <p:cNvSpPr>
              <a:spLocks/>
            </p:cNvSpPr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683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684"/>
            <p:cNvSpPr>
              <a:spLocks/>
            </p:cNvSpPr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685"/>
            <p:cNvSpPr>
              <a:spLocks/>
            </p:cNvSpPr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86"/>
            <p:cNvSpPr>
              <a:spLocks/>
            </p:cNvSpPr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687"/>
            <p:cNvSpPr>
              <a:spLocks/>
            </p:cNvSpPr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688"/>
            <p:cNvSpPr>
              <a:spLocks/>
            </p:cNvSpPr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89"/>
            <p:cNvSpPr>
              <a:spLocks/>
            </p:cNvSpPr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690"/>
            <p:cNvSpPr>
              <a:spLocks/>
            </p:cNvSpPr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691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92"/>
            <p:cNvSpPr>
              <a:spLocks/>
            </p:cNvSpPr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693"/>
            <p:cNvSpPr>
              <a:spLocks/>
            </p:cNvSpPr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2" name="Freeform 695"/>
            <p:cNvSpPr>
              <a:spLocks/>
            </p:cNvSpPr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696"/>
            <p:cNvSpPr>
              <a:spLocks/>
            </p:cNvSpPr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697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698"/>
            <p:cNvSpPr>
              <a:spLocks/>
            </p:cNvSpPr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699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700"/>
            <p:cNvSpPr>
              <a:spLocks/>
            </p:cNvSpPr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701"/>
            <p:cNvSpPr>
              <a:spLocks/>
            </p:cNvSpPr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702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703"/>
            <p:cNvSpPr>
              <a:spLocks/>
            </p:cNvSpPr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704"/>
            <p:cNvSpPr>
              <a:spLocks/>
            </p:cNvSpPr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705"/>
            <p:cNvSpPr>
              <a:spLocks/>
            </p:cNvSpPr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706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707"/>
            <p:cNvSpPr>
              <a:spLocks/>
            </p:cNvSpPr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708"/>
            <p:cNvSpPr>
              <a:spLocks/>
            </p:cNvSpPr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709"/>
            <p:cNvSpPr>
              <a:spLocks/>
            </p:cNvSpPr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710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711"/>
            <p:cNvSpPr>
              <a:spLocks/>
            </p:cNvSpPr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712"/>
            <p:cNvSpPr>
              <a:spLocks/>
            </p:cNvSpPr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713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714"/>
            <p:cNvSpPr>
              <a:spLocks/>
            </p:cNvSpPr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715"/>
            <p:cNvSpPr>
              <a:spLocks/>
            </p:cNvSpPr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716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717"/>
            <p:cNvSpPr>
              <a:spLocks/>
            </p:cNvSpPr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718"/>
            <p:cNvSpPr>
              <a:spLocks/>
            </p:cNvSpPr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719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720"/>
            <p:cNvSpPr>
              <a:spLocks/>
            </p:cNvSpPr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721"/>
            <p:cNvSpPr>
              <a:spLocks/>
            </p:cNvSpPr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722"/>
            <p:cNvSpPr>
              <a:spLocks/>
            </p:cNvSpPr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723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724"/>
            <p:cNvSpPr>
              <a:spLocks/>
            </p:cNvSpPr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725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726"/>
            <p:cNvSpPr>
              <a:spLocks/>
            </p:cNvSpPr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727"/>
            <p:cNvSpPr>
              <a:spLocks/>
            </p:cNvSpPr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728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729"/>
            <p:cNvSpPr>
              <a:spLocks/>
            </p:cNvSpPr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730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731"/>
            <p:cNvSpPr>
              <a:spLocks/>
            </p:cNvSpPr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732"/>
            <p:cNvSpPr>
              <a:spLocks/>
            </p:cNvSpPr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733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734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735"/>
            <p:cNvSpPr>
              <a:spLocks/>
            </p:cNvSpPr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736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737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738"/>
            <p:cNvSpPr>
              <a:spLocks/>
            </p:cNvSpPr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739"/>
            <p:cNvSpPr>
              <a:spLocks/>
            </p:cNvSpPr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740"/>
            <p:cNvSpPr>
              <a:spLocks/>
            </p:cNvSpPr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741"/>
            <p:cNvSpPr>
              <a:spLocks/>
            </p:cNvSpPr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742"/>
            <p:cNvSpPr>
              <a:spLocks/>
            </p:cNvSpPr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743"/>
            <p:cNvSpPr>
              <a:spLocks/>
            </p:cNvSpPr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744"/>
            <p:cNvSpPr>
              <a:spLocks/>
            </p:cNvSpPr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745"/>
            <p:cNvSpPr>
              <a:spLocks/>
            </p:cNvSpPr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746"/>
            <p:cNvSpPr>
              <a:spLocks/>
            </p:cNvSpPr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747"/>
            <p:cNvSpPr>
              <a:spLocks/>
            </p:cNvSpPr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748"/>
            <p:cNvSpPr>
              <a:spLocks/>
            </p:cNvSpPr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749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750"/>
            <p:cNvSpPr>
              <a:spLocks/>
            </p:cNvSpPr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751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752"/>
            <p:cNvSpPr>
              <a:spLocks/>
            </p:cNvSpPr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753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754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755"/>
            <p:cNvSpPr>
              <a:spLocks/>
            </p:cNvSpPr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756"/>
            <p:cNvSpPr>
              <a:spLocks/>
            </p:cNvSpPr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757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758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759"/>
            <p:cNvSpPr>
              <a:spLocks/>
            </p:cNvSpPr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760"/>
            <p:cNvSpPr>
              <a:spLocks/>
            </p:cNvSpPr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761"/>
            <p:cNvSpPr>
              <a:spLocks/>
            </p:cNvSpPr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762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763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764"/>
            <p:cNvSpPr>
              <a:spLocks/>
            </p:cNvSpPr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765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766"/>
            <p:cNvSpPr>
              <a:spLocks/>
            </p:cNvSpPr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767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768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769"/>
            <p:cNvSpPr>
              <a:spLocks/>
            </p:cNvSpPr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770"/>
            <p:cNvSpPr>
              <a:spLocks/>
            </p:cNvSpPr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771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772"/>
            <p:cNvSpPr>
              <a:spLocks/>
            </p:cNvSpPr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774"/>
            <p:cNvSpPr>
              <a:spLocks/>
            </p:cNvSpPr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775"/>
            <p:cNvSpPr>
              <a:spLocks/>
            </p:cNvSpPr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777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779"/>
            <p:cNvSpPr>
              <a:spLocks/>
            </p:cNvSpPr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780"/>
            <p:cNvSpPr>
              <a:spLocks/>
            </p:cNvSpPr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781"/>
            <p:cNvSpPr>
              <a:spLocks/>
            </p:cNvSpPr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782"/>
            <p:cNvSpPr>
              <a:spLocks/>
            </p:cNvSpPr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783"/>
            <p:cNvSpPr>
              <a:spLocks/>
            </p:cNvSpPr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784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785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786"/>
            <p:cNvSpPr>
              <a:spLocks/>
            </p:cNvSpPr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787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788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789"/>
            <p:cNvSpPr>
              <a:spLocks/>
            </p:cNvSpPr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790"/>
            <p:cNvSpPr>
              <a:spLocks/>
            </p:cNvSpPr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791"/>
            <p:cNvSpPr>
              <a:spLocks/>
            </p:cNvSpPr>
            <p:nvPr/>
          </p:nvSpPr>
          <p:spPr bwMode="auto">
            <a:xfrm>
              <a:off x="3216034" y="3958850"/>
              <a:ext cx="332275" cy="686482"/>
            </a:xfrm>
            <a:custGeom>
              <a:avLst/>
              <a:gdLst>
                <a:gd name="T0" fmla="*/ 2147483647 w 248"/>
                <a:gd name="T1" fmla="*/ 2147483647 h 512"/>
                <a:gd name="T2" fmla="*/ 2147483647 w 248"/>
                <a:gd name="T3" fmla="*/ 2147483647 h 512"/>
                <a:gd name="T4" fmla="*/ 2147483647 w 248"/>
                <a:gd name="T5" fmla="*/ 2147483647 h 512"/>
                <a:gd name="T6" fmla="*/ 2147483647 w 248"/>
                <a:gd name="T7" fmla="*/ 2147483647 h 512"/>
                <a:gd name="T8" fmla="*/ 2147483647 w 248"/>
                <a:gd name="T9" fmla="*/ 2147483647 h 512"/>
                <a:gd name="T10" fmla="*/ 2147483647 w 248"/>
                <a:gd name="T11" fmla="*/ 2147483647 h 512"/>
                <a:gd name="T12" fmla="*/ 2147483647 w 248"/>
                <a:gd name="T13" fmla="*/ 2147483647 h 512"/>
                <a:gd name="T14" fmla="*/ 2147483647 w 248"/>
                <a:gd name="T15" fmla="*/ 2147483647 h 512"/>
                <a:gd name="T16" fmla="*/ 2147483647 w 248"/>
                <a:gd name="T17" fmla="*/ 2147483647 h 512"/>
                <a:gd name="T18" fmla="*/ 2147483647 w 248"/>
                <a:gd name="T19" fmla="*/ 2147483647 h 512"/>
                <a:gd name="T20" fmla="*/ 2147483647 w 248"/>
                <a:gd name="T21" fmla="*/ 2147483647 h 512"/>
                <a:gd name="T22" fmla="*/ 2147483647 w 248"/>
                <a:gd name="T23" fmla="*/ 2147483647 h 512"/>
                <a:gd name="T24" fmla="*/ 2147483647 w 248"/>
                <a:gd name="T25" fmla="*/ 2147483647 h 512"/>
                <a:gd name="T26" fmla="*/ 2147483647 w 248"/>
                <a:gd name="T27" fmla="*/ 2147483647 h 512"/>
                <a:gd name="T28" fmla="*/ 2147483647 w 248"/>
                <a:gd name="T29" fmla="*/ 0 h 512"/>
                <a:gd name="T30" fmla="*/ 2147483647 w 248"/>
                <a:gd name="T31" fmla="*/ 0 h 512"/>
                <a:gd name="T32" fmla="*/ 2147483647 w 248"/>
                <a:gd name="T33" fmla="*/ 2147483647 h 512"/>
                <a:gd name="T34" fmla="*/ 2147483647 w 248"/>
                <a:gd name="T35" fmla="*/ 0 h 512"/>
                <a:gd name="T36" fmla="*/ 2147483647 w 248"/>
                <a:gd name="T37" fmla="*/ 0 h 512"/>
                <a:gd name="T38" fmla="*/ 2147483647 w 248"/>
                <a:gd name="T39" fmla="*/ 2147483647 h 512"/>
                <a:gd name="T40" fmla="*/ 2147483647 w 248"/>
                <a:gd name="T41" fmla="*/ 2147483647 h 512"/>
                <a:gd name="T42" fmla="*/ 2147483647 w 248"/>
                <a:gd name="T43" fmla="*/ 2147483647 h 512"/>
                <a:gd name="T44" fmla="*/ 2147483647 w 248"/>
                <a:gd name="T45" fmla="*/ 2147483647 h 512"/>
                <a:gd name="T46" fmla="*/ 2147483647 w 248"/>
                <a:gd name="T47" fmla="*/ 2147483647 h 512"/>
                <a:gd name="T48" fmla="*/ 2147483647 w 248"/>
                <a:gd name="T49" fmla="*/ 2147483647 h 512"/>
                <a:gd name="T50" fmla="*/ 2147483647 w 248"/>
                <a:gd name="T51" fmla="*/ 2147483647 h 512"/>
                <a:gd name="T52" fmla="*/ 2147483647 w 248"/>
                <a:gd name="T53" fmla="*/ 2147483647 h 512"/>
                <a:gd name="T54" fmla="*/ 2147483647 w 248"/>
                <a:gd name="T55" fmla="*/ 2147483647 h 512"/>
                <a:gd name="T56" fmla="*/ 2147483647 w 248"/>
                <a:gd name="T57" fmla="*/ 2147483647 h 512"/>
                <a:gd name="T58" fmla="*/ 2147483647 w 248"/>
                <a:gd name="T59" fmla="*/ 2147483647 h 512"/>
                <a:gd name="T60" fmla="*/ 2147483647 w 248"/>
                <a:gd name="T61" fmla="*/ 2147483647 h 512"/>
                <a:gd name="T62" fmla="*/ 2147483647 w 248"/>
                <a:gd name="T63" fmla="*/ 2147483647 h 512"/>
                <a:gd name="T64" fmla="*/ 0 w 248"/>
                <a:gd name="T65" fmla="*/ 2147483647 h 512"/>
                <a:gd name="T66" fmla="*/ 2147483647 w 248"/>
                <a:gd name="T67" fmla="*/ 2147483647 h 512"/>
                <a:gd name="T68" fmla="*/ 2147483647 w 248"/>
                <a:gd name="T69" fmla="*/ 2147483647 h 512"/>
                <a:gd name="T70" fmla="*/ 2147483647 w 248"/>
                <a:gd name="T71" fmla="*/ 2147483647 h 512"/>
                <a:gd name="T72" fmla="*/ 2147483647 w 248"/>
                <a:gd name="T73" fmla="*/ 2147483647 h 512"/>
                <a:gd name="T74" fmla="*/ 2147483647 w 248"/>
                <a:gd name="T75" fmla="*/ 2147483647 h 512"/>
                <a:gd name="T76" fmla="*/ 2147483647 w 248"/>
                <a:gd name="T77" fmla="*/ 2147483647 h 512"/>
                <a:gd name="T78" fmla="*/ 2147483647 w 248"/>
                <a:gd name="T79" fmla="*/ 2147483647 h 512"/>
                <a:gd name="T80" fmla="*/ 2147483647 w 248"/>
                <a:gd name="T81" fmla="*/ 2147483647 h 512"/>
                <a:gd name="T82" fmla="*/ 2147483647 w 248"/>
                <a:gd name="T83" fmla="*/ 2147483647 h 512"/>
                <a:gd name="T84" fmla="*/ 2147483647 w 248"/>
                <a:gd name="T85" fmla="*/ 2147483647 h 512"/>
                <a:gd name="T86" fmla="*/ 2147483647 w 248"/>
                <a:gd name="T87" fmla="*/ 2147483647 h 512"/>
                <a:gd name="T88" fmla="*/ 2147483647 w 248"/>
                <a:gd name="T89" fmla="*/ 2147483647 h 512"/>
                <a:gd name="T90" fmla="*/ 2147483647 w 248"/>
                <a:gd name="T91" fmla="*/ 2147483647 h 512"/>
                <a:gd name="T92" fmla="*/ 2147483647 w 248"/>
                <a:gd name="T93" fmla="*/ 2147483647 h 512"/>
                <a:gd name="T94" fmla="*/ 2147483647 w 248"/>
                <a:gd name="T95" fmla="*/ 2147483647 h 512"/>
                <a:gd name="T96" fmla="*/ 2147483647 w 248"/>
                <a:gd name="T97" fmla="*/ 2147483647 h 512"/>
                <a:gd name="T98" fmla="*/ 2147483647 w 248"/>
                <a:gd name="T99" fmla="*/ 2147483647 h 512"/>
                <a:gd name="T100" fmla="*/ 2147483647 w 248"/>
                <a:gd name="T101" fmla="*/ 2147483647 h 512"/>
                <a:gd name="T102" fmla="*/ 2147483647 w 248"/>
                <a:gd name="T103" fmla="*/ 2147483647 h 512"/>
                <a:gd name="T104" fmla="*/ 2147483647 w 248"/>
                <a:gd name="T105" fmla="*/ 2147483647 h 512"/>
                <a:gd name="T106" fmla="*/ 2147483647 w 248"/>
                <a:gd name="T107" fmla="*/ 2147483647 h 512"/>
                <a:gd name="T108" fmla="*/ 2147483647 w 248"/>
                <a:gd name="T109" fmla="*/ 2147483647 h 512"/>
                <a:gd name="T110" fmla="*/ 2147483647 w 248"/>
                <a:gd name="T111" fmla="*/ 2147483647 h 512"/>
                <a:gd name="T112" fmla="*/ 2147483647 w 248"/>
                <a:gd name="T113" fmla="*/ 2147483647 h 512"/>
                <a:gd name="T114" fmla="*/ 2147483647 w 248"/>
                <a:gd name="T115" fmla="*/ 2147483647 h 512"/>
                <a:gd name="T116" fmla="*/ 2147483647 w 248"/>
                <a:gd name="T117" fmla="*/ 2147483647 h 512"/>
                <a:gd name="T118" fmla="*/ 2147483647 w 248"/>
                <a:gd name="T119" fmla="*/ 2147483647 h 512"/>
                <a:gd name="T120" fmla="*/ 2147483647 w 248"/>
                <a:gd name="T121" fmla="*/ 2147483647 h 512"/>
                <a:gd name="T122" fmla="*/ 2147483647 w 248"/>
                <a:gd name="T123" fmla="*/ 2147483647 h 5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48"/>
                <a:gd name="T187" fmla="*/ 0 h 512"/>
                <a:gd name="T188" fmla="*/ 248 w 248"/>
                <a:gd name="T189" fmla="*/ 512 h 5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48" h="512">
                  <a:moveTo>
                    <a:pt x="192" y="144"/>
                  </a:moveTo>
                  <a:lnTo>
                    <a:pt x="192" y="128"/>
                  </a:lnTo>
                  <a:lnTo>
                    <a:pt x="200" y="112"/>
                  </a:lnTo>
                  <a:lnTo>
                    <a:pt x="232" y="88"/>
                  </a:lnTo>
                  <a:lnTo>
                    <a:pt x="240" y="80"/>
                  </a:lnTo>
                  <a:lnTo>
                    <a:pt x="248" y="56"/>
                  </a:lnTo>
                  <a:lnTo>
                    <a:pt x="248" y="48"/>
                  </a:lnTo>
                  <a:lnTo>
                    <a:pt x="232" y="56"/>
                  </a:lnTo>
                  <a:lnTo>
                    <a:pt x="208" y="72"/>
                  </a:lnTo>
                  <a:lnTo>
                    <a:pt x="192" y="64"/>
                  </a:lnTo>
                  <a:lnTo>
                    <a:pt x="192" y="40"/>
                  </a:lnTo>
                  <a:lnTo>
                    <a:pt x="184" y="32"/>
                  </a:lnTo>
                  <a:lnTo>
                    <a:pt x="160" y="24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56" y="80"/>
                  </a:lnTo>
                  <a:lnTo>
                    <a:pt x="48" y="128"/>
                  </a:lnTo>
                  <a:lnTo>
                    <a:pt x="48" y="168"/>
                  </a:lnTo>
                  <a:lnTo>
                    <a:pt x="24" y="224"/>
                  </a:lnTo>
                  <a:lnTo>
                    <a:pt x="24" y="280"/>
                  </a:lnTo>
                  <a:lnTo>
                    <a:pt x="24" y="304"/>
                  </a:lnTo>
                  <a:lnTo>
                    <a:pt x="16" y="336"/>
                  </a:lnTo>
                  <a:lnTo>
                    <a:pt x="24" y="352"/>
                  </a:lnTo>
                  <a:lnTo>
                    <a:pt x="16" y="416"/>
                  </a:lnTo>
                  <a:lnTo>
                    <a:pt x="0" y="440"/>
                  </a:lnTo>
                  <a:lnTo>
                    <a:pt x="8" y="464"/>
                  </a:lnTo>
                  <a:lnTo>
                    <a:pt x="16" y="488"/>
                  </a:lnTo>
                  <a:lnTo>
                    <a:pt x="80" y="512"/>
                  </a:lnTo>
                  <a:lnTo>
                    <a:pt x="64" y="496"/>
                  </a:lnTo>
                  <a:lnTo>
                    <a:pt x="56" y="472"/>
                  </a:lnTo>
                  <a:lnTo>
                    <a:pt x="64" y="448"/>
                  </a:lnTo>
                  <a:lnTo>
                    <a:pt x="80" y="424"/>
                  </a:lnTo>
                  <a:lnTo>
                    <a:pt x="88" y="416"/>
                  </a:lnTo>
                  <a:lnTo>
                    <a:pt x="96" y="392"/>
                  </a:lnTo>
                  <a:lnTo>
                    <a:pt x="88" y="384"/>
                  </a:lnTo>
                  <a:lnTo>
                    <a:pt x="80" y="368"/>
                  </a:lnTo>
                  <a:lnTo>
                    <a:pt x="96" y="344"/>
                  </a:lnTo>
                  <a:lnTo>
                    <a:pt x="112" y="328"/>
                  </a:lnTo>
                  <a:lnTo>
                    <a:pt x="120" y="304"/>
                  </a:lnTo>
                  <a:lnTo>
                    <a:pt x="120" y="296"/>
                  </a:lnTo>
                  <a:lnTo>
                    <a:pt x="112" y="296"/>
                  </a:lnTo>
                  <a:lnTo>
                    <a:pt x="112" y="288"/>
                  </a:lnTo>
                  <a:lnTo>
                    <a:pt x="136" y="280"/>
                  </a:lnTo>
                  <a:lnTo>
                    <a:pt x="144" y="264"/>
                  </a:lnTo>
                  <a:lnTo>
                    <a:pt x="152" y="248"/>
                  </a:lnTo>
                  <a:lnTo>
                    <a:pt x="192" y="232"/>
                  </a:lnTo>
                  <a:lnTo>
                    <a:pt x="200" y="224"/>
                  </a:lnTo>
                  <a:lnTo>
                    <a:pt x="208" y="224"/>
                  </a:lnTo>
                  <a:lnTo>
                    <a:pt x="216" y="200"/>
                  </a:lnTo>
                  <a:lnTo>
                    <a:pt x="208" y="184"/>
                  </a:lnTo>
                  <a:lnTo>
                    <a:pt x="192" y="176"/>
                  </a:lnTo>
                  <a:lnTo>
                    <a:pt x="208" y="176"/>
                  </a:lnTo>
                  <a:lnTo>
                    <a:pt x="192" y="168"/>
                  </a:lnTo>
                  <a:lnTo>
                    <a:pt x="192" y="1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792"/>
            <p:cNvSpPr>
              <a:spLocks/>
            </p:cNvSpPr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793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794"/>
            <p:cNvSpPr>
              <a:spLocks/>
            </p:cNvSpPr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795"/>
            <p:cNvSpPr>
              <a:spLocks/>
            </p:cNvSpPr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796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797"/>
            <p:cNvSpPr>
              <a:spLocks/>
            </p:cNvSpPr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798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799"/>
            <p:cNvSpPr>
              <a:spLocks/>
            </p:cNvSpPr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800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801"/>
            <p:cNvSpPr>
              <a:spLocks/>
            </p:cNvSpPr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802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803"/>
            <p:cNvSpPr>
              <a:spLocks/>
            </p:cNvSpPr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804"/>
            <p:cNvSpPr>
              <a:spLocks/>
            </p:cNvSpPr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805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806"/>
            <p:cNvSpPr>
              <a:spLocks/>
            </p:cNvSpPr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807"/>
            <p:cNvSpPr>
              <a:spLocks/>
            </p:cNvSpPr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808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809"/>
            <p:cNvSpPr>
              <a:spLocks/>
            </p:cNvSpPr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810"/>
            <p:cNvSpPr>
              <a:spLocks/>
            </p:cNvSpPr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778"/>
            <p:cNvSpPr>
              <a:spLocks/>
            </p:cNvSpPr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4" name="椭圆 273"/>
          <p:cNvSpPr/>
          <p:nvPr/>
        </p:nvSpPr>
        <p:spPr>
          <a:xfrm>
            <a:off x="3684122" y="1460302"/>
            <a:ext cx="2810748" cy="2810748"/>
          </a:xfrm>
          <a:prstGeom prst="ellipse">
            <a:avLst/>
          </a:prstGeom>
          <a:solidFill>
            <a:srgbClr val="48BE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492247" y="675027"/>
            <a:ext cx="1672686" cy="1672686"/>
          </a:xfrm>
          <a:prstGeom prst="ellipse">
            <a:avLst/>
          </a:prstGeom>
          <a:solidFill>
            <a:srgbClr val="48BE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8843967" y="2870816"/>
            <a:ext cx="2023580" cy="2023580"/>
          </a:xfrm>
          <a:prstGeom prst="ellipse">
            <a:avLst/>
          </a:prstGeom>
          <a:solidFill>
            <a:srgbClr val="48BEE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矩形 276"/>
          <p:cNvSpPr/>
          <p:nvPr/>
        </p:nvSpPr>
        <p:spPr>
          <a:xfrm>
            <a:off x="3847650" y="2107556"/>
            <a:ext cx="2714990" cy="165275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倍字间距。点击此处添加文本信息。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1" name="组合 310"/>
          <p:cNvGrpSpPr/>
          <p:nvPr/>
        </p:nvGrpSpPr>
        <p:grpSpPr>
          <a:xfrm>
            <a:off x="7791245" y="963015"/>
            <a:ext cx="1074689" cy="1074689"/>
            <a:chOff x="8086447" y="649045"/>
            <a:chExt cx="417095" cy="417095"/>
          </a:xfrm>
        </p:grpSpPr>
        <p:sp>
          <p:nvSpPr>
            <p:cNvPr id="299" name="Freeform 864"/>
            <p:cNvSpPr>
              <a:spLocks/>
            </p:cNvSpPr>
            <p:nvPr/>
          </p:nvSpPr>
          <p:spPr bwMode="auto">
            <a:xfrm>
              <a:off x="8086447" y="649045"/>
              <a:ext cx="417095" cy="417095"/>
            </a:xfrm>
            <a:custGeom>
              <a:avLst/>
              <a:gdLst/>
              <a:ahLst/>
              <a:cxnLst>
                <a:cxn ang="0">
                  <a:pos x="32" y="480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2" y="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2" y="10"/>
                </a:cxn>
                <a:cxn ang="0">
                  <a:pos x="0" y="16"/>
                </a:cxn>
                <a:cxn ang="0">
                  <a:pos x="0" y="512"/>
                </a:cxn>
                <a:cxn ang="0">
                  <a:pos x="496" y="512"/>
                </a:cxn>
                <a:cxn ang="0">
                  <a:pos x="496" y="512"/>
                </a:cxn>
                <a:cxn ang="0">
                  <a:pos x="502" y="510"/>
                </a:cxn>
                <a:cxn ang="0">
                  <a:pos x="508" y="508"/>
                </a:cxn>
                <a:cxn ang="0">
                  <a:pos x="510" y="502"/>
                </a:cxn>
                <a:cxn ang="0">
                  <a:pos x="512" y="496"/>
                </a:cxn>
                <a:cxn ang="0">
                  <a:pos x="512" y="496"/>
                </a:cxn>
                <a:cxn ang="0">
                  <a:pos x="510" y="490"/>
                </a:cxn>
                <a:cxn ang="0">
                  <a:pos x="508" y="484"/>
                </a:cxn>
                <a:cxn ang="0">
                  <a:pos x="502" y="482"/>
                </a:cxn>
                <a:cxn ang="0">
                  <a:pos x="496" y="480"/>
                </a:cxn>
                <a:cxn ang="0">
                  <a:pos x="32" y="480"/>
                </a:cxn>
              </a:cxnLst>
              <a:rect l="0" t="0" r="r" b="b"/>
              <a:pathLst>
                <a:path w="512" h="512">
                  <a:moveTo>
                    <a:pt x="32" y="480"/>
                  </a:moveTo>
                  <a:lnTo>
                    <a:pt x="32" y="16"/>
                  </a:lnTo>
                  <a:lnTo>
                    <a:pt x="32" y="16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512"/>
                  </a:lnTo>
                  <a:lnTo>
                    <a:pt x="496" y="512"/>
                  </a:lnTo>
                  <a:lnTo>
                    <a:pt x="496" y="512"/>
                  </a:lnTo>
                  <a:lnTo>
                    <a:pt x="502" y="510"/>
                  </a:lnTo>
                  <a:lnTo>
                    <a:pt x="508" y="508"/>
                  </a:lnTo>
                  <a:lnTo>
                    <a:pt x="510" y="502"/>
                  </a:lnTo>
                  <a:lnTo>
                    <a:pt x="512" y="496"/>
                  </a:lnTo>
                  <a:lnTo>
                    <a:pt x="512" y="496"/>
                  </a:lnTo>
                  <a:lnTo>
                    <a:pt x="510" y="490"/>
                  </a:lnTo>
                  <a:lnTo>
                    <a:pt x="508" y="484"/>
                  </a:lnTo>
                  <a:lnTo>
                    <a:pt x="502" y="482"/>
                  </a:lnTo>
                  <a:lnTo>
                    <a:pt x="496" y="480"/>
                  </a:lnTo>
                  <a:lnTo>
                    <a:pt x="32" y="480"/>
                  </a:lnTo>
                  <a:close/>
                </a:path>
              </a:pathLst>
            </a:custGeom>
            <a:solidFill>
              <a:srgbClr val="F0F1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Rectangle 865"/>
            <p:cNvSpPr>
              <a:spLocks noChangeArrowheads="1"/>
            </p:cNvSpPr>
            <p:nvPr/>
          </p:nvSpPr>
          <p:spPr bwMode="auto">
            <a:xfrm>
              <a:off x="8151618" y="935798"/>
              <a:ext cx="78205" cy="104274"/>
            </a:xfrm>
            <a:prstGeom prst="rect">
              <a:avLst/>
            </a:prstGeom>
            <a:solidFill>
              <a:srgbClr val="0484A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Rectangle 866"/>
            <p:cNvSpPr>
              <a:spLocks noChangeArrowheads="1"/>
            </p:cNvSpPr>
            <p:nvPr/>
          </p:nvSpPr>
          <p:spPr bwMode="auto">
            <a:xfrm>
              <a:off x="8268926" y="864110"/>
              <a:ext cx="78205" cy="175962"/>
            </a:xfrm>
            <a:prstGeom prst="rect">
              <a:avLst/>
            </a:prstGeom>
            <a:solidFill>
              <a:srgbClr val="0484A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Rectangle 867"/>
            <p:cNvSpPr>
              <a:spLocks noChangeArrowheads="1"/>
            </p:cNvSpPr>
            <p:nvPr/>
          </p:nvSpPr>
          <p:spPr bwMode="auto">
            <a:xfrm>
              <a:off x="8386234" y="720734"/>
              <a:ext cx="78205" cy="319338"/>
            </a:xfrm>
            <a:prstGeom prst="rect">
              <a:avLst/>
            </a:prstGeom>
            <a:solidFill>
              <a:srgbClr val="0484A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868"/>
            <p:cNvSpPr>
              <a:spLocks/>
            </p:cNvSpPr>
            <p:nvPr/>
          </p:nvSpPr>
          <p:spPr bwMode="auto">
            <a:xfrm>
              <a:off x="8096223" y="678372"/>
              <a:ext cx="298157" cy="291641"/>
            </a:xfrm>
            <a:custGeom>
              <a:avLst/>
              <a:gdLst/>
              <a:ahLst/>
              <a:cxnLst>
                <a:cxn ang="0">
                  <a:pos x="366" y="138"/>
                </a:cxn>
                <a:cxn ang="0">
                  <a:pos x="364" y="110"/>
                </a:cxn>
                <a:cxn ang="0">
                  <a:pos x="358" y="86"/>
                </a:cxn>
                <a:cxn ang="0">
                  <a:pos x="346" y="62"/>
                </a:cxn>
                <a:cxn ang="0">
                  <a:pos x="332" y="42"/>
                </a:cxn>
                <a:cxn ang="0">
                  <a:pos x="312" y="26"/>
                </a:cxn>
                <a:cxn ang="0">
                  <a:pos x="290" y="12"/>
                </a:cxn>
                <a:cxn ang="0">
                  <a:pos x="266" y="4"/>
                </a:cxn>
                <a:cxn ang="0">
                  <a:pos x="240" y="0"/>
                </a:cxn>
                <a:cxn ang="0">
                  <a:pos x="226" y="0"/>
                </a:cxn>
                <a:cxn ang="0">
                  <a:pos x="200" y="4"/>
                </a:cxn>
                <a:cxn ang="0">
                  <a:pos x="176" y="12"/>
                </a:cxn>
                <a:cxn ang="0">
                  <a:pos x="154" y="26"/>
                </a:cxn>
                <a:cxn ang="0">
                  <a:pos x="136" y="44"/>
                </a:cxn>
                <a:cxn ang="0">
                  <a:pos x="120" y="64"/>
                </a:cxn>
                <a:cxn ang="0">
                  <a:pos x="110" y="86"/>
                </a:cxn>
                <a:cxn ang="0">
                  <a:pos x="104" y="112"/>
                </a:cxn>
                <a:cxn ang="0">
                  <a:pos x="102" y="126"/>
                </a:cxn>
                <a:cxn ang="0">
                  <a:pos x="104" y="158"/>
                </a:cxn>
                <a:cxn ang="0">
                  <a:pos x="116" y="190"/>
                </a:cxn>
                <a:cxn ang="0">
                  <a:pos x="0" y="304"/>
                </a:cxn>
                <a:cxn ang="0">
                  <a:pos x="16" y="330"/>
                </a:cxn>
                <a:cxn ang="0">
                  <a:pos x="28" y="344"/>
                </a:cxn>
                <a:cxn ang="0">
                  <a:pos x="56" y="358"/>
                </a:cxn>
                <a:cxn ang="0">
                  <a:pos x="168" y="246"/>
                </a:cxn>
                <a:cxn ang="0">
                  <a:pos x="196" y="258"/>
                </a:cxn>
                <a:cxn ang="0">
                  <a:pos x="228" y="264"/>
                </a:cxn>
                <a:cxn ang="0">
                  <a:pos x="242" y="264"/>
                </a:cxn>
                <a:cxn ang="0">
                  <a:pos x="268" y="260"/>
                </a:cxn>
                <a:cxn ang="0">
                  <a:pos x="292" y="250"/>
                </a:cxn>
                <a:cxn ang="0">
                  <a:pos x="314" y="238"/>
                </a:cxn>
                <a:cxn ang="0">
                  <a:pos x="332" y="220"/>
                </a:cxn>
                <a:cxn ang="0">
                  <a:pos x="348" y="200"/>
                </a:cxn>
                <a:cxn ang="0">
                  <a:pos x="358" y="176"/>
                </a:cxn>
                <a:cxn ang="0">
                  <a:pos x="364" y="150"/>
                </a:cxn>
                <a:cxn ang="0">
                  <a:pos x="366" y="138"/>
                </a:cxn>
              </a:cxnLst>
              <a:rect l="0" t="0" r="r" b="b"/>
              <a:pathLst>
                <a:path w="366" h="358">
                  <a:moveTo>
                    <a:pt x="366" y="138"/>
                  </a:moveTo>
                  <a:lnTo>
                    <a:pt x="366" y="138"/>
                  </a:lnTo>
                  <a:lnTo>
                    <a:pt x="366" y="124"/>
                  </a:lnTo>
                  <a:lnTo>
                    <a:pt x="364" y="110"/>
                  </a:lnTo>
                  <a:lnTo>
                    <a:pt x="362" y="98"/>
                  </a:lnTo>
                  <a:lnTo>
                    <a:pt x="358" y="86"/>
                  </a:lnTo>
                  <a:lnTo>
                    <a:pt x="354" y="74"/>
                  </a:lnTo>
                  <a:lnTo>
                    <a:pt x="346" y="62"/>
                  </a:lnTo>
                  <a:lnTo>
                    <a:pt x="340" y="52"/>
                  </a:lnTo>
                  <a:lnTo>
                    <a:pt x="332" y="42"/>
                  </a:lnTo>
                  <a:lnTo>
                    <a:pt x="322" y="34"/>
                  </a:lnTo>
                  <a:lnTo>
                    <a:pt x="312" y="26"/>
                  </a:lnTo>
                  <a:lnTo>
                    <a:pt x="302" y="18"/>
                  </a:lnTo>
                  <a:lnTo>
                    <a:pt x="290" y="12"/>
                  </a:lnTo>
                  <a:lnTo>
                    <a:pt x="280" y="8"/>
                  </a:lnTo>
                  <a:lnTo>
                    <a:pt x="266" y="4"/>
                  </a:lnTo>
                  <a:lnTo>
                    <a:pt x="254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4" y="2"/>
                  </a:lnTo>
                  <a:lnTo>
                    <a:pt x="200" y="4"/>
                  </a:lnTo>
                  <a:lnTo>
                    <a:pt x="188" y="8"/>
                  </a:lnTo>
                  <a:lnTo>
                    <a:pt x="176" y="12"/>
                  </a:lnTo>
                  <a:lnTo>
                    <a:pt x="166" y="18"/>
                  </a:lnTo>
                  <a:lnTo>
                    <a:pt x="154" y="26"/>
                  </a:lnTo>
                  <a:lnTo>
                    <a:pt x="146" y="34"/>
                  </a:lnTo>
                  <a:lnTo>
                    <a:pt x="136" y="44"/>
                  </a:lnTo>
                  <a:lnTo>
                    <a:pt x="128" y="52"/>
                  </a:lnTo>
                  <a:lnTo>
                    <a:pt x="120" y="64"/>
                  </a:lnTo>
                  <a:lnTo>
                    <a:pt x="114" y="74"/>
                  </a:lnTo>
                  <a:lnTo>
                    <a:pt x="110" y="86"/>
                  </a:lnTo>
                  <a:lnTo>
                    <a:pt x="106" y="100"/>
                  </a:lnTo>
                  <a:lnTo>
                    <a:pt x="104" y="11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2" y="142"/>
                  </a:lnTo>
                  <a:lnTo>
                    <a:pt x="104" y="158"/>
                  </a:lnTo>
                  <a:lnTo>
                    <a:pt x="110" y="174"/>
                  </a:lnTo>
                  <a:lnTo>
                    <a:pt x="116" y="190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10" y="322"/>
                  </a:lnTo>
                  <a:lnTo>
                    <a:pt x="16" y="330"/>
                  </a:lnTo>
                  <a:lnTo>
                    <a:pt x="22" y="338"/>
                  </a:lnTo>
                  <a:lnTo>
                    <a:pt x="28" y="344"/>
                  </a:lnTo>
                  <a:lnTo>
                    <a:pt x="38" y="350"/>
                  </a:lnTo>
                  <a:lnTo>
                    <a:pt x="56" y="358"/>
                  </a:lnTo>
                  <a:lnTo>
                    <a:pt x="168" y="246"/>
                  </a:lnTo>
                  <a:lnTo>
                    <a:pt x="168" y="246"/>
                  </a:lnTo>
                  <a:lnTo>
                    <a:pt x="182" y="252"/>
                  </a:lnTo>
                  <a:lnTo>
                    <a:pt x="196" y="258"/>
                  </a:lnTo>
                  <a:lnTo>
                    <a:pt x="212" y="262"/>
                  </a:lnTo>
                  <a:lnTo>
                    <a:pt x="228" y="264"/>
                  </a:lnTo>
                  <a:lnTo>
                    <a:pt x="228" y="264"/>
                  </a:lnTo>
                  <a:lnTo>
                    <a:pt x="242" y="264"/>
                  </a:lnTo>
                  <a:lnTo>
                    <a:pt x="256" y="262"/>
                  </a:lnTo>
                  <a:lnTo>
                    <a:pt x="268" y="260"/>
                  </a:lnTo>
                  <a:lnTo>
                    <a:pt x="280" y="256"/>
                  </a:lnTo>
                  <a:lnTo>
                    <a:pt x="292" y="250"/>
                  </a:lnTo>
                  <a:lnTo>
                    <a:pt x="304" y="244"/>
                  </a:lnTo>
                  <a:lnTo>
                    <a:pt x="314" y="238"/>
                  </a:lnTo>
                  <a:lnTo>
                    <a:pt x="324" y="228"/>
                  </a:lnTo>
                  <a:lnTo>
                    <a:pt x="332" y="220"/>
                  </a:lnTo>
                  <a:lnTo>
                    <a:pt x="340" y="210"/>
                  </a:lnTo>
                  <a:lnTo>
                    <a:pt x="348" y="200"/>
                  </a:lnTo>
                  <a:lnTo>
                    <a:pt x="354" y="188"/>
                  </a:lnTo>
                  <a:lnTo>
                    <a:pt x="358" y="176"/>
                  </a:lnTo>
                  <a:lnTo>
                    <a:pt x="362" y="164"/>
                  </a:lnTo>
                  <a:lnTo>
                    <a:pt x="364" y="150"/>
                  </a:lnTo>
                  <a:lnTo>
                    <a:pt x="366" y="138"/>
                  </a:lnTo>
                  <a:lnTo>
                    <a:pt x="366" y="138"/>
                  </a:lnTo>
                  <a:close/>
                </a:path>
              </a:pathLst>
            </a:custGeom>
            <a:solidFill>
              <a:srgbClr val="9CE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869"/>
            <p:cNvSpPr>
              <a:spLocks/>
            </p:cNvSpPr>
            <p:nvPr/>
          </p:nvSpPr>
          <p:spPr bwMode="auto">
            <a:xfrm>
              <a:off x="8096223" y="678372"/>
              <a:ext cx="267201" cy="276977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240" y="0"/>
                </a:cxn>
                <a:cxn ang="0">
                  <a:pos x="226" y="0"/>
                </a:cxn>
                <a:cxn ang="0">
                  <a:pos x="214" y="2"/>
                </a:cxn>
                <a:cxn ang="0">
                  <a:pos x="200" y="4"/>
                </a:cxn>
                <a:cxn ang="0">
                  <a:pos x="188" y="8"/>
                </a:cxn>
                <a:cxn ang="0">
                  <a:pos x="176" y="12"/>
                </a:cxn>
                <a:cxn ang="0">
                  <a:pos x="166" y="18"/>
                </a:cxn>
                <a:cxn ang="0">
                  <a:pos x="154" y="26"/>
                </a:cxn>
                <a:cxn ang="0">
                  <a:pos x="146" y="34"/>
                </a:cxn>
                <a:cxn ang="0">
                  <a:pos x="136" y="44"/>
                </a:cxn>
                <a:cxn ang="0">
                  <a:pos x="128" y="52"/>
                </a:cxn>
                <a:cxn ang="0">
                  <a:pos x="120" y="64"/>
                </a:cxn>
                <a:cxn ang="0">
                  <a:pos x="114" y="74"/>
                </a:cxn>
                <a:cxn ang="0">
                  <a:pos x="110" y="86"/>
                </a:cxn>
                <a:cxn ang="0">
                  <a:pos x="106" y="100"/>
                </a:cxn>
                <a:cxn ang="0">
                  <a:pos x="104" y="112"/>
                </a:cxn>
                <a:cxn ang="0">
                  <a:pos x="102" y="126"/>
                </a:cxn>
                <a:cxn ang="0">
                  <a:pos x="102" y="126"/>
                </a:cxn>
                <a:cxn ang="0">
                  <a:pos x="102" y="142"/>
                </a:cxn>
                <a:cxn ang="0">
                  <a:pos x="104" y="158"/>
                </a:cxn>
                <a:cxn ang="0">
                  <a:pos x="110" y="174"/>
                </a:cxn>
                <a:cxn ang="0">
                  <a:pos x="116" y="190"/>
                </a:cxn>
                <a:cxn ang="0">
                  <a:pos x="0" y="304"/>
                </a:cxn>
                <a:cxn ang="0">
                  <a:pos x="0" y="304"/>
                </a:cxn>
                <a:cxn ang="0">
                  <a:pos x="6" y="314"/>
                </a:cxn>
                <a:cxn ang="0">
                  <a:pos x="10" y="324"/>
                </a:cxn>
                <a:cxn ang="0">
                  <a:pos x="18" y="334"/>
                </a:cxn>
                <a:cxn ang="0">
                  <a:pos x="24" y="340"/>
                </a:cxn>
                <a:cxn ang="0">
                  <a:pos x="328" y="38"/>
                </a:cxn>
                <a:cxn ang="0">
                  <a:pos x="328" y="38"/>
                </a:cxn>
                <a:cxn ang="0">
                  <a:pos x="310" y="22"/>
                </a:cxn>
                <a:cxn ang="0">
                  <a:pos x="288" y="10"/>
                </a:cxn>
                <a:cxn ang="0">
                  <a:pos x="266" y="4"/>
                </a:cxn>
                <a:cxn ang="0">
                  <a:pos x="252" y="0"/>
                </a:cxn>
                <a:cxn ang="0">
                  <a:pos x="240" y="0"/>
                </a:cxn>
                <a:cxn ang="0">
                  <a:pos x="240" y="0"/>
                </a:cxn>
              </a:cxnLst>
              <a:rect l="0" t="0" r="r" b="b"/>
              <a:pathLst>
                <a:path w="328" h="340">
                  <a:moveTo>
                    <a:pt x="240" y="0"/>
                  </a:moveTo>
                  <a:lnTo>
                    <a:pt x="240" y="0"/>
                  </a:lnTo>
                  <a:lnTo>
                    <a:pt x="226" y="0"/>
                  </a:lnTo>
                  <a:lnTo>
                    <a:pt x="214" y="2"/>
                  </a:lnTo>
                  <a:lnTo>
                    <a:pt x="200" y="4"/>
                  </a:lnTo>
                  <a:lnTo>
                    <a:pt x="188" y="8"/>
                  </a:lnTo>
                  <a:lnTo>
                    <a:pt x="176" y="12"/>
                  </a:lnTo>
                  <a:lnTo>
                    <a:pt x="166" y="18"/>
                  </a:lnTo>
                  <a:lnTo>
                    <a:pt x="154" y="26"/>
                  </a:lnTo>
                  <a:lnTo>
                    <a:pt x="146" y="34"/>
                  </a:lnTo>
                  <a:lnTo>
                    <a:pt x="136" y="44"/>
                  </a:lnTo>
                  <a:lnTo>
                    <a:pt x="128" y="52"/>
                  </a:lnTo>
                  <a:lnTo>
                    <a:pt x="120" y="64"/>
                  </a:lnTo>
                  <a:lnTo>
                    <a:pt x="114" y="74"/>
                  </a:lnTo>
                  <a:lnTo>
                    <a:pt x="110" y="86"/>
                  </a:lnTo>
                  <a:lnTo>
                    <a:pt x="106" y="100"/>
                  </a:lnTo>
                  <a:lnTo>
                    <a:pt x="104" y="112"/>
                  </a:lnTo>
                  <a:lnTo>
                    <a:pt x="102" y="126"/>
                  </a:lnTo>
                  <a:lnTo>
                    <a:pt x="102" y="126"/>
                  </a:lnTo>
                  <a:lnTo>
                    <a:pt x="102" y="142"/>
                  </a:lnTo>
                  <a:lnTo>
                    <a:pt x="104" y="158"/>
                  </a:lnTo>
                  <a:lnTo>
                    <a:pt x="110" y="174"/>
                  </a:lnTo>
                  <a:lnTo>
                    <a:pt x="116" y="190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6" y="314"/>
                  </a:lnTo>
                  <a:lnTo>
                    <a:pt x="10" y="324"/>
                  </a:lnTo>
                  <a:lnTo>
                    <a:pt x="18" y="334"/>
                  </a:lnTo>
                  <a:lnTo>
                    <a:pt x="24" y="340"/>
                  </a:lnTo>
                  <a:lnTo>
                    <a:pt x="328" y="38"/>
                  </a:lnTo>
                  <a:lnTo>
                    <a:pt x="328" y="38"/>
                  </a:lnTo>
                  <a:lnTo>
                    <a:pt x="310" y="22"/>
                  </a:lnTo>
                  <a:lnTo>
                    <a:pt x="288" y="10"/>
                  </a:lnTo>
                  <a:lnTo>
                    <a:pt x="266" y="4"/>
                  </a:lnTo>
                  <a:lnTo>
                    <a:pt x="252" y="0"/>
                  </a:lnTo>
                  <a:lnTo>
                    <a:pt x="240" y="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C9F2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870"/>
            <p:cNvSpPr>
              <a:spLocks/>
            </p:cNvSpPr>
            <p:nvPr/>
          </p:nvSpPr>
          <p:spPr bwMode="auto">
            <a:xfrm>
              <a:off x="8210272" y="709329"/>
              <a:ext cx="153152" cy="153152"/>
            </a:xfrm>
            <a:custGeom>
              <a:avLst/>
              <a:gdLst/>
              <a:ahLst/>
              <a:cxnLst>
                <a:cxn ang="0">
                  <a:pos x="188" y="98"/>
                </a:cxn>
                <a:cxn ang="0">
                  <a:pos x="188" y="98"/>
                </a:cxn>
                <a:cxn ang="0">
                  <a:pos x="186" y="116"/>
                </a:cxn>
                <a:cxn ang="0">
                  <a:pos x="180" y="134"/>
                </a:cxn>
                <a:cxn ang="0">
                  <a:pos x="170" y="150"/>
                </a:cxn>
                <a:cxn ang="0">
                  <a:pos x="158" y="164"/>
                </a:cxn>
                <a:cxn ang="0">
                  <a:pos x="144" y="174"/>
                </a:cxn>
                <a:cxn ang="0">
                  <a:pos x="128" y="182"/>
                </a:cxn>
                <a:cxn ang="0">
                  <a:pos x="110" y="186"/>
                </a:cxn>
                <a:cxn ang="0">
                  <a:pos x="90" y="188"/>
                </a:cxn>
                <a:cxn ang="0">
                  <a:pos x="90" y="188"/>
                </a:cxn>
                <a:cxn ang="0">
                  <a:pos x="72" y="184"/>
                </a:cxn>
                <a:cxn ang="0">
                  <a:pos x="54" y="178"/>
                </a:cxn>
                <a:cxn ang="0">
                  <a:pos x="38" y="170"/>
                </a:cxn>
                <a:cxn ang="0">
                  <a:pos x="24" y="158"/>
                </a:cxn>
                <a:cxn ang="0">
                  <a:pos x="14" y="142"/>
                </a:cxn>
                <a:cxn ang="0">
                  <a:pos x="6" y="126"/>
                </a:cxn>
                <a:cxn ang="0">
                  <a:pos x="2" y="108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2" y="70"/>
                </a:cxn>
                <a:cxn ang="0">
                  <a:pos x="8" y="52"/>
                </a:cxn>
                <a:cxn ang="0">
                  <a:pos x="18" y="38"/>
                </a:cxn>
                <a:cxn ang="0">
                  <a:pos x="30" y="24"/>
                </a:cxn>
                <a:cxn ang="0">
                  <a:pos x="44" y="12"/>
                </a:cxn>
                <a:cxn ang="0">
                  <a:pos x="62" y="4"/>
                </a:cxn>
                <a:cxn ang="0">
                  <a:pos x="80" y="0"/>
                </a:cxn>
                <a:cxn ang="0">
                  <a:pos x="98" y="0"/>
                </a:cxn>
                <a:cxn ang="0">
                  <a:pos x="98" y="0"/>
                </a:cxn>
                <a:cxn ang="0">
                  <a:pos x="118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4" y="30"/>
                </a:cxn>
                <a:cxn ang="0">
                  <a:pos x="174" y="44"/>
                </a:cxn>
                <a:cxn ang="0">
                  <a:pos x="182" y="60"/>
                </a:cxn>
                <a:cxn ang="0">
                  <a:pos x="188" y="78"/>
                </a:cxn>
                <a:cxn ang="0">
                  <a:pos x="188" y="98"/>
                </a:cxn>
                <a:cxn ang="0">
                  <a:pos x="188" y="98"/>
                </a:cxn>
              </a:cxnLst>
              <a:rect l="0" t="0" r="r" b="b"/>
              <a:pathLst>
                <a:path w="188" h="188">
                  <a:moveTo>
                    <a:pt x="188" y="98"/>
                  </a:moveTo>
                  <a:lnTo>
                    <a:pt x="188" y="98"/>
                  </a:lnTo>
                  <a:lnTo>
                    <a:pt x="186" y="116"/>
                  </a:lnTo>
                  <a:lnTo>
                    <a:pt x="180" y="134"/>
                  </a:lnTo>
                  <a:lnTo>
                    <a:pt x="170" y="150"/>
                  </a:lnTo>
                  <a:lnTo>
                    <a:pt x="158" y="164"/>
                  </a:lnTo>
                  <a:lnTo>
                    <a:pt x="144" y="174"/>
                  </a:lnTo>
                  <a:lnTo>
                    <a:pt x="128" y="182"/>
                  </a:lnTo>
                  <a:lnTo>
                    <a:pt x="110" y="186"/>
                  </a:lnTo>
                  <a:lnTo>
                    <a:pt x="90" y="188"/>
                  </a:lnTo>
                  <a:lnTo>
                    <a:pt x="90" y="188"/>
                  </a:lnTo>
                  <a:lnTo>
                    <a:pt x="72" y="184"/>
                  </a:lnTo>
                  <a:lnTo>
                    <a:pt x="54" y="178"/>
                  </a:lnTo>
                  <a:lnTo>
                    <a:pt x="38" y="170"/>
                  </a:lnTo>
                  <a:lnTo>
                    <a:pt x="24" y="158"/>
                  </a:lnTo>
                  <a:lnTo>
                    <a:pt x="14" y="142"/>
                  </a:lnTo>
                  <a:lnTo>
                    <a:pt x="6" y="126"/>
                  </a:lnTo>
                  <a:lnTo>
                    <a:pt x="2" y="108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" y="70"/>
                  </a:lnTo>
                  <a:lnTo>
                    <a:pt x="8" y="52"/>
                  </a:lnTo>
                  <a:lnTo>
                    <a:pt x="18" y="38"/>
                  </a:lnTo>
                  <a:lnTo>
                    <a:pt x="30" y="24"/>
                  </a:lnTo>
                  <a:lnTo>
                    <a:pt x="44" y="12"/>
                  </a:lnTo>
                  <a:lnTo>
                    <a:pt x="62" y="4"/>
                  </a:lnTo>
                  <a:lnTo>
                    <a:pt x="8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8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4" y="30"/>
                  </a:lnTo>
                  <a:lnTo>
                    <a:pt x="174" y="44"/>
                  </a:lnTo>
                  <a:lnTo>
                    <a:pt x="182" y="60"/>
                  </a:lnTo>
                  <a:lnTo>
                    <a:pt x="188" y="78"/>
                  </a:lnTo>
                  <a:lnTo>
                    <a:pt x="188" y="98"/>
                  </a:lnTo>
                  <a:lnTo>
                    <a:pt x="188" y="98"/>
                  </a:lnTo>
                  <a:close/>
                </a:path>
              </a:pathLst>
            </a:custGeom>
            <a:solidFill>
              <a:srgbClr val="40C9E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871"/>
            <p:cNvSpPr>
              <a:spLocks/>
            </p:cNvSpPr>
            <p:nvPr/>
          </p:nvSpPr>
          <p:spPr bwMode="auto">
            <a:xfrm>
              <a:off x="8210272" y="709329"/>
              <a:ext cx="130342" cy="130342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80" y="0"/>
                </a:cxn>
                <a:cxn ang="0">
                  <a:pos x="62" y="4"/>
                </a:cxn>
                <a:cxn ang="0">
                  <a:pos x="44" y="12"/>
                </a:cxn>
                <a:cxn ang="0">
                  <a:pos x="30" y="24"/>
                </a:cxn>
                <a:cxn ang="0">
                  <a:pos x="18" y="38"/>
                </a:cxn>
                <a:cxn ang="0">
                  <a:pos x="8" y="52"/>
                </a:cxn>
                <a:cxn ang="0">
                  <a:pos x="2" y="70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2" y="110"/>
                </a:cxn>
                <a:cxn ang="0">
                  <a:pos x="6" y="128"/>
                </a:cxn>
                <a:cxn ang="0">
                  <a:pos x="16" y="146"/>
                </a:cxn>
                <a:cxn ang="0">
                  <a:pos x="28" y="160"/>
                </a:cxn>
                <a:cxn ang="0">
                  <a:pos x="160" y="26"/>
                </a:cxn>
                <a:cxn ang="0">
                  <a:pos x="160" y="26"/>
                </a:cxn>
                <a:cxn ang="0">
                  <a:pos x="148" y="16"/>
                </a:cxn>
                <a:cxn ang="0">
                  <a:pos x="132" y="8"/>
                </a:cxn>
                <a:cxn ang="0">
                  <a:pos x="116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60" h="160">
                  <a:moveTo>
                    <a:pt x="98" y="0"/>
                  </a:moveTo>
                  <a:lnTo>
                    <a:pt x="98" y="0"/>
                  </a:lnTo>
                  <a:lnTo>
                    <a:pt x="80" y="0"/>
                  </a:lnTo>
                  <a:lnTo>
                    <a:pt x="62" y="4"/>
                  </a:lnTo>
                  <a:lnTo>
                    <a:pt x="44" y="12"/>
                  </a:lnTo>
                  <a:lnTo>
                    <a:pt x="30" y="24"/>
                  </a:lnTo>
                  <a:lnTo>
                    <a:pt x="18" y="38"/>
                  </a:lnTo>
                  <a:lnTo>
                    <a:pt x="8" y="52"/>
                  </a:lnTo>
                  <a:lnTo>
                    <a:pt x="2" y="70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2" y="110"/>
                  </a:lnTo>
                  <a:lnTo>
                    <a:pt x="6" y="128"/>
                  </a:lnTo>
                  <a:lnTo>
                    <a:pt x="16" y="146"/>
                  </a:lnTo>
                  <a:lnTo>
                    <a:pt x="28" y="160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48" y="16"/>
                  </a:lnTo>
                  <a:lnTo>
                    <a:pt x="132" y="8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6FDA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872"/>
            <p:cNvSpPr>
              <a:spLocks/>
            </p:cNvSpPr>
            <p:nvPr/>
          </p:nvSpPr>
          <p:spPr bwMode="auto">
            <a:xfrm>
              <a:off x="8096223" y="833154"/>
              <a:ext cx="136859" cy="13685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0" y="132"/>
                </a:cxn>
                <a:cxn ang="0">
                  <a:pos x="16" y="140"/>
                </a:cxn>
                <a:cxn ang="0">
                  <a:pos x="22" y="148"/>
                </a:cxn>
                <a:cxn ang="0">
                  <a:pos x="28" y="154"/>
                </a:cxn>
                <a:cxn ang="0">
                  <a:pos x="38" y="160"/>
                </a:cxn>
                <a:cxn ang="0">
                  <a:pos x="56" y="168"/>
                </a:cxn>
                <a:cxn ang="0">
                  <a:pos x="168" y="56"/>
                </a:cxn>
                <a:cxn ang="0">
                  <a:pos x="168" y="56"/>
                </a:cxn>
                <a:cxn ang="0">
                  <a:pos x="152" y="44"/>
                </a:cxn>
                <a:cxn ang="0">
                  <a:pos x="138" y="32"/>
                </a:cxn>
                <a:cxn ang="0">
                  <a:pos x="126" y="1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68" h="168">
                  <a:moveTo>
                    <a:pt x="116" y="0"/>
                  </a:moveTo>
                  <a:lnTo>
                    <a:pt x="0" y="114"/>
                  </a:lnTo>
                  <a:lnTo>
                    <a:pt x="0" y="114"/>
                  </a:lnTo>
                  <a:lnTo>
                    <a:pt x="10" y="132"/>
                  </a:lnTo>
                  <a:lnTo>
                    <a:pt x="16" y="140"/>
                  </a:lnTo>
                  <a:lnTo>
                    <a:pt x="22" y="148"/>
                  </a:lnTo>
                  <a:lnTo>
                    <a:pt x="28" y="154"/>
                  </a:lnTo>
                  <a:lnTo>
                    <a:pt x="38" y="160"/>
                  </a:lnTo>
                  <a:lnTo>
                    <a:pt x="56" y="168"/>
                  </a:lnTo>
                  <a:lnTo>
                    <a:pt x="168" y="56"/>
                  </a:lnTo>
                  <a:lnTo>
                    <a:pt x="168" y="56"/>
                  </a:lnTo>
                  <a:lnTo>
                    <a:pt x="152" y="44"/>
                  </a:lnTo>
                  <a:lnTo>
                    <a:pt x="138" y="32"/>
                  </a:lnTo>
                  <a:lnTo>
                    <a:pt x="126" y="1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844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873"/>
            <p:cNvSpPr>
              <a:spLocks/>
            </p:cNvSpPr>
            <p:nvPr/>
          </p:nvSpPr>
          <p:spPr bwMode="auto">
            <a:xfrm>
              <a:off x="8096223" y="833154"/>
              <a:ext cx="114049" cy="122196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6" y="124"/>
                </a:cxn>
                <a:cxn ang="0">
                  <a:pos x="10" y="134"/>
                </a:cxn>
                <a:cxn ang="0">
                  <a:pos x="18" y="144"/>
                </a:cxn>
                <a:cxn ang="0">
                  <a:pos x="24" y="150"/>
                </a:cxn>
                <a:cxn ang="0">
                  <a:pos x="140" y="34"/>
                </a:cxn>
                <a:cxn ang="0">
                  <a:pos x="140" y="34"/>
                </a:cxn>
                <a:cxn ang="0">
                  <a:pos x="126" y="18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40" h="150">
                  <a:moveTo>
                    <a:pt x="116" y="0"/>
                  </a:moveTo>
                  <a:lnTo>
                    <a:pt x="0" y="114"/>
                  </a:lnTo>
                  <a:lnTo>
                    <a:pt x="0" y="114"/>
                  </a:lnTo>
                  <a:lnTo>
                    <a:pt x="6" y="124"/>
                  </a:lnTo>
                  <a:lnTo>
                    <a:pt x="10" y="134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40" y="34"/>
                  </a:lnTo>
                  <a:lnTo>
                    <a:pt x="140" y="34"/>
                  </a:lnTo>
                  <a:lnTo>
                    <a:pt x="126" y="18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9C614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874"/>
            <p:cNvSpPr>
              <a:spLocks/>
            </p:cNvSpPr>
            <p:nvPr/>
          </p:nvSpPr>
          <p:spPr bwMode="auto">
            <a:xfrm>
              <a:off x="8169540" y="833154"/>
              <a:ext cx="63542" cy="65171"/>
            </a:xfrm>
            <a:custGeom>
              <a:avLst/>
              <a:gdLst/>
              <a:ahLst/>
              <a:cxnLst>
                <a:cxn ang="0">
                  <a:pos x="54" y="80"/>
                </a:cxn>
                <a:cxn ang="0">
                  <a:pos x="78" y="56"/>
                </a:cxn>
                <a:cxn ang="0">
                  <a:pos x="78" y="56"/>
                </a:cxn>
                <a:cxn ang="0">
                  <a:pos x="62" y="44"/>
                </a:cxn>
                <a:cxn ang="0">
                  <a:pos x="48" y="32"/>
                </a:cxn>
                <a:cxn ang="0">
                  <a:pos x="36" y="16"/>
                </a:cxn>
                <a:cxn ang="0">
                  <a:pos x="26" y="0"/>
                </a:cxn>
                <a:cxn ang="0">
                  <a:pos x="0" y="26"/>
                </a:cxn>
                <a:cxn ang="0">
                  <a:pos x="54" y="80"/>
                </a:cxn>
              </a:cxnLst>
              <a:rect l="0" t="0" r="r" b="b"/>
              <a:pathLst>
                <a:path w="78" h="80">
                  <a:moveTo>
                    <a:pt x="54" y="80"/>
                  </a:moveTo>
                  <a:lnTo>
                    <a:pt x="78" y="56"/>
                  </a:lnTo>
                  <a:lnTo>
                    <a:pt x="78" y="56"/>
                  </a:lnTo>
                  <a:lnTo>
                    <a:pt x="62" y="44"/>
                  </a:lnTo>
                  <a:lnTo>
                    <a:pt x="48" y="32"/>
                  </a:lnTo>
                  <a:lnTo>
                    <a:pt x="36" y="16"/>
                  </a:lnTo>
                  <a:lnTo>
                    <a:pt x="26" y="0"/>
                  </a:lnTo>
                  <a:lnTo>
                    <a:pt x="0" y="26"/>
                  </a:lnTo>
                  <a:lnTo>
                    <a:pt x="54" y="80"/>
                  </a:lnTo>
                  <a:close/>
                </a:path>
              </a:pathLst>
            </a:custGeom>
            <a:solidFill>
              <a:srgbClr val="F3B60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875"/>
            <p:cNvSpPr>
              <a:spLocks/>
            </p:cNvSpPr>
            <p:nvPr/>
          </p:nvSpPr>
          <p:spPr bwMode="auto">
            <a:xfrm>
              <a:off x="8169540" y="833154"/>
              <a:ext cx="40732" cy="4562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26"/>
                </a:cxn>
                <a:cxn ang="0">
                  <a:pos x="30" y="56"/>
                </a:cxn>
                <a:cxn ang="0">
                  <a:pos x="50" y="34"/>
                </a:cxn>
                <a:cxn ang="0">
                  <a:pos x="50" y="34"/>
                </a:cxn>
                <a:cxn ang="0">
                  <a:pos x="36" y="18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0" h="56">
                  <a:moveTo>
                    <a:pt x="26" y="0"/>
                  </a:moveTo>
                  <a:lnTo>
                    <a:pt x="0" y="26"/>
                  </a:lnTo>
                  <a:lnTo>
                    <a:pt x="30" y="5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36" y="18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E15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2" name="文本框 311"/>
          <p:cNvSpPr txBox="1"/>
          <p:nvPr/>
        </p:nvSpPr>
        <p:spPr>
          <a:xfrm>
            <a:off x="6488242" y="5343564"/>
            <a:ext cx="5132860" cy="900244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5400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ADD YOUR TITLE</a:t>
            </a:r>
            <a:endParaRPr lang="zh-CN" altLang="en-US" sz="5400" dirty="0">
              <a:solidFill>
                <a:srgbClr val="E7E6E6">
                  <a:lumMod val="25000"/>
                </a:srgbClr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6488242" y="6073735"/>
            <a:ext cx="2600692" cy="438580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zh-CN" altLang="en-US" sz="2400" dirty="0" smtClean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ea typeface="微软雅黑" panose="020B0503020204020204" pitchFamily="34" charset="-122"/>
                <a:cs typeface="Segoe UI Light" panose="020B0502040204020203" pitchFamily="34" charset="0"/>
              </a:rPr>
              <a:t>点击此处添加标题</a:t>
            </a:r>
            <a:endParaRPr lang="zh-CN" altLang="en-US" sz="2400" dirty="0">
              <a:solidFill>
                <a:srgbClr val="E7E6E6">
                  <a:lumMod val="25000"/>
                </a:srgbClr>
              </a:solidFill>
              <a:latin typeface="Segoe UI Light" panose="020B0502040204020203" pitchFamily="34" charset="0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314" name="文本框 313"/>
          <p:cNvSpPr txBox="1"/>
          <p:nvPr/>
        </p:nvSpPr>
        <p:spPr>
          <a:xfrm>
            <a:off x="6516224" y="5016638"/>
            <a:ext cx="2690332" cy="500135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2800" dirty="0"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ADD YOUR </a:t>
            </a:r>
            <a:r>
              <a:rPr lang="en-US" altLang="zh-CN" sz="2800" dirty="0" smtClean="0"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TEXT</a:t>
            </a:r>
            <a:endParaRPr lang="zh-CN" altLang="en-US" sz="2800" dirty="0"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pic>
        <p:nvPicPr>
          <p:cNvPr id="278" name="图片 27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12994">
            <a:off x="436516" y="124167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85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2015-01-06_VancouverView_EN-AU11455268916_1920x1080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1"/>
          <a:stretch/>
        </p:blipFill>
        <p:spPr>
          <a:xfrm>
            <a:off x="6599197" y="461164"/>
            <a:ext cx="4346644" cy="329073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14450" y="-228599"/>
            <a:ext cx="4528901" cy="3886200"/>
          </a:xfrm>
          <a:custGeom>
            <a:avLst/>
            <a:gdLst>
              <a:gd name="connsiteX0" fmla="*/ 0 w 2876550"/>
              <a:gd name="connsiteY0" fmla="*/ 0 h 4324350"/>
              <a:gd name="connsiteX1" fmla="*/ 2876550 w 2876550"/>
              <a:gd name="connsiteY1" fmla="*/ 0 h 4324350"/>
              <a:gd name="connsiteX2" fmla="*/ 2876550 w 2876550"/>
              <a:gd name="connsiteY2" fmla="*/ 4324350 h 4324350"/>
              <a:gd name="connsiteX3" fmla="*/ 0 w 2876550"/>
              <a:gd name="connsiteY3" fmla="*/ 4324350 h 4324350"/>
              <a:gd name="connsiteX4" fmla="*/ 0 w 2876550"/>
              <a:gd name="connsiteY4" fmla="*/ 0 h 4324350"/>
              <a:gd name="connsiteX0" fmla="*/ 685800 w 2876550"/>
              <a:gd name="connsiteY0" fmla="*/ 0 h 4324350"/>
              <a:gd name="connsiteX1" fmla="*/ 2876550 w 2876550"/>
              <a:gd name="connsiteY1" fmla="*/ 0 h 4324350"/>
              <a:gd name="connsiteX2" fmla="*/ 2876550 w 2876550"/>
              <a:gd name="connsiteY2" fmla="*/ 4324350 h 4324350"/>
              <a:gd name="connsiteX3" fmla="*/ 0 w 2876550"/>
              <a:gd name="connsiteY3" fmla="*/ 4324350 h 4324350"/>
              <a:gd name="connsiteX4" fmla="*/ 685800 w 2876550"/>
              <a:gd name="connsiteY4" fmla="*/ 0 h 4324350"/>
              <a:gd name="connsiteX0" fmla="*/ 685800 w 2876550"/>
              <a:gd name="connsiteY0" fmla="*/ 0 h 4324350"/>
              <a:gd name="connsiteX1" fmla="*/ 2324100 w 2876550"/>
              <a:gd name="connsiteY1" fmla="*/ 19050 h 4324350"/>
              <a:gd name="connsiteX2" fmla="*/ 2876550 w 2876550"/>
              <a:gd name="connsiteY2" fmla="*/ 4324350 h 4324350"/>
              <a:gd name="connsiteX3" fmla="*/ 0 w 2876550"/>
              <a:gd name="connsiteY3" fmla="*/ 4324350 h 4324350"/>
              <a:gd name="connsiteX4" fmla="*/ 685800 w 2876550"/>
              <a:gd name="connsiteY4" fmla="*/ 0 h 4324350"/>
              <a:gd name="connsiteX0" fmla="*/ 1809750 w 4000500"/>
              <a:gd name="connsiteY0" fmla="*/ 0 h 4324350"/>
              <a:gd name="connsiteX1" fmla="*/ 3448050 w 4000500"/>
              <a:gd name="connsiteY1" fmla="*/ 19050 h 4324350"/>
              <a:gd name="connsiteX2" fmla="*/ 4000500 w 4000500"/>
              <a:gd name="connsiteY2" fmla="*/ 4324350 h 4324350"/>
              <a:gd name="connsiteX3" fmla="*/ 0 w 4000500"/>
              <a:gd name="connsiteY3" fmla="*/ 2628900 h 4324350"/>
              <a:gd name="connsiteX4" fmla="*/ 1809750 w 4000500"/>
              <a:gd name="connsiteY4" fmla="*/ 0 h 4324350"/>
              <a:gd name="connsiteX0" fmla="*/ 1809750 w 4000500"/>
              <a:gd name="connsiteY0" fmla="*/ 0 h 4324350"/>
              <a:gd name="connsiteX1" fmla="*/ 3424642 w 4000500"/>
              <a:gd name="connsiteY1" fmla="*/ 192558 h 4324350"/>
              <a:gd name="connsiteX2" fmla="*/ 4000500 w 4000500"/>
              <a:gd name="connsiteY2" fmla="*/ 4324350 h 4324350"/>
              <a:gd name="connsiteX3" fmla="*/ 0 w 4000500"/>
              <a:gd name="connsiteY3" fmla="*/ 2628900 h 4324350"/>
              <a:gd name="connsiteX4" fmla="*/ 1809750 w 4000500"/>
              <a:gd name="connsiteY4" fmla="*/ 0 h 4324350"/>
              <a:gd name="connsiteX0" fmla="*/ 1903381 w 4000500"/>
              <a:gd name="connsiteY0" fmla="*/ 7643 h 4131792"/>
              <a:gd name="connsiteX1" fmla="*/ 3424642 w 4000500"/>
              <a:gd name="connsiteY1" fmla="*/ 0 h 4131792"/>
              <a:gd name="connsiteX2" fmla="*/ 4000500 w 4000500"/>
              <a:gd name="connsiteY2" fmla="*/ 4131792 h 4131792"/>
              <a:gd name="connsiteX3" fmla="*/ 0 w 4000500"/>
              <a:gd name="connsiteY3" fmla="*/ 2436342 h 4131792"/>
              <a:gd name="connsiteX4" fmla="*/ 1903381 w 4000500"/>
              <a:gd name="connsiteY4" fmla="*/ 7643 h 4131792"/>
              <a:gd name="connsiteX0" fmla="*/ 1903381 w 4000500"/>
              <a:gd name="connsiteY0" fmla="*/ 0 h 4124149"/>
              <a:gd name="connsiteX1" fmla="*/ 3892799 w 4000500"/>
              <a:gd name="connsiteY1" fmla="*/ 59091 h 4124149"/>
              <a:gd name="connsiteX2" fmla="*/ 4000500 w 4000500"/>
              <a:gd name="connsiteY2" fmla="*/ 4124149 h 4124149"/>
              <a:gd name="connsiteX3" fmla="*/ 0 w 4000500"/>
              <a:gd name="connsiteY3" fmla="*/ 2428699 h 4124149"/>
              <a:gd name="connsiteX4" fmla="*/ 1903381 w 4000500"/>
              <a:gd name="connsiteY4" fmla="*/ 0 h 4124149"/>
              <a:gd name="connsiteX0" fmla="*/ 1903381 w 4000500"/>
              <a:gd name="connsiteY0" fmla="*/ 0 h 4124149"/>
              <a:gd name="connsiteX1" fmla="*/ 3845983 w 4000500"/>
              <a:gd name="connsiteY1" fmla="*/ 59091 h 4124149"/>
              <a:gd name="connsiteX2" fmla="*/ 4000500 w 4000500"/>
              <a:gd name="connsiteY2" fmla="*/ 4124149 h 4124149"/>
              <a:gd name="connsiteX3" fmla="*/ 0 w 4000500"/>
              <a:gd name="connsiteY3" fmla="*/ 2428699 h 4124149"/>
              <a:gd name="connsiteX4" fmla="*/ 1903381 w 4000500"/>
              <a:gd name="connsiteY4" fmla="*/ 0 h 4124149"/>
              <a:gd name="connsiteX0" fmla="*/ 2242795 w 4000500"/>
              <a:gd name="connsiteY0" fmla="*/ 0 h 4070762"/>
              <a:gd name="connsiteX1" fmla="*/ 3845983 w 4000500"/>
              <a:gd name="connsiteY1" fmla="*/ 5704 h 4070762"/>
              <a:gd name="connsiteX2" fmla="*/ 4000500 w 4000500"/>
              <a:gd name="connsiteY2" fmla="*/ 4070762 h 4070762"/>
              <a:gd name="connsiteX3" fmla="*/ 0 w 4000500"/>
              <a:gd name="connsiteY3" fmla="*/ 2375312 h 4070762"/>
              <a:gd name="connsiteX4" fmla="*/ 2242795 w 4000500"/>
              <a:gd name="connsiteY4" fmla="*/ 0 h 4070762"/>
              <a:gd name="connsiteX0" fmla="*/ 2184275 w 4000500"/>
              <a:gd name="connsiteY0" fmla="*/ 0 h 4084109"/>
              <a:gd name="connsiteX1" fmla="*/ 3845983 w 4000500"/>
              <a:gd name="connsiteY1" fmla="*/ 19051 h 4084109"/>
              <a:gd name="connsiteX2" fmla="*/ 4000500 w 4000500"/>
              <a:gd name="connsiteY2" fmla="*/ 4084109 h 4084109"/>
              <a:gd name="connsiteX3" fmla="*/ 0 w 4000500"/>
              <a:gd name="connsiteY3" fmla="*/ 2388659 h 4084109"/>
              <a:gd name="connsiteX4" fmla="*/ 2184275 w 4000500"/>
              <a:gd name="connsiteY4" fmla="*/ 0 h 4084109"/>
              <a:gd name="connsiteX0" fmla="*/ 2184275 w 4091766"/>
              <a:gd name="connsiteY0" fmla="*/ 0 h 4084109"/>
              <a:gd name="connsiteX1" fmla="*/ 4091766 w 4091766"/>
              <a:gd name="connsiteY1" fmla="*/ 45745 h 4084109"/>
              <a:gd name="connsiteX2" fmla="*/ 4000500 w 4091766"/>
              <a:gd name="connsiteY2" fmla="*/ 4084109 h 4084109"/>
              <a:gd name="connsiteX3" fmla="*/ 0 w 4091766"/>
              <a:gd name="connsiteY3" fmla="*/ 2388659 h 4084109"/>
              <a:gd name="connsiteX4" fmla="*/ 2184275 w 4091766"/>
              <a:gd name="connsiteY4" fmla="*/ 0 h 4084109"/>
              <a:gd name="connsiteX0" fmla="*/ 2184275 w 4173693"/>
              <a:gd name="connsiteY0" fmla="*/ 0 h 4084109"/>
              <a:gd name="connsiteX1" fmla="*/ 4173693 w 4173693"/>
              <a:gd name="connsiteY1" fmla="*/ 45745 h 4084109"/>
              <a:gd name="connsiteX2" fmla="*/ 4000500 w 4173693"/>
              <a:gd name="connsiteY2" fmla="*/ 4084109 h 4084109"/>
              <a:gd name="connsiteX3" fmla="*/ 0 w 4173693"/>
              <a:gd name="connsiteY3" fmla="*/ 2388659 h 4084109"/>
              <a:gd name="connsiteX4" fmla="*/ 2184275 w 4173693"/>
              <a:gd name="connsiteY4" fmla="*/ 0 h 408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3693" h="4084109">
                <a:moveTo>
                  <a:pt x="2184275" y="0"/>
                </a:moveTo>
                <a:lnTo>
                  <a:pt x="4173693" y="45745"/>
                </a:lnTo>
                <a:lnTo>
                  <a:pt x="4000500" y="4084109"/>
                </a:lnTo>
                <a:lnTo>
                  <a:pt x="0" y="2388659"/>
                </a:lnTo>
                <a:lnTo>
                  <a:pt x="2184275" y="0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55793" y="876300"/>
            <a:ext cx="5767286" cy="2743200"/>
          </a:xfrm>
          <a:custGeom>
            <a:avLst/>
            <a:gdLst>
              <a:gd name="connsiteX0" fmla="*/ 0 w 2647950"/>
              <a:gd name="connsiteY0" fmla="*/ 0 h 2781300"/>
              <a:gd name="connsiteX1" fmla="*/ 2647950 w 2647950"/>
              <a:gd name="connsiteY1" fmla="*/ 0 h 2781300"/>
              <a:gd name="connsiteX2" fmla="*/ 2647950 w 2647950"/>
              <a:gd name="connsiteY2" fmla="*/ 2781300 h 2781300"/>
              <a:gd name="connsiteX3" fmla="*/ 0 w 2647950"/>
              <a:gd name="connsiteY3" fmla="*/ 2781300 h 2781300"/>
              <a:gd name="connsiteX4" fmla="*/ 0 w 2647950"/>
              <a:gd name="connsiteY4" fmla="*/ 0 h 2781300"/>
              <a:gd name="connsiteX0" fmla="*/ 0 w 3143250"/>
              <a:gd name="connsiteY0" fmla="*/ 0 h 2781300"/>
              <a:gd name="connsiteX1" fmla="*/ 2647950 w 3143250"/>
              <a:gd name="connsiteY1" fmla="*/ 0 h 2781300"/>
              <a:gd name="connsiteX2" fmla="*/ 3143250 w 3143250"/>
              <a:gd name="connsiteY2" fmla="*/ 2743200 h 2781300"/>
              <a:gd name="connsiteX3" fmla="*/ 0 w 3143250"/>
              <a:gd name="connsiteY3" fmla="*/ 2781300 h 2781300"/>
              <a:gd name="connsiteX4" fmla="*/ 0 w 3143250"/>
              <a:gd name="connsiteY4" fmla="*/ 0 h 2781300"/>
              <a:gd name="connsiteX0" fmla="*/ 819150 w 3962400"/>
              <a:gd name="connsiteY0" fmla="*/ 0 h 2743200"/>
              <a:gd name="connsiteX1" fmla="*/ 3467100 w 3962400"/>
              <a:gd name="connsiteY1" fmla="*/ 0 h 2743200"/>
              <a:gd name="connsiteX2" fmla="*/ 3962400 w 3962400"/>
              <a:gd name="connsiteY2" fmla="*/ 2743200 h 2743200"/>
              <a:gd name="connsiteX3" fmla="*/ 0 w 3962400"/>
              <a:gd name="connsiteY3" fmla="*/ 1085850 h 2743200"/>
              <a:gd name="connsiteX4" fmla="*/ 819150 w 3962400"/>
              <a:gd name="connsiteY4" fmla="*/ 0 h 2743200"/>
              <a:gd name="connsiteX0" fmla="*/ 1543050 w 3962400"/>
              <a:gd name="connsiteY0" fmla="*/ 0 h 2743200"/>
              <a:gd name="connsiteX1" fmla="*/ 3467100 w 3962400"/>
              <a:gd name="connsiteY1" fmla="*/ 0 h 2743200"/>
              <a:gd name="connsiteX2" fmla="*/ 3962400 w 3962400"/>
              <a:gd name="connsiteY2" fmla="*/ 2743200 h 2743200"/>
              <a:gd name="connsiteX3" fmla="*/ 0 w 3962400"/>
              <a:gd name="connsiteY3" fmla="*/ 1085850 h 2743200"/>
              <a:gd name="connsiteX4" fmla="*/ 1543050 w 3962400"/>
              <a:gd name="connsiteY4" fmla="*/ 0 h 2743200"/>
              <a:gd name="connsiteX0" fmla="*/ 1543050 w 5314950"/>
              <a:gd name="connsiteY0" fmla="*/ 0 h 2743200"/>
              <a:gd name="connsiteX1" fmla="*/ 5314950 w 5314950"/>
              <a:gd name="connsiteY1" fmla="*/ 1695450 h 2743200"/>
              <a:gd name="connsiteX2" fmla="*/ 3962400 w 5314950"/>
              <a:gd name="connsiteY2" fmla="*/ 2743200 h 2743200"/>
              <a:gd name="connsiteX3" fmla="*/ 0 w 5314950"/>
              <a:gd name="connsiteY3" fmla="*/ 1085850 h 2743200"/>
              <a:gd name="connsiteX4" fmla="*/ 1543050 w 531495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950" h="2743200">
                <a:moveTo>
                  <a:pt x="1543050" y="0"/>
                </a:moveTo>
                <a:lnTo>
                  <a:pt x="5314950" y="1695450"/>
                </a:lnTo>
                <a:lnTo>
                  <a:pt x="3962400" y="2743200"/>
                </a:lnTo>
                <a:lnTo>
                  <a:pt x="0" y="1085850"/>
                </a:lnTo>
                <a:lnTo>
                  <a:pt x="1543050" y="0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628650" y="876300"/>
            <a:ext cx="7772400" cy="6229350"/>
          </a:xfrm>
          <a:custGeom>
            <a:avLst/>
            <a:gdLst>
              <a:gd name="connsiteX0" fmla="*/ 0 w 2647950"/>
              <a:gd name="connsiteY0" fmla="*/ 0 h 2571750"/>
              <a:gd name="connsiteX1" fmla="*/ 2647950 w 2647950"/>
              <a:gd name="connsiteY1" fmla="*/ 0 h 2571750"/>
              <a:gd name="connsiteX2" fmla="*/ 2647950 w 2647950"/>
              <a:gd name="connsiteY2" fmla="*/ 2571750 h 2571750"/>
              <a:gd name="connsiteX3" fmla="*/ 0 w 2647950"/>
              <a:gd name="connsiteY3" fmla="*/ 2571750 h 2571750"/>
              <a:gd name="connsiteX4" fmla="*/ 0 w 2647950"/>
              <a:gd name="connsiteY4" fmla="*/ 0 h 2571750"/>
              <a:gd name="connsiteX0" fmla="*/ 0 w 3752850"/>
              <a:gd name="connsiteY0" fmla="*/ 0 h 2571750"/>
              <a:gd name="connsiteX1" fmla="*/ 3752850 w 3752850"/>
              <a:gd name="connsiteY1" fmla="*/ 1676400 h 2571750"/>
              <a:gd name="connsiteX2" fmla="*/ 2647950 w 3752850"/>
              <a:gd name="connsiteY2" fmla="*/ 2571750 h 2571750"/>
              <a:gd name="connsiteX3" fmla="*/ 0 w 3752850"/>
              <a:gd name="connsiteY3" fmla="*/ 2571750 h 2571750"/>
              <a:gd name="connsiteX4" fmla="*/ 0 w 3752850"/>
              <a:gd name="connsiteY4" fmla="*/ 0 h 2571750"/>
              <a:gd name="connsiteX0" fmla="*/ 3409950 w 7162800"/>
              <a:gd name="connsiteY0" fmla="*/ 0 h 6172200"/>
              <a:gd name="connsiteX1" fmla="*/ 7162800 w 7162800"/>
              <a:gd name="connsiteY1" fmla="*/ 1676400 h 6172200"/>
              <a:gd name="connsiteX2" fmla="*/ 6057900 w 7162800"/>
              <a:gd name="connsiteY2" fmla="*/ 2571750 h 6172200"/>
              <a:gd name="connsiteX3" fmla="*/ 0 w 7162800"/>
              <a:gd name="connsiteY3" fmla="*/ 6172200 h 6172200"/>
              <a:gd name="connsiteX4" fmla="*/ 3409950 w 7162800"/>
              <a:gd name="connsiteY4" fmla="*/ 0 h 6172200"/>
              <a:gd name="connsiteX0" fmla="*/ 3409950 w 7162800"/>
              <a:gd name="connsiteY0" fmla="*/ 0 h 6229350"/>
              <a:gd name="connsiteX1" fmla="*/ 7162800 w 7162800"/>
              <a:gd name="connsiteY1" fmla="*/ 1676400 h 6229350"/>
              <a:gd name="connsiteX2" fmla="*/ 6781800 w 7162800"/>
              <a:gd name="connsiteY2" fmla="*/ 6229350 h 6229350"/>
              <a:gd name="connsiteX3" fmla="*/ 0 w 7162800"/>
              <a:gd name="connsiteY3" fmla="*/ 6172200 h 6229350"/>
              <a:gd name="connsiteX4" fmla="*/ 3409950 w 7162800"/>
              <a:gd name="connsiteY4" fmla="*/ 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62800" h="6229350">
                <a:moveTo>
                  <a:pt x="3409950" y="0"/>
                </a:moveTo>
                <a:lnTo>
                  <a:pt x="7162800" y="1676400"/>
                </a:lnTo>
                <a:lnTo>
                  <a:pt x="6781800" y="6229350"/>
                </a:lnTo>
                <a:lnTo>
                  <a:pt x="0" y="6172200"/>
                </a:lnTo>
                <a:lnTo>
                  <a:pt x="3409950" y="0"/>
                </a:lnTo>
                <a:close/>
              </a:path>
            </a:pathLst>
          </a:cu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rot="1314443">
            <a:off x="2146827" y="2660507"/>
            <a:ext cx="5132860" cy="900244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5400" dirty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ADD YOUR TITLE</a:t>
            </a:r>
            <a:endParaRPr lang="zh-CN" altLang="en-US" sz="5400" dirty="0">
              <a:solidFill>
                <a:schemeClr val="bg1"/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 rot="1314443">
            <a:off x="1970466" y="2983969"/>
            <a:ext cx="2600692" cy="438580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zh-CN" alt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ea typeface="微软雅黑" panose="020B0503020204020204" pitchFamily="34" charset="-122"/>
                <a:cs typeface="Segoe UI Light" panose="020B0502040204020203" pitchFamily="34" charset="0"/>
              </a:rPr>
              <a:t>点击此处添加标题</a:t>
            </a:r>
            <a:endParaRPr lang="zh-CN" altLang="en-US" sz="2400" dirty="0">
              <a:solidFill>
                <a:schemeClr val="bg1"/>
              </a:solidFill>
              <a:latin typeface="Segoe UI Light" panose="020B0502040204020203" pitchFamily="34" charset="0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 rot="1314443">
            <a:off x="2546976" y="1920681"/>
            <a:ext cx="2690332" cy="500135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2800" dirty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ADD YOUR </a:t>
            </a:r>
            <a:r>
              <a:rPr lang="en-US" altLang="zh-CN" sz="2800" dirty="0" smtClean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TEXT</a:t>
            </a:r>
            <a:endParaRPr lang="zh-CN" altLang="en-US" sz="2800" dirty="0">
              <a:solidFill>
                <a:schemeClr val="bg1"/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 rot="1375448">
            <a:off x="1177757" y="4251405"/>
            <a:ext cx="5428768" cy="201285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倍字间距。点击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此处添加文本信息。标题数字等都可以通过点击和重新输入进行更改，顶部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倍字间距。点击此处添加文本信息。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XIBPemROQ9iJdUMOOBmG_IMG_1863-1200x800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 b="3679"/>
          <a:stretch/>
        </p:blipFill>
        <p:spPr>
          <a:xfrm>
            <a:off x="7727942" y="2904650"/>
            <a:ext cx="4273375" cy="2553620"/>
          </a:xfrm>
          <a:prstGeom prst="rect">
            <a:avLst/>
          </a:prstGeom>
        </p:spPr>
      </p:pic>
      <p:pic>
        <p:nvPicPr>
          <p:cNvPr id="14" name="图片 13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73725">
            <a:off x="-56437" y="396883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11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314450" y="3304576"/>
            <a:ext cx="6420570" cy="3782152"/>
          </a:xfrm>
          <a:custGeom>
            <a:avLst/>
            <a:gdLst>
              <a:gd name="connsiteX0" fmla="*/ 0 w 5772870"/>
              <a:gd name="connsiteY0" fmla="*/ 0 h 3591652"/>
              <a:gd name="connsiteX1" fmla="*/ 5772870 w 5772870"/>
              <a:gd name="connsiteY1" fmla="*/ 0 h 3591652"/>
              <a:gd name="connsiteX2" fmla="*/ 5772870 w 5772870"/>
              <a:gd name="connsiteY2" fmla="*/ 3591652 h 3591652"/>
              <a:gd name="connsiteX3" fmla="*/ 0 w 5772870"/>
              <a:gd name="connsiteY3" fmla="*/ 3591652 h 3591652"/>
              <a:gd name="connsiteX4" fmla="*/ 0 w 5772870"/>
              <a:gd name="connsiteY4" fmla="*/ 0 h 3591652"/>
              <a:gd name="connsiteX0" fmla="*/ 0 w 5772870"/>
              <a:gd name="connsiteY0" fmla="*/ 0 h 3610702"/>
              <a:gd name="connsiteX1" fmla="*/ 5772870 w 5772870"/>
              <a:gd name="connsiteY1" fmla="*/ 0 h 3610702"/>
              <a:gd name="connsiteX2" fmla="*/ 5772870 w 5772870"/>
              <a:gd name="connsiteY2" fmla="*/ 3591652 h 3610702"/>
              <a:gd name="connsiteX3" fmla="*/ 2476500 w 5772870"/>
              <a:gd name="connsiteY3" fmla="*/ 3610702 h 3610702"/>
              <a:gd name="connsiteX4" fmla="*/ 0 w 5772870"/>
              <a:gd name="connsiteY4" fmla="*/ 0 h 3610702"/>
              <a:gd name="connsiteX0" fmla="*/ 0 w 6420570"/>
              <a:gd name="connsiteY0" fmla="*/ 0 h 3782152"/>
              <a:gd name="connsiteX1" fmla="*/ 5772870 w 6420570"/>
              <a:gd name="connsiteY1" fmla="*/ 0 h 3782152"/>
              <a:gd name="connsiteX2" fmla="*/ 6420570 w 6420570"/>
              <a:gd name="connsiteY2" fmla="*/ 3782152 h 3782152"/>
              <a:gd name="connsiteX3" fmla="*/ 2476500 w 6420570"/>
              <a:gd name="connsiteY3" fmla="*/ 3610702 h 3782152"/>
              <a:gd name="connsiteX4" fmla="*/ 0 w 6420570"/>
              <a:gd name="connsiteY4" fmla="*/ 0 h 378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0570" h="3782152">
                <a:moveTo>
                  <a:pt x="0" y="0"/>
                </a:moveTo>
                <a:lnTo>
                  <a:pt x="5772870" y="0"/>
                </a:lnTo>
                <a:lnTo>
                  <a:pt x="6420570" y="3782152"/>
                </a:lnTo>
                <a:lnTo>
                  <a:pt x="2476500" y="3610702"/>
                </a:lnTo>
                <a:lnTo>
                  <a:pt x="0" y="0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6024124" y="3020348"/>
            <a:ext cx="1081526" cy="1345175"/>
          </a:xfrm>
          <a:custGeom>
            <a:avLst/>
            <a:gdLst>
              <a:gd name="connsiteX0" fmla="*/ 0 w 2212258"/>
              <a:gd name="connsiteY0" fmla="*/ 2713703 h 2713703"/>
              <a:gd name="connsiteX1" fmla="*/ 1106129 w 2212258"/>
              <a:gd name="connsiteY1" fmla="*/ 0 h 2713703"/>
              <a:gd name="connsiteX2" fmla="*/ 2212258 w 2212258"/>
              <a:gd name="connsiteY2" fmla="*/ 2713703 h 2713703"/>
              <a:gd name="connsiteX3" fmla="*/ 0 w 2212258"/>
              <a:gd name="connsiteY3" fmla="*/ 2713703 h 2713703"/>
              <a:gd name="connsiteX0" fmla="*/ 0 w 2212258"/>
              <a:gd name="connsiteY0" fmla="*/ 2507225 h 2507225"/>
              <a:gd name="connsiteX1" fmla="*/ 103238 w 2212258"/>
              <a:gd name="connsiteY1" fmla="*/ 0 h 2507225"/>
              <a:gd name="connsiteX2" fmla="*/ 2212258 w 2212258"/>
              <a:gd name="connsiteY2" fmla="*/ 2507225 h 2507225"/>
              <a:gd name="connsiteX3" fmla="*/ 0 w 2212258"/>
              <a:gd name="connsiteY3" fmla="*/ 2507225 h 2507225"/>
              <a:gd name="connsiteX0" fmla="*/ 0 w 1209368"/>
              <a:gd name="connsiteY0" fmla="*/ 2507225 h 2507225"/>
              <a:gd name="connsiteX1" fmla="*/ 103238 w 1209368"/>
              <a:gd name="connsiteY1" fmla="*/ 0 h 2507225"/>
              <a:gd name="connsiteX2" fmla="*/ 1209368 w 1209368"/>
              <a:gd name="connsiteY2" fmla="*/ 1386348 h 2507225"/>
              <a:gd name="connsiteX3" fmla="*/ 0 w 1209368"/>
              <a:gd name="connsiteY3" fmla="*/ 2507225 h 2507225"/>
              <a:gd name="connsiteX0" fmla="*/ 831327 w 2040695"/>
              <a:gd name="connsiteY0" fmla="*/ 1345175 h 1345175"/>
              <a:gd name="connsiteX1" fmla="*/ 0 w 2040695"/>
              <a:gd name="connsiteY1" fmla="*/ 0 h 1345175"/>
              <a:gd name="connsiteX2" fmla="*/ 2040695 w 2040695"/>
              <a:gd name="connsiteY2" fmla="*/ 224298 h 1345175"/>
              <a:gd name="connsiteX3" fmla="*/ 831327 w 2040695"/>
              <a:gd name="connsiteY3" fmla="*/ 1345175 h 134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695" h="1345175">
                <a:moveTo>
                  <a:pt x="831327" y="1345175"/>
                </a:moveTo>
                <a:lnTo>
                  <a:pt x="0" y="0"/>
                </a:lnTo>
                <a:lnTo>
                  <a:pt x="2040695" y="224298"/>
                </a:lnTo>
                <a:lnTo>
                  <a:pt x="831327" y="1345175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5"/>
          <p:cNvSpPr/>
          <p:nvPr/>
        </p:nvSpPr>
        <p:spPr>
          <a:xfrm>
            <a:off x="-1976284" y="-5582265"/>
            <a:ext cx="8879143" cy="9947788"/>
          </a:xfrm>
          <a:custGeom>
            <a:avLst/>
            <a:gdLst>
              <a:gd name="connsiteX0" fmla="*/ 0 w 2647950"/>
              <a:gd name="connsiteY0" fmla="*/ 0 h 2571750"/>
              <a:gd name="connsiteX1" fmla="*/ 2647950 w 2647950"/>
              <a:gd name="connsiteY1" fmla="*/ 0 h 2571750"/>
              <a:gd name="connsiteX2" fmla="*/ 2647950 w 2647950"/>
              <a:gd name="connsiteY2" fmla="*/ 2571750 h 2571750"/>
              <a:gd name="connsiteX3" fmla="*/ 0 w 2647950"/>
              <a:gd name="connsiteY3" fmla="*/ 2571750 h 2571750"/>
              <a:gd name="connsiteX4" fmla="*/ 0 w 2647950"/>
              <a:gd name="connsiteY4" fmla="*/ 0 h 2571750"/>
              <a:gd name="connsiteX0" fmla="*/ 0 w 3752850"/>
              <a:gd name="connsiteY0" fmla="*/ 0 h 2571750"/>
              <a:gd name="connsiteX1" fmla="*/ 3752850 w 3752850"/>
              <a:gd name="connsiteY1" fmla="*/ 1676400 h 2571750"/>
              <a:gd name="connsiteX2" fmla="*/ 2647950 w 3752850"/>
              <a:gd name="connsiteY2" fmla="*/ 2571750 h 2571750"/>
              <a:gd name="connsiteX3" fmla="*/ 0 w 3752850"/>
              <a:gd name="connsiteY3" fmla="*/ 2571750 h 2571750"/>
              <a:gd name="connsiteX4" fmla="*/ 0 w 3752850"/>
              <a:gd name="connsiteY4" fmla="*/ 0 h 2571750"/>
              <a:gd name="connsiteX0" fmla="*/ 3409950 w 7162800"/>
              <a:gd name="connsiteY0" fmla="*/ 0 h 6172200"/>
              <a:gd name="connsiteX1" fmla="*/ 7162800 w 7162800"/>
              <a:gd name="connsiteY1" fmla="*/ 1676400 h 6172200"/>
              <a:gd name="connsiteX2" fmla="*/ 6057900 w 7162800"/>
              <a:gd name="connsiteY2" fmla="*/ 2571750 h 6172200"/>
              <a:gd name="connsiteX3" fmla="*/ 0 w 7162800"/>
              <a:gd name="connsiteY3" fmla="*/ 6172200 h 6172200"/>
              <a:gd name="connsiteX4" fmla="*/ 3409950 w 7162800"/>
              <a:gd name="connsiteY4" fmla="*/ 0 h 6172200"/>
              <a:gd name="connsiteX0" fmla="*/ 3409950 w 7162800"/>
              <a:gd name="connsiteY0" fmla="*/ 0 h 6229350"/>
              <a:gd name="connsiteX1" fmla="*/ 7162800 w 7162800"/>
              <a:gd name="connsiteY1" fmla="*/ 1676400 h 6229350"/>
              <a:gd name="connsiteX2" fmla="*/ 6781800 w 7162800"/>
              <a:gd name="connsiteY2" fmla="*/ 6229350 h 6229350"/>
              <a:gd name="connsiteX3" fmla="*/ 0 w 7162800"/>
              <a:gd name="connsiteY3" fmla="*/ 6172200 h 6229350"/>
              <a:gd name="connsiteX4" fmla="*/ 3409950 w 7162800"/>
              <a:gd name="connsiteY4" fmla="*/ 0 h 6229350"/>
              <a:gd name="connsiteX0" fmla="*/ 3409950 w 6900606"/>
              <a:gd name="connsiteY0" fmla="*/ 0 h 6229350"/>
              <a:gd name="connsiteX1" fmla="*/ 6900606 w 6900606"/>
              <a:gd name="connsiteY1" fmla="*/ 1646903 h 6229350"/>
              <a:gd name="connsiteX2" fmla="*/ 6781800 w 6900606"/>
              <a:gd name="connsiteY2" fmla="*/ 6229350 h 6229350"/>
              <a:gd name="connsiteX3" fmla="*/ 0 w 6900606"/>
              <a:gd name="connsiteY3" fmla="*/ 6172200 h 6229350"/>
              <a:gd name="connsiteX4" fmla="*/ 3409950 w 6900606"/>
              <a:gd name="connsiteY4" fmla="*/ 0 h 6229350"/>
              <a:gd name="connsiteX0" fmla="*/ 3409950 w 7110361"/>
              <a:gd name="connsiteY0" fmla="*/ 0 h 6229350"/>
              <a:gd name="connsiteX1" fmla="*/ 7110361 w 7110361"/>
              <a:gd name="connsiteY1" fmla="*/ 1646903 h 6229350"/>
              <a:gd name="connsiteX2" fmla="*/ 6781800 w 7110361"/>
              <a:gd name="connsiteY2" fmla="*/ 6229350 h 6229350"/>
              <a:gd name="connsiteX3" fmla="*/ 0 w 7110361"/>
              <a:gd name="connsiteY3" fmla="*/ 6172200 h 6229350"/>
              <a:gd name="connsiteX4" fmla="*/ 3409950 w 7110361"/>
              <a:gd name="connsiteY4" fmla="*/ 0 h 622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0361" h="6229350">
                <a:moveTo>
                  <a:pt x="3409950" y="0"/>
                </a:moveTo>
                <a:lnTo>
                  <a:pt x="7110361" y="1646903"/>
                </a:lnTo>
                <a:lnTo>
                  <a:pt x="6781800" y="6229350"/>
                </a:lnTo>
                <a:lnTo>
                  <a:pt x="0" y="6172200"/>
                </a:lnTo>
                <a:lnTo>
                  <a:pt x="3409950" y="0"/>
                </a:lnTo>
                <a:close/>
              </a:path>
            </a:pathLst>
          </a:cu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5710" y="789248"/>
            <a:ext cx="5132860" cy="900244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5400" dirty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ADD YOUR TITLE</a:t>
            </a:r>
            <a:endParaRPr lang="zh-CN" altLang="en-US" sz="5400" dirty="0">
              <a:solidFill>
                <a:schemeClr val="bg1"/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5710" y="1608404"/>
            <a:ext cx="2600692" cy="438580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zh-CN" altLang="en-US" sz="2400" dirty="0" smtClean="0">
                <a:solidFill>
                  <a:schemeClr val="bg1"/>
                </a:solidFill>
                <a:latin typeface="Segoe UI Light" panose="020B0502040204020203" pitchFamily="34" charset="0"/>
                <a:ea typeface="微软雅黑" panose="020B0503020204020204" pitchFamily="34" charset="-122"/>
                <a:cs typeface="Segoe UI Light" panose="020B0502040204020203" pitchFamily="34" charset="0"/>
              </a:rPr>
              <a:t>点击此处添加标题</a:t>
            </a:r>
            <a:endParaRPr lang="zh-CN" altLang="en-US" sz="2400" dirty="0">
              <a:solidFill>
                <a:schemeClr val="bg1"/>
              </a:solidFill>
              <a:latin typeface="Segoe UI Light" panose="020B0502040204020203" pitchFamily="34" charset="0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510" y="406914"/>
            <a:ext cx="2690332" cy="500135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defTabSz="685681"/>
            <a:r>
              <a:rPr lang="en-US" altLang="zh-CN" sz="2800" dirty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ADD YOUR </a:t>
            </a:r>
            <a:r>
              <a:rPr lang="en-US" altLang="zh-CN" sz="2800" dirty="0" smtClean="0">
                <a:solidFill>
                  <a:schemeClr val="bg1"/>
                </a:solidFill>
                <a:latin typeface="Segoe UI Light" panose="020B0502040204020203" pitchFamily="34" charset="0"/>
                <a:ea typeface="宋体"/>
                <a:cs typeface="Segoe UI Light" panose="020B0502040204020203" pitchFamily="34" charset="0"/>
              </a:rPr>
              <a:t>TEXT</a:t>
            </a:r>
            <a:endParaRPr lang="zh-CN" altLang="en-US" sz="2800" dirty="0">
              <a:solidFill>
                <a:schemeClr val="bg1"/>
              </a:solidFill>
              <a:latin typeface="Segoe UI Light" panose="020B0502040204020203" pitchFamily="34" charset="0"/>
              <a:ea typeface="宋体"/>
              <a:cs typeface="Segoe UI Light" panose="020B0502040204020203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5710" y="2298148"/>
            <a:ext cx="5428768" cy="201285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</a:t>
            </a:r>
            <a:r>
              <a:rPr lang="zh-CN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倍字间距。点击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此处添加文本信息。标题数字等都可以通过点击和重新输入进行更改，顶部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倍字间距。点击此处添加文本信息。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661192" y="-725659"/>
            <a:ext cx="5588922" cy="7812387"/>
            <a:chOff x="5095479" y="1404369"/>
            <a:chExt cx="3657607" cy="5112729"/>
          </a:xfrm>
        </p:grpSpPr>
        <p:pic>
          <p:nvPicPr>
            <p:cNvPr id="15" name="图片 14" hidden="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468" y="1404369"/>
              <a:ext cx="1547690" cy="167564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5479" y="2652226"/>
              <a:ext cx="3657607" cy="3864872"/>
            </a:xfrm>
            <a:prstGeom prst="rect">
              <a:avLst/>
            </a:prstGeom>
          </p:spPr>
        </p:pic>
      </p:grpSp>
      <p:sp>
        <p:nvSpPr>
          <p:cNvPr id="17" name="矩形 16"/>
          <p:cNvSpPr/>
          <p:nvPr/>
        </p:nvSpPr>
        <p:spPr>
          <a:xfrm>
            <a:off x="7482188" y="1808092"/>
            <a:ext cx="2298700" cy="2530885"/>
          </a:xfrm>
          <a:custGeom>
            <a:avLst/>
            <a:gdLst>
              <a:gd name="connsiteX0" fmla="*/ 0 w 1447800"/>
              <a:gd name="connsiteY0" fmla="*/ 0 h 2511835"/>
              <a:gd name="connsiteX1" fmla="*/ 1447800 w 1447800"/>
              <a:gd name="connsiteY1" fmla="*/ 0 h 2511835"/>
              <a:gd name="connsiteX2" fmla="*/ 1447800 w 1447800"/>
              <a:gd name="connsiteY2" fmla="*/ 2511835 h 2511835"/>
              <a:gd name="connsiteX3" fmla="*/ 0 w 1447800"/>
              <a:gd name="connsiteY3" fmla="*/ 2511835 h 2511835"/>
              <a:gd name="connsiteX4" fmla="*/ 0 w 1447800"/>
              <a:gd name="connsiteY4" fmla="*/ 0 h 2511835"/>
              <a:gd name="connsiteX0" fmla="*/ 0 w 1943100"/>
              <a:gd name="connsiteY0" fmla="*/ 0 h 2746785"/>
              <a:gd name="connsiteX1" fmla="*/ 1943100 w 1943100"/>
              <a:gd name="connsiteY1" fmla="*/ 234950 h 2746785"/>
              <a:gd name="connsiteX2" fmla="*/ 1943100 w 1943100"/>
              <a:gd name="connsiteY2" fmla="*/ 2746785 h 2746785"/>
              <a:gd name="connsiteX3" fmla="*/ 495300 w 1943100"/>
              <a:gd name="connsiteY3" fmla="*/ 2746785 h 2746785"/>
              <a:gd name="connsiteX4" fmla="*/ 0 w 1943100"/>
              <a:gd name="connsiteY4" fmla="*/ 0 h 2746785"/>
              <a:gd name="connsiteX0" fmla="*/ 0 w 1943100"/>
              <a:gd name="connsiteY0" fmla="*/ 254000 h 3000785"/>
              <a:gd name="connsiteX1" fmla="*/ 1098550 w 1943100"/>
              <a:gd name="connsiteY1" fmla="*/ 0 h 3000785"/>
              <a:gd name="connsiteX2" fmla="*/ 1943100 w 1943100"/>
              <a:gd name="connsiteY2" fmla="*/ 3000785 h 3000785"/>
              <a:gd name="connsiteX3" fmla="*/ 495300 w 1943100"/>
              <a:gd name="connsiteY3" fmla="*/ 3000785 h 3000785"/>
              <a:gd name="connsiteX4" fmla="*/ 0 w 1943100"/>
              <a:gd name="connsiteY4" fmla="*/ 254000 h 3000785"/>
              <a:gd name="connsiteX0" fmla="*/ 0 w 2298700"/>
              <a:gd name="connsiteY0" fmla="*/ 254000 h 3000785"/>
              <a:gd name="connsiteX1" fmla="*/ 1098550 w 2298700"/>
              <a:gd name="connsiteY1" fmla="*/ 0 h 3000785"/>
              <a:gd name="connsiteX2" fmla="*/ 2298700 w 2298700"/>
              <a:gd name="connsiteY2" fmla="*/ 2181635 h 3000785"/>
              <a:gd name="connsiteX3" fmla="*/ 495300 w 2298700"/>
              <a:gd name="connsiteY3" fmla="*/ 3000785 h 3000785"/>
              <a:gd name="connsiteX4" fmla="*/ 0 w 2298700"/>
              <a:gd name="connsiteY4" fmla="*/ 254000 h 3000785"/>
              <a:gd name="connsiteX0" fmla="*/ 0 w 2298700"/>
              <a:gd name="connsiteY0" fmla="*/ 254000 h 2467385"/>
              <a:gd name="connsiteX1" fmla="*/ 1098550 w 2298700"/>
              <a:gd name="connsiteY1" fmla="*/ 0 h 2467385"/>
              <a:gd name="connsiteX2" fmla="*/ 2298700 w 2298700"/>
              <a:gd name="connsiteY2" fmla="*/ 2181635 h 2467385"/>
              <a:gd name="connsiteX3" fmla="*/ 1219200 w 2298700"/>
              <a:gd name="connsiteY3" fmla="*/ 2467385 h 2467385"/>
              <a:gd name="connsiteX4" fmla="*/ 0 w 2298700"/>
              <a:gd name="connsiteY4" fmla="*/ 254000 h 2467385"/>
              <a:gd name="connsiteX0" fmla="*/ 0 w 2298700"/>
              <a:gd name="connsiteY0" fmla="*/ 254000 h 2530885"/>
              <a:gd name="connsiteX1" fmla="*/ 1098550 w 2298700"/>
              <a:gd name="connsiteY1" fmla="*/ 0 h 2530885"/>
              <a:gd name="connsiteX2" fmla="*/ 2298700 w 2298700"/>
              <a:gd name="connsiteY2" fmla="*/ 2181635 h 2530885"/>
              <a:gd name="connsiteX3" fmla="*/ 1231900 w 2298700"/>
              <a:gd name="connsiteY3" fmla="*/ 2530885 h 2530885"/>
              <a:gd name="connsiteX4" fmla="*/ 0 w 2298700"/>
              <a:gd name="connsiteY4" fmla="*/ 254000 h 253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8700" h="2530885">
                <a:moveTo>
                  <a:pt x="0" y="254000"/>
                </a:moveTo>
                <a:lnTo>
                  <a:pt x="1098550" y="0"/>
                </a:lnTo>
                <a:lnTo>
                  <a:pt x="2298700" y="2181635"/>
                </a:lnTo>
                <a:lnTo>
                  <a:pt x="1231900" y="2530885"/>
                </a:lnTo>
                <a:lnTo>
                  <a:pt x="0" y="25400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29736">
            <a:off x="1663577" y="54235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7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>
          <a:xfrm rot="581587">
            <a:off x="2487371" y="-1437251"/>
            <a:ext cx="5406969" cy="2860630"/>
          </a:xfrm>
          <a:custGeom>
            <a:avLst/>
            <a:gdLst>
              <a:gd name="connsiteX0" fmla="*/ 0 w 5772870"/>
              <a:gd name="connsiteY0" fmla="*/ 0 h 3591652"/>
              <a:gd name="connsiteX1" fmla="*/ 5772870 w 5772870"/>
              <a:gd name="connsiteY1" fmla="*/ 0 h 3591652"/>
              <a:gd name="connsiteX2" fmla="*/ 5772870 w 5772870"/>
              <a:gd name="connsiteY2" fmla="*/ 3591652 h 3591652"/>
              <a:gd name="connsiteX3" fmla="*/ 0 w 5772870"/>
              <a:gd name="connsiteY3" fmla="*/ 3591652 h 3591652"/>
              <a:gd name="connsiteX4" fmla="*/ 0 w 5772870"/>
              <a:gd name="connsiteY4" fmla="*/ 0 h 3591652"/>
              <a:gd name="connsiteX0" fmla="*/ 0 w 5772870"/>
              <a:gd name="connsiteY0" fmla="*/ 0 h 3610702"/>
              <a:gd name="connsiteX1" fmla="*/ 5772870 w 5772870"/>
              <a:gd name="connsiteY1" fmla="*/ 0 h 3610702"/>
              <a:gd name="connsiteX2" fmla="*/ 5772870 w 5772870"/>
              <a:gd name="connsiteY2" fmla="*/ 3591652 h 3610702"/>
              <a:gd name="connsiteX3" fmla="*/ 2476500 w 5772870"/>
              <a:gd name="connsiteY3" fmla="*/ 3610702 h 3610702"/>
              <a:gd name="connsiteX4" fmla="*/ 0 w 5772870"/>
              <a:gd name="connsiteY4" fmla="*/ 0 h 3610702"/>
              <a:gd name="connsiteX0" fmla="*/ 0 w 6420570"/>
              <a:gd name="connsiteY0" fmla="*/ 0 h 3782152"/>
              <a:gd name="connsiteX1" fmla="*/ 5772870 w 6420570"/>
              <a:gd name="connsiteY1" fmla="*/ 0 h 3782152"/>
              <a:gd name="connsiteX2" fmla="*/ 6420570 w 6420570"/>
              <a:gd name="connsiteY2" fmla="*/ 3782152 h 3782152"/>
              <a:gd name="connsiteX3" fmla="*/ 2476500 w 6420570"/>
              <a:gd name="connsiteY3" fmla="*/ 3610702 h 3782152"/>
              <a:gd name="connsiteX4" fmla="*/ 0 w 6420570"/>
              <a:gd name="connsiteY4" fmla="*/ 0 h 3782152"/>
              <a:gd name="connsiteX0" fmla="*/ 0 w 6420570"/>
              <a:gd name="connsiteY0" fmla="*/ 0 h 3782152"/>
              <a:gd name="connsiteX1" fmla="*/ 5069330 w 6420570"/>
              <a:gd name="connsiteY1" fmla="*/ 588002 h 3782152"/>
              <a:gd name="connsiteX2" fmla="*/ 6420570 w 6420570"/>
              <a:gd name="connsiteY2" fmla="*/ 3782152 h 3782152"/>
              <a:gd name="connsiteX3" fmla="*/ 2476500 w 6420570"/>
              <a:gd name="connsiteY3" fmla="*/ 3610702 h 3782152"/>
              <a:gd name="connsiteX4" fmla="*/ 0 w 6420570"/>
              <a:gd name="connsiteY4" fmla="*/ 0 h 3782152"/>
              <a:gd name="connsiteX0" fmla="*/ 0 w 5069330"/>
              <a:gd name="connsiteY0" fmla="*/ 0 h 3771355"/>
              <a:gd name="connsiteX1" fmla="*/ 5069330 w 5069330"/>
              <a:gd name="connsiteY1" fmla="*/ 588002 h 3771355"/>
              <a:gd name="connsiteX2" fmla="*/ 5019247 w 5069330"/>
              <a:gd name="connsiteY2" fmla="*/ 3771356 h 3771355"/>
              <a:gd name="connsiteX3" fmla="*/ 2476500 w 5069330"/>
              <a:gd name="connsiteY3" fmla="*/ 3610702 h 3771355"/>
              <a:gd name="connsiteX4" fmla="*/ 0 w 5069330"/>
              <a:gd name="connsiteY4" fmla="*/ 0 h 3771355"/>
              <a:gd name="connsiteX0" fmla="*/ 0 w 6540357"/>
              <a:gd name="connsiteY0" fmla="*/ 687899 h 4459256"/>
              <a:gd name="connsiteX1" fmla="*/ 6540357 w 6540357"/>
              <a:gd name="connsiteY1" fmla="*/ 0 h 4459256"/>
              <a:gd name="connsiteX2" fmla="*/ 5019247 w 6540357"/>
              <a:gd name="connsiteY2" fmla="*/ 4459255 h 4459256"/>
              <a:gd name="connsiteX3" fmla="*/ 2476500 w 6540357"/>
              <a:gd name="connsiteY3" fmla="*/ 4298601 h 4459256"/>
              <a:gd name="connsiteX4" fmla="*/ 0 w 6540357"/>
              <a:gd name="connsiteY4" fmla="*/ 687899 h 4459256"/>
              <a:gd name="connsiteX0" fmla="*/ 0 w 5760174"/>
              <a:gd name="connsiteY0" fmla="*/ 501074 h 4272429"/>
              <a:gd name="connsiteX1" fmla="*/ 5760174 w 5760174"/>
              <a:gd name="connsiteY1" fmla="*/ 1 h 4272429"/>
              <a:gd name="connsiteX2" fmla="*/ 5019247 w 5760174"/>
              <a:gd name="connsiteY2" fmla="*/ 4272430 h 4272429"/>
              <a:gd name="connsiteX3" fmla="*/ 2476500 w 5760174"/>
              <a:gd name="connsiteY3" fmla="*/ 4111776 h 4272429"/>
              <a:gd name="connsiteX4" fmla="*/ 0 w 5760174"/>
              <a:gd name="connsiteY4" fmla="*/ 501074 h 4272429"/>
              <a:gd name="connsiteX0" fmla="*/ 0 w 5760174"/>
              <a:gd name="connsiteY0" fmla="*/ 501073 h 4272429"/>
              <a:gd name="connsiteX1" fmla="*/ 5760174 w 5760174"/>
              <a:gd name="connsiteY1" fmla="*/ 0 h 4272429"/>
              <a:gd name="connsiteX2" fmla="*/ 5019248 w 5760174"/>
              <a:gd name="connsiteY2" fmla="*/ 4272430 h 4272429"/>
              <a:gd name="connsiteX3" fmla="*/ 2476500 w 5760174"/>
              <a:gd name="connsiteY3" fmla="*/ 4111775 h 4272429"/>
              <a:gd name="connsiteX4" fmla="*/ 0 w 5760174"/>
              <a:gd name="connsiteY4" fmla="*/ 501073 h 427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174" h="4272429">
                <a:moveTo>
                  <a:pt x="0" y="501073"/>
                </a:moveTo>
                <a:lnTo>
                  <a:pt x="5760174" y="0"/>
                </a:lnTo>
                <a:lnTo>
                  <a:pt x="5019248" y="4272430"/>
                </a:lnTo>
                <a:lnTo>
                  <a:pt x="2476500" y="4111775"/>
                </a:lnTo>
                <a:lnTo>
                  <a:pt x="0" y="501073"/>
                </a:lnTo>
                <a:close/>
              </a:path>
            </a:pathLst>
          </a:custGeom>
          <a:solidFill>
            <a:srgbClr val="10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38610" y="819150"/>
            <a:ext cx="5981340" cy="2647950"/>
          </a:xfrm>
          <a:custGeom>
            <a:avLst/>
            <a:gdLst>
              <a:gd name="connsiteX0" fmla="*/ 0 w 1980840"/>
              <a:gd name="connsiteY0" fmla="*/ 0 h 2495550"/>
              <a:gd name="connsiteX1" fmla="*/ 1980840 w 1980840"/>
              <a:gd name="connsiteY1" fmla="*/ 0 h 2495550"/>
              <a:gd name="connsiteX2" fmla="*/ 1980840 w 1980840"/>
              <a:gd name="connsiteY2" fmla="*/ 2495550 h 2495550"/>
              <a:gd name="connsiteX3" fmla="*/ 0 w 1980840"/>
              <a:gd name="connsiteY3" fmla="*/ 2495550 h 2495550"/>
              <a:gd name="connsiteX4" fmla="*/ 0 w 1980840"/>
              <a:gd name="connsiteY4" fmla="*/ 0 h 2495550"/>
              <a:gd name="connsiteX0" fmla="*/ 0 w 2761890"/>
              <a:gd name="connsiteY0" fmla="*/ 1181100 h 3676650"/>
              <a:gd name="connsiteX1" fmla="*/ 2761890 w 2761890"/>
              <a:gd name="connsiteY1" fmla="*/ 0 h 3676650"/>
              <a:gd name="connsiteX2" fmla="*/ 1980840 w 2761890"/>
              <a:gd name="connsiteY2" fmla="*/ 3676650 h 3676650"/>
              <a:gd name="connsiteX3" fmla="*/ 0 w 2761890"/>
              <a:gd name="connsiteY3" fmla="*/ 3676650 h 3676650"/>
              <a:gd name="connsiteX4" fmla="*/ 0 w 2761890"/>
              <a:gd name="connsiteY4" fmla="*/ 1181100 h 3676650"/>
              <a:gd name="connsiteX0" fmla="*/ 0 w 4228740"/>
              <a:gd name="connsiteY0" fmla="*/ 0 h 4857750"/>
              <a:gd name="connsiteX1" fmla="*/ 4228740 w 4228740"/>
              <a:gd name="connsiteY1" fmla="*/ 1181100 h 4857750"/>
              <a:gd name="connsiteX2" fmla="*/ 3447690 w 4228740"/>
              <a:gd name="connsiteY2" fmla="*/ 4857750 h 4857750"/>
              <a:gd name="connsiteX3" fmla="*/ 1466850 w 4228740"/>
              <a:gd name="connsiteY3" fmla="*/ 4857750 h 4857750"/>
              <a:gd name="connsiteX4" fmla="*/ 0 w 4228740"/>
              <a:gd name="connsiteY4" fmla="*/ 0 h 4857750"/>
              <a:gd name="connsiteX0" fmla="*/ 0 w 4933590"/>
              <a:gd name="connsiteY0" fmla="*/ 0 h 3867150"/>
              <a:gd name="connsiteX1" fmla="*/ 4933590 w 4933590"/>
              <a:gd name="connsiteY1" fmla="*/ 190500 h 3867150"/>
              <a:gd name="connsiteX2" fmla="*/ 4152540 w 4933590"/>
              <a:gd name="connsiteY2" fmla="*/ 3867150 h 3867150"/>
              <a:gd name="connsiteX3" fmla="*/ 2171700 w 4933590"/>
              <a:gd name="connsiteY3" fmla="*/ 3867150 h 3867150"/>
              <a:gd name="connsiteX4" fmla="*/ 0 w 4933590"/>
              <a:gd name="connsiteY4" fmla="*/ 0 h 3867150"/>
              <a:gd name="connsiteX0" fmla="*/ 0 w 4933590"/>
              <a:gd name="connsiteY0" fmla="*/ 0 h 3867150"/>
              <a:gd name="connsiteX1" fmla="*/ 4933590 w 4933590"/>
              <a:gd name="connsiteY1" fmla="*/ 190500 h 3867150"/>
              <a:gd name="connsiteX2" fmla="*/ 4895490 w 4933590"/>
              <a:gd name="connsiteY2" fmla="*/ 857250 h 3867150"/>
              <a:gd name="connsiteX3" fmla="*/ 2171700 w 4933590"/>
              <a:gd name="connsiteY3" fmla="*/ 3867150 h 3867150"/>
              <a:gd name="connsiteX4" fmla="*/ 0 w 4933590"/>
              <a:gd name="connsiteY4" fmla="*/ 0 h 3867150"/>
              <a:gd name="connsiteX0" fmla="*/ 0 w 4933590"/>
              <a:gd name="connsiteY0" fmla="*/ 0 h 3867150"/>
              <a:gd name="connsiteX1" fmla="*/ 4933590 w 4933590"/>
              <a:gd name="connsiteY1" fmla="*/ 190500 h 3867150"/>
              <a:gd name="connsiteX2" fmla="*/ 4685940 w 4933590"/>
              <a:gd name="connsiteY2" fmla="*/ 1581150 h 3867150"/>
              <a:gd name="connsiteX3" fmla="*/ 2171700 w 4933590"/>
              <a:gd name="connsiteY3" fmla="*/ 3867150 h 3867150"/>
              <a:gd name="connsiteX4" fmla="*/ 0 w 4933590"/>
              <a:gd name="connsiteY4" fmla="*/ 0 h 3867150"/>
              <a:gd name="connsiteX0" fmla="*/ 0 w 4933590"/>
              <a:gd name="connsiteY0" fmla="*/ 0 h 3867150"/>
              <a:gd name="connsiteX1" fmla="*/ 4933590 w 4933590"/>
              <a:gd name="connsiteY1" fmla="*/ 190500 h 3867150"/>
              <a:gd name="connsiteX2" fmla="*/ 4476390 w 4933590"/>
              <a:gd name="connsiteY2" fmla="*/ 1733550 h 3867150"/>
              <a:gd name="connsiteX3" fmla="*/ 2171700 w 4933590"/>
              <a:gd name="connsiteY3" fmla="*/ 3867150 h 3867150"/>
              <a:gd name="connsiteX4" fmla="*/ 0 w 4933590"/>
              <a:gd name="connsiteY4" fmla="*/ 0 h 3867150"/>
              <a:gd name="connsiteX0" fmla="*/ 0 w 4933590"/>
              <a:gd name="connsiteY0" fmla="*/ 0 h 2819400"/>
              <a:gd name="connsiteX1" fmla="*/ 4933590 w 4933590"/>
              <a:gd name="connsiteY1" fmla="*/ 190500 h 2819400"/>
              <a:gd name="connsiteX2" fmla="*/ 4476390 w 4933590"/>
              <a:gd name="connsiteY2" fmla="*/ 1733550 h 2819400"/>
              <a:gd name="connsiteX3" fmla="*/ 1809750 w 4933590"/>
              <a:gd name="connsiteY3" fmla="*/ 2819400 h 2819400"/>
              <a:gd name="connsiteX4" fmla="*/ 0 w 4933590"/>
              <a:gd name="connsiteY4" fmla="*/ 0 h 2819400"/>
              <a:gd name="connsiteX0" fmla="*/ 0 w 5924190"/>
              <a:gd name="connsiteY0" fmla="*/ 57150 h 2628900"/>
              <a:gd name="connsiteX1" fmla="*/ 5924190 w 5924190"/>
              <a:gd name="connsiteY1" fmla="*/ 0 h 2628900"/>
              <a:gd name="connsiteX2" fmla="*/ 5466990 w 5924190"/>
              <a:gd name="connsiteY2" fmla="*/ 1543050 h 2628900"/>
              <a:gd name="connsiteX3" fmla="*/ 2800350 w 5924190"/>
              <a:gd name="connsiteY3" fmla="*/ 2628900 h 2628900"/>
              <a:gd name="connsiteX4" fmla="*/ 0 w 5924190"/>
              <a:gd name="connsiteY4" fmla="*/ 57150 h 2628900"/>
              <a:gd name="connsiteX0" fmla="*/ 0 w 5981340"/>
              <a:gd name="connsiteY0" fmla="*/ 0 h 2857500"/>
              <a:gd name="connsiteX1" fmla="*/ 5981340 w 5981340"/>
              <a:gd name="connsiteY1" fmla="*/ 228600 h 2857500"/>
              <a:gd name="connsiteX2" fmla="*/ 5524140 w 5981340"/>
              <a:gd name="connsiteY2" fmla="*/ 1771650 h 2857500"/>
              <a:gd name="connsiteX3" fmla="*/ 2857500 w 5981340"/>
              <a:gd name="connsiteY3" fmla="*/ 2857500 h 2857500"/>
              <a:gd name="connsiteX4" fmla="*/ 0 w 5981340"/>
              <a:gd name="connsiteY4" fmla="*/ 0 h 2857500"/>
              <a:gd name="connsiteX0" fmla="*/ 0 w 5981340"/>
              <a:gd name="connsiteY0" fmla="*/ 0 h 2647950"/>
              <a:gd name="connsiteX1" fmla="*/ 5981340 w 5981340"/>
              <a:gd name="connsiteY1" fmla="*/ 228600 h 2647950"/>
              <a:gd name="connsiteX2" fmla="*/ 5524140 w 5981340"/>
              <a:gd name="connsiteY2" fmla="*/ 1771650 h 2647950"/>
              <a:gd name="connsiteX3" fmla="*/ 1638300 w 5981340"/>
              <a:gd name="connsiteY3" fmla="*/ 2647950 h 2647950"/>
              <a:gd name="connsiteX4" fmla="*/ 0 w 5981340"/>
              <a:gd name="connsiteY4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1340" h="2647950">
                <a:moveTo>
                  <a:pt x="0" y="0"/>
                </a:moveTo>
                <a:lnTo>
                  <a:pt x="5981340" y="228600"/>
                </a:lnTo>
                <a:lnTo>
                  <a:pt x="5524140" y="1771650"/>
                </a:lnTo>
                <a:lnTo>
                  <a:pt x="1638300" y="2647950"/>
                </a:lnTo>
                <a:lnTo>
                  <a:pt x="0" y="0"/>
                </a:lnTo>
                <a:close/>
              </a:path>
            </a:pathLst>
          </a:custGeom>
          <a:solidFill>
            <a:srgbClr val="15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8610" y="819150"/>
            <a:ext cx="3066690" cy="2800350"/>
          </a:xfrm>
          <a:custGeom>
            <a:avLst/>
            <a:gdLst>
              <a:gd name="connsiteX0" fmla="*/ 0 w 2628900"/>
              <a:gd name="connsiteY0" fmla="*/ 0 h 2247900"/>
              <a:gd name="connsiteX1" fmla="*/ 2628900 w 2628900"/>
              <a:gd name="connsiteY1" fmla="*/ 0 h 2247900"/>
              <a:gd name="connsiteX2" fmla="*/ 2628900 w 2628900"/>
              <a:gd name="connsiteY2" fmla="*/ 2247900 h 2247900"/>
              <a:gd name="connsiteX3" fmla="*/ 0 w 2628900"/>
              <a:gd name="connsiteY3" fmla="*/ 2247900 h 2247900"/>
              <a:gd name="connsiteX4" fmla="*/ 0 w 2628900"/>
              <a:gd name="connsiteY4" fmla="*/ 0 h 2247900"/>
              <a:gd name="connsiteX0" fmla="*/ 0 w 3181350"/>
              <a:gd name="connsiteY0" fmla="*/ 0 h 2247900"/>
              <a:gd name="connsiteX1" fmla="*/ 3181350 w 3181350"/>
              <a:gd name="connsiteY1" fmla="*/ 1028700 h 2247900"/>
              <a:gd name="connsiteX2" fmla="*/ 2628900 w 3181350"/>
              <a:gd name="connsiteY2" fmla="*/ 2247900 h 2247900"/>
              <a:gd name="connsiteX3" fmla="*/ 0 w 3181350"/>
              <a:gd name="connsiteY3" fmla="*/ 2247900 h 2247900"/>
              <a:gd name="connsiteX4" fmla="*/ 0 w 3181350"/>
              <a:gd name="connsiteY4" fmla="*/ 0 h 2247900"/>
              <a:gd name="connsiteX0" fmla="*/ 0 w 3238500"/>
              <a:gd name="connsiteY0" fmla="*/ 0 h 3467100"/>
              <a:gd name="connsiteX1" fmla="*/ 3181350 w 3238500"/>
              <a:gd name="connsiteY1" fmla="*/ 1028700 h 3467100"/>
              <a:gd name="connsiteX2" fmla="*/ 3238500 w 3238500"/>
              <a:gd name="connsiteY2" fmla="*/ 3467100 h 3467100"/>
              <a:gd name="connsiteX3" fmla="*/ 0 w 3238500"/>
              <a:gd name="connsiteY3" fmla="*/ 2247900 h 3467100"/>
              <a:gd name="connsiteX4" fmla="*/ 0 w 3238500"/>
              <a:gd name="connsiteY4" fmla="*/ 0 h 3467100"/>
              <a:gd name="connsiteX0" fmla="*/ 419100 w 3657600"/>
              <a:gd name="connsiteY0" fmla="*/ 0 h 3467100"/>
              <a:gd name="connsiteX1" fmla="*/ 3600450 w 3657600"/>
              <a:gd name="connsiteY1" fmla="*/ 1028700 h 3467100"/>
              <a:gd name="connsiteX2" fmla="*/ 3657600 w 3657600"/>
              <a:gd name="connsiteY2" fmla="*/ 3467100 h 3467100"/>
              <a:gd name="connsiteX3" fmla="*/ 0 w 3657600"/>
              <a:gd name="connsiteY3" fmla="*/ 3352800 h 3467100"/>
              <a:gd name="connsiteX4" fmla="*/ 419100 w 3657600"/>
              <a:gd name="connsiteY4" fmla="*/ 0 h 3467100"/>
              <a:gd name="connsiteX0" fmla="*/ 0 w 3238500"/>
              <a:gd name="connsiteY0" fmla="*/ 0 h 3467100"/>
              <a:gd name="connsiteX1" fmla="*/ 3181350 w 3238500"/>
              <a:gd name="connsiteY1" fmla="*/ 1028700 h 3467100"/>
              <a:gd name="connsiteX2" fmla="*/ 3238500 w 3238500"/>
              <a:gd name="connsiteY2" fmla="*/ 3467100 h 3467100"/>
              <a:gd name="connsiteX3" fmla="*/ 438150 w 3238500"/>
              <a:gd name="connsiteY3" fmla="*/ 3067050 h 3467100"/>
              <a:gd name="connsiteX4" fmla="*/ 0 w 3238500"/>
              <a:gd name="connsiteY4" fmla="*/ 0 h 3467100"/>
              <a:gd name="connsiteX0" fmla="*/ 0 w 3181350"/>
              <a:gd name="connsiteY0" fmla="*/ 0 h 3067050"/>
              <a:gd name="connsiteX1" fmla="*/ 3181350 w 3181350"/>
              <a:gd name="connsiteY1" fmla="*/ 1028700 h 3067050"/>
              <a:gd name="connsiteX2" fmla="*/ 3067050 w 3181350"/>
              <a:gd name="connsiteY2" fmla="*/ 2800350 h 3067050"/>
              <a:gd name="connsiteX3" fmla="*/ 438150 w 3181350"/>
              <a:gd name="connsiteY3" fmla="*/ 3067050 h 3067050"/>
              <a:gd name="connsiteX4" fmla="*/ 0 w 3181350"/>
              <a:gd name="connsiteY4" fmla="*/ 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350" h="3067050">
                <a:moveTo>
                  <a:pt x="0" y="0"/>
                </a:moveTo>
                <a:lnTo>
                  <a:pt x="3181350" y="1028700"/>
                </a:lnTo>
                <a:lnTo>
                  <a:pt x="3067050" y="2800350"/>
                </a:lnTo>
                <a:lnTo>
                  <a:pt x="438150" y="3067050"/>
                </a:lnTo>
                <a:lnTo>
                  <a:pt x="0" y="0"/>
                </a:lnTo>
                <a:close/>
              </a:path>
            </a:pathLst>
          </a:custGeom>
          <a:solidFill>
            <a:srgbClr val="1DA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2606220" y="1737360"/>
            <a:ext cx="1704975" cy="2590800"/>
          </a:xfrm>
          <a:custGeom>
            <a:avLst/>
            <a:gdLst>
              <a:gd name="connsiteX0" fmla="*/ 0 w 1238250"/>
              <a:gd name="connsiteY0" fmla="*/ 1333500 h 1333500"/>
              <a:gd name="connsiteX1" fmla="*/ 619125 w 1238250"/>
              <a:gd name="connsiteY1" fmla="*/ 0 h 1333500"/>
              <a:gd name="connsiteX2" fmla="*/ 1238250 w 1238250"/>
              <a:gd name="connsiteY2" fmla="*/ 1333500 h 1333500"/>
              <a:gd name="connsiteX3" fmla="*/ 0 w 1238250"/>
              <a:gd name="connsiteY3" fmla="*/ 1333500 h 1333500"/>
              <a:gd name="connsiteX0" fmla="*/ 0 w 1304925"/>
              <a:gd name="connsiteY0" fmla="*/ 2095500 h 2095500"/>
              <a:gd name="connsiteX1" fmla="*/ 1304925 w 1304925"/>
              <a:gd name="connsiteY1" fmla="*/ 0 h 2095500"/>
              <a:gd name="connsiteX2" fmla="*/ 1238250 w 1304925"/>
              <a:gd name="connsiteY2" fmla="*/ 2095500 h 2095500"/>
              <a:gd name="connsiteX3" fmla="*/ 0 w 1304925"/>
              <a:gd name="connsiteY3" fmla="*/ 2095500 h 2095500"/>
              <a:gd name="connsiteX0" fmla="*/ 0 w 1304925"/>
              <a:gd name="connsiteY0" fmla="*/ 2095500 h 2095500"/>
              <a:gd name="connsiteX1" fmla="*/ 1304925 w 1304925"/>
              <a:gd name="connsiteY1" fmla="*/ 0 h 2095500"/>
              <a:gd name="connsiteX2" fmla="*/ 1200150 w 1304925"/>
              <a:gd name="connsiteY2" fmla="*/ 1581150 h 2095500"/>
              <a:gd name="connsiteX3" fmla="*/ 0 w 1304925"/>
              <a:gd name="connsiteY3" fmla="*/ 2095500 h 2095500"/>
              <a:gd name="connsiteX0" fmla="*/ 0 w 1704975"/>
              <a:gd name="connsiteY0" fmla="*/ 2590800 h 2590800"/>
              <a:gd name="connsiteX1" fmla="*/ 1704975 w 1704975"/>
              <a:gd name="connsiteY1" fmla="*/ 0 h 2590800"/>
              <a:gd name="connsiteX2" fmla="*/ 1600200 w 1704975"/>
              <a:gd name="connsiteY2" fmla="*/ 1581150 h 2590800"/>
              <a:gd name="connsiteX3" fmla="*/ 0 w 1704975"/>
              <a:gd name="connsiteY3" fmla="*/ 2590800 h 2590800"/>
              <a:gd name="connsiteX0" fmla="*/ 0 w 1704975"/>
              <a:gd name="connsiteY0" fmla="*/ 2590800 h 2590800"/>
              <a:gd name="connsiteX1" fmla="*/ 1704975 w 1704975"/>
              <a:gd name="connsiteY1" fmla="*/ 0 h 2590800"/>
              <a:gd name="connsiteX2" fmla="*/ 1562100 w 1704975"/>
              <a:gd name="connsiteY2" fmla="*/ 1638300 h 2590800"/>
              <a:gd name="connsiteX3" fmla="*/ 0 w 1704975"/>
              <a:gd name="connsiteY3" fmla="*/ 2590800 h 2590800"/>
              <a:gd name="connsiteX0" fmla="*/ 0 w 1704975"/>
              <a:gd name="connsiteY0" fmla="*/ 2590800 h 2590800"/>
              <a:gd name="connsiteX1" fmla="*/ 1704975 w 1704975"/>
              <a:gd name="connsiteY1" fmla="*/ 0 h 2590800"/>
              <a:gd name="connsiteX2" fmla="*/ 1600200 w 1704975"/>
              <a:gd name="connsiteY2" fmla="*/ 1638300 h 2590800"/>
              <a:gd name="connsiteX3" fmla="*/ 0 w 1704975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4975" h="2590800">
                <a:moveTo>
                  <a:pt x="0" y="2590800"/>
                </a:moveTo>
                <a:lnTo>
                  <a:pt x="1704975" y="0"/>
                </a:lnTo>
                <a:lnTo>
                  <a:pt x="1600200" y="1638300"/>
                </a:lnTo>
                <a:lnTo>
                  <a:pt x="0" y="2590800"/>
                </a:lnTo>
                <a:close/>
              </a:path>
            </a:pathLst>
          </a:custGeom>
          <a:solidFill>
            <a:srgbClr val="48B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19035" y="2960214"/>
            <a:ext cx="3142207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6600" b="1" dirty="0" smtClean="0">
                <a:latin typeface="+mj-lt"/>
              </a:rPr>
              <a:t>THANK</a:t>
            </a:r>
          </a:p>
          <a:p>
            <a:r>
              <a:rPr kumimoji="1" lang="en-US" altLang="zh-CN" sz="6600" b="1" dirty="0" smtClean="0">
                <a:latin typeface="+mj-lt"/>
              </a:rPr>
              <a:t>YOU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19035" y="5191154"/>
            <a:ext cx="2365063" cy="33855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kumimoji="1" lang="en-US" altLang="zh-CN" sz="1600" dirty="0"/>
              <a:t>PRESENTED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 smtClean="0"/>
              <a:t>OfficePLUS</a:t>
            </a:r>
            <a:endParaRPr kumimoji="1" lang="en-US" altLang="zh-CN" sz="1600" dirty="0" smtClean="0"/>
          </a:p>
        </p:txBody>
      </p:sp>
      <p:pic>
        <p:nvPicPr>
          <p:cNvPr id="12" name="图片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05841">
            <a:off x="336721" y="231166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5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9" name="矩形 8"/>
          <p:cNvSpPr/>
          <p:nvPr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Calibri     Segoe UI Light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PLUS</a:t>
            </a:r>
            <a:r>
              <a:rPr lang="en-US" altLang="zh-CN" sz="1333" dirty="0">
                <a:solidFill>
                  <a:prstClr val="white"/>
                </a:solidFill>
              </a:rPr>
              <a:t> </a:t>
            </a:r>
            <a:r>
              <a:rPr lang="zh-CN" altLang="en-US" sz="1333" dirty="0">
                <a:solidFill>
                  <a:prstClr val="white"/>
                </a:solidFill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Segoe UI"/>
        <a:ea typeface="微软雅黑"/>
        <a:cs typeface=""/>
      </a:majorFont>
      <a:minorFont>
        <a:latin typeface="Segoe U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756</Words>
  <Application>Microsoft Office PowerPoint</Application>
  <PresentationFormat>宽屏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MS PGothic</vt:lpstr>
      <vt:lpstr>宋体</vt:lpstr>
      <vt:lpstr>微软雅黑</vt:lpstr>
      <vt:lpstr>Arial</vt:lpstr>
      <vt:lpstr>Century Gothic</vt:lpstr>
      <vt:lpstr>Segoe UI</vt:lpstr>
      <vt:lpstr>Segoe UI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29</cp:revision>
  <dcterms:created xsi:type="dcterms:W3CDTF">2015-08-21T01:48:50Z</dcterms:created>
  <dcterms:modified xsi:type="dcterms:W3CDTF">2015-09-23T05:51:54Z</dcterms:modified>
</cp:coreProperties>
</file>