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2"/>
  </p:notesMasterIdLst>
  <p:sldIdLst>
    <p:sldId id="258" r:id="rId5"/>
    <p:sldId id="256" r:id="rId6"/>
    <p:sldId id="270" r:id="rId7"/>
    <p:sldId id="269" r:id="rId8"/>
    <p:sldId id="274" r:id="rId9"/>
    <p:sldId id="275" r:id="rId10"/>
    <p:sldId id="271" r:id="rId11"/>
    <p:sldId id="262" r:id="rId12"/>
    <p:sldId id="272" r:id="rId13"/>
    <p:sldId id="264" r:id="rId14"/>
    <p:sldId id="263" r:id="rId15"/>
    <p:sldId id="273" r:id="rId16"/>
    <p:sldId id="278" r:id="rId17"/>
    <p:sldId id="265" r:id="rId18"/>
    <p:sldId id="279" r:id="rId19"/>
    <p:sldId id="283" r:id="rId20"/>
    <p:sldId id="284" r:id="rId21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FFFF"/>
    <a:srgbClr val="13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1" autoAdjust="0"/>
    <p:restoredTop sz="94612"/>
  </p:normalViewPr>
  <p:slideViewPr>
    <p:cSldViewPr snapToGrid="0" snapToObjects="1">
      <p:cViewPr varScale="1">
        <p:scale>
          <a:sx n="93" d="100"/>
          <a:sy n="93" d="100"/>
        </p:scale>
        <p:origin x="232" y="31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47916666666666"/>
          <c:y val="0.3625"/>
          <c:w val="0.986903707349081"/>
          <c:h val="0.512427165354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PART 1</c:v>
                </c:pt>
              </c:strCache>
            </c:strRef>
          </c:tx>
          <c:spPr>
            <a:solidFill>
              <a:schemeClr val="accent2"/>
            </a:solidFill>
            <a:ln w="28575" cmpd="sng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4.1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</c:v>
                </c:pt>
                <c:pt idx="10">
                  <c:v>5.06</c:v>
                </c:pt>
                <c:pt idx="11">
                  <c:v>5.22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PART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104E87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-1968587280"/>
        <c:axId val="-2094913168"/>
      </c:barChart>
      <c:catAx>
        <c:axId val="-1968587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4BACC6"/>
            </a:solidFill>
          </a:ln>
        </c:spPr>
        <c:txPr>
          <a:bodyPr/>
          <a:lstStyle/>
          <a:p>
            <a:pPr>
              <a:defRPr sz="1400">
                <a:solidFill>
                  <a:schemeClr val="accent4"/>
                </a:solidFill>
              </a:defRPr>
            </a:pPr>
            <a:endParaRPr lang="zh-CN"/>
          </a:p>
        </c:txPr>
        <c:crossAx val="-2094913168"/>
        <c:crosses val="autoZero"/>
        <c:auto val="1"/>
        <c:lblAlgn val="ctr"/>
        <c:lblOffset val="100"/>
        <c:noMultiLvlLbl val="0"/>
      </c:catAx>
      <c:valAx>
        <c:axId val="-2094913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968587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15/9/22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6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3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04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77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0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77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英文 </a:t>
            </a:r>
            <a:r>
              <a:rPr kumimoji="0" lang="en-US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中文 微软雅黑</a:t>
            </a: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正文 </a:t>
            </a:r>
            <a:r>
              <a:rPr kumimoji="0" lang="en-US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1.3</a:t>
            </a: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cn.bing.com</a:t>
            </a:r>
            <a:endParaRPr kumimoji="0" lang="zh-CN" alt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互联网是一个开放共享的平台</a:t>
            </a:r>
          </a:p>
          <a:p>
            <a:pPr lvl="0" defTabSz="1219170">
              <a:lnSpc>
                <a:spcPct val="130000"/>
              </a:lnSpc>
              <a:defRPr/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部分设计灵感与元素来源于网络</a:t>
            </a:r>
          </a:p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如有建议请联系 </a:t>
            </a:r>
            <a:r>
              <a:rPr kumimoji="0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kumimoji="0" lang="en-US" altLang="zh-CN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06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  <p:sldLayoutId id="2147493492" r:id="rId7"/>
    <p:sldLayoutId id="2147493493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94" y="0"/>
            <a:ext cx="12192000" cy="202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3126694" y="2137703"/>
            <a:ext cx="59402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/>
              <a:t>BUSINESS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PLAN</a:t>
            </a:r>
            <a:endParaRPr kumimoji="1" lang="zh-CN" altLang="en-US" sz="4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228790" y="510248"/>
            <a:ext cx="1077106" cy="1077106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51985" y="443558"/>
              <a:ext cx="6458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5867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99336" y="510248"/>
            <a:ext cx="1077105" cy="1077106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61895" y="443558"/>
              <a:ext cx="431849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26CCC5"/>
                  </a:solidFill>
                </a:rPr>
                <a:t>S</a:t>
              </a:r>
              <a:endParaRPr kumimoji="1" lang="zh-CN" altLang="en-US" sz="5867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58243" y="510248"/>
            <a:ext cx="1077105" cy="1077106"/>
            <a:chOff x="4168086" y="382686"/>
            <a:chExt cx="807829" cy="807829"/>
          </a:xfrm>
        </p:grpSpPr>
        <p:sp>
          <p:nvSpPr>
            <p:cNvPr id="9" name="椭圆 8"/>
            <p:cNvSpPr/>
            <p:nvPr/>
          </p:nvSpPr>
          <p:spPr>
            <a:xfrm>
              <a:off x="416808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94159" y="443558"/>
              <a:ext cx="555681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chemeClr val="accent3"/>
                  </a:solidFill>
                </a:rPr>
                <a:t>A</a:t>
              </a:r>
              <a:endParaRPr kumimoji="1" lang="zh-CN" altLang="en-US" sz="5867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87696" y="510248"/>
            <a:ext cx="1077105" cy="1077106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36332" y="443558"/>
              <a:ext cx="465512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chemeClr val="accent1"/>
                  </a:solidFill>
                </a:rPr>
                <a:t>R</a:t>
              </a:r>
              <a:endParaRPr kumimoji="1" lang="zh-CN" altLang="en-US" sz="5867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17150" y="510248"/>
            <a:ext cx="1077105" cy="1077106"/>
            <a:chOff x="6162266" y="382686"/>
            <a:chExt cx="807829" cy="807829"/>
          </a:xfrm>
        </p:grpSpPr>
        <p:sp>
          <p:nvSpPr>
            <p:cNvPr id="18" name="椭圆 17"/>
            <p:cNvSpPr/>
            <p:nvPr/>
          </p:nvSpPr>
          <p:spPr>
            <a:xfrm>
              <a:off x="616226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78507" y="443558"/>
              <a:ext cx="37534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chemeClr val="accent6"/>
                  </a:solidFill>
                </a:rPr>
                <a:t>T</a:t>
              </a:r>
              <a:endParaRPr kumimoji="1" lang="zh-CN" altLang="en-US" sz="5867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355692" y="5316443"/>
            <a:ext cx="348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PRESENTED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BY</a:t>
            </a:r>
            <a:r>
              <a:rPr kumimoji="1" lang="zh-CN" altLang="en-US" sz="1600" b="1" dirty="0"/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60198" y="3330620"/>
            <a:ext cx="1164725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000" dirty="0"/>
              <a:t>产品策划商务模板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595" y="3118936"/>
            <a:ext cx="5268401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1B8D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45891638"/>
              </p:ext>
            </p:extLst>
          </p:nvPr>
        </p:nvGraphicFramePr>
        <p:xfrm>
          <a:off x="763713" y="1984205"/>
          <a:ext cx="10666163" cy="416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516344" y="1930492"/>
            <a:ext cx="1802503" cy="113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ts val="1867"/>
              </a:lnSpc>
              <a:buFont typeface="Wingdings" charset="2"/>
              <a:buChar char="n"/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1141497" y="2129034"/>
            <a:ext cx="0" cy="22628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1129737" y="2129033"/>
            <a:ext cx="3748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47907" y="1816219"/>
            <a:ext cx="1802503" cy="113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ts val="1867"/>
              </a:lnSpc>
              <a:buFont typeface="Wingdings" charset="2"/>
              <a:buChar char="n"/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cxnSp>
        <p:nvCxnSpPr>
          <p:cNvPr id="43" name="直线箭头连接符 42"/>
          <p:cNvCxnSpPr/>
          <p:nvPr/>
        </p:nvCxnSpPr>
        <p:spPr>
          <a:xfrm>
            <a:off x="3873059" y="2014760"/>
            <a:ext cx="0" cy="23771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3861300" y="2014760"/>
            <a:ext cx="3748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893867" y="2086668"/>
            <a:ext cx="1802502" cy="113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ts val="1867"/>
              </a:lnSpc>
              <a:buFont typeface="Wingdings" charset="2"/>
              <a:buChar char="n"/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THREE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6519020" y="2285209"/>
            <a:ext cx="0" cy="17816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6507260" y="2285209"/>
            <a:ext cx="3748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496071" y="1930492"/>
            <a:ext cx="1802502" cy="113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ts val="1867"/>
              </a:lnSpc>
              <a:buFont typeface="Wingdings" charset="2"/>
              <a:buChar char="n"/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FOUR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9121224" y="2129033"/>
            <a:ext cx="0" cy="16255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9109464" y="2129033"/>
            <a:ext cx="3748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组 53"/>
          <p:cNvGrpSpPr/>
          <p:nvPr/>
        </p:nvGrpSpPr>
        <p:grpSpPr>
          <a:xfrm>
            <a:off x="4888793" y="1252988"/>
            <a:ext cx="2416003" cy="451405"/>
            <a:chOff x="3230518" y="1019112"/>
            <a:chExt cx="1812002" cy="338554"/>
          </a:xfrm>
          <a:solidFill>
            <a:srgbClr val="1B8DA8"/>
          </a:solidFill>
        </p:grpSpPr>
        <p:sp>
          <p:nvSpPr>
            <p:cNvPr id="59" name="圆角矩形 58"/>
            <p:cNvSpPr/>
            <p:nvPr/>
          </p:nvSpPr>
          <p:spPr>
            <a:xfrm>
              <a:off x="3230518" y="1019112"/>
              <a:ext cx="1812002" cy="338554"/>
            </a:xfrm>
            <a:prstGeom prst="roundRect">
              <a:avLst/>
            </a:prstGeom>
            <a:grpFill/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384367" y="1023610"/>
              <a:ext cx="1504302" cy="315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/>
                <a:t>NUMBER</a:t>
              </a:r>
              <a:endParaRPr kumimoji="1" lang="zh-CN" altLang="en-US" sz="2133" b="1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THREE   </a:t>
            </a:r>
            <a:r>
              <a:rPr kumimoji="1" lang="zh-CN" altLang="en-US" sz="3200" b="1" dirty="0"/>
              <a:t>预算需求</a:t>
            </a:r>
          </a:p>
        </p:txBody>
      </p:sp>
      <p:pic>
        <p:nvPicPr>
          <p:cNvPr id="25" name="图片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1B8D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5920419" y="1305167"/>
            <a:ext cx="352747" cy="352747"/>
          </a:xfrm>
          <a:prstGeom prst="ellipse">
            <a:avLst/>
          </a:prstGeom>
          <a:solidFill>
            <a:srgbClr val="1B8D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7" name="直线连接符 106"/>
          <p:cNvCxnSpPr>
            <a:stCxn id="106" idx="4"/>
            <a:endCxn id="6" idx="0"/>
          </p:cNvCxnSpPr>
          <p:nvPr/>
        </p:nvCxnSpPr>
        <p:spPr>
          <a:xfrm>
            <a:off x="6096793" y="1657913"/>
            <a:ext cx="0" cy="27370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939921" y="1931621"/>
            <a:ext cx="2313744" cy="15096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2329021" y="2422160"/>
            <a:ext cx="1670126" cy="552680"/>
            <a:chOff x="1746170" y="1816619"/>
            <a:chExt cx="1252595" cy="414510"/>
          </a:xfrm>
        </p:grpSpPr>
        <p:sp>
          <p:nvSpPr>
            <p:cNvPr id="79" name="圆角矩形 78"/>
            <p:cNvSpPr/>
            <p:nvPr/>
          </p:nvSpPr>
          <p:spPr>
            <a:xfrm>
              <a:off x="1746170" y="1816619"/>
              <a:ext cx="1252595" cy="4145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77622" y="1861119"/>
              <a:ext cx="98969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accent4"/>
                  </a:solidFill>
                </a:rPr>
                <a:t>TITLE</a:t>
              </a:r>
              <a:r>
                <a:rPr kumimoji="1" lang="zh-CN" altLang="en-US" sz="1867" b="1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867" b="1" dirty="0">
                  <a:solidFill>
                    <a:schemeClr val="accent4"/>
                  </a:solidFill>
                </a:rPr>
                <a:t>HRER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61730" y="4239352"/>
            <a:ext cx="1670126" cy="552680"/>
            <a:chOff x="3945702" y="3179512"/>
            <a:chExt cx="1252595" cy="414510"/>
          </a:xfrm>
        </p:grpSpPr>
        <p:sp>
          <p:nvSpPr>
            <p:cNvPr id="84" name="圆角矩形 83"/>
            <p:cNvSpPr/>
            <p:nvPr/>
          </p:nvSpPr>
          <p:spPr>
            <a:xfrm>
              <a:off x="3945702" y="3179512"/>
              <a:ext cx="1252595" cy="4145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077153" y="3224012"/>
              <a:ext cx="98969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accent4"/>
                  </a:solidFill>
                </a:rPr>
                <a:t>TITLE</a:t>
              </a:r>
              <a:r>
                <a:rPr kumimoji="1" lang="zh-CN" altLang="en-US" sz="1867" b="1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867" b="1" dirty="0">
                  <a:solidFill>
                    <a:schemeClr val="accent4"/>
                  </a:solidFill>
                </a:rPr>
                <a:t>HRER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76153" y="2422160"/>
            <a:ext cx="1670126" cy="552680"/>
            <a:chOff x="6131520" y="1816619"/>
            <a:chExt cx="1252595" cy="414510"/>
          </a:xfrm>
        </p:grpSpPr>
        <p:sp>
          <p:nvSpPr>
            <p:cNvPr id="86" name="圆角矩形 85"/>
            <p:cNvSpPr/>
            <p:nvPr/>
          </p:nvSpPr>
          <p:spPr>
            <a:xfrm>
              <a:off x="6131520" y="1816619"/>
              <a:ext cx="1252595" cy="4145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262971" y="1861119"/>
              <a:ext cx="98969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accent4"/>
                  </a:solidFill>
                </a:rPr>
                <a:t>TITLE</a:t>
              </a:r>
              <a:r>
                <a:rPr kumimoji="1" lang="zh-CN" altLang="en-US" sz="1867" b="1" dirty="0">
                  <a:solidFill>
                    <a:schemeClr val="accent4"/>
                  </a:solidFill>
                </a:rPr>
                <a:t> </a:t>
              </a:r>
              <a:r>
                <a:rPr kumimoji="1" lang="en-US" altLang="zh-CN" sz="1867" b="1" dirty="0">
                  <a:solidFill>
                    <a:schemeClr val="accent4"/>
                  </a:solidFill>
                </a:rPr>
                <a:t>HRER</a:t>
              </a:r>
            </a:p>
          </p:txBody>
        </p:sp>
      </p:grpSp>
      <p:cxnSp>
        <p:nvCxnSpPr>
          <p:cNvPr id="94" name="直线连接符 93"/>
          <p:cNvCxnSpPr>
            <a:stCxn id="79" idx="3"/>
            <a:endCxn id="6" idx="1"/>
          </p:cNvCxnSpPr>
          <p:nvPr/>
        </p:nvCxnSpPr>
        <p:spPr>
          <a:xfrm flipV="1">
            <a:off x="3999148" y="2686423"/>
            <a:ext cx="940773" cy="1207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>
            <a:stCxn id="6" idx="3"/>
            <a:endCxn id="86" idx="1"/>
          </p:cNvCxnSpPr>
          <p:nvPr/>
        </p:nvCxnSpPr>
        <p:spPr>
          <a:xfrm>
            <a:off x="7253666" y="2686423"/>
            <a:ext cx="922489" cy="1207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6" idx="2"/>
            <a:endCxn id="84" idx="0"/>
          </p:cNvCxnSpPr>
          <p:nvPr/>
        </p:nvCxnSpPr>
        <p:spPr>
          <a:xfrm>
            <a:off x="6096794" y="3441224"/>
            <a:ext cx="1" cy="7981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79" idx="1"/>
          </p:cNvCxnSpPr>
          <p:nvPr/>
        </p:nvCxnSpPr>
        <p:spPr>
          <a:xfrm flipH="1">
            <a:off x="1129733" y="2698499"/>
            <a:ext cx="119928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1129731" y="2698499"/>
            <a:ext cx="0" cy="29807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129731" y="3851348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>
            <a:off x="1129731" y="4453225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>
            <a:off x="1129731" y="5656980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/>
          <p:cNvCxnSpPr/>
          <p:nvPr/>
        </p:nvCxnSpPr>
        <p:spPr>
          <a:xfrm>
            <a:off x="1129731" y="5055103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86707" y="3687570"/>
            <a:ext cx="1899879" cy="2974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586707" y="4891079"/>
            <a:ext cx="1899879" cy="2974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586707" y="4289324"/>
            <a:ext cx="1899879" cy="2974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586707" y="5492832"/>
            <a:ext cx="1899879" cy="2974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cxnSp>
        <p:nvCxnSpPr>
          <p:cNvPr id="135" name="直线连接符 134"/>
          <p:cNvCxnSpPr/>
          <p:nvPr/>
        </p:nvCxnSpPr>
        <p:spPr>
          <a:xfrm>
            <a:off x="9846282" y="2703817"/>
            <a:ext cx="119928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/>
          <p:cNvCxnSpPr/>
          <p:nvPr/>
        </p:nvCxnSpPr>
        <p:spPr>
          <a:xfrm flipH="1">
            <a:off x="11045570" y="2703818"/>
            <a:ext cx="0" cy="29807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/>
          <p:cNvCxnSpPr/>
          <p:nvPr/>
        </p:nvCxnSpPr>
        <p:spPr>
          <a:xfrm flipH="1">
            <a:off x="10633970" y="3856667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/>
          <p:nvPr/>
        </p:nvCxnSpPr>
        <p:spPr>
          <a:xfrm flipH="1">
            <a:off x="10633970" y="4458544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H="1">
            <a:off x="10633970" y="5662299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/>
          <p:nvPr/>
        </p:nvCxnSpPr>
        <p:spPr>
          <a:xfrm flipH="1">
            <a:off x="10633970" y="5060421"/>
            <a:ext cx="41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641972" y="3692888"/>
            <a:ext cx="189987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8641972" y="4896398"/>
            <a:ext cx="189987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641972" y="4294643"/>
            <a:ext cx="189987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641972" y="5498151"/>
            <a:ext cx="189987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kumimoji="1" lang="zh-CN" altLang="en-US" sz="3200" dirty="0"/>
          </a:p>
        </p:txBody>
      </p:sp>
      <p:cxnSp>
        <p:nvCxnSpPr>
          <p:cNvPr id="145" name="直线连接符 144"/>
          <p:cNvCxnSpPr>
            <a:stCxn id="84" idx="2"/>
          </p:cNvCxnSpPr>
          <p:nvPr/>
        </p:nvCxnSpPr>
        <p:spPr>
          <a:xfrm flipH="1">
            <a:off x="6096791" y="4792029"/>
            <a:ext cx="3" cy="8925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V="1">
            <a:off x="4008292" y="5381281"/>
            <a:ext cx="4177007" cy="47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/>
          <p:nvPr/>
        </p:nvCxnSpPr>
        <p:spPr>
          <a:xfrm>
            <a:off x="4027741" y="5399397"/>
            <a:ext cx="0" cy="28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/>
          <p:cNvCxnSpPr/>
          <p:nvPr/>
        </p:nvCxnSpPr>
        <p:spPr>
          <a:xfrm>
            <a:off x="8164394" y="5394078"/>
            <a:ext cx="0" cy="28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3318991" y="5679226"/>
            <a:ext cx="141749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5390082" y="5679226"/>
            <a:ext cx="141749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7447469" y="5679225"/>
            <a:ext cx="141749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THREE</a:t>
            </a: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  <a:p>
            <a:pPr marL="228594" indent="-228594" algn="ctr">
              <a:lnSpc>
                <a:spcPts val="1867"/>
              </a:lnSpc>
              <a:buFont typeface="Wingdings" charset="2"/>
              <a:buChar char="l"/>
            </a:pPr>
            <a:r>
              <a:rPr kumimoji="1" lang="zh-CN" altLang="en-US" sz="1333" dirty="0">
                <a:solidFill>
                  <a:schemeClr val="accent1"/>
                </a:solidFill>
              </a:rPr>
              <a:t>文本信息</a:t>
            </a:r>
            <a:endParaRPr kumimoji="1" lang="en-US" altLang="zh-CN" sz="1333" dirty="0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THREE   </a:t>
            </a:r>
            <a:r>
              <a:rPr kumimoji="1" lang="zh-CN" altLang="en-US" sz="3200" b="1" dirty="0"/>
              <a:t>预算需求</a:t>
            </a:r>
          </a:p>
        </p:txBody>
      </p:sp>
      <p:grpSp>
        <p:nvGrpSpPr>
          <p:cNvPr id="60" name="组 59"/>
          <p:cNvGrpSpPr/>
          <p:nvPr/>
        </p:nvGrpSpPr>
        <p:grpSpPr>
          <a:xfrm>
            <a:off x="5479476" y="2086499"/>
            <a:ext cx="1234636" cy="1234636"/>
            <a:chOff x="5845175" y="4384675"/>
            <a:chExt cx="758825" cy="758825"/>
          </a:xfrm>
          <a:solidFill>
            <a:schemeClr val="accent3"/>
          </a:solidFill>
        </p:grpSpPr>
        <p:sp>
          <p:nvSpPr>
            <p:cNvPr id="61" name="Freeform 227"/>
            <p:cNvSpPr>
              <a:spLocks noEditPoints="1"/>
            </p:cNvSpPr>
            <p:nvPr/>
          </p:nvSpPr>
          <p:spPr bwMode="auto">
            <a:xfrm>
              <a:off x="5845175" y="4384675"/>
              <a:ext cx="758825" cy="758825"/>
            </a:xfrm>
            <a:custGeom>
              <a:avLst/>
              <a:gdLst/>
              <a:ahLst/>
              <a:cxnLst>
                <a:cxn ang="0">
                  <a:pos x="216" y="476"/>
                </a:cxn>
                <a:cxn ang="0">
                  <a:pos x="148" y="460"/>
                </a:cxn>
                <a:cxn ang="0">
                  <a:pos x="88" y="424"/>
                </a:cxn>
                <a:cxn ang="0">
                  <a:pos x="54" y="390"/>
                </a:cxn>
                <a:cxn ang="0">
                  <a:pos x="18" y="330"/>
                </a:cxn>
                <a:cxn ang="0">
                  <a:pos x="2" y="262"/>
                </a:cxn>
                <a:cxn ang="0">
                  <a:pos x="2" y="216"/>
                </a:cxn>
                <a:cxn ang="0">
                  <a:pos x="18" y="148"/>
                </a:cxn>
                <a:cxn ang="0">
                  <a:pos x="54" y="88"/>
                </a:cxn>
                <a:cxn ang="0">
                  <a:pos x="88" y="54"/>
                </a:cxn>
                <a:cxn ang="0">
                  <a:pos x="148" y="18"/>
                </a:cxn>
                <a:cxn ang="0">
                  <a:pos x="216" y="2"/>
                </a:cxn>
                <a:cxn ang="0">
                  <a:pos x="264" y="2"/>
                </a:cxn>
                <a:cxn ang="0">
                  <a:pos x="330" y="18"/>
                </a:cxn>
                <a:cxn ang="0">
                  <a:pos x="390" y="54"/>
                </a:cxn>
                <a:cxn ang="0">
                  <a:pos x="424" y="88"/>
                </a:cxn>
                <a:cxn ang="0">
                  <a:pos x="460" y="148"/>
                </a:cxn>
                <a:cxn ang="0">
                  <a:pos x="476" y="216"/>
                </a:cxn>
                <a:cxn ang="0">
                  <a:pos x="476" y="262"/>
                </a:cxn>
                <a:cxn ang="0">
                  <a:pos x="460" y="330"/>
                </a:cxn>
                <a:cxn ang="0">
                  <a:pos x="424" y="390"/>
                </a:cxn>
                <a:cxn ang="0">
                  <a:pos x="390" y="424"/>
                </a:cxn>
                <a:cxn ang="0">
                  <a:pos x="330" y="460"/>
                </a:cxn>
                <a:cxn ang="0">
                  <a:pos x="264" y="476"/>
                </a:cxn>
                <a:cxn ang="0">
                  <a:pos x="240" y="56"/>
                </a:cxn>
                <a:cxn ang="0">
                  <a:pos x="202" y="60"/>
                </a:cxn>
                <a:cxn ang="0">
                  <a:pos x="152" y="78"/>
                </a:cxn>
                <a:cxn ang="0">
                  <a:pos x="110" y="110"/>
                </a:cxn>
                <a:cxn ang="0">
                  <a:pos x="78" y="152"/>
                </a:cxn>
                <a:cxn ang="0">
                  <a:pos x="60" y="202"/>
                </a:cxn>
                <a:cxn ang="0">
                  <a:pos x="56" y="240"/>
                </a:cxn>
                <a:cxn ang="0">
                  <a:pos x="64" y="294"/>
                </a:cxn>
                <a:cxn ang="0">
                  <a:pos x="88" y="342"/>
                </a:cxn>
                <a:cxn ang="0">
                  <a:pos x="122" y="380"/>
                </a:cxn>
                <a:cxn ang="0">
                  <a:pos x="168" y="408"/>
                </a:cxn>
                <a:cxn ang="0">
                  <a:pos x="220" y="422"/>
                </a:cxn>
                <a:cxn ang="0">
                  <a:pos x="258" y="422"/>
                </a:cxn>
                <a:cxn ang="0">
                  <a:pos x="310" y="408"/>
                </a:cxn>
                <a:cxn ang="0">
                  <a:pos x="356" y="380"/>
                </a:cxn>
                <a:cxn ang="0">
                  <a:pos x="392" y="342"/>
                </a:cxn>
                <a:cxn ang="0">
                  <a:pos x="414" y="294"/>
                </a:cxn>
                <a:cxn ang="0">
                  <a:pos x="424" y="240"/>
                </a:cxn>
                <a:cxn ang="0">
                  <a:pos x="420" y="202"/>
                </a:cxn>
                <a:cxn ang="0">
                  <a:pos x="402" y="152"/>
                </a:cxn>
                <a:cxn ang="0">
                  <a:pos x="370" y="110"/>
                </a:cxn>
                <a:cxn ang="0">
                  <a:pos x="328" y="78"/>
                </a:cxn>
                <a:cxn ang="0">
                  <a:pos x="276" y="60"/>
                </a:cxn>
                <a:cxn ang="0">
                  <a:pos x="240" y="56"/>
                </a:cxn>
              </a:cxnLst>
              <a:rect l="0" t="0" r="r" b="b"/>
              <a:pathLst>
                <a:path w="478" h="478">
                  <a:moveTo>
                    <a:pt x="240" y="478"/>
                  </a:moveTo>
                  <a:lnTo>
                    <a:pt x="240" y="478"/>
                  </a:lnTo>
                  <a:lnTo>
                    <a:pt x="216" y="476"/>
                  </a:lnTo>
                  <a:lnTo>
                    <a:pt x="192" y="474"/>
                  </a:lnTo>
                  <a:lnTo>
                    <a:pt x="170" y="468"/>
                  </a:lnTo>
                  <a:lnTo>
                    <a:pt x="148" y="460"/>
                  </a:lnTo>
                  <a:lnTo>
                    <a:pt x="128" y="450"/>
                  </a:lnTo>
                  <a:lnTo>
                    <a:pt x="108" y="438"/>
                  </a:lnTo>
                  <a:lnTo>
                    <a:pt x="88" y="424"/>
                  </a:lnTo>
                  <a:lnTo>
                    <a:pt x="70" y="408"/>
                  </a:lnTo>
                  <a:lnTo>
                    <a:pt x="70" y="408"/>
                  </a:lnTo>
                  <a:lnTo>
                    <a:pt x="54" y="390"/>
                  </a:lnTo>
                  <a:lnTo>
                    <a:pt x="40" y="372"/>
                  </a:lnTo>
                  <a:lnTo>
                    <a:pt x="28" y="352"/>
                  </a:lnTo>
                  <a:lnTo>
                    <a:pt x="18" y="330"/>
                  </a:lnTo>
                  <a:lnTo>
                    <a:pt x="12" y="308"/>
                  </a:lnTo>
                  <a:lnTo>
                    <a:pt x="6" y="286"/>
                  </a:lnTo>
                  <a:lnTo>
                    <a:pt x="2" y="262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18" y="148"/>
                  </a:lnTo>
                  <a:lnTo>
                    <a:pt x="28" y="126"/>
                  </a:lnTo>
                  <a:lnTo>
                    <a:pt x="40" y="106"/>
                  </a:lnTo>
                  <a:lnTo>
                    <a:pt x="54" y="8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88" y="54"/>
                  </a:lnTo>
                  <a:lnTo>
                    <a:pt x="108" y="40"/>
                  </a:lnTo>
                  <a:lnTo>
                    <a:pt x="128" y="28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2" y="6"/>
                  </a:lnTo>
                  <a:lnTo>
                    <a:pt x="21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64" y="2"/>
                  </a:lnTo>
                  <a:lnTo>
                    <a:pt x="286" y="6"/>
                  </a:lnTo>
                  <a:lnTo>
                    <a:pt x="310" y="10"/>
                  </a:lnTo>
                  <a:lnTo>
                    <a:pt x="330" y="18"/>
                  </a:lnTo>
                  <a:lnTo>
                    <a:pt x="352" y="28"/>
                  </a:lnTo>
                  <a:lnTo>
                    <a:pt x="372" y="40"/>
                  </a:lnTo>
                  <a:lnTo>
                    <a:pt x="390" y="54"/>
                  </a:lnTo>
                  <a:lnTo>
                    <a:pt x="408" y="70"/>
                  </a:lnTo>
                  <a:lnTo>
                    <a:pt x="408" y="70"/>
                  </a:lnTo>
                  <a:lnTo>
                    <a:pt x="424" y="88"/>
                  </a:lnTo>
                  <a:lnTo>
                    <a:pt x="438" y="106"/>
                  </a:lnTo>
                  <a:lnTo>
                    <a:pt x="450" y="126"/>
                  </a:lnTo>
                  <a:lnTo>
                    <a:pt x="460" y="148"/>
                  </a:lnTo>
                  <a:lnTo>
                    <a:pt x="468" y="170"/>
                  </a:lnTo>
                  <a:lnTo>
                    <a:pt x="474" y="192"/>
                  </a:lnTo>
                  <a:lnTo>
                    <a:pt x="476" y="216"/>
                  </a:lnTo>
                  <a:lnTo>
                    <a:pt x="478" y="240"/>
                  </a:lnTo>
                  <a:lnTo>
                    <a:pt x="478" y="240"/>
                  </a:lnTo>
                  <a:lnTo>
                    <a:pt x="476" y="262"/>
                  </a:lnTo>
                  <a:lnTo>
                    <a:pt x="474" y="286"/>
                  </a:lnTo>
                  <a:lnTo>
                    <a:pt x="468" y="308"/>
                  </a:lnTo>
                  <a:lnTo>
                    <a:pt x="460" y="330"/>
                  </a:lnTo>
                  <a:lnTo>
                    <a:pt x="450" y="352"/>
                  </a:lnTo>
                  <a:lnTo>
                    <a:pt x="438" y="372"/>
                  </a:lnTo>
                  <a:lnTo>
                    <a:pt x="424" y="390"/>
                  </a:lnTo>
                  <a:lnTo>
                    <a:pt x="408" y="408"/>
                  </a:lnTo>
                  <a:lnTo>
                    <a:pt x="408" y="408"/>
                  </a:lnTo>
                  <a:lnTo>
                    <a:pt x="390" y="424"/>
                  </a:lnTo>
                  <a:lnTo>
                    <a:pt x="372" y="438"/>
                  </a:lnTo>
                  <a:lnTo>
                    <a:pt x="352" y="450"/>
                  </a:lnTo>
                  <a:lnTo>
                    <a:pt x="330" y="460"/>
                  </a:lnTo>
                  <a:lnTo>
                    <a:pt x="310" y="468"/>
                  </a:lnTo>
                  <a:lnTo>
                    <a:pt x="286" y="474"/>
                  </a:lnTo>
                  <a:lnTo>
                    <a:pt x="264" y="476"/>
                  </a:lnTo>
                  <a:lnTo>
                    <a:pt x="240" y="478"/>
                  </a:lnTo>
                  <a:lnTo>
                    <a:pt x="240" y="478"/>
                  </a:lnTo>
                  <a:close/>
                  <a:moveTo>
                    <a:pt x="240" y="56"/>
                  </a:moveTo>
                  <a:lnTo>
                    <a:pt x="240" y="56"/>
                  </a:lnTo>
                  <a:lnTo>
                    <a:pt x="220" y="56"/>
                  </a:lnTo>
                  <a:lnTo>
                    <a:pt x="202" y="60"/>
                  </a:lnTo>
                  <a:lnTo>
                    <a:pt x="184" y="64"/>
                  </a:lnTo>
                  <a:lnTo>
                    <a:pt x="168" y="70"/>
                  </a:lnTo>
                  <a:lnTo>
                    <a:pt x="152" y="78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10" y="110"/>
                  </a:lnTo>
                  <a:lnTo>
                    <a:pt x="98" y="122"/>
                  </a:lnTo>
                  <a:lnTo>
                    <a:pt x="88" y="136"/>
                  </a:lnTo>
                  <a:lnTo>
                    <a:pt x="78" y="152"/>
                  </a:lnTo>
                  <a:lnTo>
                    <a:pt x="70" y="168"/>
                  </a:lnTo>
                  <a:lnTo>
                    <a:pt x="64" y="184"/>
                  </a:lnTo>
                  <a:lnTo>
                    <a:pt x="60" y="202"/>
                  </a:lnTo>
                  <a:lnTo>
                    <a:pt x="56" y="22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58"/>
                  </a:lnTo>
                  <a:lnTo>
                    <a:pt x="60" y="276"/>
                  </a:lnTo>
                  <a:lnTo>
                    <a:pt x="64" y="294"/>
                  </a:lnTo>
                  <a:lnTo>
                    <a:pt x="70" y="310"/>
                  </a:lnTo>
                  <a:lnTo>
                    <a:pt x="78" y="326"/>
                  </a:lnTo>
                  <a:lnTo>
                    <a:pt x="88" y="342"/>
                  </a:lnTo>
                  <a:lnTo>
                    <a:pt x="98" y="356"/>
                  </a:lnTo>
                  <a:lnTo>
                    <a:pt x="110" y="368"/>
                  </a:lnTo>
                  <a:lnTo>
                    <a:pt x="122" y="380"/>
                  </a:lnTo>
                  <a:lnTo>
                    <a:pt x="136" y="392"/>
                  </a:lnTo>
                  <a:lnTo>
                    <a:pt x="152" y="400"/>
                  </a:lnTo>
                  <a:lnTo>
                    <a:pt x="168" y="408"/>
                  </a:lnTo>
                  <a:lnTo>
                    <a:pt x="184" y="414"/>
                  </a:lnTo>
                  <a:lnTo>
                    <a:pt x="202" y="420"/>
                  </a:lnTo>
                  <a:lnTo>
                    <a:pt x="220" y="422"/>
                  </a:lnTo>
                  <a:lnTo>
                    <a:pt x="240" y="422"/>
                  </a:lnTo>
                  <a:lnTo>
                    <a:pt x="240" y="422"/>
                  </a:lnTo>
                  <a:lnTo>
                    <a:pt x="258" y="422"/>
                  </a:lnTo>
                  <a:lnTo>
                    <a:pt x="276" y="420"/>
                  </a:lnTo>
                  <a:lnTo>
                    <a:pt x="294" y="414"/>
                  </a:lnTo>
                  <a:lnTo>
                    <a:pt x="310" y="408"/>
                  </a:lnTo>
                  <a:lnTo>
                    <a:pt x="328" y="400"/>
                  </a:lnTo>
                  <a:lnTo>
                    <a:pt x="342" y="392"/>
                  </a:lnTo>
                  <a:lnTo>
                    <a:pt x="356" y="380"/>
                  </a:lnTo>
                  <a:lnTo>
                    <a:pt x="370" y="368"/>
                  </a:lnTo>
                  <a:lnTo>
                    <a:pt x="382" y="356"/>
                  </a:lnTo>
                  <a:lnTo>
                    <a:pt x="392" y="342"/>
                  </a:lnTo>
                  <a:lnTo>
                    <a:pt x="402" y="326"/>
                  </a:lnTo>
                  <a:lnTo>
                    <a:pt x="408" y="310"/>
                  </a:lnTo>
                  <a:lnTo>
                    <a:pt x="414" y="294"/>
                  </a:lnTo>
                  <a:lnTo>
                    <a:pt x="420" y="276"/>
                  </a:lnTo>
                  <a:lnTo>
                    <a:pt x="422" y="258"/>
                  </a:lnTo>
                  <a:lnTo>
                    <a:pt x="424" y="240"/>
                  </a:lnTo>
                  <a:lnTo>
                    <a:pt x="424" y="240"/>
                  </a:lnTo>
                  <a:lnTo>
                    <a:pt x="422" y="220"/>
                  </a:lnTo>
                  <a:lnTo>
                    <a:pt x="420" y="202"/>
                  </a:lnTo>
                  <a:lnTo>
                    <a:pt x="414" y="184"/>
                  </a:lnTo>
                  <a:lnTo>
                    <a:pt x="408" y="168"/>
                  </a:lnTo>
                  <a:lnTo>
                    <a:pt x="402" y="152"/>
                  </a:lnTo>
                  <a:lnTo>
                    <a:pt x="392" y="136"/>
                  </a:lnTo>
                  <a:lnTo>
                    <a:pt x="382" y="122"/>
                  </a:lnTo>
                  <a:lnTo>
                    <a:pt x="370" y="110"/>
                  </a:lnTo>
                  <a:lnTo>
                    <a:pt x="356" y="98"/>
                  </a:lnTo>
                  <a:lnTo>
                    <a:pt x="342" y="86"/>
                  </a:lnTo>
                  <a:lnTo>
                    <a:pt x="328" y="78"/>
                  </a:lnTo>
                  <a:lnTo>
                    <a:pt x="310" y="70"/>
                  </a:lnTo>
                  <a:lnTo>
                    <a:pt x="294" y="64"/>
                  </a:lnTo>
                  <a:lnTo>
                    <a:pt x="276" y="60"/>
                  </a:lnTo>
                  <a:lnTo>
                    <a:pt x="258" y="56"/>
                  </a:lnTo>
                  <a:lnTo>
                    <a:pt x="240" y="56"/>
                  </a:lnTo>
                  <a:lnTo>
                    <a:pt x="240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28"/>
            <p:cNvSpPr>
              <a:spLocks noEditPoints="1"/>
            </p:cNvSpPr>
            <p:nvPr/>
          </p:nvSpPr>
          <p:spPr bwMode="auto">
            <a:xfrm>
              <a:off x="6051550" y="4505325"/>
              <a:ext cx="339725" cy="517525"/>
            </a:xfrm>
            <a:custGeom>
              <a:avLst/>
              <a:gdLst/>
              <a:ahLst/>
              <a:cxnLst>
                <a:cxn ang="0">
                  <a:pos x="82" y="34"/>
                </a:cxn>
                <a:cxn ang="0">
                  <a:pos x="74" y="36"/>
                </a:cxn>
                <a:cxn ang="0">
                  <a:pos x="50" y="44"/>
                </a:cxn>
                <a:cxn ang="0">
                  <a:pos x="24" y="62"/>
                </a:cxn>
                <a:cxn ang="0">
                  <a:pos x="10" y="82"/>
                </a:cxn>
                <a:cxn ang="0">
                  <a:pos x="4" y="100"/>
                </a:cxn>
                <a:cxn ang="0">
                  <a:pos x="4" y="110"/>
                </a:cxn>
                <a:cxn ang="0">
                  <a:pos x="10" y="142"/>
                </a:cxn>
                <a:cxn ang="0">
                  <a:pos x="30" y="164"/>
                </a:cxn>
                <a:cxn ang="0">
                  <a:pos x="56" y="176"/>
                </a:cxn>
                <a:cxn ang="0">
                  <a:pos x="82" y="182"/>
                </a:cxn>
                <a:cxn ang="0">
                  <a:pos x="82" y="240"/>
                </a:cxn>
                <a:cxn ang="0">
                  <a:pos x="68" y="232"/>
                </a:cxn>
                <a:cxn ang="0">
                  <a:pos x="58" y="222"/>
                </a:cxn>
                <a:cxn ang="0">
                  <a:pos x="50" y="200"/>
                </a:cxn>
                <a:cxn ang="0">
                  <a:pos x="0" y="200"/>
                </a:cxn>
                <a:cxn ang="0">
                  <a:pos x="10" y="238"/>
                </a:cxn>
                <a:cxn ang="0">
                  <a:pos x="32" y="264"/>
                </a:cxn>
                <a:cxn ang="0">
                  <a:pos x="58" y="282"/>
                </a:cxn>
                <a:cxn ang="0">
                  <a:pos x="82" y="290"/>
                </a:cxn>
                <a:cxn ang="0">
                  <a:pos x="130" y="326"/>
                </a:cxn>
                <a:cxn ang="0">
                  <a:pos x="130" y="290"/>
                </a:cxn>
                <a:cxn ang="0">
                  <a:pos x="160" y="282"/>
                </a:cxn>
                <a:cxn ang="0">
                  <a:pos x="186" y="266"/>
                </a:cxn>
                <a:cxn ang="0">
                  <a:pos x="206" y="240"/>
                </a:cxn>
                <a:cxn ang="0">
                  <a:pos x="214" y="208"/>
                </a:cxn>
                <a:cxn ang="0">
                  <a:pos x="212" y="190"/>
                </a:cxn>
                <a:cxn ang="0">
                  <a:pos x="198" y="164"/>
                </a:cxn>
                <a:cxn ang="0">
                  <a:pos x="174" y="148"/>
                </a:cxn>
                <a:cxn ang="0">
                  <a:pos x="144" y="140"/>
                </a:cxn>
                <a:cxn ang="0">
                  <a:pos x="130" y="84"/>
                </a:cxn>
                <a:cxn ang="0">
                  <a:pos x="136" y="86"/>
                </a:cxn>
                <a:cxn ang="0">
                  <a:pos x="150" y="94"/>
                </a:cxn>
                <a:cxn ang="0">
                  <a:pos x="158" y="116"/>
                </a:cxn>
                <a:cxn ang="0">
                  <a:pos x="210" y="116"/>
                </a:cxn>
                <a:cxn ang="0">
                  <a:pos x="202" y="82"/>
                </a:cxn>
                <a:cxn ang="0">
                  <a:pos x="182" y="56"/>
                </a:cxn>
                <a:cxn ang="0">
                  <a:pos x="156" y="40"/>
                </a:cxn>
                <a:cxn ang="0">
                  <a:pos x="130" y="34"/>
                </a:cxn>
                <a:cxn ang="0">
                  <a:pos x="82" y="0"/>
                </a:cxn>
                <a:cxn ang="0">
                  <a:pos x="82" y="84"/>
                </a:cxn>
                <a:cxn ang="0">
                  <a:pos x="82" y="128"/>
                </a:cxn>
                <a:cxn ang="0">
                  <a:pos x="62" y="122"/>
                </a:cxn>
                <a:cxn ang="0">
                  <a:pos x="56" y="108"/>
                </a:cxn>
                <a:cxn ang="0">
                  <a:pos x="62" y="94"/>
                </a:cxn>
                <a:cxn ang="0">
                  <a:pos x="82" y="84"/>
                </a:cxn>
                <a:cxn ang="0">
                  <a:pos x="130" y="190"/>
                </a:cxn>
                <a:cxn ang="0">
                  <a:pos x="144" y="192"/>
                </a:cxn>
                <a:cxn ang="0">
                  <a:pos x="162" y="204"/>
                </a:cxn>
                <a:cxn ang="0">
                  <a:pos x="162" y="222"/>
                </a:cxn>
                <a:cxn ang="0">
                  <a:pos x="146" y="236"/>
                </a:cxn>
                <a:cxn ang="0">
                  <a:pos x="130" y="190"/>
                </a:cxn>
              </a:cxnLst>
              <a:rect l="0" t="0" r="r" b="b"/>
              <a:pathLst>
                <a:path w="214" h="326">
                  <a:moveTo>
                    <a:pt x="82" y="0"/>
                  </a:moveTo>
                  <a:lnTo>
                    <a:pt x="82" y="34"/>
                  </a:lnTo>
                  <a:lnTo>
                    <a:pt x="82" y="34"/>
                  </a:lnTo>
                  <a:lnTo>
                    <a:pt x="74" y="36"/>
                  </a:lnTo>
                  <a:lnTo>
                    <a:pt x="64" y="38"/>
                  </a:lnTo>
                  <a:lnTo>
                    <a:pt x="50" y="44"/>
                  </a:lnTo>
                  <a:lnTo>
                    <a:pt x="36" y="50"/>
                  </a:lnTo>
                  <a:lnTo>
                    <a:pt x="24" y="62"/>
                  </a:lnTo>
                  <a:lnTo>
                    <a:pt x="14" y="74"/>
                  </a:lnTo>
                  <a:lnTo>
                    <a:pt x="10" y="82"/>
                  </a:lnTo>
                  <a:lnTo>
                    <a:pt x="6" y="90"/>
                  </a:lnTo>
                  <a:lnTo>
                    <a:pt x="4" y="10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6" y="128"/>
                  </a:lnTo>
                  <a:lnTo>
                    <a:pt x="10" y="142"/>
                  </a:lnTo>
                  <a:lnTo>
                    <a:pt x="20" y="154"/>
                  </a:lnTo>
                  <a:lnTo>
                    <a:pt x="30" y="164"/>
                  </a:lnTo>
                  <a:lnTo>
                    <a:pt x="42" y="170"/>
                  </a:lnTo>
                  <a:lnTo>
                    <a:pt x="56" y="176"/>
                  </a:lnTo>
                  <a:lnTo>
                    <a:pt x="68" y="178"/>
                  </a:lnTo>
                  <a:lnTo>
                    <a:pt x="82" y="182"/>
                  </a:lnTo>
                  <a:lnTo>
                    <a:pt x="82" y="240"/>
                  </a:lnTo>
                  <a:lnTo>
                    <a:pt x="82" y="240"/>
                  </a:lnTo>
                  <a:lnTo>
                    <a:pt x="74" y="236"/>
                  </a:lnTo>
                  <a:lnTo>
                    <a:pt x="68" y="232"/>
                  </a:lnTo>
                  <a:lnTo>
                    <a:pt x="62" y="228"/>
                  </a:lnTo>
                  <a:lnTo>
                    <a:pt x="58" y="222"/>
                  </a:lnTo>
                  <a:lnTo>
                    <a:pt x="54" y="212"/>
                  </a:lnTo>
                  <a:lnTo>
                    <a:pt x="5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10" y="238"/>
                  </a:lnTo>
                  <a:lnTo>
                    <a:pt x="20" y="252"/>
                  </a:lnTo>
                  <a:lnTo>
                    <a:pt x="32" y="264"/>
                  </a:lnTo>
                  <a:lnTo>
                    <a:pt x="44" y="274"/>
                  </a:lnTo>
                  <a:lnTo>
                    <a:pt x="58" y="282"/>
                  </a:lnTo>
                  <a:lnTo>
                    <a:pt x="70" y="286"/>
                  </a:lnTo>
                  <a:lnTo>
                    <a:pt x="82" y="290"/>
                  </a:lnTo>
                  <a:lnTo>
                    <a:pt x="82" y="326"/>
                  </a:lnTo>
                  <a:lnTo>
                    <a:pt x="130" y="326"/>
                  </a:lnTo>
                  <a:lnTo>
                    <a:pt x="130" y="290"/>
                  </a:lnTo>
                  <a:lnTo>
                    <a:pt x="130" y="290"/>
                  </a:lnTo>
                  <a:lnTo>
                    <a:pt x="144" y="288"/>
                  </a:lnTo>
                  <a:lnTo>
                    <a:pt x="160" y="282"/>
                  </a:lnTo>
                  <a:lnTo>
                    <a:pt x="174" y="276"/>
                  </a:lnTo>
                  <a:lnTo>
                    <a:pt x="186" y="266"/>
                  </a:lnTo>
                  <a:lnTo>
                    <a:pt x="198" y="254"/>
                  </a:lnTo>
                  <a:lnTo>
                    <a:pt x="206" y="240"/>
                  </a:lnTo>
                  <a:lnTo>
                    <a:pt x="212" y="226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2" y="190"/>
                  </a:lnTo>
                  <a:lnTo>
                    <a:pt x="206" y="176"/>
                  </a:lnTo>
                  <a:lnTo>
                    <a:pt x="198" y="164"/>
                  </a:lnTo>
                  <a:lnTo>
                    <a:pt x="186" y="156"/>
                  </a:lnTo>
                  <a:lnTo>
                    <a:pt x="174" y="148"/>
                  </a:lnTo>
                  <a:lnTo>
                    <a:pt x="160" y="144"/>
                  </a:lnTo>
                  <a:lnTo>
                    <a:pt x="144" y="140"/>
                  </a:lnTo>
                  <a:lnTo>
                    <a:pt x="130" y="138"/>
                  </a:lnTo>
                  <a:lnTo>
                    <a:pt x="130" y="84"/>
                  </a:lnTo>
                  <a:lnTo>
                    <a:pt x="130" y="84"/>
                  </a:lnTo>
                  <a:lnTo>
                    <a:pt x="136" y="86"/>
                  </a:lnTo>
                  <a:lnTo>
                    <a:pt x="140" y="88"/>
                  </a:lnTo>
                  <a:lnTo>
                    <a:pt x="150" y="94"/>
                  </a:lnTo>
                  <a:lnTo>
                    <a:pt x="156" y="104"/>
                  </a:lnTo>
                  <a:lnTo>
                    <a:pt x="158" y="116"/>
                  </a:lnTo>
                  <a:lnTo>
                    <a:pt x="210" y="116"/>
                  </a:lnTo>
                  <a:lnTo>
                    <a:pt x="210" y="116"/>
                  </a:lnTo>
                  <a:lnTo>
                    <a:pt x="208" y="98"/>
                  </a:lnTo>
                  <a:lnTo>
                    <a:pt x="202" y="82"/>
                  </a:lnTo>
                  <a:lnTo>
                    <a:pt x="192" y="68"/>
                  </a:lnTo>
                  <a:lnTo>
                    <a:pt x="182" y="56"/>
                  </a:lnTo>
                  <a:lnTo>
                    <a:pt x="170" y="48"/>
                  </a:lnTo>
                  <a:lnTo>
                    <a:pt x="156" y="40"/>
                  </a:lnTo>
                  <a:lnTo>
                    <a:pt x="142" y="36"/>
                  </a:lnTo>
                  <a:lnTo>
                    <a:pt x="130" y="34"/>
                  </a:lnTo>
                  <a:lnTo>
                    <a:pt x="130" y="0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84"/>
                  </a:moveTo>
                  <a:lnTo>
                    <a:pt x="82" y="128"/>
                  </a:lnTo>
                  <a:lnTo>
                    <a:pt x="82" y="128"/>
                  </a:lnTo>
                  <a:lnTo>
                    <a:pt x="70" y="128"/>
                  </a:lnTo>
                  <a:lnTo>
                    <a:pt x="62" y="122"/>
                  </a:lnTo>
                  <a:lnTo>
                    <a:pt x="58" y="116"/>
                  </a:lnTo>
                  <a:lnTo>
                    <a:pt x="56" y="108"/>
                  </a:lnTo>
                  <a:lnTo>
                    <a:pt x="58" y="102"/>
                  </a:lnTo>
                  <a:lnTo>
                    <a:pt x="62" y="94"/>
                  </a:lnTo>
                  <a:lnTo>
                    <a:pt x="70" y="88"/>
                  </a:lnTo>
                  <a:lnTo>
                    <a:pt x="82" y="84"/>
                  </a:lnTo>
                  <a:lnTo>
                    <a:pt x="82" y="84"/>
                  </a:lnTo>
                  <a:close/>
                  <a:moveTo>
                    <a:pt x="130" y="190"/>
                  </a:moveTo>
                  <a:lnTo>
                    <a:pt x="130" y="190"/>
                  </a:lnTo>
                  <a:lnTo>
                    <a:pt x="144" y="192"/>
                  </a:lnTo>
                  <a:lnTo>
                    <a:pt x="156" y="196"/>
                  </a:lnTo>
                  <a:lnTo>
                    <a:pt x="162" y="204"/>
                  </a:lnTo>
                  <a:lnTo>
                    <a:pt x="164" y="212"/>
                  </a:lnTo>
                  <a:lnTo>
                    <a:pt x="162" y="222"/>
                  </a:lnTo>
                  <a:lnTo>
                    <a:pt x="156" y="230"/>
                  </a:lnTo>
                  <a:lnTo>
                    <a:pt x="146" y="236"/>
                  </a:lnTo>
                  <a:lnTo>
                    <a:pt x="130" y="240"/>
                  </a:lnTo>
                  <a:lnTo>
                    <a:pt x="130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51" name="图片 5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8433" y="2046646"/>
            <a:ext cx="647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/>
              <a:t>CHAPTER FOUR</a:t>
            </a:r>
            <a:endParaRPr kumimoji="1"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858433" y="2924198"/>
            <a:ext cx="64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000" b="1" dirty="0"/>
              <a:t>项目风险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FOUR   </a:t>
            </a:r>
            <a:r>
              <a:rPr kumimoji="1" lang="zh-CN" altLang="en-US" sz="3200" b="1" dirty="0"/>
              <a:t>项目风险</a:t>
            </a:r>
          </a:p>
        </p:txBody>
      </p:sp>
      <p:sp>
        <p:nvSpPr>
          <p:cNvPr id="14" name="椭圆 13"/>
          <p:cNvSpPr/>
          <p:nvPr/>
        </p:nvSpPr>
        <p:spPr>
          <a:xfrm>
            <a:off x="1568421" y="1286572"/>
            <a:ext cx="352747" cy="3527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1744794" y="1639319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73168" y="1981279"/>
            <a:ext cx="2143253" cy="479459"/>
            <a:chOff x="504280" y="1485959"/>
            <a:chExt cx="1607440" cy="359594"/>
          </a:xfrm>
        </p:grpSpPr>
        <p:sp>
          <p:nvSpPr>
            <p:cNvPr id="18" name="圆角矩形 17"/>
            <p:cNvSpPr/>
            <p:nvPr/>
          </p:nvSpPr>
          <p:spPr>
            <a:xfrm>
              <a:off x="504280" y="1485959"/>
              <a:ext cx="1607440" cy="35959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4280" y="1493053"/>
              <a:ext cx="160744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>
                  <a:solidFill>
                    <a:srgbClr val="104D7E"/>
                  </a:solidFill>
                </a:rPr>
                <a:t>STRENGTH 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5671" y="3257033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6" name="矩形 5"/>
          <p:cNvSpPr/>
          <p:nvPr/>
        </p:nvSpPr>
        <p:spPr>
          <a:xfrm>
            <a:off x="343881" y="2764589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sp>
        <p:nvSpPr>
          <p:cNvPr id="38" name="椭圆 37"/>
          <p:cNvSpPr/>
          <p:nvPr/>
        </p:nvSpPr>
        <p:spPr>
          <a:xfrm>
            <a:off x="4469754" y="1281787"/>
            <a:ext cx="352747" cy="3527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9" name="直线连接符 38"/>
          <p:cNvCxnSpPr/>
          <p:nvPr/>
        </p:nvCxnSpPr>
        <p:spPr>
          <a:xfrm>
            <a:off x="4646127" y="1634533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574501" y="1976493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文本框 40"/>
          <p:cNvSpPr txBox="1"/>
          <p:nvPr/>
        </p:nvSpPr>
        <p:spPr>
          <a:xfrm>
            <a:off x="3574501" y="1985952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104D7E"/>
                </a:solidFill>
              </a:rPr>
              <a:t>WEAKNESS 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407005" y="3252248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37" name="矩形 36"/>
          <p:cNvSpPr/>
          <p:nvPr/>
        </p:nvSpPr>
        <p:spPr>
          <a:xfrm>
            <a:off x="3245214" y="2759804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sp>
        <p:nvSpPr>
          <p:cNvPr id="47" name="椭圆 46"/>
          <p:cNvSpPr/>
          <p:nvPr/>
        </p:nvSpPr>
        <p:spPr>
          <a:xfrm>
            <a:off x="7371087" y="1277001"/>
            <a:ext cx="352747" cy="3527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8" name="直线连接符 47"/>
          <p:cNvCxnSpPr/>
          <p:nvPr/>
        </p:nvCxnSpPr>
        <p:spPr>
          <a:xfrm>
            <a:off x="7547461" y="1629748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475834" y="1971708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文本框 49"/>
          <p:cNvSpPr txBox="1"/>
          <p:nvPr/>
        </p:nvSpPr>
        <p:spPr>
          <a:xfrm>
            <a:off x="6475834" y="1981168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104D7E"/>
                </a:solidFill>
              </a:rPr>
              <a:t>OPPORTUNITY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308338" y="3247462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46" name="矩形 45"/>
          <p:cNvSpPr/>
          <p:nvPr/>
        </p:nvSpPr>
        <p:spPr>
          <a:xfrm>
            <a:off x="6146548" y="2755019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sp>
        <p:nvSpPr>
          <p:cNvPr id="56" name="椭圆 55"/>
          <p:cNvSpPr/>
          <p:nvPr/>
        </p:nvSpPr>
        <p:spPr>
          <a:xfrm>
            <a:off x="10272419" y="1272216"/>
            <a:ext cx="352747" cy="3527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57" name="直线连接符 56"/>
          <p:cNvCxnSpPr/>
          <p:nvPr/>
        </p:nvCxnSpPr>
        <p:spPr>
          <a:xfrm>
            <a:off x="10448793" y="1624963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9377166" y="1966923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文本框 58"/>
          <p:cNvSpPr txBox="1"/>
          <p:nvPr/>
        </p:nvSpPr>
        <p:spPr>
          <a:xfrm>
            <a:off x="9377166" y="1976381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104D7E"/>
                </a:solidFill>
              </a:rPr>
              <a:t>THREAT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209670" y="3242677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55" name="矩形 54"/>
          <p:cNvSpPr/>
          <p:nvPr/>
        </p:nvSpPr>
        <p:spPr>
          <a:xfrm>
            <a:off x="9047880" y="2750233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FOUR   </a:t>
            </a:r>
            <a:r>
              <a:rPr kumimoji="1" lang="zh-CN" altLang="en-US" sz="3200" b="1" dirty="0"/>
              <a:t>项目风险</a:t>
            </a:r>
          </a:p>
        </p:txBody>
      </p:sp>
      <p:cxnSp>
        <p:nvCxnSpPr>
          <p:cNvPr id="26" name="直线连接符 25"/>
          <p:cNvCxnSpPr/>
          <p:nvPr/>
        </p:nvCxnSpPr>
        <p:spPr>
          <a:xfrm>
            <a:off x="1744794" y="2081153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73168" y="2423113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文本框 27"/>
          <p:cNvSpPr txBox="1"/>
          <p:nvPr/>
        </p:nvSpPr>
        <p:spPr>
          <a:xfrm>
            <a:off x="673168" y="2432572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2"/>
                </a:solidFill>
              </a:rPr>
              <a:t>STRENGTH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5671" y="3698868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30" name="矩形 29"/>
          <p:cNvSpPr/>
          <p:nvPr/>
        </p:nvSpPr>
        <p:spPr>
          <a:xfrm>
            <a:off x="343881" y="3206424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4646127" y="2076368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574501" y="2418328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文本框 32"/>
          <p:cNvSpPr txBox="1"/>
          <p:nvPr/>
        </p:nvSpPr>
        <p:spPr>
          <a:xfrm>
            <a:off x="3574501" y="2427787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5"/>
                </a:solidFill>
              </a:rPr>
              <a:t>WEAKNESS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07005" y="3694082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35" name="矩形 34"/>
          <p:cNvSpPr/>
          <p:nvPr/>
        </p:nvSpPr>
        <p:spPr>
          <a:xfrm>
            <a:off x="3245214" y="3201639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cxnSp>
        <p:nvCxnSpPr>
          <p:cNvPr id="36" name="直线连接符 35"/>
          <p:cNvCxnSpPr/>
          <p:nvPr/>
        </p:nvCxnSpPr>
        <p:spPr>
          <a:xfrm>
            <a:off x="7547461" y="2071583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475834" y="2413543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文本框 37"/>
          <p:cNvSpPr txBox="1"/>
          <p:nvPr/>
        </p:nvSpPr>
        <p:spPr>
          <a:xfrm>
            <a:off x="6475834" y="2423002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3"/>
                </a:solidFill>
              </a:rPr>
              <a:t>OPPORTUNITY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308338" y="3689297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40" name="矩形 39"/>
          <p:cNvSpPr/>
          <p:nvPr/>
        </p:nvSpPr>
        <p:spPr>
          <a:xfrm>
            <a:off x="6146548" y="3196853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cxnSp>
        <p:nvCxnSpPr>
          <p:cNvPr id="41" name="直线连接符 40"/>
          <p:cNvCxnSpPr/>
          <p:nvPr/>
        </p:nvCxnSpPr>
        <p:spPr>
          <a:xfrm>
            <a:off x="10448793" y="2066797"/>
            <a:ext cx="0" cy="34196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377166" y="2408757"/>
            <a:ext cx="2143253" cy="479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9377166" y="2418216"/>
            <a:ext cx="21432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104D7E"/>
                </a:solidFill>
              </a:rPr>
              <a:t>THREAT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9670" y="3684512"/>
            <a:ext cx="2478248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  <a:endParaRPr kumimoji="1" lang="zh-CN" altLang="en-US" sz="1333" dirty="0"/>
          </a:p>
        </p:txBody>
      </p:sp>
      <p:sp>
        <p:nvSpPr>
          <p:cNvPr id="45" name="矩形 44"/>
          <p:cNvSpPr/>
          <p:nvPr/>
        </p:nvSpPr>
        <p:spPr>
          <a:xfrm>
            <a:off x="9047880" y="3192068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67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endParaRPr lang="zh-CN" altLang="en-US" sz="1867" dirty="0"/>
          </a:p>
        </p:txBody>
      </p:sp>
      <p:grpSp>
        <p:nvGrpSpPr>
          <p:cNvPr id="3" name="组合 2"/>
          <p:cNvGrpSpPr/>
          <p:nvPr/>
        </p:nvGrpSpPr>
        <p:grpSpPr>
          <a:xfrm>
            <a:off x="4115156" y="1048801"/>
            <a:ext cx="1077105" cy="1077105"/>
            <a:chOff x="3085771" y="786600"/>
            <a:chExt cx="807829" cy="807829"/>
          </a:xfrm>
        </p:grpSpPr>
        <p:sp>
          <p:nvSpPr>
            <p:cNvPr id="14" name="椭圆 13"/>
            <p:cNvSpPr/>
            <p:nvPr/>
          </p:nvSpPr>
          <p:spPr>
            <a:xfrm>
              <a:off x="3085771" y="786600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89602" y="856291"/>
              <a:ext cx="600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333" b="1" dirty="0">
                  <a:solidFill>
                    <a:schemeClr val="accent5"/>
                  </a:solidFill>
                </a:rPr>
                <a:t>W</a:t>
              </a:r>
              <a:endParaRPr kumimoji="1" lang="zh-CN" altLang="en-US" sz="5333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6242" y="1048801"/>
            <a:ext cx="1077105" cy="1077105"/>
            <a:chOff x="904085" y="786600"/>
            <a:chExt cx="807829" cy="807829"/>
          </a:xfrm>
        </p:grpSpPr>
        <p:sp>
          <p:nvSpPr>
            <p:cNvPr id="17" name="椭圆 16"/>
            <p:cNvSpPr/>
            <p:nvPr/>
          </p:nvSpPr>
          <p:spPr>
            <a:xfrm>
              <a:off x="904085" y="786600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05299" y="856291"/>
              <a:ext cx="4054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333" b="1" dirty="0">
                  <a:solidFill>
                    <a:srgbClr val="26CCC5"/>
                  </a:solidFill>
                </a:rPr>
                <a:t>S</a:t>
              </a:r>
              <a:endParaRPr kumimoji="1" lang="zh-CN" altLang="en-US" sz="5333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0362" y="1048801"/>
            <a:ext cx="1077105" cy="1077105"/>
            <a:chOff x="5249675" y="786600"/>
            <a:chExt cx="807829" cy="807829"/>
          </a:xfrm>
        </p:grpSpPr>
        <p:sp>
          <p:nvSpPr>
            <p:cNvPr id="19" name="椭圆 18"/>
            <p:cNvSpPr/>
            <p:nvPr/>
          </p:nvSpPr>
          <p:spPr>
            <a:xfrm>
              <a:off x="5249675" y="786600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69136" y="856291"/>
              <a:ext cx="568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333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5333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10240" y="1048801"/>
            <a:ext cx="1077105" cy="1077105"/>
            <a:chOff x="7432084" y="786600"/>
            <a:chExt cx="807829" cy="807829"/>
          </a:xfrm>
        </p:grpSpPr>
        <p:sp>
          <p:nvSpPr>
            <p:cNvPr id="21" name="椭圆 20"/>
            <p:cNvSpPr/>
            <p:nvPr/>
          </p:nvSpPr>
          <p:spPr>
            <a:xfrm>
              <a:off x="7432084" y="786600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59145" y="856291"/>
              <a:ext cx="353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333" b="1" dirty="0">
                  <a:solidFill>
                    <a:schemeClr val="accent1"/>
                  </a:solidFill>
                </a:rPr>
                <a:t>T</a:t>
              </a:r>
              <a:endParaRPr kumimoji="1" lang="zh-CN" altLang="en-US" sz="5333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94" y="0"/>
            <a:ext cx="12192000" cy="202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6694" y="2137703"/>
            <a:ext cx="59402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prstClr val="white"/>
                </a:solidFill>
                <a:latin typeface="Century Gothic"/>
                <a:ea typeface="微软雅黑"/>
              </a:rPr>
              <a:t>THANK</a:t>
            </a:r>
            <a:r>
              <a:rPr kumimoji="1" lang="zh-CN" altLang="en-US" sz="4800" b="1" dirty="0">
                <a:solidFill>
                  <a:prstClr val="white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4800" b="1" dirty="0">
                <a:solidFill>
                  <a:prstClr val="white"/>
                </a:solidFill>
                <a:latin typeface="Century Gothic"/>
                <a:ea typeface="微软雅黑"/>
              </a:rPr>
              <a:t>YOU</a:t>
            </a:r>
            <a:endParaRPr kumimoji="1" lang="zh-CN" altLang="en-US" sz="4800" b="1" dirty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28790" y="510248"/>
            <a:ext cx="1077106" cy="1077106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51985" y="443558"/>
              <a:ext cx="6458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4BACC6"/>
                  </a:solidFill>
                  <a:latin typeface="Century Gothic"/>
                  <a:ea typeface="微软雅黑"/>
                </a:rPr>
                <a:t>M</a:t>
              </a:r>
              <a:endParaRPr kumimoji="1" lang="zh-CN" altLang="en-US" sz="5867" b="1" dirty="0">
                <a:solidFill>
                  <a:srgbClr val="4BACC6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99336" y="510248"/>
            <a:ext cx="1077105" cy="1077106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61895" y="443558"/>
              <a:ext cx="431849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26CCC5"/>
                  </a:solidFill>
                  <a:latin typeface="Century Gothic"/>
                  <a:ea typeface="微软雅黑"/>
                </a:rPr>
                <a:t>S</a:t>
              </a: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58243" y="510248"/>
            <a:ext cx="1077105" cy="1077106"/>
            <a:chOff x="4168086" y="382686"/>
            <a:chExt cx="807829" cy="807829"/>
          </a:xfrm>
        </p:grpSpPr>
        <p:sp>
          <p:nvSpPr>
            <p:cNvPr id="9" name="椭圆 8"/>
            <p:cNvSpPr/>
            <p:nvPr/>
          </p:nvSpPr>
          <p:spPr>
            <a:xfrm>
              <a:off x="416808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94159" y="443558"/>
              <a:ext cx="555681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1B8DA8"/>
                  </a:solidFill>
                  <a:latin typeface="Century Gothic"/>
                  <a:ea typeface="微软雅黑"/>
                </a:rPr>
                <a:t>A</a:t>
              </a:r>
              <a:endParaRPr kumimoji="1" lang="zh-CN" altLang="en-US" sz="5867" b="1" dirty="0">
                <a:solidFill>
                  <a:srgbClr val="1B8DA8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87696" y="510248"/>
            <a:ext cx="1077105" cy="1077106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36332" y="443558"/>
              <a:ext cx="465512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104D7E"/>
                  </a:solidFill>
                  <a:latin typeface="Century Gothic"/>
                  <a:ea typeface="微软雅黑"/>
                </a:rPr>
                <a:t>R</a:t>
              </a:r>
              <a:endParaRPr kumimoji="1" lang="zh-CN" altLang="en-US" sz="5867" b="1" dirty="0">
                <a:solidFill>
                  <a:srgbClr val="104D7E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17150" y="510248"/>
            <a:ext cx="1077105" cy="1077106"/>
            <a:chOff x="6162266" y="382686"/>
            <a:chExt cx="807829" cy="807829"/>
          </a:xfrm>
        </p:grpSpPr>
        <p:sp>
          <p:nvSpPr>
            <p:cNvPr id="18" name="椭圆 17"/>
            <p:cNvSpPr/>
            <p:nvPr/>
          </p:nvSpPr>
          <p:spPr>
            <a:xfrm>
              <a:off x="616226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5867" b="1" dirty="0">
                <a:solidFill>
                  <a:srgbClr val="26CCC5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78507" y="443558"/>
              <a:ext cx="37534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en-US" altLang="zh-CN" sz="5867" b="1" dirty="0">
                  <a:solidFill>
                    <a:srgbClr val="808684"/>
                  </a:solidFill>
                  <a:latin typeface="Century Gothic"/>
                  <a:ea typeface="微软雅黑"/>
                </a:rPr>
                <a:t>T</a:t>
              </a:r>
              <a:endParaRPr kumimoji="1" lang="zh-CN" altLang="en-US" sz="5867" b="1" dirty="0">
                <a:solidFill>
                  <a:srgbClr val="808684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355692" y="5685775"/>
            <a:ext cx="348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prstClr val="white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b="1" dirty="0">
                <a:solidFill>
                  <a:prstClr val="white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b="1" dirty="0">
                <a:solidFill>
                  <a:prstClr val="white"/>
                </a:solidFill>
                <a:latin typeface="Century Gothic"/>
                <a:ea typeface="微软雅黑"/>
              </a:rPr>
              <a:t>BY</a:t>
            </a:r>
            <a:r>
              <a:rPr kumimoji="1" lang="zh-CN" altLang="en-US" sz="1600" b="1" dirty="0">
                <a:solidFill>
                  <a:prstClr val="white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6694" y="3291709"/>
            <a:ext cx="5940203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800" b="1" dirty="0">
                <a:solidFill>
                  <a:prstClr val="white"/>
                </a:solidFill>
                <a:latin typeface="Century Gothic"/>
                <a:ea typeface="微软雅黑"/>
              </a:rPr>
              <a:t>感谢聆听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595" y="3118936"/>
            <a:ext cx="5268401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40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50" y="224109"/>
            <a:ext cx="25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CONTENTS</a:t>
            </a:r>
            <a:endParaRPr kumimoji="1" lang="zh-CN" altLang="en-US" sz="3200" b="1" dirty="0"/>
          </a:p>
        </p:txBody>
      </p:sp>
      <p:cxnSp>
        <p:nvCxnSpPr>
          <p:cNvPr id="7" name="直线连接符 6"/>
          <p:cNvCxnSpPr>
            <a:stCxn id="8" idx="6"/>
          </p:cNvCxnSpPr>
          <p:nvPr/>
        </p:nvCxnSpPr>
        <p:spPr>
          <a:xfrm>
            <a:off x="1200181" y="1481540"/>
            <a:ext cx="109926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65345" y="1064122"/>
            <a:ext cx="834836" cy="834836"/>
            <a:chOff x="529193" y="798091"/>
            <a:chExt cx="626127" cy="626127"/>
          </a:xfrm>
        </p:grpSpPr>
        <p:sp>
          <p:nvSpPr>
            <p:cNvPr id="8" name="椭圆 7"/>
            <p:cNvSpPr/>
            <p:nvPr/>
          </p:nvSpPr>
          <p:spPr>
            <a:xfrm>
              <a:off x="529193" y="798091"/>
              <a:ext cx="626127" cy="626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700440" y="956739"/>
              <a:ext cx="283634" cy="308830"/>
              <a:chOff x="1411179" y="1821366"/>
              <a:chExt cx="343975" cy="374532"/>
            </a:xfrm>
          </p:grpSpPr>
          <p:sp>
            <p:nvSpPr>
              <p:cNvPr id="9" name="空心弧 8"/>
              <p:cNvSpPr/>
              <p:nvPr/>
            </p:nvSpPr>
            <p:spPr>
              <a:xfrm>
                <a:off x="1411179" y="1851923"/>
                <a:ext cx="343975" cy="343975"/>
              </a:xfrm>
              <a:prstGeom prst="blockArc">
                <a:avLst>
                  <a:gd name="adj1" fmla="val 17291385"/>
                  <a:gd name="adj2" fmla="val 15167453"/>
                  <a:gd name="adj3" fmla="val 3867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587577" y="1821366"/>
                <a:ext cx="0" cy="167268"/>
              </a:xfrm>
              <a:prstGeom prst="line">
                <a:avLst/>
              </a:prstGeom>
              <a:ln w="190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/>
          <p:cNvSpPr txBox="1"/>
          <p:nvPr/>
        </p:nvSpPr>
        <p:spPr>
          <a:xfrm>
            <a:off x="1743383" y="2670205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39" name="椭圆 38"/>
          <p:cNvSpPr/>
          <p:nvPr/>
        </p:nvSpPr>
        <p:spPr>
          <a:xfrm>
            <a:off x="2161509" y="1305167"/>
            <a:ext cx="352747" cy="352747"/>
          </a:xfrm>
          <a:prstGeom prst="ellipse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0" name="直线连接符 39"/>
          <p:cNvCxnSpPr>
            <a:stCxn id="39" idx="4"/>
            <a:endCxn id="41" idx="0"/>
          </p:cNvCxnSpPr>
          <p:nvPr/>
        </p:nvCxnSpPr>
        <p:spPr>
          <a:xfrm>
            <a:off x="2337883" y="1657914"/>
            <a:ext cx="1" cy="389183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29882" y="2047096"/>
            <a:ext cx="2416003" cy="451405"/>
            <a:chOff x="1129882" y="2047096"/>
            <a:chExt cx="2416003" cy="451405"/>
          </a:xfrm>
        </p:grpSpPr>
        <p:sp>
          <p:nvSpPr>
            <p:cNvPr id="41" name="圆角矩形 40"/>
            <p:cNvSpPr/>
            <p:nvPr/>
          </p:nvSpPr>
          <p:spPr>
            <a:xfrm>
              <a:off x="1129882" y="2047096"/>
              <a:ext cx="2416003" cy="451405"/>
            </a:xfrm>
            <a:prstGeom prst="roundRect">
              <a:avLst/>
            </a:prstGeom>
            <a:solidFill>
              <a:srgbClr val="26CCC5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29882" y="2053094"/>
              <a:ext cx="2416000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133" b="1" dirty="0"/>
                <a:t>行业分析 </a:t>
              </a:r>
            </a:p>
          </p:txBody>
        </p:sp>
      </p:grpSp>
      <p:cxnSp>
        <p:nvCxnSpPr>
          <p:cNvPr id="45" name="直线连接符 44"/>
          <p:cNvCxnSpPr/>
          <p:nvPr/>
        </p:nvCxnSpPr>
        <p:spPr>
          <a:xfrm>
            <a:off x="1443350" y="2498501"/>
            <a:ext cx="0" cy="1499304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443350" y="2893071"/>
            <a:ext cx="27750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443350" y="3990784"/>
            <a:ext cx="27750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43383" y="3796567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64964" y="2670205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51" name="椭圆 50"/>
          <p:cNvSpPr/>
          <p:nvPr/>
        </p:nvSpPr>
        <p:spPr>
          <a:xfrm>
            <a:off x="4883090" y="1305167"/>
            <a:ext cx="352747" cy="35274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52" name="直线连接符 51"/>
          <p:cNvCxnSpPr>
            <a:stCxn id="51" idx="4"/>
            <a:endCxn id="53" idx="0"/>
          </p:cNvCxnSpPr>
          <p:nvPr/>
        </p:nvCxnSpPr>
        <p:spPr>
          <a:xfrm>
            <a:off x="5059464" y="1657914"/>
            <a:ext cx="1" cy="389183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851463" y="2047096"/>
            <a:ext cx="2416003" cy="451405"/>
            <a:chOff x="3851463" y="2047096"/>
            <a:chExt cx="2416003" cy="451405"/>
          </a:xfrm>
        </p:grpSpPr>
        <p:sp>
          <p:nvSpPr>
            <p:cNvPr id="53" name="圆角矩形 52"/>
            <p:cNvSpPr/>
            <p:nvPr/>
          </p:nvSpPr>
          <p:spPr>
            <a:xfrm>
              <a:off x="3851463" y="2047096"/>
              <a:ext cx="2416003" cy="451405"/>
            </a:xfrm>
            <a:prstGeom prst="roundRect">
              <a:avLst/>
            </a:prstGeom>
            <a:solidFill>
              <a:srgbClr val="4BACC6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51463" y="2053094"/>
              <a:ext cx="2416000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133" b="1" dirty="0"/>
                <a:t>进度安排 </a:t>
              </a:r>
            </a:p>
          </p:txBody>
        </p:sp>
      </p:grpSp>
      <p:cxnSp>
        <p:nvCxnSpPr>
          <p:cNvPr id="55" name="直线连接符 54"/>
          <p:cNvCxnSpPr/>
          <p:nvPr/>
        </p:nvCxnSpPr>
        <p:spPr>
          <a:xfrm>
            <a:off x="4164931" y="2498501"/>
            <a:ext cx="0" cy="1499304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4164931" y="2893071"/>
            <a:ext cx="277504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4164931" y="3990784"/>
            <a:ext cx="277504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64964" y="3796567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186548" y="2670205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65" name="椭圆 64"/>
          <p:cNvSpPr/>
          <p:nvPr/>
        </p:nvSpPr>
        <p:spPr>
          <a:xfrm>
            <a:off x="7604674" y="1305167"/>
            <a:ext cx="352747" cy="3527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66" name="直线连接符 65"/>
          <p:cNvCxnSpPr>
            <a:stCxn id="65" idx="4"/>
            <a:endCxn id="67" idx="0"/>
          </p:cNvCxnSpPr>
          <p:nvPr/>
        </p:nvCxnSpPr>
        <p:spPr>
          <a:xfrm>
            <a:off x="7781048" y="1657914"/>
            <a:ext cx="1" cy="389183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573045" y="2047096"/>
            <a:ext cx="2416005" cy="451405"/>
            <a:chOff x="6573045" y="2047096"/>
            <a:chExt cx="2416005" cy="451405"/>
          </a:xfrm>
        </p:grpSpPr>
        <p:sp>
          <p:nvSpPr>
            <p:cNvPr id="67" name="圆角矩形 66"/>
            <p:cNvSpPr/>
            <p:nvPr/>
          </p:nvSpPr>
          <p:spPr>
            <a:xfrm>
              <a:off x="6573047" y="2047096"/>
              <a:ext cx="2416003" cy="451405"/>
            </a:xfrm>
            <a:prstGeom prst="roundRect">
              <a:avLst/>
            </a:prstGeom>
            <a:solidFill>
              <a:srgbClr val="1B8DA8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73045" y="2053094"/>
              <a:ext cx="241600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133" b="1" dirty="0"/>
                <a:t>预算需求 </a:t>
              </a:r>
            </a:p>
          </p:txBody>
        </p:sp>
      </p:grpSp>
      <p:cxnSp>
        <p:nvCxnSpPr>
          <p:cNvPr id="75" name="直线连接符 74"/>
          <p:cNvCxnSpPr/>
          <p:nvPr/>
        </p:nvCxnSpPr>
        <p:spPr>
          <a:xfrm>
            <a:off x="6886515" y="2498501"/>
            <a:ext cx="0" cy="1499304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6886515" y="2893071"/>
            <a:ext cx="277504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6886515" y="3990784"/>
            <a:ext cx="277504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86548" y="3796567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9908132" y="2670205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81" name="椭圆 80"/>
          <p:cNvSpPr/>
          <p:nvPr/>
        </p:nvSpPr>
        <p:spPr>
          <a:xfrm>
            <a:off x="10326258" y="1305167"/>
            <a:ext cx="352747" cy="352747"/>
          </a:xfrm>
          <a:prstGeom prst="ellipse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82" name="直线连接符 81"/>
          <p:cNvCxnSpPr>
            <a:stCxn id="81" idx="4"/>
            <a:endCxn id="83" idx="0"/>
          </p:cNvCxnSpPr>
          <p:nvPr/>
        </p:nvCxnSpPr>
        <p:spPr>
          <a:xfrm>
            <a:off x="10502632" y="1657914"/>
            <a:ext cx="1" cy="389183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294629" y="2047096"/>
            <a:ext cx="2416005" cy="451405"/>
            <a:chOff x="9294629" y="2047096"/>
            <a:chExt cx="2416005" cy="451405"/>
          </a:xfrm>
        </p:grpSpPr>
        <p:sp>
          <p:nvSpPr>
            <p:cNvPr id="83" name="圆角矩形 82"/>
            <p:cNvSpPr/>
            <p:nvPr/>
          </p:nvSpPr>
          <p:spPr>
            <a:xfrm>
              <a:off x="9294631" y="2047096"/>
              <a:ext cx="2416003" cy="451405"/>
            </a:xfrm>
            <a:prstGeom prst="roundRect">
              <a:avLst/>
            </a:prstGeom>
            <a:solidFill>
              <a:srgbClr val="1B8DA8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294629" y="2053094"/>
              <a:ext cx="2416005" cy="38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133" b="1" dirty="0"/>
                <a:t>项目风险 </a:t>
              </a:r>
            </a:p>
          </p:txBody>
        </p:sp>
      </p:grpSp>
      <p:cxnSp>
        <p:nvCxnSpPr>
          <p:cNvPr id="85" name="直线连接符 84"/>
          <p:cNvCxnSpPr/>
          <p:nvPr/>
        </p:nvCxnSpPr>
        <p:spPr>
          <a:xfrm>
            <a:off x="9608099" y="2498501"/>
            <a:ext cx="0" cy="1499304"/>
          </a:xfrm>
          <a:prstGeom prst="line">
            <a:avLst/>
          </a:prstGeom>
          <a:ln>
            <a:solidFill>
              <a:srgbClr val="104E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9608099" y="2893071"/>
            <a:ext cx="277504" cy="0"/>
          </a:xfrm>
          <a:prstGeom prst="line">
            <a:avLst/>
          </a:prstGeom>
          <a:ln>
            <a:solidFill>
              <a:srgbClr val="104E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9608099" y="3990784"/>
            <a:ext cx="277504" cy="0"/>
          </a:xfrm>
          <a:prstGeom prst="line">
            <a:avLst/>
          </a:prstGeom>
          <a:ln>
            <a:solidFill>
              <a:srgbClr val="104E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908132" y="3796567"/>
            <a:ext cx="18025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8433" y="2046646"/>
            <a:ext cx="647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/>
              <a:t>CHAPTER ONE</a:t>
            </a:r>
            <a:endParaRPr kumimoji="1"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58433" y="2924198"/>
            <a:ext cx="64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000" b="1" dirty="0"/>
              <a:t>行业分析 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50" y="224110"/>
            <a:ext cx="669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ONE   </a:t>
            </a:r>
            <a:r>
              <a:rPr kumimoji="1" lang="zh-CN" altLang="en-US" sz="3200" b="1" dirty="0"/>
              <a:t>行业分析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35" idx="4"/>
          </p:cNvCxnSpPr>
          <p:nvPr/>
        </p:nvCxnSpPr>
        <p:spPr>
          <a:xfrm>
            <a:off x="2214925" y="1481540"/>
            <a:ext cx="0" cy="2603867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42982" y="2140072"/>
            <a:ext cx="515525" cy="143885"/>
            <a:chOff x="1606641" y="1605054"/>
            <a:chExt cx="386644" cy="107914"/>
          </a:xfrm>
        </p:grpSpPr>
        <p:cxnSp>
          <p:nvCxnSpPr>
            <p:cNvPr id="23" name="直线连接符 22"/>
            <p:cNvCxnSpPr>
              <a:endCxn id="26" idx="1"/>
            </p:cNvCxnSpPr>
            <p:nvPr/>
          </p:nvCxnSpPr>
          <p:spPr>
            <a:xfrm flipV="1">
              <a:off x="1668419" y="1654472"/>
              <a:ext cx="324866" cy="5928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 flipV="1">
              <a:off x="1606641" y="1605054"/>
              <a:ext cx="107914" cy="107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42982" y="4085402"/>
            <a:ext cx="621371" cy="143885"/>
            <a:chOff x="1606641" y="3064055"/>
            <a:chExt cx="466028" cy="107914"/>
          </a:xfrm>
        </p:grpSpPr>
        <p:cxnSp>
          <p:nvCxnSpPr>
            <p:cNvPr id="28" name="直线连接符 27"/>
            <p:cNvCxnSpPr>
              <a:stCxn id="35" idx="6"/>
              <a:endCxn id="30" idx="1"/>
            </p:cNvCxnSpPr>
            <p:nvPr/>
          </p:nvCxnSpPr>
          <p:spPr>
            <a:xfrm flipV="1">
              <a:off x="1714555" y="3113839"/>
              <a:ext cx="358114" cy="4173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 flipV="1">
              <a:off x="1606641" y="3064055"/>
              <a:ext cx="107914" cy="107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36" name="直线连接符 35"/>
          <p:cNvCxnSpPr>
            <a:endCxn id="42" idx="0"/>
          </p:cNvCxnSpPr>
          <p:nvPr/>
        </p:nvCxnSpPr>
        <p:spPr>
          <a:xfrm>
            <a:off x="3688177" y="4400948"/>
            <a:ext cx="0" cy="744253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43" idx="6"/>
            <a:endCxn id="60" idx="2"/>
          </p:cNvCxnSpPr>
          <p:nvPr/>
        </p:nvCxnSpPr>
        <p:spPr>
          <a:xfrm>
            <a:off x="3046335" y="5072416"/>
            <a:ext cx="6678161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flipV="1">
            <a:off x="3622774" y="5001316"/>
            <a:ext cx="130805" cy="143885"/>
          </a:xfrm>
          <a:prstGeom prst="ellipse">
            <a:avLst/>
          </a:prstGeom>
          <a:solidFill>
            <a:srgbClr val="104D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accent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65401" y="4781950"/>
            <a:ext cx="580933" cy="580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r>
              <a:rPr kumimoji="1" lang="en-US" altLang="zh-CN" sz="2667" b="1" dirty="0">
                <a:solidFill>
                  <a:schemeClr val="accent1"/>
                </a:solidFill>
              </a:rPr>
              <a:t>1</a:t>
            </a:r>
            <a:endParaRPr kumimoji="1"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79809" y="4781950"/>
            <a:ext cx="580933" cy="580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r>
              <a:rPr kumimoji="1" lang="en-US" altLang="zh-CN" sz="2667" b="1" dirty="0">
                <a:solidFill>
                  <a:schemeClr val="accent1"/>
                </a:solidFill>
              </a:rPr>
              <a:t>2</a:t>
            </a:r>
            <a:endParaRPr kumimoji="1"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910726" y="4781950"/>
            <a:ext cx="580933" cy="580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r>
              <a:rPr kumimoji="1" lang="en-US" altLang="zh-CN" sz="2667" b="1" dirty="0">
                <a:solidFill>
                  <a:schemeClr val="accent1"/>
                </a:solidFill>
              </a:rPr>
              <a:t>4</a:t>
            </a:r>
            <a:endParaRPr kumimoji="1"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724496" y="4781950"/>
            <a:ext cx="580933" cy="580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r>
              <a:rPr kumimoji="1" lang="en-US" altLang="zh-CN" sz="2667" b="1" dirty="0">
                <a:solidFill>
                  <a:schemeClr val="accent1"/>
                </a:solidFill>
              </a:rPr>
              <a:t>5</a:t>
            </a:r>
            <a:endParaRPr kumimoji="1"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095268" y="4781950"/>
            <a:ext cx="580933" cy="580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r>
              <a:rPr kumimoji="1" lang="en-US" altLang="zh-CN" sz="2667" b="1" dirty="0">
                <a:solidFill>
                  <a:schemeClr val="accent1"/>
                </a:solidFill>
              </a:rPr>
              <a:t>3</a:t>
            </a:r>
            <a:endParaRPr kumimoji="1"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045283" y="2576141"/>
            <a:ext cx="763343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845157" y="5469834"/>
            <a:ext cx="18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kumimoji="1"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104252" y="5469834"/>
            <a:ext cx="18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kumimoji="1"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59930" y="5469834"/>
            <a:ext cx="18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kumimoji="1"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74704" y="5469834"/>
            <a:ext cx="18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kumimoji="1"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89477" y="5469834"/>
            <a:ext cx="18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kumimoji="1" lang="zh-CN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58508" y="1964650"/>
            <a:ext cx="3316276" cy="467019"/>
            <a:chOff x="1993285" y="1473485"/>
            <a:chExt cx="2487207" cy="350264"/>
          </a:xfrm>
        </p:grpSpPr>
        <p:sp>
          <p:nvSpPr>
            <p:cNvPr id="26" name="圆角矩形 25"/>
            <p:cNvSpPr/>
            <p:nvPr/>
          </p:nvSpPr>
          <p:spPr>
            <a:xfrm>
              <a:off x="1993285" y="1485195"/>
              <a:ext cx="2487207" cy="338554"/>
            </a:xfrm>
            <a:prstGeom prst="roundRect">
              <a:avLst/>
            </a:prstGeom>
            <a:solidFill>
              <a:schemeClr val="tx1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72669" y="1473485"/>
              <a:ext cx="233335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133" dirty="0">
                  <a:solidFill>
                    <a:schemeClr val="accent1"/>
                  </a:solidFill>
                </a:rPr>
                <a:t>分析点一：添加标题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61788" y="3941504"/>
            <a:ext cx="3316276" cy="457167"/>
            <a:chOff x="1995745" y="2956124"/>
            <a:chExt cx="2487207" cy="342875"/>
          </a:xfrm>
        </p:grpSpPr>
        <p:sp>
          <p:nvSpPr>
            <p:cNvPr id="29" name="圆角矩形 28"/>
            <p:cNvSpPr/>
            <p:nvPr/>
          </p:nvSpPr>
          <p:spPr>
            <a:xfrm>
              <a:off x="1995745" y="2960445"/>
              <a:ext cx="2487207" cy="338554"/>
            </a:xfrm>
            <a:prstGeom prst="roundRect">
              <a:avLst/>
            </a:prstGeom>
            <a:solidFill>
              <a:schemeClr val="tx1"/>
            </a:solidFill>
            <a:ln w="19050" cmpd="sng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072669" y="2956124"/>
              <a:ext cx="233335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133" dirty="0">
                  <a:solidFill>
                    <a:schemeClr val="accent1"/>
                  </a:solidFill>
                </a:rPr>
                <a:t>分析点二：添加标题</a:t>
              </a:r>
            </a:p>
          </p:txBody>
        </p:sp>
      </p:grp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ONE   </a:t>
            </a:r>
            <a:r>
              <a:rPr kumimoji="1" lang="zh-CN" altLang="en-US" sz="3200" b="1" dirty="0"/>
              <a:t>行业分析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5920421" y="1305167"/>
            <a:ext cx="352747" cy="352747"/>
          </a:xfrm>
          <a:prstGeom prst="ellipse">
            <a:avLst/>
          </a:prstGeom>
          <a:solidFill>
            <a:srgbClr val="104D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7" name="直线连接符 106"/>
          <p:cNvCxnSpPr/>
          <p:nvPr/>
        </p:nvCxnSpPr>
        <p:spPr>
          <a:xfrm>
            <a:off x="6096794" y="1657913"/>
            <a:ext cx="0" cy="34196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 7"/>
          <p:cNvGrpSpPr/>
          <p:nvPr/>
        </p:nvGrpSpPr>
        <p:grpSpPr>
          <a:xfrm>
            <a:off x="4257853" y="1999875"/>
            <a:ext cx="3677883" cy="479459"/>
            <a:chOff x="1002399" y="1393362"/>
            <a:chExt cx="2040456" cy="359594"/>
          </a:xfrm>
        </p:grpSpPr>
        <p:sp>
          <p:nvSpPr>
            <p:cNvPr id="6" name="圆角矩形 5"/>
            <p:cNvSpPr/>
            <p:nvPr/>
          </p:nvSpPr>
          <p:spPr>
            <a:xfrm>
              <a:off x="1002399" y="1393362"/>
              <a:ext cx="2040456" cy="35959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02399" y="1400456"/>
              <a:ext cx="20404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>
                  <a:solidFill>
                    <a:srgbClr val="26CCC5"/>
                  </a:solidFill>
                </a:rPr>
                <a:t>ADD</a:t>
              </a:r>
              <a:r>
                <a:rPr kumimoji="1" lang="zh-CN" altLang="en-US" sz="2133" b="1" dirty="0">
                  <a:solidFill>
                    <a:srgbClr val="26CCC5"/>
                  </a:solidFill>
                </a:rPr>
                <a:t> </a:t>
              </a:r>
              <a:r>
                <a:rPr kumimoji="1" lang="en-US" altLang="zh-CN" sz="2133" b="1" dirty="0">
                  <a:solidFill>
                    <a:srgbClr val="26CCC5"/>
                  </a:solidFill>
                </a:rPr>
                <a:t>YOUR</a:t>
              </a:r>
              <a:r>
                <a:rPr kumimoji="1" lang="zh-CN" altLang="en-US" sz="2133" b="1" dirty="0">
                  <a:solidFill>
                    <a:srgbClr val="26CCC5"/>
                  </a:solidFill>
                </a:rPr>
                <a:t> </a:t>
              </a:r>
              <a:r>
                <a:rPr kumimoji="1" lang="en-US" altLang="zh-CN" sz="2133" b="1" dirty="0">
                  <a:solidFill>
                    <a:srgbClr val="26CCC5"/>
                  </a:solidFill>
                </a:rPr>
                <a:t>TITLE</a:t>
              </a:r>
              <a:r>
                <a:rPr kumimoji="1" lang="zh-CN" altLang="en-US" sz="2133" b="1" dirty="0">
                  <a:solidFill>
                    <a:srgbClr val="26CCC5"/>
                  </a:solidFill>
                </a:rPr>
                <a:t> </a:t>
              </a:r>
              <a:r>
                <a:rPr kumimoji="1" lang="en-US" altLang="zh-CN" sz="2133" b="1" dirty="0">
                  <a:solidFill>
                    <a:srgbClr val="26CCC5"/>
                  </a:solidFill>
                </a:rPr>
                <a:t>HERE</a:t>
              </a:r>
              <a:endParaRPr kumimoji="1" lang="en-US" altLang="zh-CN" sz="1333" dirty="0">
                <a:solidFill>
                  <a:srgbClr val="26CCC5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93196" y="2633846"/>
            <a:ext cx="11007197" cy="32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333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en-US" altLang="zh-CN" sz="1600" dirty="0">
              <a:solidFill>
                <a:schemeClr val="accent4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 9"/>
          <p:cNvGrpSpPr/>
          <p:nvPr/>
        </p:nvGrpSpPr>
        <p:grpSpPr>
          <a:xfrm>
            <a:off x="4257853" y="1305167"/>
            <a:ext cx="3677883" cy="1174166"/>
            <a:chOff x="3192793" y="978875"/>
            <a:chExt cx="2758412" cy="880624"/>
          </a:xfrm>
        </p:grpSpPr>
        <p:sp>
          <p:nvSpPr>
            <p:cNvPr id="106" name="椭圆 105"/>
            <p:cNvSpPr/>
            <p:nvPr/>
          </p:nvSpPr>
          <p:spPr>
            <a:xfrm>
              <a:off x="4439719" y="978875"/>
              <a:ext cx="264560" cy="2645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107" name="直线连接符 106"/>
            <p:cNvCxnSpPr/>
            <p:nvPr/>
          </p:nvCxnSpPr>
          <p:spPr>
            <a:xfrm>
              <a:off x="4571999" y="1243435"/>
              <a:ext cx="0" cy="25647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 7"/>
            <p:cNvGrpSpPr/>
            <p:nvPr/>
          </p:nvGrpSpPr>
          <p:grpSpPr>
            <a:xfrm>
              <a:off x="3192793" y="1499905"/>
              <a:ext cx="2758412" cy="359594"/>
              <a:chOff x="1002399" y="1393362"/>
              <a:chExt cx="2040456" cy="35959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002399" y="1393362"/>
                <a:ext cx="2040456" cy="35959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2399" y="1400456"/>
                <a:ext cx="2040456" cy="31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133" b="1" dirty="0">
                    <a:solidFill>
                      <a:schemeClr val="accent5"/>
                    </a:solidFill>
                  </a:rPr>
                  <a:t>ADD</a:t>
                </a:r>
                <a:r>
                  <a:rPr kumimoji="1" lang="zh-CN" altLang="en-US" sz="2133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2133" b="1" dirty="0">
                    <a:solidFill>
                      <a:schemeClr val="accent5"/>
                    </a:solidFill>
                  </a:rPr>
                  <a:t>YOUR</a:t>
                </a:r>
                <a:r>
                  <a:rPr kumimoji="1" lang="zh-CN" altLang="en-US" sz="2133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2133" b="1" dirty="0">
                    <a:solidFill>
                      <a:schemeClr val="accent5"/>
                    </a:solidFill>
                  </a:rPr>
                  <a:t>TITLE</a:t>
                </a:r>
                <a:r>
                  <a:rPr kumimoji="1" lang="zh-CN" altLang="en-US" sz="2133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2133" b="1" dirty="0">
                    <a:solidFill>
                      <a:schemeClr val="accent5"/>
                    </a:solidFill>
                  </a:rPr>
                  <a:t>HERE</a:t>
                </a:r>
                <a:endParaRPr kumimoji="1" lang="en-US" altLang="zh-CN" sz="1333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593196" y="2775197"/>
            <a:ext cx="12005204" cy="3025765"/>
          </a:xfrm>
          <a:prstGeom prst="rect">
            <a:avLst/>
          </a:prstGeom>
          <a:noFill/>
        </p:spPr>
        <p:txBody>
          <a:bodyPr wrap="square" numCol="3" spcCol="18288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rgbClr val="104E8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</a:t>
            </a:r>
            <a:r>
              <a:rPr kumimoji="1" lang="zh-CN" altLang="en-US" sz="1333" dirty="0" smtClean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1333" dirty="0">
              <a:solidFill>
                <a:srgbClr val="104E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ONE   </a:t>
            </a:r>
            <a:r>
              <a:rPr kumimoji="1" lang="zh-CN" altLang="en-US" sz="3200" b="1" dirty="0"/>
              <a:t>行业分析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4887736" y="2775197"/>
            <a:ext cx="3965978" cy="3025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kumimoji="1" lang="en-US" altLang="zh-CN" sz="1333" dirty="0">
              <a:solidFill>
                <a:srgbClr val="104E8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kumimoji="1" lang="en-US" altLang="zh-CN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kumimoji="1" lang="zh-CN" altLang="en-US" sz="1333" dirty="0">
                <a:solidFill>
                  <a:srgbClr val="104E87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8433" y="2046646"/>
            <a:ext cx="647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/>
              <a:t>CHAPTER TWO</a:t>
            </a:r>
            <a:endParaRPr kumimoji="1"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858433" y="2924198"/>
            <a:ext cx="64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000" b="1" dirty="0"/>
              <a:t>进度安排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374"/>
            <a:ext cx="12192000" cy="7290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794" y="148154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>
            <a:endCxn id="54" idx="0"/>
          </p:cNvCxnSpPr>
          <p:nvPr/>
        </p:nvCxnSpPr>
        <p:spPr>
          <a:xfrm>
            <a:off x="1760870" y="3045397"/>
            <a:ext cx="0" cy="225894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47402" y="1305167"/>
            <a:ext cx="2416003" cy="1799024"/>
            <a:chOff x="1084956" y="978875"/>
            <a:chExt cx="1812002" cy="1349268"/>
          </a:xfrm>
        </p:grpSpPr>
        <p:sp>
          <p:nvSpPr>
            <p:cNvPr id="3" name="矩形 2"/>
            <p:cNvSpPr/>
            <p:nvPr/>
          </p:nvSpPr>
          <p:spPr>
            <a:xfrm>
              <a:off x="1084956" y="1622647"/>
              <a:ext cx="1812002" cy="705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858676" y="978875"/>
              <a:ext cx="264560" cy="264560"/>
            </a:xfrm>
            <a:prstGeom prst="ellipse">
              <a:avLst/>
            </a:prstGeom>
            <a:solidFill>
              <a:srgbClr val="26CC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19" name="直线连接符 18"/>
            <p:cNvCxnSpPr>
              <a:stCxn id="18" idx="4"/>
              <a:endCxn id="37" idx="0"/>
            </p:cNvCxnSpPr>
            <p:nvPr/>
          </p:nvCxnSpPr>
          <p:spPr>
            <a:xfrm>
              <a:off x="1990956" y="1243435"/>
              <a:ext cx="1" cy="179865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140073" y="1919037"/>
              <a:ext cx="170176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/>
                <a:t>STEP</a:t>
              </a:r>
              <a:r>
                <a:rPr kumimoji="1" lang="zh-CN" altLang="en-US" sz="2133" b="1" dirty="0"/>
                <a:t> </a:t>
              </a:r>
              <a:r>
                <a:rPr kumimoji="1" lang="en-US" altLang="zh-CN" sz="2133" b="1" dirty="0"/>
                <a:t>ONE</a:t>
              </a:r>
              <a:endParaRPr kumimoji="1" lang="zh-CN" altLang="en-US" sz="2133" b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773107" y="1423300"/>
              <a:ext cx="435700" cy="435700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kumimoji="1" lang="en-US" altLang="zh-CN" sz="2667" b="1" dirty="0">
                  <a:solidFill>
                    <a:schemeClr val="accent2"/>
                  </a:solidFill>
                </a:rPr>
                <a:t>1</a:t>
              </a:r>
              <a:endParaRPr kumimoji="1" lang="zh-CN" altLang="en-US" sz="2667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2060903" y="3367419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41" name="椭圆 40"/>
          <p:cNvSpPr/>
          <p:nvPr/>
        </p:nvSpPr>
        <p:spPr>
          <a:xfrm>
            <a:off x="1520892" y="3367419"/>
            <a:ext cx="479957" cy="479957"/>
          </a:xfrm>
          <a:prstGeom prst="ellipse">
            <a:avLst/>
          </a:prstGeom>
          <a:solidFill>
            <a:srgbClr val="26CCC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60903" y="4335881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46" name="椭圆 45"/>
          <p:cNvSpPr/>
          <p:nvPr/>
        </p:nvSpPr>
        <p:spPr>
          <a:xfrm>
            <a:off x="1520892" y="4335882"/>
            <a:ext cx="479957" cy="479957"/>
          </a:xfrm>
          <a:prstGeom prst="ellipse">
            <a:avLst/>
          </a:prstGeom>
          <a:solidFill>
            <a:srgbClr val="26CCC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60903" y="5304344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THREE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54" name="椭圆 53"/>
          <p:cNvSpPr/>
          <p:nvPr/>
        </p:nvSpPr>
        <p:spPr>
          <a:xfrm>
            <a:off x="1520892" y="5304344"/>
            <a:ext cx="479957" cy="479957"/>
          </a:xfrm>
          <a:prstGeom prst="ellipse">
            <a:avLst/>
          </a:prstGeom>
          <a:solidFill>
            <a:srgbClr val="26CCC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cxnSp>
        <p:nvCxnSpPr>
          <p:cNvPr id="109" name="直线连接符 108"/>
          <p:cNvCxnSpPr>
            <a:endCxn id="116" idx="0"/>
          </p:cNvCxnSpPr>
          <p:nvPr/>
        </p:nvCxnSpPr>
        <p:spPr>
          <a:xfrm>
            <a:off x="5202261" y="3045397"/>
            <a:ext cx="0" cy="2258947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888793" y="1305167"/>
            <a:ext cx="2416003" cy="1799024"/>
            <a:chOff x="3665999" y="978875"/>
            <a:chExt cx="1812002" cy="1349268"/>
          </a:xfrm>
        </p:grpSpPr>
        <p:sp>
          <p:nvSpPr>
            <p:cNvPr id="105" name="矩形 104"/>
            <p:cNvSpPr/>
            <p:nvPr/>
          </p:nvSpPr>
          <p:spPr>
            <a:xfrm>
              <a:off x="3665999" y="1622647"/>
              <a:ext cx="1812002" cy="7054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439719" y="978875"/>
              <a:ext cx="264560" cy="2645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107" name="直线连接符 106"/>
            <p:cNvCxnSpPr>
              <a:stCxn id="106" idx="4"/>
              <a:endCxn id="110" idx="0"/>
            </p:cNvCxnSpPr>
            <p:nvPr/>
          </p:nvCxnSpPr>
          <p:spPr>
            <a:xfrm>
              <a:off x="4571999" y="1243435"/>
              <a:ext cx="1" cy="179865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3721116" y="1919037"/>
              <a:ext cx="170176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/>
                <a:t>STEP</a:t>
              </a:r>
              <a:r>
                <a:rPr kumimoji="1" lang="zh-CN" altLang="en-US" sz="2133" b="1" dirty="0"/>
                <a:t> </a:t>
              </a:r>
              <a:r>
                <a:rPr kumimoji="1" lang="en-US" altLang="zh-CN" sz="2133" b="1" dirty="0"/>
                <a:t>TWO</a:t>
              </a:r>
              <a:endParaRPr kumimoji="1" lang="zh-CN" altLang="en-US" sz="2133" b="1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354150" y="1423300"/>
              <a:ext cx="435700" cy="435700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kumimoji="1" lang="en-US" altLang="zh-CN" sz="2667" b="1" dirty="0">
                  <a:solidFill>
                    <a:schemeClr val="accent5"/>
                  </a:solidFill>
                </a:rPr>
                <a:t>2</a:t>
              </a:r>
              <a:endParaRPr kumimoji="1" lang="zh-CN" altLang="en-US" sz="2667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502293" y="3367419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24" name="椭圆 123"/>
          <p:cNvSpPr/>
          <p:nvPr/>
        </p:nvSpPr>
        <p:spPr>
          <a:xfrm>
            <a:off x="4962282" y="3367419"/>
            <a:ext cx="479957" cy="479957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502293" y="4335881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20" name="椭圆 119"/>
          <p:cNvSpPr/>
          <p:nvPr/>
        </p:nvSpPr>
        <p:spPr>
          <a:xfrm>
            <a:off x="4962282" y="4335882"/>
            <a:ext cx="479957" cy="479957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502293" y="5304344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THREE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16" name="椭圆 115"/>
          <p:cNvSpPr/>
          <p:nvPr/>
        </p:nvSpPr>
        <p:spPr>
          <a:xfrm>
            <a:off x="4962282" y="5304344"/>
            <a:ext cx="479957" cy="479957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cxnSp>
        <p:nvCxnSpPr>
          <p:cNvPr id="153" name="直线连接符 152"/>
          <p:cNvCxnSpPr>
            <a:endCxn id="160" idx="0"/>
          </p:cNvCxnSpPr>
          <p:nvPr/>
        </p:nvCxnSpPr>
        <p:spPr>
          <a:xfrm>
            <a:off x="8643651" y="3045397"/>
            <a:ext cx="0" cy="225894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330183" y="1305167"/>
            <a:ext cx="2416003" cy="1799024"/>
            <a:chOff x="6247042" y="978875"/>
            <a:chExt cx="1812002" cy="1349268"/>
          </a:xfrm>
        </p:grpSpPr>
        <p:sp>
          <p:nvSpPr>
            <p:cNvPr id="149" name="矩形 148"/>
            <p:cNvSpPr/>
            <p:nvPr/>
          </p:nvSpPr>
          <p:spPr>
            <a:xfrm>
              <a:off x="6247042" y="1622647"/>
              <a:ext cx="1812002" cy="7054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020762" y="978875"/>
              <a:ext cx="264560" cy="264560"/>
            </a:xfrm>
            <a:prstGeom prst="ellipse">
              <a:avLst/>
            </a:prstGeom>
            <a:solidFill>
              <a:srgbClr val="1B8D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151" name="直线连接符 150"/>
            <p:cNvCxnSpPr>
              <a:stCxn id="150" idx="4"/>
              <a:endCxn id="154" idx="0"/>
            </p:cNvCxnSpPr>
            <p:nvPr/>
          </p:nvCxnSpPr>
          <p:spPr>
            <a:xfrm>
              <a:off x="7153042" y="1243435"/>
              <a:ext cx="1" cy="179865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6302159" y="1919037"/>
              <a:ext cx="170176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33" b="1" dirty="0"/>
                <a:t>STEP</a:t>
              </a:r>
              <a:r>
                <a:rPr kumimoji="1" lang="zh-CN" altLang="en-US" sz="2133" b="1" dirty="0"/>
                <a:t> </a:t>
              </a:r>
              <a:r>
                <a:rPr kumimoji="1" lang="en-US" altLang="zh-CN" sz="2133" b="1" dirty="0"/>
                <a:t>THREE</a:t>
              </a:r>
              <a:endParaRPr kumimoji="1" lang="zh-CN" altLang="en-US" sz="2133" b="1" dirty="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6935193" y="1423300"/>
              <a:ext cx="435700" cy="435700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667"/>
                </a:lnSpc>
              </a:pPr>
              <a:r>
                <a:rPr kumimoji="1" lang="en-US" altLang="zh-CN" sz="2667" b="1" dirty="0">
                  <a:solidFill>
                    <a:schemeClr val="accent3"/>
                  </a:solidFill>
                </a:rPr>
                <a:t>3</a:t>
              </a:r>
              <a:endParaRPr kumimoji="1" lang="zh-CN" altLang="en-US" sz="2667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8943684" y="3367419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68" name="椭圆 167"/>
          <p:cNvSpPr/>
          <p:nvPr/>
        </p:nvSpPr>
        <p:spPr>
          <a:xfrm>
            <a:off x="8403673" y="3367419"/>
            <a:ext cx="479957" cy="479957"/>
          </a:xfrm>
          <a:prstGeom prst="ellipse">
            <a:avLst/>
          </a:prstGeom>
          <a:solidFill>
            <a:srgbClr val="1B8DA8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8943684" y="4335881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TWO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64" name="椭圆 163"/>
          <p:cNvSpPr/>
          <p:nvPr/>
        </p:nvSpPr>
        <p:spPr>
          <a:xfrm>
            <a:off x="8403673" y="4335882"/>
            <a:ext cx="479957" cy="479957"/>
          </a:xfrm>
          <a:prstGeom prst="ellipse">
            <a:avLst/>
          </a:prstGeom>
          <a:solidFill>
            <a:srgbClr val="1B8DA8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8943684" y="5304344"/>
            <a:ext cx="1802503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67"/>
              </a:lnSpc>
            </a:pPr>
            <a:r>
              <a:rPr kumimoji="1" lang="en-US" altLang="zh-CN" sz="1333" b="1" dirty="0">
                <a:solidFill>
                  <a:schemeClr val="accent1"/>
                </a:solidFill>
              </a:rPr>
              <a:t>PART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THREE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  <a:p>
            <a:pPr marL="228594" indent="-228594">
              <a:lnSpc>
                <a:spcPts val="1867"/>
              </a:lnSpc>
              <a:buFont typeface="Wingdings" charset="2"/>
              <a:buChar char="l"/>
            </a:pPr>
            <a:r>
              <a:rPr kumimoji="1" lang="en-US" altLang="zh-CN" sz="1333" dirty="0">
                <a:solidFill>
                  <a:schemeClr val="accent1"/>
                </a:solidFill>
              </a:rPr>
              <a:t>Text</a:t>
            </a:r>
          </a:p>
        </p:txBody>
      </p:sp>
      <p:sp>
        <p:nvSpPr>
          <p:cNvPr id="160" name="椭圆 159"/>
          <p:cNvSpPr/>
          <p:nvPr/>
        </p:nvSpPr>
        <p:spPr>
          <a:xfrm>
            <a:off x="8403673" y="5304344"/>
            <a:ext cx="479957" cy="479957"/>
          </a:xfrm>
          <a:prstGeom prst="ellipse">
            <a:avLst/>
          </a:prstGeom>
          <a:solidFill>
            <a:srgbClr val="1B8DA8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7"/>
              </a:lnSpc>
            </a:pP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7751" y="224109"/>
            <a:ext cx="6025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CHAPTER TWO   </a:t>
            </a:r>
            <a:r>
              <a:rPr kumimoji="1" lang="zh-CN" altLang="en-US" sz="3200" b="1" dirty="0"/>
              <a:t>进度安排</a:t>
            </a:r>
          </a:p>
        </p:txBody>
      </p:sp>
      <p:sp>
        <p:nvSpPr>
          <p:cNvPr id="73" name="Freeform 129"/>
          <p:cNvSpPr>
            <a:spLocks noEditPoints="1"/>
          </p:cNvSpPr>
          <p:nvPr/>
        </p:nvSpPr>
        <p:spPr bwMode="auto">
          <a:xfrm>
            <a:off x="1614959" y="3495115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75" name="Freeform 129"/>
          <p:cNvSpPr>
            <a:spLocks noEditPoints="1"/>
          </p:cNvSpPr>
          <p:nvPr/>
        </p:nvSpPr>
        <p:spPr bwMode="auto">
          <a:xfrm>
            <a:off x="1614959" y="4463577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77" name="Freeform 129"/>
          <p:cNvSpPr>
            <a:spLocks noEditPoints="1"/>
          </p:cNvSpPr>
          <p:nvPr/>
        </p:nvSpPr>
        <p:spPr bwMode="auto">
          <a:xfrm>
            <a:off x="1622870" y="5438211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1" name="Freeform 129"/>
          <p:cNvSpPr>
            <a:spLocks noEditPoints="1"/>
          </p:cNvSpPr>
          <p:nvPr/>
        </p:nvSpPr>
        <p:spPr bwMode="auto">
          <a:xfrm>
            <a:off x="5065157" y="3501285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5065157" y="4469748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3" name="Freeform 129"/>
          <p:cNvSpPr>
            <a:spLocks noEditPoints="1"/>
          </p:cNvSpPr>
          <p:nvPr/>
        </p:nvSpPr>
        <p:spPr bwMode="auto">
          <a:xfrm>
            <a:off x="5073067" y="5444381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7" name="Freeform 129"/>
          <p:cNvSpPr>
            <a:spLocks noEditPoints="1"/>
          </p:cNvSpPr>
          <p:nvPr/>
        </p:nvSpPr>
        <p:spPr bwMode="auto">
          <a:xfrm>
            <a:off x="8505651" y="3501285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8505651" y="4469748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9" name="Freeform 129"/>
          <p:cNvSpPr>
            <a:spLocks noEditPoints="1"/>
          </p:cNvSpPr>
          <p:nvPr/>
        </p:nvSpPr>
        <p:spPr bwMode="auto">
          <a:xfrm>
            <a:off x="8513562" y="5444381"/>
            <a:ext cx="283912" cy="218395"/>
          </a:xfrm>
          <a:custGeom>
            <a:avLst/>
            <a:gdLst/>
            <a:ahLst/>
            <a:cxnLst>
              <a:cxn ang="0">
                <a:pos x="600" y="12"/>
              </a:cxn>
              <a:cxn ang="0">
                <a:pos x="598" y="6"/>
              </a:cxn>
              <a:cxn ang="0">
                <a:pos x="592" y="0"/>
              </a:cxn>
              <a:cxn ang="0">
                <a:pos x="360" y="0"/>
              </a:cxn>
              <a:cxn ang="0">
                <a:pos x="346" y="2"/>
              </a:cxn>
              <a:cxn ang="0">
                <a:pos x="320" y="14"/>
              </a:cxn>
              <a:cxn ang="0">
                <a:pos x="312" y="24"/>
              </a:cxn>
              <a:cxn ang="0">
                <a:pos x="312" y="24"/>
              </a:cxn>
              <a:cxn ang="0">
                <a:pos x="290" y="6"/>
              </a:cxn>
              <a:cxn ang="0">
                <a:pos x="264" y="0"/>
              </a:cxn>
              <a:cxn ang="0">
                <a:pos x="36" y="0"/>
              </a:cxn>
              <a:cxn ang="0">
                <a:pos x="26" y="2"/>
              </a:cxn>
              <a:cxn ang="0">
                <a:pos x="24" y="12"/>
              </a:cxn>
              <a:cxn ang="0">
                <a:pos x="0" y="48"/>
              </a:cxn>
              <a:cxn ang="0">
                <a:pos x="258" y="456"/>
              </a:cxn>
              <a:cxn ang="0">
                <a:pos x="268" y="466"/>
              </a:cxn>
              <a:cxn ang="0">
                <a:pos x="296" y="478"/>
              </a:cxn>
              <a:cxn ang="0">
                <a:pos x="312" y="480"/>
              </a:cxn>
              <a:cxn ang="0">
                <a:pos x="342" y="474"/>
              </a:cxn>
              <a:cxn ang="0">
                <a:pos x="364" y="456"/>
              </a:cxn>
              <a:cxn ang="0">
                <a:pos x="624" y="48"/>
              </a:cxn>
              <a:cxn ang="0">
                <a:pos x="48" y="24"/>
              </a:cxn>
              <a:cxn ang="0">
                <a:pos x="264" y="24"/>
              </a:cxn>
              <a:cxn ang="0">
                <a:pos x="278" y="26"/>
              </a:cxn>
              <a:cxn ang="0">
                <a:pos x="288" y="34"/>
              </a:cxn>
              <a:cxn ang="0">
                <a:pos x="296" y="46"/>
              </a:cxn>
              <a:cxn ang="0">
                <a:pos x="300" y="60"/>
              </a:cxn>
              <a:cxn ang="0">
                <a:pos x="300" y="288"/>
              </a:cxn>
              <a:cxn ang="0">
                <a:pos x="302" y="298"/>
              </a:cxn>
              <a:cxn ang="0">
                <a:pos x="312" y="300"/>
              </a:cxn>
              <a:cxn ang="0">
                <a:pos x="316" y="300"/>
              </a:cxn>
              <a:cxn ang="0">
                <a:pos x="322" y="294"/>
              </a:cxn>
              <a:cxn ang="0">
                <a:pos x="324" y="60"/>
              </a:cxn>
              <a:cxn ang="0">
                <a:pos x="324" y="52"/>
              </a:cxn>
              <a:cxn ang="0">
                <a:pos x="330" y="40"/>
              </a:cxn>
              <a:cxn ang="0">
                <a:pos x="340" y="30"/>
              </a:cxn>
              <a:cxn ang="0">
                <a:pos x="352" y="24"/>
              </a:cxn>
              <a:cxn ang="0">
                <a:pos x="576" y="24"/>
              </a:cxn>
              <a:cxn ang="0">
                <a:pos x="360" y="408"/>
              </a:cxn>
              <a:cxn ang="0">
                <a:pos x="346" y="410"/>
              </a:cxn>
              <a:cxn ang="0">
                <a:pos x="320" y="422"/>
              </a:cxn>
              <a:cxn ang="0">
                <a:pos x="312" y="432"/>
              </a:cxn>
              <a:cxn ang="0">
                <a:pos x="312" y="432"/>
              </a:cxn>
              <a:cxn ang="0">
                <a:pos x="290" y="414"/>
              </a:cxn>
              <a:cxn ang="0">
                <a:pos x="264" y="408"/>
              </a:cxn>
              <a:cxn ang="0">
                <a:pos x="48" y="24"/>
              </a:cxn>
            </a:cxnLst>
            <a:rect l="0" t="0" r="r" b="b"/>
            <a:pathLst>
              <a:path w="624" h="480">
                <a:moveTo>
                  <a:pt x="600" y="48"/>
                </a:moveTo>
                <a:lnTo>
                  <a:pt x="600" y="12"/>
                </a:lnTo>
                <a:lnTo>
                  <a:pt x="600" y="12"/>
                </a:lnTo>
                <a:lnTo>
                  <a:pt x="598" y="6"/>
                </a:lnTo>
                <a:lnTo>
                  <a:pt x="596" y="2"/>
                </a:lnTo>
                <a:lnTo>
                  <a:pt x="592" y="0"/>
                </a:lnTo>
                <a:lnTo>
                  <a:pt x="588" y="0"/>
                </a:lnTo>
                <a:lnTo>
                  <a:pt x="360" y="0"/>
                </a:lnTo>
                <a:lnTo>
                  <a:pt x="360" y="0"/>
                </a:lnTo>
                <a:lnTo>
                  <a:pt x="346" y="2"/>
                </a:lnTo>
                <a:lnTo>
                  <a:pt x="332" y="6"/>
                </a:lnTo>
                <a:lnTo>
                  <a:pt x="320" y="1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12" y="24"/>
                </a:lnTo>
                <a:lnTo>
                  <a:pt x="302" y="14"/>
                </a:lnTo>
                <a:lnTo>
                  <a:pt x="290" y="6"/>
                </a:lnTo>
                <a:lnTo>
                  <a:pt x="278" y="2"/>
                </a:lnTo>
                <a:lnTo>
                  <a:pt x="264" y="0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26" y="2"/>
                </a:lnTo>
                <a:lnTo>
                  <a:pt x="24" y="6"/>
                </a:lnTo>
                <a:lnTo>
                  <a:pt x="24" y="12"/>
                </a:lnTo>
                <a:lnTo>
                  <a:pt x="24" y="48"/>
                </a:lnTo>
                <a:lnTo>
                  <a:pt x="0" y="48"/>
                </a:lnTo>
                <a:lnTo>
                  <a:pt x="0" y="456"/>
                </a:lnTo>
                <a:lnTo>
                  <a:pt x="258" y="456"/>
                </a:lnTo>
                <a:lnTo>
                  <a:pt x="258" y="456"/>
                </a:lnTo>
                <a:lnTo>
                  <a:pt x="268" y="466"/>
                </a:lnTo>
                <a:lnTo>
                  <a:pt x="282" y="474"/>
                </a:lnTo>
                <a:lnTo>
                  <a:pt x="296" y="478"/>
                </a:lnTo>
                <a:lnTo>
                  <a:pt x="312" y="480"/>
                </a:lnTo>
                <a:lnTo>
                  <a:pt x="312" y="480"/>
                </a:lnTo>
                <a:lnTo>
                  <a:pt x="326" y="478"/>
                </a:lnTo>
                <a:lnTo>
                  <a:pt x="342" y="474"/>
                </a:lnTo>
                <a:lnTo>
                  <a:pt x="354" y="466"/>
                </a:lnTo>
                <a:lnTo>
                  <a:pt x="364" y="456"/>
                </a:lnTo>
                <a:lnTo>
                  <a:pt x="624" y="456"/>
                </a:lnTo>
                <a:lnTo>
                  <a:pt x="624" y="48"/>
                </a:lnTo>
                <a:lnTo>
                  <a:pt x="600" y="48"/>
                </a:lnTo>
                <a:close/>
                <a:moveTo>
                  <a:pt x="48" y="24"/>
                </a:moveTo>
                <a:lnTo>
                  <a:pt x="264" y="24"/>
                </a:lnTo>
                <a:lnTo>
                  <a:pt x="264" y="24"/>
                </a:lnTo>
                <a:lnTo>
                  <a:pt x="270" y="24"/>
                </a:lnTo>
                <a:lnTo>
                  <a:pt x="278" y="26"/>
                </a:lnTo>
                <a:lnTo>
                  <a:pt x="284" y="30"/>
                </a:lnTo>
                <a:lnTo>
                  <a:pt x="288" y="34"/>
                </a:lnTo>
                <a:lnTo>
                  <a:pt x="294" y="40"/>
                </a:lnTo>
                <a:lnTo>
                  <a:pt x="296" y="46"/>
                </a:lnTo>
                <a:lnTo>
                  <a:pt x="298" y="52"/>
                </a:lnTo>
                <a:lnTo>
                  <a:pt x="300" y="60"/>
                </a:lnTo>
                <a:lnTo>
                  <a:pt x="300" y="288"/>
                </a:lnTo>
                <a:lnTo>
                  <a:pt x="300" y="288"/>
                </a:lnTo>
                <a:lnTo>
                  <a:pt x="300" y="294"/>
                </a:lnTo>
                <a:lnTo>
                  <a:pt x="302" y="298"/>
                </a:lnTo>
                <a:lnTo>
                  <a:pt x="306" y="300"/>
                </a:lnTo>
                <a:lnTo>
                  <a:pt x="312" y="300"/>
                </a:lnTo>
                <a:lnTo>
                  <a:pt x="312" y="300"/>
                </a:lnTo>
                <a:lnTo>
                  <a:pt x="316" y="300"/>
                </a:lnTo>
                <a:lnTo>
                  <a:pt x="320" y="298"/>
                </a:lnTo>
                <a:lnTo>
                  <a:pt x="322" y="294"/>
                </a:lnTo>
                <a:lnTo>
                  <a:pt x="324" y="288"/>
                </a:lnTo>
                <a:lnTo>
                  <a:pt x="324" y="60"/>
                </a:lnTo>
                <a:lnTo>
                  <a:pt x="324" y="60"/>
                </a:lnTo>
                <a:lnTo>
                  <a:pt x="324" y="52"/>
                </a:lnTo>
                <a:lnTo>
                  <a:pt x="326" y="46"/>
                </a:lnTo>
                <a:lnTo>
                  <a:pt x="330" y="40"/>
                </a:lnTo>
                <a:lnTo>
                  <a:pt x="334" y="34"/>
                </a:lnTo>
                <a:lnTo>
                  <a:pt x="340" y="30"/>
                </a:lnTo>
                <a:lnTo>
                  <a:pt x="346" y="26"/>
                </a:lnTo>
                <a:lnTo>
                  <a:pt x="352" y="24"/>
                </a:lnTo>
                <a:lnTo>
                  <a:pt x="360" y="24"/>
                </a:lnTo>
                <a:lnTo>
                  <a:pt x="576" y="24"/>
                </a:lnTo>
                <a:lnTo>
                  <a:pt x="576" y="408"/>
                </a:lnTo>
                <a:lnTo>
                  <a:pt x="360" y="408"/>
                </a:lnTo>
                <a:lnTo>
                  <a:pt x="360" y="408"/>
                </a:lnTo>
                <a:lnTo>
                  <a:pt x="346" y="410"/>
                </a:lnTo>
                <a:lnTo>
                  <a:pt x="332" y="414"/>
                </a:lnTo>
                <a:lnTo>
                  <a:pt x="320" y="42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12" y="432"/>
                </a:lnTo>
                <a:lnTo>
                  <a:pt x="302" y="422"/>
                </a:lnTo>
                <a:lnTo>
                  <a:pt x="290" y="414"/>
                </a:lnTo>
                <a:lnTo>
                  <a:pt x="278" y="410"/>
                </a:lnTo>
                <a:lnTo>
                  <a:pt x="264" y="408"/>
                </a:lnTo>
                <a:lnTo>
                  <a:pt x="48" y="408"/>
                </a:lnTo>
                <a:lnTo>
                  <a:pt x="4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53" name="图片 5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8433" y="2046646"/>
            <a:ext cx="647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/>
              <a:t>CHAPTER THREE</a:t>
            </a:r>
            <a:endParaRPr kumimoji="1"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858433" y="2924198"/>
            <a:ext cx="64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8000" b="1" dirty="0"/>
              <a:t>预算需求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8189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1592</Words>
  <Application>Microsoft Macintosh PowerPoint</Application>
  <PresentationFormat>自定义</PresentationFormat>
  <Paragraphs>184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Segoe UI Light</vt:lpstr>
      <vt:lpstr>Wingdings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150</cp:revision>
  <dcterms:created xsi:type="dcterms:W3CDTF">2010-04-12T23:12:02Z</dcterms:created>
  <dcterms:modified xsi:type="dcterms:W3CDTF">2015-09-22T15:49:15Z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