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9" r:id="rId13"/>
    <p:sldId id="276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095"/>
    <a:srgbClr val="E73A1C"/>
    <a:srgbClr val="EC774B"/>
    <a:srgbClr val="F9C150"/>
    <a:srgbClr val="FE4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0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image" Target="../media/image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1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35"/>
        <c:axId val="435211200"/>
        <c:axId val="43521433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:tx>
                <c:spPr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类别 1</c:v>
                      </c:pt>
                      <c:pt idx="1">
                        <c:v>类别 2</c:v>
                      </c:pt>
                      <c:pt idx="2">
                        <c:v>类别 3</c:v>
                      </c:pt>
                      <c:pt idx="3">
                        <c:v>类别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435211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5214336"/>
        <c:crosses val="autoZero"/>
        <c:auto val="1"/>
        <c:lblAlgn val="ctr"/>
        <c:lblOffset val="100"/>
        <c:noMultiLvlLbl val="0"/>
      </c:catAx>
      <c:valAx>
        <c:axId val="43521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521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51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22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5303921"/>
            <a:ext cx="12207412" cy="1554080"/>
            <a:chOff x="0" y="5303921"/>
            <a:chExt cx="12207412" cy="1554080"/>
          </a:xfrm>
        </p:grpSpPr>
        <p:sp>
          <p:nvSpPr>
            <p:cNvPr id="3" name="等腰三角形 2"/>
            <p:cNvSpPr/>
            <p:nvPr userDrawn="1"/>
          </p:nvSpPr>
          <p:spPr>
            <a:xfrm>
              <a:off x="0" y="5639938"/>
              <a:ext cx="2015631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>
              <a:off x="1509486" y="5303921"/>
              <a:ext cx="2132478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>
              <a:off x="3323771" y="5938620"/>
              <a:ext cx="2293145" cy="91938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>
              <a:off x="4949371" y="5761278"/>
              <a:ext cx="2439205" cy="109672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6734628" y="5303921"/>
              <a:ext cx="2599871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8287657" y="6087961"/>
              <a:ext cx="2453812" cy="77003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>
              <a:off x="9753600" y="5639939"/>
              <a:ext cx="2453812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50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342" y="632269"/>
            <a:ext cx="2779058" cy="6382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717871" y="158751"/>
            <a:ext cx="1140738" cy="566964"/>
            <a:chOff x="6464041" y="1406978"/>
            <a:chExt cx="2600884" cy="1292679"/>
          </a:xfrm>
        </p:grpSpPr>
        <p:sp>
          <p:nvSpPr>
            <p:cNvPr id="8" name="等腰三角形 7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661736"/>
            <a:ext cx="348343" cy="461665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73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1315700" y="1693727"/>
            <a:ext cx="876300" cy="278130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464041" y="1406978"/>
            <a:ext cx="2600884" cy="1292679"/>
            <a:chOff x="6464041" y="1406978"/>
            <a:chExt cx="2600884" cy="1292679"/>
          </a:xfrm>
        </p:grpSpPr>
        <p:sp>
          <p:nvSpPr>
            <p:cNvPr id="6" name="等腰三角形 5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13942" y="2778503"/>
            <a:ext cx="4804455" cy="6698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724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3142864" y="1162546"/>
            <a:ext cx="4978400" cy="4978400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7297062" y="3077647"/>
            <a:ext cx="2938622" cy="2938622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1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439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9137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2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5" r:id="rId4"/>
    <p:sldLayoutId id="2147483654" r:id="rId5"/>
    <p:sldLayoutId id="2147483651" r:id="rId6"/>
    <p:sldLayoutId id="214748365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46280" y="999088"/>
            <a:ext cx="1310758" cy="13107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dirty="0" smtClean="0">
                <a:solidFill>
                  <a:srgbClr val="103154"/>
                </a:solidFill>
              </a:rPr>
              <a:t>LOGO</a:t>
            </a:r>
            <a:r>
              <a:rPr kumimoji="1" lang="zh-CN" altLang="en-US" dirty="0" smtClean="0">
                <a:solidFill>
                  <a:srgbClr val="103154"/>
                </a:solidFill>
              </a:rPr>
              <a:t> </a:t>
            </a:r>
            <a:r>
              <a:rPr kumimoji="1" lang="en-US" altLang="zh-CN" dirty="0" smtClean="0">
                <a:solidFill>
                  <a:srgbClr val="103154"/>
                </a:solidFill>
              </a:rPr>
              <a:t>HERE</a:t>
            </a: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5657" y="2585006"/>
            <a:ext cx="4572000" cy="1077218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/>
            <a:r>
              <a:rPr kumimoji="1" lang="en-US" altLang="zh-CN" sz="3200" dirty="0"/>
              <a:t>2015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BUSINESS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REPORT</a:t>
            </a:r>
            <a:r>
              <a:rPr kumimoji="1" lang="zh-CN" altLang="en-US" sz="3200" dirty="0"/>
              <a:t> </a:t>
            </a:r>
            <a:endParaRPr kumimoji="1" lang="en-US" altLang="zh-CN" sz="3200" dirty="0"/>
          </a:p>
          <a:p>
            <a:pPr algn="ctr"/>
            <a:r>
              <a:rPr kumimoji="1" lang="en-US" altLang="zh-CN" sz="3200" dirty="0"/>
              <a:t>TEMPLATE</a:t>
            </a:r>
          </a:p>
        </p:txBody>
      </p:sp>
      <p:cxnSp>
        <p:nvCxnSpPr>
          <p:cNvPr id="4" name="直线连接符 4"/>
          <p:cNvCxnSpPr/>
          <p:nvPr/>
        </p:nvCxnSpPr>
        <p:spPr>
          <a:xfrm flipH="1">
            <a:off x="2437202" y="2908169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5"/>
          <p:cNvCxnSpPr/>
          <p:nvPr/>
        </p:nvCxnSpPr>
        <p:spPr>
          <a:xfrm flipH="1">
            <a:off x="8382989" y="2913612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91481" y="4344573"/>
            <a:ext cx="1820362" cy="27699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200" dirty="0"/>
              <a:t>PRESENTED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BY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 smtClean="0"/>
              <a:t>OfficePLUS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722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774689352"/>
              </p:ext>
            </p:extLst>
          </p:nvPr>
        </p:nvGraphicFramePr>
        <p:xfrm>
          <a:off x="2252486" y="4039702"/>
          <a:ext cx="7321550" cy="2976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5579259" y="2098765"/>
            <a:ext cx="5222091" cy="126957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7"/>
          <p:cNvSpPr txBox="1"/>
          <p:nvPr/>
        </p:nvSpPr>
        <p:spPr>
          <a:xfrm>
            <a:off x="5579258" y="1808274"/>
            <a:ext cx="2314673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lvl="0" algn="l" defTabSz="457200"/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/>
                <a:ea typeface="微软雅黑"/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2271214" y="1992932"/>
            <a:ext cx="2151541" cy="437381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510" y="2502113"/>
            <a:ext cx="3320246" cy="456974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45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981450"/>
            <a:ext cx="12192000" cy="287655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7"/>
          <p:cNvSpPr txBox="1"/>
          <p:nvPr/>
        </p:nvSpPr>
        <p:spPr>
          <a:xfrm>
            <a:off x="2271650" y="4176858"/>
            <a:ext cx="18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TEXT HERE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2252486" y="4571117"/>
            <a:ext cx="21501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5022873" y="4176858"/>
            <a:ext cx="18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TEXT HERE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7859734" y="4176858"/>
            <a:ext cx="18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TEXT HERE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5002768" y="4584722"/>
            <a:ext cx="21501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7815111" y="4571116"/>
            <a:ext cx="2150175" cy="1269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36074" y="2232274"/>
            <a:ext cx="1432098" cy="1554539"/>
            <a:chOff x="2536074" y="2232274"/>
            <a:chExt cx="1432098" cy="1554539"/>
          </a:xfrm>
        </p:grpSpPr>
        <p:sp>
          <p:nvSpPr>
            <p:cNvPr id="6" name="菱形 5"/>
            <p:cNvSpPr/>
            <p:nvPr/>
          </p:nvSpPr>
          <p:spPr>
            <a:xfrm>
              <a:off x="2536074" y="2354715"/>
              <a:ext cx="1432098" cy="1432098"/>
            </a:xfrm>
            <a:prstGeom prst="diamond">
              <a:avLst/>
            </a:prstGeom>
            <a:solidFill>
              <a:srgbClr val="F9C1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2536074" y="2232274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rgbClr val="F9C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221"/>
            <p:cNvSpPr>
              <a:spLocks/>
            </p:cNvSpPr>
            <p:nvPr/>
          </p:nvSpPr>
          <p:spPr bwMode="auto">
            <a:xfrm>
              <a:off x="2973387" y="2670507"/>
              <a:ext cx="555625" cy="555625"/>
            </a:xfrm>
            <a:custGeom>
              <a:avLst/>
              <a:gdLst/>
              <a:ahLst/>
              <a:cxnLst>
                <a:cxn ang="0">
                  <a:pos x="334" y="254"/>
                </a:cxn>
                <a:cxn ang="0">
                  <a:pos x="298" y="228"/>
                </a:cxn>
                <a:cxn ang="0">
                  <a:pos x="262" y="212"/>
                </a:cxn>
                <a:cxn ang="0">
                  <a:pos x="252" y="212"/>
                </a:cxn>
                <a:cxn ang="0">
                  <a:pos x="236" y="216"/>
                </a:cxn>
                <a:cxn ang="0">
                  <a:pos x="218" y="226"/>
                </a:cxn>
                <a:cxn ang="0">
                  <a:pos x="206" y="232"/>
                </a:cxn>
                <a:cxn ang="0">
                  <a:pos x="202" y="230"/>
                </a:cxn>
                <a:cxn ang="0">
                  <a:pos x="192" y="222"/>
                </a:cxn>
                <a:cxn ang="0">
                  <a:pos x="174" y="206"/>
                </a:cxn>
                <a:cxn ang="0">
                  <a:pos x="162" y="192"/>
                </a:cxn>
                <a:cxn ang="0">
                  <a:pos x="158" y="190"/>
                </a:cxn>
                <a:cxn ang="0">
                  <a:pos x="132" y="160"/>
                </a:cxn>
                <a:cxn ang="0">
                  <a:pos x="130" y="160"/>
                </a:cxn>
                <a:cxn ang="0">
                  <a:pos x="118" y="142"/>
                </a:cxn>
                <a:cxn ang="0">
                  <a:pos x="120" y="132"/>
                </a:cxn>
                <a:cxn ang="0">
                  <a:pos x="130" y="118"/>
                </a:cxn>
                <a:cxn ang="0">
                  <a:pos x="138" y="94"/>
                </a:cxn>
                <a:cxn ang="0">
                  <a:pos x="132" y="66"/>
                </a:cxn>
                <a:cxn ang="0">
                  <a:pos x="124" y="54"/>
                </a:cxn>
                <a:cxn ang="0">
                  <a:pos x="100" y="20"/>
                </a:cxn>
                <a:cxn ang="0">
                  <a:pos x="98" y="18"/>
                </a:cxn>
                <a:cxn ang="0">
                  <a:pos x="82" y="4"/>
                </a:cxn>
                <a:cxn ang="0">
                  <a:pos x="64" y="0"/>
                </a:cxn>
                <a:cxn ang="0">
                  <a:pos x="54" y="2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22" y="20"/>
                </a:cxn>
                <a:cxn ang="0">
                  <a:pos x="8" y="36"/>
                </a:cxn>
                <a:cxn ang="0">
                  <a:pos x="4" y="46"/>
                </a:cxn>
                <a:cxn ang="0">
                  <a:pos x="0" y="70"/>
                </a:cxn>
                <a:cxn ang="0">
                  <a:pos x="2" y="92"/>
                </a:cxn>
                <a:cxn ang="0">
                  <a:pos x="12" y="120"/>
                </a:cxn>
                <a:cxn ang="0">
                  <a:pos x="22" y="138"/>
                </a:cxn>
                <a:cxn ang="0">
                  <a:pos x="56" y="194"/>
                </a:cxn>
                <a:cxn ang="0">
                  <a:pos x="100" y="244"/>
                </a:cxn>
                <a:cxn ang="0">
                  <a:pos x="122" y="266"/>
                </a:cxn>
                <a:cxn ang="0">
                  <a:pos x="178" y="310"/>
                </a:cxn>
                <a:cxn ang="0">
                  <a:pos x="204" y="328"/>
                </a:cxn>
                <a:cxn ang="0">
                  <a:pos x="252" y="348"/>
                </a:cxn>
                <a:cxn ang="0">
                  <a:pos x="270" y="350"/>
                </a:cxn>
                <a:cxn ang="0">
                  <a:pos x="286" y="350"/>
                </a:cxn>
                <a:cxn ang="0">
                  <a:pos x="310" y="344"/>
                </a:cxn>
                <a:cxn ang="0">
                  <a:pos x="326" y="330"/>
                </a:cxn>
                <a:cxn ang="0">
                  <a:pos x="334" y="322"/>
                </a:cxn>
                <a:cxn ang="0">
                  <a:pos x="348" y="300"/>
                </a:cxn>
                <a:cxn ang="0">
                  <a:pos x="350" y="282"/>
                </a:cxn>
                <a:cxn ang="0">
                  <a:pos x="344" y="268"/>
                </a:cxn>
                <a:cxn ang="0">
                  <a:pos x="334" y="254"/>
                </a:cxn>
              </a:cxnLst>
              <a:rect l="0" t="0" r="r" b="b"/>
              <a:pathLst>
                <a:path w="350" h="350">
                  <a:moveTo>
                    <a:pt x="334" y="254"/>
                  </a:moveTo>
                  <a:lnTo>
                    <a:pt x="334" y="254"/>
                  </a:lnTo>
                  <a:lnTo>
                    <a:pt x="320" y="242"/>
                  </a:lnTo>
                  <a:lnTo>
                    <a:pt x="298" y="228"/>
                  </a:lnTo>
                  <a:lnTo>
                    <a:pt x="274" y="216"/>
                  </a:lnTo>
                  <a:lnTo>
                    <a:pt x="262" y="212"/>
                  </a:lnTo>
                  <a:lnTo>
                    <a:pt x="252" y="212"/>
                  </a:lnTo>
                  <a:lnTo>
                    <a:pt x="252" y="212"/>
                  </a:lnTo>
                  <a:lnTo>
                    <a:pt x="242" y="212"/>
                  </a:lnTo>
                  <a:lnTo>
                    <a:pt x="236" y="216"/>
                  </a:lnTo>
                  <a:lnTo>
                    <a:pt x="236" y="216"/>
                  </a:lnTo>
                  <a:lnTo>
                    <a:pt x="218" y="226"/>
                  </a:lnTo>
                  <a:lnTo>
                    <a:pt x="210" y="230"/>
                  </a:lnTo>
                  <a:lnTo>
                    <a:pt x="206" y="232"/>
                  </a:lnTo>
                  <a:lnTo>
                    <a:pt x="206" y="232"/>
                  </a:lnTo>
                  <a:lnTo>
                    <a:pt x="202" y="230"/>
                  </a:lnTo>
                  <a:lnTo>
                    <a:pt x="194" y="222"/>
                  </a:lnTo>
                  <a:lnTo>
                    <a:pt x="192" y="222"/>
                  </a:lnTo>
                  <a:lnTo>
                    <a:pt x="192" y="222"/>
                  </a:lnTo>
                  <a:lnTo>
                    <a:pt x="174" y="206"/>
                  </a:lnTo>
                  <a:lnTo>
                    <a:pt x="164" y="194"/>
                  </a:lnTo>
                  <a:lnTo>
                    <a:pt x="162" y="192"/>
                  </a:lnTo>
                  <a:lnTo>
                    <a:pt x="162" y="192"/>
                  </a:lnTo>
                  <a:lnTo>
                    <a:pt x="158" y="190"/>
                  </a:lnTo>
                  <a:lnTo>
                    <a:pt x="158" y="190"/>
                  </a:lnTo>
                  <a:lnTo>
                    <a:pt x="132" y="160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2" y="148"/>
                  </a:lnTo>
                  <a:lnTo>
                    <a:pt x="118" y="142"/>
                  </a:lnTo>
                  <a:lnTo>
                    <a:pt x="118" y="142"/>
                  </a:lnTo>
                  <a:lnTo>
                    <a:pt x="120" y="132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6" y="108"/>
                  </a:lnTo>
                  <a:lnTo>
                    <a:pt x="138" y="94"/>
                  </a:lnTo>
                  <a:lnTo>
                    <a:pt x="136" y="80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24" y="54"/>
                  </a:lnTo>
                  <a:lnTo>
                    <a:pt x="116" y="42"/>
                  </a:lnTo>
                  <a:lnTo>
                    <a:pt x="100" y="2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90" y="10"/>
                  </a:lnTo>
                  <a:lnTo>
                    <a:pt x="82" y="4"/>
                  </a:lnTo>
                  <a:lnTo>
                    <a:pt x="74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2"/>
                  </a:lnTo>
                  <a:lnTo>
                    <a:pt x="46" y="4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2" y="20"/>
                  </a:lnTo>
                  <a:lnTo>
                    <a:pt x="14" y="28"/>
                  </a:lnTo>
                  <a:lnTo>
                    <a:pt x="8" y="3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0" y="60"/>
                  </a:lnTo>
                  <a:lnTo>
                    <a:pt x="0" y="70"/>
                  </a:lnTo>
                  <a:lnTo>
                    <a:pt x="0" y="80"/>
                  </a:lnTo>
                  <a:lnTo>
                    <a:pt x="2" y="92"/>
                  </a:lnTo>
                  <a:lnTo>
                    <a:pt x="6" y="106"/>
                  </a:lnTo>
                  <a:lnTo>
                    <a:pt x="12" y="120"/>
                  </a:lnTo>
                  <a:lnTo>
                    <a:pt x="22" y="138"/>
                  </a:lnTo>
                  <a:lnTo>
                    <a:pt x="22" y="138"/>
                  </a:lnTo>
                  <a:lnTo>
                    <a:pt x="38" y="168"/>
                  </a:lnTo>
                  <a:lnTo>
                    <a:pt x="56" y="194"/>
                  </a:lnTo>
                  <a:lnTo>
                    <a:pt x="76" y="220"/>
                  </a:lnTo>
                  <a:lnTo>
                    <a:pt x="100" y="244"/>
                  </a:lnTo>
                  <a:lnTo>
                    <a:pt x="100" y="244"/>
                  </a:lnTo>
                  <a:lnTo>
                    <a:pt x="122" y="266"/>
                  </a:lnTo>
                  <a:lnTo>
                    <a:pt x="138" y="282"/>
                  </a:lnTo>
                  <a:lnTo>
                    <a:pt x="178" y="310"/>
                  </a:lnTo>
                  <a:lnTo>
                    <a:pt x="178" y="310"/>
                  </a:lnTo>
                  <a:lnTo>
                    <a:pt x="204" y="328"/>
                  </a:lnTo>
                  <a:lnTo>
                    <a:pt x="228" y="340"/>
                  </a:lnTo>
                  <a:lnTo>
                    <a:pt x="252" y="348"/>
                  </a:lnTo>
                  <a:lnTo>
                    <a:pt x="262" y="350"/>
                  </a:lnTo>
                  <a:lnTo>
                    <a:pt x="270" y="350"/>
                  </a:lnTo>
                  <a:lnTo>
                    <a:pt x="270" y="350"/>
                  </a:lnTo>
                  <a:lnTo>
                    <a:pt x="286" y="350"/>
                  </a:lnTo>
                  <a:lnTo>
                    <a:pt x="302" y="348"/>
                  </a:lnTo>
                  <a:lnTo>
                    <a:pt x="310" y="344"/>
                  </a:lnTo>
                  <a:lnTo>
                    <a:pt x="318" y="338"/>
                  </a:lnTo>
                  <a:lnTo>
                    <a:pt x="326" y="330"/>
                  </a:lnTo>
                  <a:lnTo>
                    <a:pt x="334" y="322"/>
                  </a:lnTo>
                  <a:lnTo>
                    <a:pt x="334" y="322"/>
                  </a:lnTo>
                  <a:lnTo>
                    <a:pt x="342" y="310"/>
                  </a:lnTo>
                  <a:lnTo>
                    <a:pt x="348" y="300"/>
                  </a:lnTo>
                  <a:lnTo>
                    <a:pt x="350" y="290"/>
                  </a:lnTo>
                  <a:lnTo>
                    <a:pt x="350" y="282"/>
                  </a:lnTo>
                  <a:lnTo>
                    <a:pt x="348" y="274"/>
                  </a:lnTo>
                  <a:lnTo>
                    <a:pt x="344" y="268"/>
                  </a:lnTo>
                  <a:lnTo>
                    <a:pt x="334" y="254"/>
                  </a:lnTo>
                  <a:lnTo>
                    <a:pt x="334" y="254"/>
                  </a:lnTo>
                  <a:close/>
                </a:path>
              </a:pathLst>
            </a:custGeom>
            <a:solidFill>
              <a:srgbClr val="F9C1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50354" y="2232272"/>
            <a:ext cx="1432100" cy="1554541"/>
            <a:chOff x="5150354" y="2232272"/>
            <a:chExt cx="1432100" cy="1554541"/>
          </a:xfrm>
        </p:grpSpPr>
        <p:sp>
          <p:nvSpPr>
            <p:cNvPr id="5" name="菱形 4"/>
            <p:cNvSpPr/>
            <p:nvPr/>
          </p:nvSpPr>
          <p:spPr>
            <a:xfrm>
              <a:off x="5150354" y="2354715"/>
              <a:ext cx="1432098" cy="1432098"/>
            </a:xfrm>
            <a:prstGeom prst="diamond">
              <a:avLst/>
            </a:prstGeom>
            <a:solidFill>
              <a:srgbClr val="EC774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5150356" y="2232272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rgbClr val="EC7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83"/>
            <p:cNvSpPr>
              <a:spLocks noEditPoints="1"/>
            </p:cNvSpPr>
            <p:nvPr/>
          </p:nvSpPr>
          <p:spPr bwMode="auto">
            <a:xfrm>
              <a:off x="5673212" y="2622550"/>
              <a:ext cx="606161" cy="6035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68"/>
                </a:cxn>
                <a:cxn ang="0">
                  <a:pos x="192" y="374"/>
                </a:cxn>
                <a:cxn ang="0">
                  <a:pos x="232" y="442"/>
                </a:cxn>
                <a:cxn ang="0">
                  <a:pos x="294" y="330"/>
                </a:cxn>
                <a:cxn ang="0">
                  <a:pos x="470" y="284"/>
                </a:cxn>
                <a:cxn ang="0">
                  <a:pos x="0" y="0"/>
                </a:cxn>
                <a:cxn ang="0">
                  <a:pos x="232" y="396"/>
                </a:cxn>
                <a:cxn ang="0">
                  <a:pos x="54" y="80"/>
                </a:cxn>
                <a:cxn ang="0">
                  <a:pos x="272" y="324"/>
                </a:cxn>
                <a:cxn ang="0">
                  <a:pos x="232" y="396"/>
                </a:cxn>
              </a:cxnLst>
              <a:rect l="0" t="0" r="r" b="b"/>
              <a:pathLst>
                <a:path w="470" h="468">
                  <a:moveTo>
                    <a:pt x="0" y="0"/>
                  </a:moveTo>
                  <a:lnTo>
                    <a:pt x="20" y="468"/>
                  </a:lnTo>
                  <a:lnTo>
                    <a:pt x="192" y="374"/>
                  </a:lnTo>
                  <a:lnTo>
                    <a:pt x="232" y="442"/>
                  </a:lnTo>
                  <a:lnTo>
                    <a:pt x="294" y="330"/>
                  </a:lnTo>
                  <a:lnTo>
                    <a:pt x="470" y="284"/>
                  </a:lnTo>
                  <a:lnTo>
                    <a:pt x="0" y="0"/>
                  </a:lnTo>
                  <a:close/>
                  <a:moveTo>
                    <a:pt x="232" y="396"/>
                  </a:moveTo>
                  <a:lnTo>
                    <a:pt x="54" y="80"/>
                  </a:lnTo>
                  <a:lnTo>
                    <a:pt x="272" y="324"/>
                  </a:lnTo>
                  <a:lnTo>
                    <a:pt x="232" y="396"/>
                  </a:lnTo>
                  <a:close/>
                </a:path>
              </a:pathLst>
            </a:custGeom>
            <a:solidFill>
              <a:srgbClr val="EC77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980783" y="2232271"/>
            <a:ext cx="1432098" cy="1554542"/>
            <a:chOff x="7980783" y="2232271"/>
            <a:chExt cx="1432098" cy="1554542"/>
          </a:xfrm>
        </p:grpSpPr>
        <p:sp>
          <p:nvSpPr>
            <p:cNvPr id="4" name="菱形 3"/>
            <p:cNvSpPr/>
            <p:nvPr/>
          </p:nvSpPr>
          <p:spPr>
            <a:xfrm>
              <a:off x="7980783" y="2354715"/>
              <a:ext cx="1432098" cy="1432098"/>
            </a:xfrm>
            <a:prstGeom prst="diamond">
              <a:avLst/>
            </a:prstGeom>
            <a:solidFill>
              <a:srgbClr val="48C2B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7980783" y="2232271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rgbClr val="48C2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97"/>
            <p:cNvSpPr>
              <a:spLocks/>
            </p:cNvSpPr>
            <p:nvPr/>
          </p:nvSpPr>
          <p:spPr bwMode="auto">
            <a:xfrm>
              <a:off x="8480932" y="2721007"/>
              <a:ext cx="508000" cy="5080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170"/>
                </a:cxn>
                <a:cxn ang="0">
                  <a:pos x="0" y="150"/>
                </a:cxn>
                <a:cxn ang="0">
                  <a:pos x="0" y="128"/>
                </a:cxn>
                <a:cxn ang="0">
                  <a:pos x="0" y="62"/>
                </a:cxn>
                <a:cxn ang="0">
                  <a:pos x="48" y="128"/>
                </a:cxn>
                <a:cxn ang="0">
                  <a:pos x="122" y="128"/>
                </a:cxn>
                <a:cxn ang="0">
                  <a:pos x="86" y="0"/>
                </a:cxn>
                <a:cxn ang="0">
                  <a:pos x="106" y="0"/>
                </a:cxn>
                <a:cxn ang="0">
                  <a:pos x="216" y="128"/>
                </a:cxn>
                <a:cxn ang="0">
                  <a:pos x="280" y="128"/>
                </a:cxn>
                <a:cxn ang="0">
                  <a:pos x="280" y="128"/>
                </a:cxn>
                <a:cxn ang="0">
                  <a:pos x="288" y="128"/>
                </a:cxn>
                <a:cxn ang="0">
                  <a:pos x="294" y="130"/>
                </a:cxn>
                <a:cxn ang="0">
                  <a:pos x="306" y="136"/>
                </a:cxn>
                <a:cxn ang="0">
                  <a:pos x="316" y="148"/>
                </a:cxn>
                <a:cxn ang="0">
                  <a:pos x="320" y="160"/>
                </a:cxn>
                <a:cxn ang="0">
                  <a:pos x="320" y="160"/>
                </a:cxn>
                <a:cxn ang="0">
                  <a:pos x="316" y="172"/>
                </a:cxn>
                <a:cxn ang="0">
                  <a:pos x="306" y="182"/>
                </a:cxn>
                <a:cxn ang="0">
                  <a:pos x="294" y="190"/>
                </a:cxn>
                <a:cxn ang="0">
                  <a:pos x="288" y="192"/>
                </a:cxn>
                <a:cxn ang="0">
                  <a:pos x="280" y="192"/>
                </a:cxn>
                <a:cxn ang="0">
                  <a:pos x="218" y="192"/>
                </a:cxn>
                <a:cxn ang="0">
                  <a:pos x="106" y="320"/>
                </a:cxn>
                <a:cxn ang="0">
                  <a:pos x="86" y="320"/>
                </a:cxn>
                <a:cxn ang="0">
                  <a:pos x="122" y="192"/>
                </a:cxn>
                <a:cxn ang="0">
                  <a:pos x="48" y="192"/>
                </a:cxn>
                <a:cxn ang="0">
                  <a:pos x="0" y="256"/>
                </a:cxn>
                <a:cxn ang="0">
                  <a:pos x="0" y="192"/>
                </a:cxn>
              </a:cxnLst>
              <a:rect l="0" t="0" r="r" b="b"/>
              <a:pathLst>
                <a:path w="320" h="320">
                  <a:moveTo>
                    <a:pt x="0" y="192"/>
                  </a:moveTo>
                  <a:lnTo>
                    <a:pt x="0" y="170"/>
                  </a:lnTo>
                  <a:lnTo>
                    <a:pt x="0" y="150"/>
                  </a:lnTo>
                  <a:lnTo>
                    <a:pt x="0" y="128"/>
                  </a:lnTo>
                  <a:lnTo>
                    <a:pt x="0" y="62"/>
                  </a:lnTo>
                  <a:lnTo>
                    <a:pt x="48" y="128"/>
                  </a:lnTo>
                  <a:lnTo>
                    <a:pt x="122" y="128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216" y="128"/>
                  </a:lnTo>
                  <a:lnTo>
                    <a:pt x="280" y="128"/>
                  </a:lnTo>
                  <a:lnTo>
                    <a:pt x="280" y="128"/>
                  </a:lnTo>
                  <a:lnTo>
                    <a:pt x="288" y="128"/>
                  </a:lnTo>
                  <a:lnTo>
                    <a:pt x="294" y="130"/>
                  </a:lnTo>
                  <a:lnTo>
                    <a:pt x="306" y="136"/>
                  </a:lnTo>
                  <a:lnTo>
                    <a:pt x="316" y="148"/>
                  </a:lnTo>
                  <a:lnTo>
                    <a:pt x="320" y="160"/>
                  </a:lnTo>
                  <a:lnTo>
                    <a:pt x="320" y="160"/>
                  </a:lnTo>
                  <a:lnTo>
                    <a:pt x="316" y="172"/>
                  </a:lnTo>
                  <a:lnTo>
                    <a:pt x="306" y="182"/>
                  </a:lnTo>
                  <a:lnTo>
                    <a:pt x="294" y="190"/>
                  </a:lnTo>
                  <a:lnTo>
                    <a:pt x="288" y="192"/>
                  </a:lnTo>
                  <a:lnTo>
                    <a:pt x="280" y="192"/>
                  </a:lnTo>
                  <a:lnTo>
                    <a:pt x="218" y="192"/>
                  </a:lnTo>
                  <a:lnTo>
                    <a:pt x="106" y="320"/>
                  </a:lnTo>
                  <a:lnTo>
                    <a:pt x="86" y="320"/>
                  </a:lnTo>
                  <a:lnTo>
                    <a:pt x="122" y="192"/>
                  </a:lnTo>
                  <a:lnTo>
                    <a:pt x="48" y="192"/>
                  </a:lnTo>
                  <a:lnTo>
                    <a:pt x="0" y="256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22B0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14237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46280" y="999088"/>
            <a:ext cx="1310758" cy="13107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en-US" altLang="zh-CN" dirty="0" smtClean="0">
                <a:solidFill>
                  <a:srgbClr val="103154"/>
                </a:solidFill>
              </a:rPr>
              <a:t>LOGO</a:t>
            </a:r>
            <a:r>
              <a:rPr kumimoji="1" lang="zh-CN" altLang="en-US" dirty="0" smtClean="0">
                <a:solidFill>
                  <a:srgbClr val="103154"/>
                </a:solidFill>
              </a:rPr>
              <a:t> </a:t>
            </a:r>
            <a:r>
              <a:rPr kumimoji="1" lang="en-US" altLang="zh-CN" dirty="0" smtClean="0">
                <a:solidFill>
                  <a:srgbClr val="103154"/>
                </a:solidFill>
              </a:rPr>
              <a:t>HERE</a:t>
            </a: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5657" y="2585006"/>
            <a:ext cx="4572000" cy="1077214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/>
            <a:r>
              <a:rPr kumimoji="1" lang="en-US" altLang="zh-CN" sz="3200" dirty="0" smtClean="0"/>
              <a:t>THANK</a:t>
            </a:r>
          </a:p>
          <a:p>
            <a:pPr algn="ctr"/>
            <a:r>
              <a:rPr kumimoji="1" lang="en-US" altLang="zh-CN" sz="3200" dirty="0" smtClean="0"/>
              <a:t>YOU</a:t>
            </a:r>
            <a:endParaRPr kumimoji="1" lang="en-US" altLang="zh-CN" sz="3200" dirty="0"/>
          </a:p>
        </p:txBody>
      </p:sp>
      <p:cxnSp>
        <p:nvCxnSpPr>
          <p:cNvPr id="4" name="直线连接符 4"/>
          <p:cNvCxnSpPr/>
          <p:nvPr/>
        </p:nvCxnSpPr>
        <p:spPr>
          <a:xfrm flipH="1">
            <a:off x="2437202" y="2908169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5"/>
          <p:cNvCxnSpPr/>
          <p:nvPr/>
        </p:nvCxnSpPr>
        <p:spPr>
          <a:xfrm flipH="1">
            <a:off x="8382989" y="2913612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91482" y="4344573"/>
            <a:ext cx="1820362" cy="27699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200" dirty="0"/>
              <a:t>PRESENTED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BY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 smtClean="0"/>
              <a:t>OfficePLUS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870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86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8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1930682" y="768350"/>
            <a:ext cx="842845" cy="788392"/>
          </a:xfrm>
          <a:prstGeom prst="triangle">
            <a:avLst/>
          </a:prstGeom>
          <a:solidFill>
            <a:srgbClr val="FE484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1018" y="1465595"/>
            <a:ext cx="32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solidFill>
                <a:srgbClr val="22B0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187273" y="1090336"/>
            <a:ext cx="743409" cy="466406"/>
          </a:xfrm>
          <a:prstGeom prst="triangle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561345" y="1000369"/>
            <a:ext cx="790759" cy="556373"/>
          </a:xfrm>
          <a:prstGeom prst="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39165" y="2278742"/>
            <a:ext cx="298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9165" y="2975428"/>
            <a:ext cx="298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9165" y="3715656"/>
            <a:ext cx="298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39165" y="4455884"/>
            <a:ext cx="298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97"/>
          <p:cNvSpPr>
            <a:spLocks/>
          </p:cNvSpPr>
          <p:nvPr/>
        </p:nvSpPr>
        <p:spPr bwMode="auto">
          <a:xfrm>
            <a:off x="8357986" y="3992920"/>
            <a:ext cx="1108075" cy="1108075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170"/>
              </a:cxn>
              <a:cxn ang="0">
                <a:pos x="0" y="150"/>
              </a:cxn>
              <a:cxn ang="0">
                <a:pos x="0" y="128"/>
              </a:cxn>
              <a:cxn ang="0">
                <a:pos x="0" y="62"/>
              </a:cxn>
              <a:cxn ang="0">
                <a:pos x="48" y="128"/>
              </a:cxn>
              <a:cxn ang="0">
                <a:pos x="122" y="128"/>
              </a:cxn>
              <a:cxn ang="0">
                <a:pos x="86" y="0"/>
              </a:cxn>
              <a:cxn ang="0">
                <a:pos x="106" y="0"/>
              </a:cxn>
              <a:cxn ang="0">
                <a:pos x="216" y="128"/>
              </a:cxn>
              <a:cxn ang="0">
                <a:pos x="280" y="128"/>
              </a:cxn>
              <a:cxn ang="0">
                <a:pos x="280" y="128"/>
              </a:cxn>
              <a:cxn ang="0">
                <a:pos x="288" y="128"/>
              </a:cxn>
              <a:cxn ang="0">
                <a:pos x="294" y="130"/>
              </a:cxn>
              <a:cxn ang="0">
                <a:pos x="306" y="136"/>
              </a:cxn>
              <a:cxn ang="0">
                <a:pos x="316" y="148"/>
              </a:cxn>
              <a:cxn ang="0">
                <a:pos x="320" y="160"/>
              </a:cxn>
              <a:cxn ang="0">
                <a:pos x="320" y="160"/>
              </a:cxn>
              <a:cxn ang="0">
                <a:pos x="316" y="172"/>
              </a:cxn>
              <a:cxn ang="0">
                <a:pos x="306" y="182"/>
              </a:cxn>
              <a:cxn ang="0">
                <a:pos x="294" y="190"/>
              </a:cxn>
              <a:cxn ang="0">
                <a:pos x="288" y="192"/>
              </a:cxn>
              <a:cxn ang="0">
                <a:pos x="280" y="192"/>
              </a:cxn>
              <a:cxn ang="0">
                <a:pos x="218" y="192"/>
              </a:cxn>
              <a:cxn ang="0">
                <a:pos x="106" y="320"/>
              </a:cxn>
              <a:cxn ang="0">
                <a:pos x="86" y="320"/>
              </a:cxn>
              <a:cxn ang="0">
                <a:pos x="122" y="192"/>
              </a:cxn>
              <a:cxn ang="0">
                <a:pos x="48" y="192"/>
              </a:cxn>
              <a:cxn ang="0">
                <a:pos x="0" y="256"/>
              </a:cxn>
              <a:cxn ang="0">
                <a:pos x="0" y="192"/>
              </a:cxn>
            </a:cxnLst>
            <a:rect l="0" t="0" r="r" b="b"/>
            <a:pathLst>
              <a:path w="320" h="320">
                <a:moveTo>
                  <a:pt x="0" y="192"/>
                </a:moveTo>
                <a:lnTo>
                  <a:pt x="0" y="170"/>
                </a:lnTo>
                <a:lnTo>
                  <a:pt x="0" y="150"/>
                </a:lnTo>
                <a:lnTo>
                  <a:pt x="0" y="128"/>
                </a:lnTo>
                <a:lnTo>
                  <a:pt x="0" y="62"/>
                </a:lnTo>
                <a:lnTo>
                  <a:pt x="48" y="128"/>
                </a:lnTo>
                <a:lnTo>
                  <a:pt x="122" y="128"/>
                </a:lnTo>
                <a:lnTo>
                  <a:pt x="86" y="0"/>
                </a:lnTo>
                <a:lnTo>
                  <a:pt x="106" y="0"/>
                </a:lnTo>
                <a:lnTo>
                  <a:pt x="216" y="128"/>
                </a:lnTo>
                <a:lnTo>
                  <a:pt x="280" y="128"/>
                </a:lnTo>
                <a:lnTo>
                  <a:pt x="280" y="128"/>
                </a:lnTo>
                <a:lnTo>
                  <a:pt x="288" y="128"/>
                </a:lnTo>
                <a:lnTo>
                  <a:pt x="294" y="130"/>
                </a:lnTo>
                <a:lnTo>
                  <a:pt x="306" y="136"/>
                </a:lnTo>
                <a:lnTo>
                  <a:pt x="316" y="148"/>
                </a:lnTo>
                <a:lnTo>
                  <a:pt x="320" y="160"/>
                </a:lnTo>
                <a:lnTo>
                  <a:pt x="320" y="160"/>
                </a:lnTo>
                <a:lnTo>
                  <a:pt x="316" y="172"/>
                </a:lnTo>
                <a:lnTo>
                  <a:pt x="306" y="182"/>
                </a:lnTo>
                <a:lnTo>
                  <a:pt x="294" y="190"/>
                </a:lnTo>
                <a:lnTo>
                  <a:pt x="288" y="192"/>
                </a:lnTo>
                <a:lnTo>
                  <a:pt x="280" y="192"/>
                </a:lnTo>
                <a:lnTo>
                  <a:pt x="218" y="192"/>
                </a:lnTo>
                <a:lnTo>
                  <a:pt x="106" y="320"/>
                </a:lnTo>
                <a:lnTo>
                  <a:pt x="86" y="320"/>
                </a:lnTo>
                <a:lnTo>
                  <a:pt x="122" y="192"/>
                </a:lnTo>
                <a:lnTo>
                  <a:pt x="48" y="192"/>
                </a:lnTo>
                <a:lnTo>
                  <a:pt x="0" y="256"/>
                </a:lnTo>
                <a:lnTo>
                  <a:pt x="0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49686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solidFill>
                <a:srgbClr val="22B0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00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4817936" y="2400300"/>
            <a:ext cx="2419350" cy="2571750"/>
          </a:xfrm>
          <a:prstGeom prst="triangle">
            <a:avLst/>
          </a:prstGeom>
          <a:noFill/>
          <a:ln>
            <a:solidFill>
              <a:srgbClr val="FE4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8742236" y="2400300"/>
            <a:ext cx="2419350" cy="2571750"/>
          </a:xfrm>
          <a:prstGeom prst="triangle">
            <a:avLst/>
          </a:prstGeom>
          <a:noFill/>
          <a:ln>
            <a:solidFill>
              <a:srgbClr val="FE4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V="1">
            <a:off x="6780086" y="2400300"/>
            <a:ext cx="2419350" cy="2571750"/>
          </a:xfrm>
          <a:prstGeom prst="triangle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7473" y="2742211"/>
            <a:ext cx="3401813" cy="19897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7"/>
          <p:cNvSpPr txBox="1"/>
          <p:nvPr/>
        </p:nvSpPr>
        <p:spPr>
          <a:xfrm>
            <a:off x="613329" y="2451720"/>
            <a:ext cx="2314673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lvl="0" defTabSz="457200"/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/>
                <a:ea typeface="微软雅黑"/>
              </a:rPr>
              <a:t>点击此处添加标题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555345" y="3690358"/>
            <a:ext cx="1047750" cy="977900"/>
            <a:chOff x="1674813" y="965200"/>
            <a:chExt cx="1047750" cy="977900"/>
          </a:xfrm>
        </p:grpSpPr>
        <p:sp>
          <p:nvSpPr>
            <p:cNvPr id="9" name="Freeform 16"/>
            <p:cNvSpPr>
              <a:spLocks noEditPoints="1"/>
            </p:cNvSpPr>
            <p:nvPr/>
          </p:nvSpPr>
          <p:spPr bwMode="auto">
            <a:xfrm>
              <a:off x="1674813" y="965200"/>
              <a:ext cx="635000" cy="977900"/>
            </a:xfrm>
            <a:custGeom>
              <a:avLst/>
              <a:gdLst/>
              <a:ahLst/>
              <a:cxnLst>
                <a:cxn ang="0">
                  <a:pos x="266" y="0"/>
                </a:cxn>
                <a:cxn ang="0">
                  <a:pos x="286" y="20"/>
                </a:cxn>
                <a:cxn ang="0">
                  <a:pos x="296" y="62"/>
                </a:cxn>
                <a:cxn ang="0">
                  <a:pos x="294" y="66"/>
                </a:cxn>
                <a:cxn ang="0">
                  <a:pos x="276" y="52"/>
                </a:cxn>
                <a:cxn ang="0">
                  <a:pos x="266" y="54"/>
                </a:cxn>
                <a:cxn ang="0">
                  <a:pos x="26" y="106"/>
                </a:cxn>
                <a:cxn ang="0">
                  <a:pos x="26" y="112"/>
                </a:cxn>
                <a:cxn ang="0">
                  <a:pos x="122" y="546"/>
                </a:cxn>
                <a:cxn ang="0">
                  <a:pos x="152" y="540"/>
                </a:cxn>
                <a:cxn ang="0">
                  <a:pos x="356" y="422"/>
                </a:cxn>
                <a:cxn ang="0">
                  <a:pos x="372" y="414"/>
                </a:cxn>
                <a:cxn ang="0">
                  <a:pos x="400" y="546"/>
                </a:cxn>
                <a:cxn ang="0">
                  <a:pos x="388" y="562"/>
                </a:cxn>
                <a:cxn ang="0">
                  <a:pos x="144" y="616"/>
                </a:cxn>
                <a:cxn ang="0">
                  <a:pos x="126" y="614"/>
                </a:cxn>
                <a:cxn ang="0">
                  <a:pos x="118" y="606"/>
                </a:cxn>
                <a:cxn ang="0">
                  <a:pos x="2" y="84"/>
                </a:cxn>
                <a:cxn ang="0">
                  <a:pos x="2" y="66"/>
                </a:cxn>
                <a:cxn ang="0">
                  <a:pos x="8" y="56"/>
                </a:cxn>
                <a:cxn ang="0">
                  <a:pos x="20" y="52"/>
                </a:cxn>
                <a:cxn ang="0">
                  <a:pos x="186" y="34"/>
                </a:cxn>
                <a:cxn ang="0">
                  <a:pos x="134" y="46"/>
                </a:cxn>
                <a:cxn ang="0">
                  <a:pos x="126" y="56"/>
                </a:cxn>
                <a:cxn ang="0">
                  <a:pos x="130" y="62"/>
                </a:cxn>
                <a:cxn ang="0">
                  <a:pos x="138" y="64"/>
                </a:cxn>
                <a:cxn ang="0">
                  <a:pos x="194" y="52"/>
                </a:cxn>
                <a:cxn ang="0">
                  <a:pos x="198" y="44"/>
                </a:cxn>
                <a:cxn ang="0">
                  <a:pos x="192" y="34"/>
                </a:cxn>
                <a:cxn ang="0">
                  <a:pos x="96" y="54"/>
                </a:cxn>
                <a:cxn ang="0">
                  <a:pos x="90" y="62"/>
                </a:cxn>
                <a:cxn ang="0">
                  <a:pos x="92" y="68"/>
                </a:cxn>
                <a:cxn ang="0">
                  <a:pos x="98" y="72"/>
                </a:cxn>
                <a:cxn ang="0">
                  <a:pos x="108" y="66"/>
                </a:cxn>
                <a:cxn ang="0">
                  <a:pos x="108" y="58"/>
                </a:cxn>
                <a:cxn ang="0">
                  <a:pos x="96" y="54"/>
                </a:cxn>
                <a:cxn ang="0">
                  <a:pos x="250" y="538"/>
                </a:cxn>
                <a:cxn ang="0">
                  <a:pos x="236" y="550"/>
                </a:cxn>
                <a:cxn ang="0">
                  <a:pos x="238" y="562"/>
                </a:cxn>
                <a:cxn ang="0">
                  <a:pos x="254" y="574"/>
                </a:cxn>
                <a:cxn ang="0">
                  <a:pos x="268" y="568"/>
                </a:cxn>
                <a:cxn ang="0">
                  <a:pos x="272" y="554"/>
                </a:cxn>
                <a:cxn ang="0">
                  <a:pos x="258" y="538"/>
                </a:cxn>
              </a:cxnLst>
              <a:rect l="0" t="0" r="r" b="b"/>
              <a:pathLst>
                <a:path w="400" h="616">
                  <a:moveTo>
                    <a:pt x="258" y="2"/>
                  </a:moveTo>
                  <a:lnTo>
                    <a:pt x="258" y="2"/>
                  </a:lnTo>
                  <a:lnTo>
                    <a:pt x="266" y="0"/>
                  </a:lnTo>
                  <a:lnTo>
                    <a:pt x="276" y="4"/>
                  </a:lnTo>
                  <a:lnTo>
                    <a:pt x="282" y="10"/>
                  </a:lnTo>
                  <a:lnTo>
                    <a:pt x="286" y="20"/>
                  </a:lnTo>
                  <a:lnTo>
                    <a:pt x="286" y="20"/>
                  </a:lnTo>
                  <a:lnTo>
                    <a:pt x="296" y="62"/>
                  </a:lnTo>
                  <a:lnTo>
                    <a:pt x="296" y="62"/>
                  </a:lnTo>
                  <a:lnTo>
                    <a:pt x="296" y="64"/>
                  </a:lnTo>
                  <a:lnTo>
                    <a:pt x="294" y="66"/>
                  </a:lnTo>
                  <a:lnTo>
                    <a:pt x="294" y="66"/>
                  </a:lnTo>
                  <a:lnTo>
                    <a:pt x="282" y="80"/>
                  </a:lnTo>
                  <a:lnTo>
                    <a:pt x="282" y="80"/>
                  </a:lnTo>
                  <a:lnTo>
                    <a:pt x="276" y="52"/>
                  </a:lnTo>
                  <a:lnTo>
                    <a:pt x="276" y="52"/>
                  </a:lnTo>
                  <a:lnTo>
                    <a:pt x="266" y="54"/>
                  </a:lnTo>
                  <a:lnTo>
                    <a:pt x="266" y="54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84" y="378"/>
                  </a:lnTo>
                  <a:lnTo>
                    <a:pt x="84" y="378"/>
                  </a:lnTo>
                  <a:lnTo>
                    <a:pt x="122" y="546"/>
                  </a:lnTo>
                  <a:lnTo>
                    <a:pt x="122" y="546"/>
                  </a:lnTo>
                  <a:lnTo>
                    <a:pt x="152" y="540"/>
                  </a:lnTo>
                  <a:lnTo>
                    <a:pt x="152" y="540"/>
                  </a:lnTo>
                  <a:lnTo>
                    <a:pt x="372" y="494"/>
                  </a:lnTo>
                  <a:lnTo>
                    <a:pt x="372" y="494"/>
                  </a:lnTo>
                  <a:lnTo>
                    <a:pt x="356" y="422"/>
                  </a:lnTo>
                  <a:lnTo>
                    <a:pt x="356" y="422"/>
                  </a:lnTo>
                  <a:lnTo>
                    <a:pt x="372" y="414"/>
                  </a:lnTo>
                  <a:lnTo>
                    <a:pt x="372" y="414"/>
                  </a:lnTo>
                  <a:lnTo>
                    <a:pt x="400" y="536"/>
                  </a:lnTo>
                  <a:lnTo>
                    <a:pt x="400" y="536"/>
                  </a:lnTo>
                  <a:lnTo>
                    <a:pt x="400" y="54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88" y="562"/>
                  </a:lnTo>
                  <a:lnTo>
                    <a:pt x="380" y="566"/>
                  </a:lnTo>
                  <a:lnTo>
                    <a:pt x="380" y="566"/>
                  </a:lnTo>
                  <a:lnTo>
                    <a:pt x="144" y="616"/>
                  </a:lnTo>
                  <a:lnTo>
                    <a:pt x="144" y="616"/>
                  </a:lnTo>
                  <a:lnTo>
                    <a:pt x="134" y="616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2" y="610"/>
                  </a:lnTo>
                  <a:lnTo>
                    <a:pt x="118" y="606"/>
                  </a:lnTo>
                  <a:lnTo>
                    <a:pt x="112" y="596"/>
                  </a:lnTo>
                  <a:lnTo>
                    <a:pt x="112" y="596"/>
                  </a:lnTo>
                  <a:lnTo>
                    <a:pt x="2" y="84"/>
                  </a:lnTo>
                  <a:lnTo>
                    <a:pt x="2" y="84"/>
                  </a:lnTo>
                  <a:lnTo>
                    <a:pt x="0" y="74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62"/>
                  </a:lnTo>
                  <a:lnTo>
                    <a:pt x="8" y="56"/>
                  </a:lnTo>
                  <a:lnTo>
                    <a:pt x="14" y="54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58" y="2"/>
                  </a:lnTo>
                  <a:lnTo>
                    <a:pt x="258" y="2"/>
                  </a:lnTo>
                  <a:close/>
                  <a:moveTo>
                    <a:pt x="186" y="34"/>
                  </a:moveTo>
                  <a:lnTo>
                    <a:pt x="186" y="34"/>
                  </a:lnTo>
                  <a:lnTo>
                    <a:pt x="134" y="46"/>
                  </a:lnTo>
                  <a:lnTo>
                    <a:pt x="134" y="46"/>
                  </a:lnTo>
                  <a:lnTo>
                    <a:pt x="128" y="50"/>
                  </a:lnTo>
                  <a:lnTo>
                    <a:pt x="126" y="52"/>
                  </a:lnTo>
                  <a:lnTo>
                    <a:pt x="126" y="56"/>
                  </a:lnTo>
                  <a:lnTo>
                    <a:pt x="126" y="56"/>
                  </a:lnTo>
                  <a:lnTo>
                    <a:pt x="128" y="58"/>
                  </a:lnTo>
                  <a:lnTo>
                    <a:pt x="130" y="62"/>
                  </a:lnTo>
                  <a:lnTo>
                    <a:pt x="134" y="64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90" y="52"/>
                  </a:lnTo>
                  <a:lnTo>
                    <a:pt x="190" y="52"/>
                  </a:lnTo>
                  <a:lnTo>
                    <a:pt x="194" y="52"/>
                  </a:lnTo>
                  <a:lnTo>
                    <a:pt x="196" y="50"/>
                  </a:lnTo>
                  <a:lnTo>
                    <a:pt x="196" y="50"/>
                  </a:lnTo>
                  <a:lnTo>
                    <a:pt x="198" y="44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2" y="34"/>
                  </a:lnTo>
                  <a:lnTo>
                    <a:pt x="186" y="34"/>
                  </a:lnTo>
                  <a:lnTo>
                    <a:pt x="186" y="34"/>
                  </a:lnTo>
                  <a:close/>
                  <a:moveTo>
                    <a:pt x="96" y="54"/>
                  </a:moveTo>
                  <a:lnTo>
                    <a:pt x="96" y="54"/>
                  </a:lnTo>
                  <a:lnTo>
                    <a:pt x="92" y="5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8"/>
                  </a:lnTo>
                  <a:lnTo>
                    <a:pt x="94" y="70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2" y="70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8" y="58"/>
                  </a:lnTo>
                  <a:lnTo>
                    <a:pt x="104" y="54"/>
                  </a:lnTo>
                  <a:lnTo>
                    <a:pt x="100" y="54"/>
                  </a:lnTo>
                  <a:lnTo>
                    <a:pt x="96" y="54"/>
                  </a:lnTo>
                  <a:lnTo>
                    <a:pt x="96" y="54"/>
                  </a:lnTo>
                  <a:close/>
                  <a:moveTo>
                    <a:pt x="250" y="538"/>
                  </a:moveTo>
                  <a:lnTo>
                    <a:pt x="250" y="538"/>
                  </a:lnTo>
                  <a:lnTo>
                    <a:pt x="244" y="540"/>
                  </a:lnTo>
                  <a:lnTo>
                    <a:pt x="240" y="544"/>
                  </a:lnTo>
                  <a:lnTo>
                    <a:pt x="236" y="550"/>
                  </a:lnTo>
                  <a:lnTo>
                    <a:pt x="236" y="556"/>
                  </a:lnTo>
                  <a:lnTo>
                    <a:pt x="236" y="556"/>
                  </a:lnTo>
                  <a:lnTo>
                    <a:pt x="238" y="562"/>
                  </a:lnTo>
                  <a:lnTo>
                    <a:pt x="242" y="568"/>
                  </a:lnTo>
                  <a:lnTo>
                    <a:pt x="248" y="572"/>
                  </a:lnTo>
                  <a:lnTo>
                    <a:pt x="254" y="574"/>
                  </a:lnTo>
                  <a:lnTo>
                    <a:pt x="254" y="574"/>
                  </a:lnTo>
                  <a:lnTo>
                    <a:pt x="262" y="572"/>
                  </a:lnTo>
                  <a:lnTo>
                    <a:pt x="268" y="568"/>
                  </a:lnTo>
                  <a:lnTo>
                    <a:pt x="272" y="560"/>
                  </a:lnTo>
                  <a:lnTo>
                    <a:pt x="272" y="554"/>
                  </a:lnTo>
                  <a:lnTo>
                    <a:pt x="272" y="554"/>
                  </a:lnTo>
                  <a:lnTo>
                    <a:pt x="270" y="546"/>
                  </a:lnTo>
                  <a:lnTo>
                    <a:pt x="264" y="540"/>
                  </a:lnTo>
                  <a:lnTo>
                    <a:pt x="258" y="538"/>
                  </a:lnTo>
                  <a:lnTo>
                    <a:pt x="250" y="538"/>
                  </a:lnTo>
                  <a:lnTo>
                    <a:pt x="250" y="5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074863" y="977900"/>
              <a:ext cx="647700" cy="660400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228" y="2"/>
                </a:cxn>
                <a:cxn ang="0">
                  <a:pos x="262" y="8"/>
                </a:cxn>
                <a:cxn ang="0">
                  <a:pos x="288" y="18"/>
                </a:cxn>
                <a:cxn ang="0">
                  <a:pos x="332" y="46"/>
                </a:cxn>
                <a:cxn ang="0">
                  <a:pos x="352" y="64"/>
                </a:cxn>
                <a:cxn ang="0">
                  <a:pos x="384" y="104"/>
                </a:cxn>
                <a:cxn ang="0">
                  <a:pos x="402" y="154"/>
                </a:cxn>
                <a:cxn ang="0">
                  <a:pos x="406" y="176"/>
                </a:cxn>
                <a:cxn ang="0">
                  <a:pos x="408" y="220"/>
                </a:cxn>
                <a:cxn ang="0">
                  <a:pos x="404" y="242"/>
                </a:cxn>
                <a:cxn ang="0">
                  <a:pos x="382" y="298"/>
                </a:cxn>
                <a:cxn ang="0">
                  <a:pos x="346" y="346"/>
                </a:cxn>
                <a:cxn ang="0">
                  <a:pos x="324" y="364"/>
                </a:cxn>
                <a:cxn ang="0">
                  <a:pos x="298" y="380"/>
                </a:cxn>
                <a:cxn ang="0">
                  <a:pos x="266" y="392"/>
                </a:cxn>
                <a:cxn ang="0">
                  <a:pos x="234" y="400"/>
                </a:cxn>
                <a:cxn ang="0">
                  <a:pos x="212" y="402"/>
                </a:cxn>
                <a:cxn ang="0">
                  <a:pos x="168" y="398"/>
                </a:cxn>
                <a:cxn ang="0">
                  <a:pos x="146" y="394"/>
                </a:cxn>
                <a:cxn ang="0">
                  <a:pos x="128" y="388"/>
                </a:cxn>
                <a:cxn ang="0">
                  <a:pos x="126" y="388"/>
                </a:cxn>
                <a:cxn ang="0">
                  <a:pos x="92" y="404"/>
                </a:cxn>
                <a:cxn ang="0">
                  <a:pos x="56" y="414"/>
                </a:cxn>
                <a:cxn ang="0">
                  <a:pos x="42" y="416"/>
                </a:cxn>
                <a:cxn ang="0">
                  <a:pos x="40" y="414"/>
                </a:cxn>
                <a:cxn ang="0">
                  <a:pos x="40" y="414"/>
                </a:cxn>
                <a:cxn ang="0">
                  <a:pos x="44" y="406"/>
                </a:cxn>
                <a:cxn ang="0">
                  <a:pos x="58" y="388"/>
                </a:cxn>
                <a:cxn ang="0">
                  <a:pos x="70" y="370"/>
                </a:cxn>
                <a:cxn ang="0">
                  <a:pos x="72" y="364"/>
                </a:cxn>
                <a:cxn ang="0">
                  <a:pos x="74" y="358"/>
                </a:cxn>
                <a:cxn ang="0">
                  <a:pos x="72" y="354"/>
                </a:cxn>
                <a:cxn ang="0">
                  <a:pos x="38" y="318"/>
                </a:cxn>
                <a:cxn ang="0">
                  <a:pos x="14" y="276"/>
                </a:cxn>
                <a:cxn ang="0">
                  <a:pos x="4" y="246"/>
                </a:cxn>
                <a:cxn ang="0">
                  <a:pos x="0" y="216"/>
                </a:cxn>
                <a:cxn ang="0">
                  <a:pos x="2" y="166"/>
                </a:cxn>
                <a:cxn ang="0">
                  <a:pos x="18" y="116"/>
                </a:cxn>
                <a:cxn ang="0">
                  <a:pos x="28" y="96"/>
                </a:cxn>
                <a:cxn ang="0">
                  <a:pos x="58" y="58"/>
                </a:cxn>
                <a:cxn ang="0">
                  <a:pos x="76" y="44"/>
                </a:cxn>
                <a:cxn ang="0">
                  <a:pos x="118" y="18"/>
                </a:cxn>
                <a:cxn ang="0">
                  <a:pos x="164" y="4"/>
                </a:cxn>
                <a:cxn ang="0">
                  <a:pos x="194" y="0"/>
                </a:cxn>
                <a:cxn ang="0">
                  <a:pos x="76" y="112"/>
                </a:cxn>
                <a:cxn ang="0">
                  <a:pos x="76" y="288"/>
                </a:cxn>
                <a:cxn ang="0">
                  <a:pos x="330" y="288"/>
                </a:cxn>
                <a:cxn ang="0">
                  <a:pos x="330" y="112"/>
                </a:cxn>
                <a:cxn ang="0">
                  <a:pos x="76" y="112"/>
                </a:cxn>
              </a:cxnLst>
              <a:rect l="0" t="0" r="r" b="b"/>
              <a:pathLst>
                <a:path w="408" h="416">
                  <a:moveTo>
                    <a:pt x="194" y="0"/>
                  </a:moveTo>
                  <a:lnTo>
                    <a:pt x="194" y="0"/>
                  </a:lnTo>
                  <a:lnTo>
                    <a:pt x="212" y="0"/>
                  </a:lnTo>
                  <a:lnTo>
                    <a:pt x="228" y="2"/>
                  </a:lnTo>
                  <a:lnTo>
                    <a:pt x="246" y="4"/>
                  </a:lnTo>
                  <a:lnTo>
                    <a:pt x="262" y="8"/>
                  </a:lnTo>
                  <a:lnTo>
                    <a:pt x="262" y="8"/>
                  </a:lnTo>
                  <a:lnTo>
                    <a:pt x="288" y="18"/>
                  </a:lnTo>
                  <a:lnTo>
                    <a:pt x="310" y="30"/>
                  </a:lnTo>
                  <a:lnTo>
                    <a:pt x="332" y="46"/>
                  </a:lnTo>
                  <a:lnTo>
                    <a:pt x="352" y="64"/>
                  </a:lnTo>
                  <a:lnTo>
                    <a:pt x="352" y="64"/>
                  </a:lnTo>
                  <a:lnTo>
                    <a:pt x="370" y="82"/>
                  </a:lnTo>
                  <a:lnTo>
                    <a:pt x="384" y="104"/>
                  </a:lnTo>
                  <a:lnTo>
                    <a:pt x="394" y="128"/>
                  </a:lnTo>
                  <a:lnTo>
                    <a:pt x="402" y="154"/>
                  </a:lnTo>
                  <a:lnTo>
                    <a:pt x="402" y="154"/>
                  </a:lnTo>
                  <a:lnTo>
                    <a:pt x="406" y="176"/>
                  </a:lnTo>
                  <a:lnTo>
                    <a:pt x="408" y="198"/>
                  </a:lnTo>
                  <a:lnTo>
                    <a:pt x="408" y="220"/>
                  </a:lnTo>
                  <a:lnTo>
                    <a:pt x="404" y="242"/>
                  </a:lnTo>
                  <a:lnTo>
                    <a:pt x="404" y="242"/>
                  </a:lnTo>
                  <a:lnTo>
                    <a:pt x="396" y="272"/>
                  </a:lnTo>
                  <a:lnTo>
                    <a:pt x="382" y="298"/>
                  </a:lnTo>
                  <a:lnTo>
                    <a:pt x="366" y="324"/>
                  </a:lnTo>
                  <a:lnTo>
                    <a:pt x="346" y="346"/>
                  </a:lnTo>
                  <a:lnTo>
                    <a:pt x="346" y="346"/>
                  </a:lnTo>
                  <a:lnTo>
                    <a:pt x="324" y="364"/>
                  </a:lnTo>
                  <a:lnTo>
                    <a:pt x="298" y="380"/>
                  </a:lnTo>
                  <a:lnTo>
                    <a:pt x="298" y="380"/>
                  </a:lnTo>
                  <a:lnTo>
                    <a:pt x="282" y="386"/>
                  </a:lnTo>
                  <a:lnTo>
                    <a:pt x="266" y="392"/>
                  </a:lnTo>
                  <a:lnTo>
                    <a:pt x="250" y="396"/>
                  </a:lnTo>
                  <a:lnTo>
                    <a:pt x="234" y="400"/>
                  </a:lnTo>
                  <a:lnTo>
                    <a:pt x="234" y="400"/>
                  </a:lnTo>
                  <a:lnTo>
                    <a:pt x="212" y="402"/>
                  </a:lnTo>
                  <a:lnTo>
                    <a:pt x="190" y="402"/>
                  </a:lnTo>
                  <a:lnTo>
                    <a:pt x="168" y="398"/>
                  </a:lnTo>
                  <a:lnTo>
                    <a:pt x="146" y="394"/>
                  </a:lnTo>
                  <a:lnTo>
                    <a:pt x="146" y="394"/>
                  </a:lnTo>
                  <a:lnTo>
                    <a:pt x="128" y="388"/>
                  </a:lnTo>
                  <a:lnTo>
                    <a:pt x="128" y="388"/>
                  </a:lnTo>
                  <a:lnTo>
                    <a:pt x="126" y="388"/>
                  </a:lnTo>
                  <a:lnTo>
                    <a:pt x="126" y="388"/>
                  </a:lnTo>
                  <a:lnTo>
                    <a:pt x="110" y="396"/>
                  </a:lnTo>
                  <a:lnTo>
                    <a:pt x="92" y="404"/>
                  </a:lnTo>
                  <a:lnTo>
                    <a:pt x="56" y="414"/>
                  </a:lnTo>
                  <a:lnTo>
                    <a:pt x="56" y="414"/>
                  </a:lnTo>
                  <a:lnTo>
                    <a:pt x="50" y="416"/>
                  </a:lnTo>
                  <a:lnTo>
                    <a:pt x="42" y="416"/>
                  </a:lnTo>
                  <a:lnTo>
                    <a:pt x="42" y="416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2" y="410"/>
                  </a:lnTo>
                  <a:lnTo>
                    <a:pt x="44" y="406"/>
                  </a:lnTo>
                  <a:lnTo>
                    <a:pt x="44" y="406"/>
                  </a:lnTo>
                  <a:lnTo>
                    <a:pt x="58" y="388"/>
                  </a:lnTo>
                  <a:lnTo>
                    <a:pt x="64" y="38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2" y="364"/>
                  </a:lnTo>
                  <a:lnTo>
                    <a:pt x="74" y="358"/>
                  </a:lnTo>
                  <a:lnTo>
                    <a:pt x="74" y="358"/>
                  </a:lnTo>
                  <a:lnTo>
                    <a:pt x="72" y="354"/>
                  </a:lnTo>
                  <a:lnTo>
                    <a:pt x="72" y="354"/>
                  </a:lnTo>
                  <a:lnTo>
                    <a:pt x="54" y="338"/>
                  </a:lnTo>
                  <a:lnTo>
                    <a:pt x="38" y="318"/>
                  </a:lnTo>
                  <a:lnTo>
                    <a:pt x="24" y="298"/>
                  </a:lnTo>
                  <a:lnTo>
                    <a:pt x="14" y="276"/>
                  </a:lnTo>
                  <a:lnTo>
                    <a:pt x="14" y="276"/>
                  </a:lnTo>
                  <a:lnTo>
                    <a:pt x="4" y="24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0"/>
                  </a:lnTo>
                  <a:lnTo>
                    <a:pt x="2" y="166"/>
                  </a:lnTo>
                  <a:lnTo>
                    <a:pt x="8" y="140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28" y="96"/>
                  </a:lnTo>
                  <a:lnTo>
                    <a:pt x="42" y="76"/>
                  </a:lnTo>
                  <a:lnTo>
                    <a:pt x="58" y="58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96" y="30"/>
                  </a:lnTo>
                  <a:lnTo>
                    <a:pt x="118" y="18"/>
                  </a:lnTo>
                  <a:lnTo>
                    <a:pt x="140" y="10"/>
                  </a:lnTo>
                  <a:lnTo>
                    <a:pt x="164" y="4"/>
                  </a:lnTo>
                  <a:lnTo>
                    <a:pt x="164" y="4"/>
                  </a:lnTo>
                  <a:lnTo>
                    <a:pt x="194" y="0"/>
                  </a:lnTo>
                  <a:lnTo>
                    <a:pt x="194" y="0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76" y="288"/>
                  </a:lnTo>
                  <a:lnTo>
                    <a:pt x="76" y="288"/>
                  </a:lnTo>
                  <a:lnTo>
                    <a:pt x="330" y="288"/>
                  </a:lnTo>
                  <a:lnTo>
                    <a:pt x="330" y="288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76" y="112"/>
                  </a:lnTo>
                  <a:lnTo>
                    <a:pt x="76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 noEditPoints="1"/>
            </p:cNvSpPr>
            <p:nvPr/>
          </p:nvSpPr>
          <p:spPr bwMode="auto">
            <a:xfrm>
              <a:off x="2220913" y="1181100"/>
              <a:ext cx="352425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222" y="0"/>
                </a:cxn>
                <a:cxn ang="0">
                  <a:pos x="222" y="76"/>
                </a:cxn>
                <a:cxn ang="0">
                  <a:pos x="222" y="144"/>
                </a:cxn>
                <a:cxn ang="0">
                  <a:pos x="84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54" y="18"/>
                </a:cxn>
                <a:cxn ang="0">
                  <a:pos x="36" y="28"/>
                </a:cxn>
                <a:cxn ang="0">
                  <a:pos x="32" y="38"/>
                </a:cxn>
                <a:cxn ang="0">
                  <a:pos x="32" y="48"/>
                </a:cxn>
                <a:cxn ang="0">
                  <a:pos x="44" y="62"/>
                </a:cxn>
                <a:cxn ang="0">
                  <a:pos x="52" y="66"/>
                </a:cxn>
                <a:cxn ang="0">
                  <a:pos x="60" y="66"/>
                </a:cxn>
                <a:cxn ang="0">
                  <a:pos x="70" y="62"/>
                </a:cxn>
                <a:cxn ang="0">
                  <a:pos x="76" y="54"/>
                </a:cxn>
                <a:cxn ang="0">
                  <a:pos x="80" y="46"/>
                </a:cxn>
                <a:cxn ang="0">
                  <a:pos x="80" y="38"/>
                </a:cxn>
                <a:cxn ang="0">
                  <a:pos x="68" y="22"/>
                </a:cxn>
                <a:cxn ang="0">
                  <a:pos x="60" y="18"/>
                </a:cxn>
                <a:cxn ang="0">
                  <a:pos x="54" y="18"/>
                </a:cxn>
                <a:cxn ang="0">
                  <a:pos x="142" y="48"/>
                </a:cxn>
                <a:cxn ang="0">
                  <a:pos x="112" y="94"/>
                </a:cxn>
                <a:cxn ang="0">
                  <a:pos x="106" y="92"/>
                </a:cxn>
                <a:cxn ang="0">
                  <a:pos x="80" y="78"/>
                </a:cxn>
                <a:cxn ang="0">
                  <a:pos x="34" y="124"/>
                </a:cxn>
                <a:cxn ang="0">
                  <a:pos x="32" y="126"/>
                </a:cxn>
                <a:cxn ang="0">
                  <a:pos x="190" y="126"/>
                </a:cxn>
                <a:cxn ang="0">
                  <a:pos x="190" y="124"/>
                </a:cxn>
                <a:cxn ang="0">
                  <a:pos x="144" y="46"/>
                </a:cxn>
                <a:cxn ang="0">
                  <a:pos x="142" y="48"/>
                </a:cxn>
              </a:cxnLst>
              <a:rect l="0" t="0" r="r" b="b"/>
              <a:pathLst>
                <a:path w="222" h="144">
                  <a:moveTo>
                    <a:pt x="0" y="0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2" y="144"/>
                  </a:lnTo>
                  <a:lnTo>
                    <a:pt x="222" y="144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4" y="18"/>
                  </a:moveTo>
                  <a:lnTo>
                    <a:pt x="54" y="18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2" y="3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6" y="56"/>
                  </a:lnTo>
                  <a:lnTo>
                    <a:pt x="44" y="62"/>
                  </a:lnTo>
                  <a:lnTo>
                    <a:pt x="44" y="62"/>
                  </a:lnTo>
                  <a:lnTo>
                    <a:pt x="52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4" y="64"/>
                  </a:lnTo>
                  <a:lnTo>
                    <a:pt x="70" y="62"/>
                  </a:lnTo>
                  <a:lnTo>
                    <a:pt x="74" y="58"/>
                  </a:lnTo>
                  <a:lnTo>
                    <a:pt x="76" y="54"/>
                  </a:lnTo>
                  <a:lnTo>
                    <a:pt x="76" y="54"/>
                  </a:lnTo>
                  <a:lnTo>
                    <a:pt x="80" y="46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76" y="2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0" y="18"/>
                  </a:lnTo>
                  <a:lnTo>
                    <a:pt x="54" y="18"/>
                  </a:lnTo>
                  <a:lnTo>
                    <a:pt x="54" y="18"/>
                  </a:lnTo>
                  <a:close/>
                  <a:moveTo>
                    <a:pt x="142" y="48"/>
                  </a:moveTo>
                  <a:lnTo>
                    <a:pt x="142" y="48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06" y="92"/>
                  </a:lnTo>
                  <a:lnTo>
                    <a:pt x="106" y="92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34" y="124"/>
                  </a:lnTo>
                  <a:lnTo>
                    <a:pt x="34" y="124"/>
                  </a:lnTo>
                  <a:lnTo>
                    <a:pt x="32" y="126"/>
                  </a:lnTo>
                  <a:lnTo>
                    <a:pt x="32" y="126"/>
                  </a:lnTo>
                  <a:lnTo>
                    <a:pt x="190" y="126"/>
                  </a:lnTo>
                  <a:lnTo>
                    <a:pt x="190" y="126"/>
                  </a:lnTo>
                  <a:lnTo>
                    <a:pt x="190" y="124"/>
                  </a:lnTo>
                  <a:lnTo>
                    <a:pt x="190" y="124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8"/>
                  </a:lnTo>
                  <a:lnTo>
                    <a:pt x="14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817936" y="5502837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4817936" y="517525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8816722" y="5502837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1"/>
          <p:cNvSpPr txBox="1"/>
          <p:nvPr/>
        </p:nvSpPr>
        <p:spPr>
          <a:xfrm>
            <a:off x="8816722" y="517525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6780086" y="1713983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41"/>
          <p:cNvSpPr txBox="1"/>
          <p:nvPr/>
        </p:nvSpPr>
        <p:spPr>
          <a:xfrm>
            <a:off x="6780086" y="1386396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grpSp>
        <p:nvGrpSpPr>
          <p:cNvPr id="18" name="组 7"/>
          <p:cNvGrpSpPr/>
          <p:nvPr/>
        </p:nvGrpSpPr>
        <p:grpSpPr>
          <a:xfrm>
            <a:off x="9453436" y="3536879"/>
            <a:ext cx="996950" cy="1165225"/>
            <a:chOff x="4333875" y="882650"/>
            <a:chExt cx="996950" cy="1165225"/>
          </a:xfrm>
        </p:grpSpPr>
        <p:sp>
          <p:nvSpPr>
            <p:cNvPr id="19" name="Freeform 67"/>
            <p:cNvSpPr>
              <a:spLocks/>
            </p:cNvSpPr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0" name="Freeform 68"/>
            <p:cNvSpPr>
              <a:spLocks/>
            </p:cNvSpPr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1" name="Freeform 69"/>
            <p:cNvSpPr>
              <a:spLocks/>
            </p:cNvSpPr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2" name="Freeform 70"/>
            <p:cNvSpPr>
              <a:spLocks/>
            </p:cNvSpPr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3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4" name="Freeform 72"/>
            <p:cNvSpPr>
              <a:spLocks/>
            </p:cNvSpPr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5" name="Freeform 73"/>
            <p:cNvSpPr>
              <a:spLocks/>
            </p:cNvSpPr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6" name="Freeform 74"/>
            <p:cNvSpPr>
              <a:spLocks/>
            </p:cNvSpPr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7" name="Freeform 75"/>
            <p:cNvSpPr>
              <a:spLocks/>
            </p:cNvSpPr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8" name="Freeform 76"/>
            <p:cNvSpPr>
              <a:spLocks/>
            </p:cNvSpPr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2" name="Freeform 80"/>
            <p:cNvSpPr>
              <a:spLocks/>
            </p:cNvSpPr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60625" y="2742211"/>
            <a:ext cx="1213821" cy="715843"/>
            <a:chOff x="8242300" y="4479925"/>
            <a:chExt cx="866775" cy="511175"/>
          </a:xfrm>
          <a:solidFill>
            <a:schemeClr val="bg1"/>
          </a:solidFill>
        </p:grpSpPr>
        <p:sp>
          <p:nvSpPr>
            <p:cNvPr id="34" name="Freeform 274"/>
            <p:cNvSpPr>
              <a:spLocks noEditPoints="1"/>
            </p:cNvSpPr>
            <p:nvPr/>
          </p:nvSpPr>
          <p:spPr bwMode="auto">
            <a:xfrm>
              <a:off x="8864600" y="4524375"/>
              <a:ext cx="244475" cy="34925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2" y="2"/>
                </a:cxn>
                <a:cxn ang="0">
                  <a:pos x="0" y="10"/>
                </a:cxn>
                <a:cxn ang="0">
                  <a:pos x="34" y="56"/>
                </a:cxn>
                <a:cxn ang="0">
                  <a:pos x="44" y="82"/>
                </a:cxn>
                <a:cxn ang="0">
                  <a:pos x="50" y="110"/>
                </a:cxn>
                <a:cxn ang="0">
                  <a:pos x="132" y="110"/>
                </a:cxn>
                <a:cxn ang="0">
                  <a:pos x="126" y="148"/>
                </a:cxn>
                <a:cxn ang="0">
                  <a:pos x="106" y="174"/>
                </a:cxn>
                <a:cxn ang="0">
                  <a:pos x="78" y="192"/>
                </a:cxn>
                <a:cxn ang="0">
                  <a:pos x="44" y="198"/>
                </a:cxn>
                <a:cxn ang="0">
                  <a:pos x="40" y="198"/>
                </a:cxn>
                <a:cxn ang="0">
                  <a:pos x="30" y="218"/>
                </a:cxn>
                <a:cxn ang="0">
                  <a:pos x="44" y="220"/>
                </a:cxn>
                <a:cxn ang="0">
                  <a:pos x="66" y="218"/>
                </a:cxn>
                <a:cxn ang="0">
                  <a:pos x="106" y="200"/>
                </a:cxn>
                <a:cxn ang="0">
                  <a:pos x="134" y="172"/>
                </a:cxn>
                <a:cxn ang="0">
                  <a:pos x="152" y="132"/>
                </a:cxn>
                <a:cxn ang="0">
                  <a:pos x="154" y="110"/>
                </a:cxn>
                <a:cxn ang="0">
                  <a:pos x="144" y="68"/>
                </a:cxn>
                <a:cxn ang="0">
                  <a:pos x="122" y="32"/>
                </a:cxn>
                <a:cxn ang="0">
                  <a:pos x="86" y="8"/>
                </a:cxn>
                <a:cxn ang="0">
                  <a:pos x="44" y="0"/>
                </a:cxn>
                <a:cxn ang="0">
                  <a:pos x="86" y="94"/>
                </a:cxn>
                <a:cxn ang="0">
                  <a:pos x="80" y="92"/>
                </a:cxn>
                <a:cxn ang="0">
                  <a:pos x="70" y="82"/>
                </a:cxn>
                <a:cxn ang="0">
                  <a:pos x="68" y="76"/>
                </a:cxn>
                <a:cxn ang="0">
                  <a:pos x="74" y="64"/>
                </a:cxn>
                <a:cxn ang="0">
                  <a:pos x="86" y="58"/>
                </a:cxn>
                <a:cxn ang="0">
                  <a:pos x="94" y="60"/>
                </a:cxn>
                <a:cxn ang="0">
                  <a:pos x="102" y="70"/>
                </a:cxn>
                <a:cxn ang="0">
                  <a:pos x="104" y="76"/>
                </a:cxn>
                <a:cxn ang="0">
                  <a:pos x="98" y="88"/>
                </a:cxn>
                <a:cxn ang="0">
                  <a:pos x="86" y="94"/>
                </a:cxn>
              </a:cxnLst>
              <a:rect l="0" t="0" r="r" b="b"/>
              <a:pathLst>
                <a:path w="154" h="220">
                  <a:moveTo>
                    <a:pt x="44" y="0"/>
                  </a:moveTo>
                  <a:lnTo>
                    <a:pt x="44" y="0"/>
                  </a:lnTo>
                  <a:lnTo>
                    <a:pt x="32" y="0"/>
                  </a:lnTo>
                  <a:lnTo>
                    <a:pt x="22" y="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8" y="32"/>
                  </a:lnTo>
                  <a:lnTo>
                    <a:pt x="34" y="56"/>
                  </a:lnTo>
                  <a:lnTo>
                    <a:pt x="40" y="68"/>
                  </a:lnTo>
                  <a:lnTo>
                    <a:pt x="44" y="82"/>
                  </a:lnTo>
                  <a:lnTo>
                    <a:pt x="48" y="96"/>
                  </a:lnTo>
                  <a:lnTo>
                    <a:pt x="50" y="110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0" y="130"/>
                  </a:lnTo>
                  <a:lnTo>
                    <a:pt x="126" y="148"/>
                  </a:lnTo>
                  <a:lnTo>
                    <a:pt x="118" y="162"/>
                  </a:lnTo>
                  <a:lnTo>
                    <a:pt x="106" y="174"/>
                  </a:lnTo>
                  <a:lnTo>
                    <a:pt x="94" y="186"/>
                  </a:lnTo>
                  <a:lnTo>
                    <a:pt x="78" y="192"/>
                  </a:lnTo>
                  <a:lnTo>
                    <a:pt x="62" y="198"/>
                  </a:lnTo>
                  <a:lnTo>
                    <a:pt x="44" y="198"/>
                  </a:lnTo>
                  <a:lnTo>
                    <a:pt x="44" y="198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30" y="218"/>
                  </a:lnTo>
                  <a:lnTo>
                    <a:pt x="30" y="218"/>
                  </a:lnTo>
                  <a:lnTo>
                    <a:pt x="44" y="220"/>
                  </a:lnTo>
                  <a:lnTo>
                    <a:pt x="44" y="220"/>
                  </a:lnTo>
                  <a:lnTo>
                    <a:pt x="66" y="218"/>
                  </a:lnTo>
                  <a:lnTo>
                    <a:pt x="86" y="210"/>
                  </a:lnTo>
                  <a:lnTo>
                    <a:pt x="106" y="200"/>
                  </a:lnTo>
                  <a:lnTo>
                    <a:pt x="122" y="188"/>
                  </a:lnTo>
                  <a:lnTo>
                    <a:pt x="134" y="172"/>
                  </a:lnTo>
                  <a:lnTo>
                    <a:pt x="144" y="152"/>
                  </a:lnTo>
                  <a:lnTo>
                    <a:pt x="152" y="132"/>
                  </a:lnTo>
                  <a:lnTo>
                    <a:pt x="154" y="110"/>
                  </a:lnTo>
                  <a:lnTo>
                    <a:pt x="154" y="110"/>
                  </a:lnTo>
                  <a:lnTo>
                    <a:pt x="152" y="88"/>
                  </a:lnTo>
                  <a:lnTo>
                    <a:pt x="144" y="68"/>
                  </a:lnTo>
                  <a:lnTo>
                    <a:pt x="134" y="48"/>
                  </a:lnTo>
                  <a:lnTo>
                    <a:pt x="122" y="32"/>
                  </a:lnTo>
                  <a:lnTo>
                    <a:pt x="106" y="18"/>
                  </a:lnTo>
                  <a:lnTo>
                    <a:pt x="86" y="8"/>
                  </a:lnTo>
                  <a:lnTo>
                    <a:pt x="66" y="2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86" y="94"/>
                  </a:moveTo>
                  <a:lnTo>
                    <a:pt x="86" y="94"/>
                  </a:lnTo>
                  <a:lnTo>
                    <a:pt x="80" y="92"/>
                  </a:lnTo>
                  <a:lnTo>
                    <a:pt x="74" y="88"/>
                  </a:lnTo>
                  <a:lnTo>
                    <a:pt x="70" y="82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70" y="70"/>
                  </a:lnTo>
                  <a:lnTo>
                    <a:pt x="74" y="64"/>
                  </a:lnTo>
                  <a:lnTo>
                    <a:pt x="80" y="60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60"/>
                  </a:lnTo>
                  <a:lnTo>
                    <a:pt x="98" y="64"/>
                  </a:lnTo>
                  <a:lnTo>
                    <a:pt x="102" y="70"/>
                  </a:lnTo>
                  <a:lnTo>
                    <a:pt x="104" y="76"/>
                  </a:lnTo>
                  <a:lnTo>
                    <a:pt x="104" y="76"/>
                  </a:lnTo>
                  <a:lnTo>
                    <a:pt x="102" y="82"/>
                  </a:lnTo>
                  <a:lnTo>
                    <a:pt x="98" y="88"/>
                  </a:lnTo>
                  <a:lnTo>
                    <a:pt x="94" y="92"/>
                  </a:lnTo>
                  <a:lnTo>
                    <a:pt x="86" y="94"/>
                  </a:lnTo>
                  <a:lnTo>
                    <a:pt x="86" y="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5"/>
            <p:cNvSpPr>
              <a:spLocks noEditPoints="1"/>
            </p:cNvSpPr>
            <p:nvPr/>
          </p:nvSpPr>
          <p:spPr bwMode="auto">
            <a:xfrm>
              <a:off x="8242300" y="4524375"/>
              <a:ext cx="241300" cy="349250"/>
            </a:xfrm>
            <a:custGeom>
              <a:avLst/>
              <a:gdLst/>
              <a:ahLst/>
              <a:cxnLst>
                <a:cxn ang="0">
                  <a:pos x="112" y="198"/>
                </a:cxn>
                <a:cxn ang="0">
                  <a:pos x="108" y="198"/>
                </a:cxn>
                <a:cxn ang="0">
                  <a:pos x="74" y="192"/>
                </a:cxn>
                <a:cxn ang="0">
                  <a:pos x="46" y="174"/>
                </a:cxn>
                <a:cxn ang="0">
                  <a:pos x="28" y="148"/>
                </a:cxn>
                <a:cxn ang="0">
                  <a:pos x="20" y="110"/>
                </a:cxn>
                <a:cxn ang="0">
                  <a:pos x="102" y="110"/>
                </a:cxn>
                <a:cxn ang="0">
                  <a:pos x="108" y="82"/>
                </a:cxn>
                <a:cxn ang="0">
                  <a:pos x="120" y="56"/>
                </a:cxn>
                <a:cxn ang="0">
                  <a:pos x="152" y="10"/>
                </a:cxn>
                <a:cxn ang="0">
                  <a:pos x="132" y="4"/>
                </a:cxn>
                <a:cxn ang="0">
                  <a:pos x="108" y="0"/>
                </a:cxn>
                <a:cxn ang="0">
                  <a:pos x="86" y="2"/>
                </a:cxn>
                <a:cxn ang="0">
                  <a:pos x="48" y="20"/>
                </a:cxn>
                <a:cxn ang="0">
                  <a:pos x="18" y="48"/>
                </a:cxn>
                <a:cxn ang="0">
                  <a:pos x="2" y="88"/>
                </a:cxn>
                <a:cxn ang="0">
                  <a:pos x="0" y="110"/>
                </a:cxn>
                <a:cxn ang="0">
                  <a:pos x="8" y="152"/>
                </a:cxn>
                <a:cxn ang="0">
                  <a:pos x="32" y="188"/>
                </a:cxn>
                <a:cxn ang="0">
                  <a:pos x="66" y="210"/>
                </a:cxn>
                <a:cxn ang="0">
                  <a:pos x="108" y="220"/>
                </a:cxn>
                <a:cxn ang="0">
                  <a:pos x="122" y="218"/>
                </a:cxn>
                <a:cxn ang="0">
                  <a:pos x="112" y="198"/>
                </a:cxn>
                <a:cxn ang="0">
                  <a:pos x="66" y="58"/>
                </a:cxn>
                <a:cxn ang="0">
                  <a:pos x="72" y="60"/>
                </a:cxn>
                <a:cxn ang="0">
                  <a:pos x="82" y="70"/>
                </a:cxn>
                <a:cxn ang="0">
                  <a:pos x="84" y="76"/>
                </a:cxn>
                <a:cxn ang="0">
                  <a:pos x="78" y="88"/>
                </a:cxn>
                <a:cxn ang="0">
                  <a:pos x="66" y="94"/>
                </a:cxn>
                <a:cxn ang="0">
                  <a:pos x="60" y="92"/>
                </a:cxn>
                <a:cxn ang="0">
                  <a:pos x="50" y="82"/>
                </a:cxn>
                <a:cxn ang="0">
                  <a:pos x="48" y="76"/>
                </a:cxn>
                <a:cxn ang="0">
                  <a:pos x="54" y="64"/>
                </a:cxn>
                <a:cxn ang="0">
                  <a:pos x="66" y="58"/>
                </a:cxn>
              </a:cxnLst>
              <a:rect l="0" t="0" r="r" b="b"/>
              <a:pathLst>
                <a:path w="152" h="220">
                  <a:moveTo>
                    <a:pt x="112" y="198"/>
                  </a:moveTo>
                  <a:lnTo>
                    <a:pt x="112" y="198"/>
                  </a:lnTo>
                  <a:lnTo>
                    <a:pt x="108" y="198"/>
                  </a:lnTo>
                  <a:lnTo>
                    <a:pt x="108" y="198"/>
                  </a:lnTo>
                  <a:lnTo>
                    <a:pt x="90" y="198"/>
                  </a:lnTo>
                  <a:lnTo>
                    <a:pt x="74" y="192"/>
                  </a:lnTo>
                  <a:lnTo>
                    <a:pt x="60" y="186"/>
                  </a:lnTo>
                  <a:lnTo>
                    <a:pt x="46" y="174"/>
                  </a:lnTo>
                  <a:lnTo>
                    <a:pt x="36" y="162"/>
                  </a:lnTo>
                  <a:lnTo>
                    <a:pt x="28" y="148"/>
                  </a:lnTo>
                  <a:lnTo>
                    <a:pt x="22" y="130"/>
                  </a:lnTo>
                  <a:lnTo>
                    <a:pt x="20" y="110"/>
                  </a:lnTo>
                  <a:lnTo>
                    <a:pt x="102" y="110"/>
                  </a:lnTo>
                  <a:lnTo>
                    <a:pt x="102" y="110"/>
                  </a:lnTo>
                  <a:lnTo>
                    <a:pt x="104" y="96"/>
                  </a:lnTo>
                  <a:lnTo>
                    <a:pt x="108" y="82"/>
                  </a:lnTo>
                  <a:lnTo>
                    <a:pt x="114" y="68"/>
                  </a:lnTo>
                  <a:lnTo>
                    <a:pt x="120" y="56"/>
                  </a:lnTo>
                  <a:lnTo>
                    <a:pt x="134" y="32"/>
                  </a:lnTo>
                  <a:lnTo>
                    <a:pt x="152" y="10"/>
                  </a:lnTo>
                  <a:lnTo>
                    <a:pt x="152" y="10"/>
                  </a:lnTo>
                  <a:lnTo>
                    <a:pt x="132" y="4"/>
                  </a:lnTo>
                  <a:lnTo>
                    <a:pt x="120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86" y="2"/>
                  </a:lnTo>
                  <a:lnTo>
                    <a:pt x="66" y="10"/>
                  </a:lnTo>
                  <a:lnTo>
                    <a:pt x="48" y="20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132"/>
                  </a:lnTo>
                  <a:lnTo>
                    <a:pt x="8" y="152"/>
                  </a:lnTo>
                  <a:lnTo>
                    <a:pt x="18" y="172"/>
                  </a:lnTo>
                  <a:lnTo>
                    <a:pt x="32" y="188"/>
                  </a:lnTo>
                  <a:lnTo>
                    <a:pt x="48" y="200"/>
                  </a:lnTo>
                  <a:lnTo>
                    <a:pt x="66" y="210"/>
                  </a:lnTo>
                  <a:lnTo>
                    <a:pt x="86" y="218"/>
                  </a:lnTo>
                  <a:lnTo>
                    <a:pt x="108" y="220"/>
                  </a:lnTo>
                  <a:lnTo>
                    <a:pt x="108" y="220"/>
                  </a:lnTo>
                  <a:lnTo>
                    <a:pt x="122" y="218"/>
                  </a:lnTo>
                  <a:lnTo>
                    <a:pt x="122" y="218"/>
                  </a:lnTo>
                  <a:lnTo>
                    <a:pt x="112" y="198"/>
                  </a:lnTo>
                  <a:lnTo>
                    <a:pt x="112" y="198"/>
                  </a:lnTo>
                  <a:close/>
                  <a:moveTo>
                    <a:pt x="66" y="58"/>
                  </a:moveTo>
                  <a:lnTo>
                    <a:pt x="66" y="58"/>
                  </a:lnTo>
                  <a:lnTo>
                    <a:pt x="72" y="60"/>
                  </a:lnTo>
                  <a:lnTo>
                    <a:pt x="78" y="64"/>
                  </a:lnTo>
                  <a:lnTo>
                    <a:pt x="82" y="70"/>
                  </a:lnTo>
                  <a:lnTo>
                    <a:pt x="84" y="76"/>
                  </a:lnTo>
                  <a:lnTo>
                    <a:pt x="84" y="76"/>
                  </a:lnTo>
                  <a:lnTo>
                    <a:pt x="82" y="82"/>
                  </a:lnTo>
                  <a:lnTo>
                    <a:pt x="78" y="88"/>
                  </a:lnTo>
                  <a:lnTo>
                    <a:pt x="72" y="92"/>
                  </a:lnTo>
                  <a:lnTo>
                    <a:pt x="66" y="94"/>
                  </a:lnTo>
                  <a:lnTo>
                    <a:pt x="66" y="94"/>
                  </a:lnTo>
                  <a:lnTo>
                    <a:pt x="60" y="92"/>
                  </a:lnTo>
                  <a:lnTo>
                    <a:pt x="54" y="88"/>
                  </a:lnTo>
                  <a:lnTo>
                    <a:pt x="50" y="82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50" y="70"/>
                  </a:lnTo>
                  <a:lnTo>
                    <a:pt x="54" y="64"/>
                  </a:lnTo>
                  <a:lnTo>
                    <a:pt x="60" y="60"/>
                  </a:lnTo>
                  <a:lnTo>
                    <a:pt x="66" y="58"/>
                  </a:lnTo>
                  <a:lnTo>
                    <a:pt x="66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6"/>
            <p:cNvSpPr>
              <a:spLocks noEditPoints="1"/>
            </p:cNvSpPr>
            <p:nvPr/>
          </p:nvSpPr>
          <p:spPr bwMode="auto">
            <a:xfrm>
              <a:off x="8420100" y="4479925"/>
              <a:ext cx="508000" cy="511175"/>
            </a:xfrm>
            <a:custGeom>
              <a:avLst/>
              <a:gdLst/>
              <a:ahLst/>
              <a:cxnLst>
                <a:cxn ang="0">
                  <a:pos x="144" y="2"/>
                </a:cxn>
                <a:cxn ang="0">
                  <a:pos x="98" y="14"/>
                </a:cxn>
                <a:cxn ang="0">
                  <a:pos x="58" y="38"/>
                </a:cxn>
                <a:cxn ang="0">
                  <a:pos x="28" y="72"/>
                </a:cxn>
                <a:cxn ang="0">
                  <a:pos x="6" y="114"/>
                </a:cxn>
                <a:cxn ang="0">
                  <a:pos x="0" y="162"/>
                </a:cxn>
                <a:cxn ang="0">
                  <a:pos x="4" y="194"/>
                </a:cxn>
                <a:cxn ang="0">
                  <a:pos x="20" y="238"/>
                </a:cxn>
                <a:cxn ang="0">
                  <a:pos x="46" y="274"/>
                </a:cxn>
                <a:cxn ang="0">
                  <a:pos x="84" y="302"/>
                </a:cxn>
                <a:cxn ang="0">
                  <a:pos x="128" y="318"/>
                </a:cxn>
                <a:cxn ang="0">
                  <a:pos x="160" y="322"/>
                </a:cxn>
                <a:cxn ang="0">
                  <a:pos x="208" y="314"/>
                </a:cxn>
                <a:cxn ang="0">
                  <a:pos x="250" y="294"/>
                </a:cxn>
                <a:cxn ang="0">
                  <a:pos x="284" y="264"/>
                </a:cxn>
                <a:cxn ang="0">
                  <a:pos x="308" y="224"/>
                </a:cxn>
                <a:cxn ang="0">
                  <a:pos x="320" y="178"/>
                </a:cxn>
                <a:cxn ang="0">
                  <a:pos x="320" y="144"/>
                </a:cxn>
                <a:cxn ang="0">
                  <a:pos x="308" y="98"/>
                </a:cxn>
                <a:cxn ang="0">
                  <a:pos x="284" y="60"/>
                </a:cxn>
                <a:cxn ang="0">
                  <a:pos x="250" y="28"/>
                </a:cxn>
                <a:cxn ang="0">
                  <a:pos x="208" y="8"/>
                </a:cxn>
                <a:cxn ang="0">
                  <a:pos x="160" y="0"/>
                </a:cxn>
                <a:cxn ang="0">
                  <a:pos x="222" y="86"/>
                </a:cxn>
                <a:cxn ang="0">
                  <a:pos x="246" y="102"/>
                </a:cxn>
                <a:cxn ang="0">
                  <a:pos x="246" y="122"/>
                </a:cxn>
                <a:cxn ang="0">
                  <a:pos x="222" y="138"/>
                </a:cxn>
                <a:cxn ang="0">
                  <a:pos x="204" y="130"/>
                </a:cxn>
                <a:cxn ang="0">
                  <a:pos x="196" y="112"/>
                </a:cxn>
                <a:cxn ang="0">
                  <a:pos x="212" y="88"/>
                </a:cxn>
                <a:cxn ang="0">
                  <a:pos x="98" y="86"/>
                </a:cxn>
                <a:cxn ang="0">
                  <a:pos x="116" y="94"/>
                </a:cxn>
                <a:cxn ang="0">
                  <a:pos x="124" y="112"/>
                </a:cxn>
                <a:cxn ang="0">
                  <a:pos x="108" y="136"/>
                </a:cxn>
                <a:cxn ang="0">
                  <a:pos x="88" y="136"/>
                </a:cxn>
                <a:cxn ang="0">
                  <a:pos x="72" y="112"/>
                </a:cxn>
                <a:cxn ang="0">
                  <a:pos x="80" y="94"/>
                </a:cxn>
                <a:cxn ang="0">
                  <a:pos x="98" y="86"/>
                </a:cxn>
                <a:cxn ang="0">
                  <a:pos x="146" y="294"/>
                </a:cxn>
                <a:cxn ang="0">
                  <a:pos x="110" y="284"/>
                </a:cxn>
                <a:cxn ang="0">
                  <a:pos x="68" y="256"/>
                </a:cxn>
                <a:cxn ang="0">
                  <a:pos x="36" y="202"/>
                </a:cxn>
                <a:cxn ang="0">
                  <a:pos x="30" y="166"/>
                </a:cxn>
                <a:cxn ang="0">
                  <a:pos x="290" y="178"/>
                </a:cxn>
                <a:cxn ang="0">
                  <a:pos x="280" y="214"/>
                </a:cxn>
                <a:cxn ang="0">
                  <a:pos x="232" y="272"/>
                </a:cxn>
                <a:cxn ang="0">
                  <a:pos x="198" y="290"/>
                </a:cxn>
                <a:cxn ang="0">
                  <a:pos x="160" y="296"/>
                </a:cxn>
              </a:cxnLst>
              <a:rect l="0" t="0" r="r" b="b"/>
              <a:pathLst>
                <a:path w="320" h="322">
                  <a:moveTo>
                    <a:pt x="160" y="0"/>
                  </a:moveTo>
                  <a:lnTo>
                    <a:pt x="160" y="0"/>
                  </a:lnTo>
                  <a:lnTo>
                    <a:pt x="144" y="2"/>
                  </a:lnTo>
                  <a:lnTo>
                    <a:pt x="128" y="4"/>
                  </a:lnTo>
                  <a:lnTo>
                    <a:pt x="112" y="8"/>
                  </a:lnTo>
                  <a:lnTo>
                    <a:pt x="98" y="14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8"/>
                  </a:lnTo>
                  <a:lnTo>
                    <a:pt x="46" y="48"/>
                  </a:lnTo>
                  <a:lnTo>
                    <a:pt x="36" y="60"/>
                  </a:lnTo>
                  <a:lnTo>
                    <a:pt x="28" y="72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6" y="114"/>
                  </a:lnTo>
                  <a:lnTo>
                    <a:pt x="4" y="128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78"/>
                  </a:lnTo>
                  <a:lnTo>
                    <a:pt x="4" y="194"/>
                  </a:lnTo>
                  <a:lnTo>
                    <a:pt x="6" y="208"/>
                  </a:lnTo>
                  <a:lnTo>
                    <a:pt x="12" y="224"/>
                  </a:lnTo>
                  <a:lnTo>
                    <a:pt x="20" y="238"/>
                  </a:lnTo>
                  <a:lnTo>
                    <a:pt x="28" y="250"/>
                  </a:lnTo>
                  <a:lnTo>
                    <a:pt x="36" y="264"/>
                  </a:lnTo>
                  <a:lnTo>
                    <a:pt x="46" y="274"/>
                  </a:lnTo>
                  <a:lnTo>
                    <a:pt x="58" y="284"/>
                  </a:lnTo>
                  <a:lnTo>
                    <a:pt x="70" y="294"/>
                  </a:lnTo>
                  <a:lnTo>
                    <a:pt x="84" y="302"/>
                  </a:lnTo>
                  <a:lnTo>
                    <a:pt x="98" y="310"/>
                  </a:lnTo>
                  <a:lnTo>
                    <a:pt x="112" y="314"/>
                  </a:lnTo>
                  <a:lnTo>
                    <a:pt x="128" y="318"/>
                  </a:lnTo>
                  <a:lnTo>
                    <a:pt x="144" y="320"/>
                  </a:lnTo>
                  <a:lnTo>
                    <a:pt x="160" y="322"/>
                  </a:lnTo>
                  <a:lnTo>
                    <a:pt x="160" y="322"/>
                  </a:lnTo>
                  <a:lnTo>
                    <a:pt x="176" y="320"/>
                  </a:lnTo>
                  <a:lnTo>
                    <a:pt x="192" y="318"/>
                  </a:lnTo>
                  <a:lnTo>
                    <a:pt x="208" y="314"/>
                  </a:lnTo>
                  <a:lnTo>
                    <a:pt x="222" y="310"/>
                  </a:lnTo>
                  <a:lnTo>
                    <a:pt x="236" y="302"/>
                  </a:lnTo>
                  <a:lnTo>
                    <a:pt x="250" y="294"/>
                  </a:lnTo>
                  <a:lnTo>
                    <a:pt x="262" y="284"/>
                  </a:lnTo>
                  <a:lnTo>
                    <a:pt x="274" y="274"/>
                  </a:lnTo>
                  <a:lnTo>
                    <a:pt x="284" y="264"/>
                  </a:lnTo>
                  <a:lnTo>
                    <a:pt x="294" y="250"/>
                  </a:lnTo>
                  <a:lnTo>
                    <a:pt x="302" y="238"/>
                  </a:lnTo>
                  <a:lnTo>
                    <a:pt x="308" y="224"/>
                  </a:lnTo>
                  <a:lnTo>
                    <a:pt x="314" y="208"/>
                  </a:lnTo>
                  <a:lnTo>
                    <a:pt x="318" y="194"/>
                  </a:lnTo>
                  <a:lnTo>
                    <a:pt x="320" y="178"/>
                  </a:lnTo>
                  <a:lnTo>
                    <a:pt x="320" y="162"/>
                  </a:lnTo>
                  <a:lnTo>
                    <a:pt x="320" y="162"/>
                  </a:lnTo>
                  <a:lnTo>
                    <a:pt x="320" y="144"/>
                  </a:lnTo>
                  <a:lnTo>
                    <a:pt x="318" y="128"/>
                  </a:lnTo>
                  <a:lnTo>
                    <a:pt x="314" y="114"/>
                  </a:lnTo>
                  <a:lnTo>
                    <a:pt x="308" y="98"/>
                  </a:lnTo>
                  <a:lnTo>
                    <a:pt x="302" y="84"/>
                  </a:lnTo>
                  <a:lnTo>
                    <a:pt x="294" y="72"/>
                  </a:lnTo>
                  <a:lnTo>
                    <a:pt x="284" y="60"/>
                  </a:lnTo>
                  <a:lnTo>
                    <a:pt x="274" y="48"/>
                  </a:lnTo>
                  <a:lnTo>
                    <a:pt x="262" y="38"/>
                  </a:lnTo>
                  <a:lnTo>
                    <a:pt x="250" y="28"/>
                  </a:lnTo>
                  <a:lnTo>
                    <a:pt x="236" y="20"/>
                  </a:lnTo>
                  <a:lnTo>
                    <a:pt x="222" y="14"/>
                  </a:lnTo>
                  <a:lnTo>
                    <a:pt x="208" y="8"/>
                  </a:lnTo>
                  <a:lnTo>
                    <a:pt x="192" y="4"/>
                  </a:lnTo>
                  <a:lnTo>
                    <a:pt x="176" y="2"/>
                  </a:lnTo>
                  <a:lnTo>
                    <a:pt x="160" y="0"/>
                  </a:lnTo>
                  <a:lnTo>
                    <a:pt x="160" y="0"/>
                  </a:lnTo>
                  <a:close/>
                  <a:moveTo>
                    <a:pt x="222" y="86"/>
                  </a:moveTo>
                  <a:lnTo>
                    <a:pt x="222" y="86"/>
                  </a:lnTo>
                  <a:lnTo>
                    <a:pt x="232" y="88"/>
                  </a:lnTo>
                  <a:lnTo>
                    <a:pt x="240" y="94"/>
                  </a:lnTo>
                  <a:lnTo>
                    <a:pt x="246" y="102"/>
                  </a:lnTo>
                  <a:lnTo>
                    <a:pt x="248" y="112"/>
                  </a:lnTo>
                  <a:lnTo>
                    <a:pt x="248" y="112"/>
                  </a:lnTo>
                  <a:lnTo>
                    <a:pt x="246" y="122"/>
                  </a:lnTo>
                  <a:lnTo>
                    <a:pt x="240" y="130"/>
                  </a:lnTo>
                  <a:lnTo>
                    <a:pt x="232" y="136"/>
                  </a:lnTo>
                  <a:lnTo>
                    <a:pt x="222" y="138"/>
                  </a:lnTo>
                  <a:lnTo>
                    <a:pt x="222" y="138"/>
                  </a:lnTo>
                  <a:lnTo>
                    <a:pt x="212" y="136"/>
                  </a:lnTo>
                  <a:lnTo>
                    <a:pt x="204" y="130"/>
                  </a:lnTo>
                  <a:lnTo>
                    <a:pt x="198" y="122"/>
                  </a:lnTo>
                  <a:lnTo>
                    <a:pt x="196" y="112"/>
                  </a:lnTo>
                  <a:lnTo>
                    <a:pt x="196" y="112"/>
                  </a:lnTo>
                  <a:lnTo>
                    <a:pt x="198" y="102"/>
                  </a:lnTo>
                  <a:lnTo>
                    <a:pt x="204" y="94"/>
                  </a:lnTo>
                  <a:lnTo>
                    <a:pt x="212" y="88"/>
                  </a:lnTo>
                  <a:lnTo>
                    <a:pt x="222" y="86"/>
                  </a:lnTo>
                  <a:lnTo>
                    <a:pt x="222" y="86"/>
                  </a:lnTo>
                  <a:close/>
                  <a:moveTo>
                    <a:pt x="98" y="86"/>
                  </a:moveTo>
                  <a:lnTo>
                    <a:pt x="98" y="86"/>
                  </a:lnTo>
                  <a:lnTo>
                    <a:pt x="108" y="88"/>
                  </a:lnTo>
                  <a:lnTo>
                    <a:pt x="116" y="94"/>
                  </a:lnTo>
                  <a:lnTo>
                    <a:pt x="122" y="102"/>
                  </a:lnTo>
                  <a:lnTo>
                    <a:pt x="124" y="112"/>
                  </a:lnTo>
                  <a:lnTo>
                    <a:pt x="124" y="112"/>
                  </a:lnTo>
                  <a:lnTo>
                    <a:pt x="122" y="122"/>
                  </a:lnTo>
                  <a:lnTo>
                    <a:pt x="116" y="130"/>
                  </a:lnTo>
                  <a:lnTo>
                    <a:pt x="10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88" y="136"/>
                  </a:lnTo>
                  <a:lnTo>
                    <a:pt x="80" y="130"/>
                  </a:lnTo>
                  <a:lnTo>
                    <a:pt x="74" y="122"/>
                  </a:lnTo>
                  <a:lnTo>
                    <a:pt x="72" y="112"/>
                  </a:lnTo>
                  <a:lnTo>
                    <a:pt x="72" y="112"/>
                  </a:lnTo>
                  <a:lnTo>
                    <a:pt x="74" y="102"/>
                  </a:lnTo>
                  <a:lnTo>
                    <a:pt x="80" y="94"/>
                  </a:lnTo>
                  <a:lnTo>
                    <a:pt x="88" y="88"/>
                  </a:lnTo>
                  <a:lnTo>
                    <a:pt x="98" y="86"/>
                  </a:lnTo>
                  <a:lnTo>
                    <a:pt x="98" y="86"/>
                  </a:lnTo>
                  <a:close/>
                  <a:moveTo>
                    <a:pt x="160" y="296"/>
                  </a:moveTo>
                  <a:lnTo>
                    <a:pt x="160" y="296"/>
                  </a:lnTo>
                  <a:lnTo>
                    <a:pt x="146" y="294"/>
                  </a:lnTo>
                  <a:lnTo>
                    <a:pt x="134" y="292"/>
                  </a:lnTo>
                  <a:lnTo>
                    <a:pt x="122" y="290"/>
                  </a:lnTo>
                  <a:lnTo>
                    <a:pt x="110" y="284"/>
                  </a:lnTo>
                  <a:lnTo>
                    <a:pt x="98" y="278"/>
                  </a:lnTo>
                  <a:lnTo>
                    <a:pt x="88" y="272"/>
                  </a:lnTo>
                  <a:lnTo>
                    <a:pt x="68" y="256"/>
                  </a:lnTo>
                  <a:lnTo>
                    <a:pt x="52" y="236"/>
                  </a:lnTo>
                  <a:lnTo>
                    <a:pt x="40" y="214"/>
                  </a:lnTo>
                  <a:lnTo>
                    <a:pt x="36" y="202"/>
                  </a:lnTo>
                  <a:lnTo>
                    <a:pt x="34" y="190"/>
                  </a:lnTo>
                  <a:lnTo>
                    <a:pt x="32" y="178"/>
                  </a:lnTo>
                  <a:lnTo>
                    <a:pt x="30" y="166"/>
                  </a:lnTo>
                  <a:lnTo>
                    <a:pt x="290" y="166"/>
                  </a:lnTo>
                  <a:lnTo>
                    <a:pt x="290" y="166"/>
                  </a:lnTo>
                  <a:lnTo>
                    <a:pt x="290" y="178"/>
                  </a:lnTo>
                  <a:lnTo>
                    <a:pt x="288" y="190"/>
                  </a:lnTo>
                  <a:lnTo>
                    <a:pt x="284" y="202"/>
                  </a:lnTo>
                  <a:lnTo>
                    <a:pt x="280" y="214"/>
                  </a:lnTo>
                  <a:lnTo>
                    <a:pt x="268" y="236"/>
                  </a:lnTo>
                  <a:lnTo>
                    <a:pt x="252" y="256"/>
                  </a:lnTo>
                  <a:lnTo>
                    <a:pt x="232" y="272"/>
                  </a:lnTo>
                  <a:lnTo>
                    <a:pt x="222" y="278"/>
                  </a:lnTo>
                  <a:lnTo>
                    <a:pt x="210" y="284"/>
                  </a:lnTo>
                  <a:lnTo>
                    <a:pt x="198" y="290"/>
                  </a:lnTo>
                  <a:lnTo>
                    <a:pt x="186" y="292"/>
                  </a:lnTo>
                  <a:lnTo>
                    <a:pt x="174" y="294"/>
                  </a:lnTo>
                  <a:lnTo>
                    <a:pt x="160" y="296"/>
                  </a:lnTo>
                  <a:lnTo>
                    <a:pt x="160" y="2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6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7871" y="3447061"/>
            <a:ext cx="3401813" cy="19897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algn="r"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7"/>
          <p:cNvSpPr txBox="1"/>
          <p:nvPr/>
        </p:nvSpPr>
        <p:spPr>
          <a:xfrm>
            <a:off x="2805011" y="3156570"/>
            <a:ext cx="2314673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lvl="0" algn="r" defTabSz="457200"/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/>
                <a:ea typeface="微软雅黑"/>
              </a:rPr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2886576" y="2083220"/>
            <a:ext cx="2151541" cy="437381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872" y="2592401"/>
            <a:ext cx="3320246" cy="456974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26" y="1837068"/>
            <a:ext cx="4398949" cy="3377635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>
            <a:off x="6125258" y="2004524"/>
            <a:ext cx="4070302" cy="231601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26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等腰三角形 1"/>
          <p:cNvSpPr/>
          <p:nvPr/>
        </p:nvSpPr>
        <p:spPr>
          <a:xfrm>
            <a:off x="5628251" y="1938336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等腰三角形 1"/>
          <p:cNvSpPr/>
          <p:nvPr/>
        </p:nvSpPr>
        <p:spPr>
          <a:xfrm>
            <a:off x="4990747" y="304065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1"/>
          <p:cNvSpPr/>
          <p:nvPr/>
        </p:nvSpPr>
        <p:spPr>
          <a:xfrm>
            <a:off x="6269861" y="304065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1"/>
          <p:cNvSpPr/>
          <p:nvPr/>
        </p:nvSpPr>
        <p:spPr>
          <a:xfrm>
            <a:off x="4375050" y="412590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1"/>
          <p:cNvSpPr/>
          <p:nvPr/>
        </p:nvSpPr>
        <p:spPr>
          <a:xfrm>
            <a:off x="5630436" y="4124651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1"/>
          <p:cNvSpPr/>
          <p:nvPr/>
        </p:nvSpPr>
        <p:spPr>
          <a:xfrm>
            <a:off x="6896460" y="4129556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 flipH="1">
            <a:off x="5893318" y="2400018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EAE7D4"/>
                </a:solidFill>
              </a:rPr>
              <a:t>TEXT</a:t>
            </a:r>
            <a:endParaRPr lang="zh-CN" altLang="en-US" sz="2000" b="1" dirty="0">
              <a:solidFill>
                <a:srgbClr val="EAE7D4"/>
              </a:solidFill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 flipH="1">
            <a:off x="5266178" y="3518633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EAE7D4"/>
                </a:solidFill>
              </a:rPr>
              <a:t>TEXT</a:t>
            </a:r>
            <a:endParaRPr lang="zh-CN" altLang="en-US" sz="2000" b="1" dirty="0">
              <a:solidFill>
                <a:srgbClr val="EAE7D4"/>
              </a:solidFill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 flipH="1">
            <a:off x="6532203" y="3518633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EAE7D4"/>
                </a:solidFill>
              </a:rPr>
              <a:t>TEXT</a:t>
            </a:r>
            <a:endParaRPr lang="zh-CN" altLang="en-US" sz="2000" b="1" dirty="0">
              <a:solidFill>
                <a:srgbClr val="EAE7D4"/>
              </a:solidFill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 flipH="1">
            <a:off x="4626755" y="4616198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EAE7D4"/>
                </a:solidFill>
              </a:rPr>
              <a:t>TEXT</a:t>
            </a:r>
            <a:endParaRPr lang="zh-CN" altLang="en-US" sz="2000" b="1" dirty="0">
              <a:solidFill>
                <a:srgbClr val="EAE7D4"/>
              </a:solidFill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 flipH="1">
            <a:off x="5892780" y="4616198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EAE7D4"/>
                </a:solidFill>
              </a:rPr>
              <a:t>TEXT</a:t>
            </a:r>
            <a:endParaRPr lang="zh-CN" altLang="en-US" sz="2000" b="1" dirty="0">
              <a:solidFill>
                <a:srgbClr val="EAE7D4"/>
              </a:solidFill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 flipH="1">
            <a:off x="7158804" y="4616198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EAE7D4"/>
                </a:solidFill>
              </a:rPr>
              <a:t>TEXT</a:t>
            </a:r>
            <a:endParaRPr lang="zh-CN" altLang="en-US" sz="2000" b="1" dirty="0">
              <a:solidFill>
                <a:srgbClr val="EAE7D4"/>
              </a:solidFill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4865714" y="1123401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22B095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rgbClr val="22B095"/>
              </a:solidFill>
              <a:latin typeface="Century Gothic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4865712" y="1381327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2962677" y="3099365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22B095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rgbClr val="22B095"/>
              </a:solidFill>
              <a:latin typeface="Century Gothic" pitchFamily="34" charset="0"/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2962675" y="3357291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2099114" y="4815032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22B095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rgbClr val="22B095"/>
              </a:solidFill>
              <a:latin typeface="Century Gothic" pitchFamily="34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2099112" y="5072958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5217668" y="5211431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22B095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rgbClr val="22B095"/>
              </a:solidFill>
              <a:latin typeface="Century Gothic" pitchFamily="34" charset="0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5217667" y="5469357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8323984" y="4815032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22B095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rgbClr val="22B095"/>
              </a:solidFill>
              <a:latin typeface="Century Gothic" pitchFamily="34" charset="0"/>
            </a:endParaRP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8323982" y="5072958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rgbClr val="181715"/>
              </a:solidFill>
              <a:latin typeface="Century Gothic" pitchFamily="34" charset="0"/>
            </a:endParaRPr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7358058" y="3132872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22B095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rgbClr val="22B095"/>
              </a:solidFill>
              <a:latin typeface="Century Gothic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7358056" y="3390798"/>
            <a:ext cx="225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</a:t>
            </a:r>
            <a:endParaRPr lang="zh-CN" altLang="en-US" sz="1200" dirty="0">
              <a:solidFill>
                <a:srgbClr val="181715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98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3831896" y="1847850"/>
            <a:ext cx="5693103" cy="5010150"/>
          </a:xfrm>
          <a:prstGeom prst="triangle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546396" y="0"/>
            <a:ext cx="5693103" cy="5010150"/>
          </a:xfrm>
          <a:prstGeom prst="triangle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4940273" y="0"/>
            <a:ext cx="5693103" cy="5010150"/>
          </a:xfrm>
          <a:prstGeom prst="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86842" y="3500025"/>
            <a:ext cx="3401813" cy="19897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algn="r"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7"/>
          <p:cNvSpPr txBox="1"/>
          <p:nvPr/>
        </p:nvSpPr>
        <p:spPr>
          <a:xfrm>
            <a:off x="2473982" y="3209534"/>
            <a:ext cx="2314673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lvl="0" algn="r" defTabSz="457200"/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/>
                <a:ea typeface="微软雅黑"/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555547" y="2136184"/>
            <a:ext cx="2151541" cy="437381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6843" y="2645365"/>
            <a:ext cx="3320246" cy="456974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91"/>
          <p:cNvSpPr>
            <a:spLocks noEditPoints="1"/>
          </p:cNvSpPr>
          <p:nvPr/>
        </p:nvSpPr>
        <p:spPr bwMode="auto">
          <a:xfrm>
            <a:off x="5964735" y="4465637"/>
            <a:ext cx="1337300" cy="108902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31206" y="5703242"/>
            <a:ext cx="27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67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35954" y="1626386"/>
            <a:ext cx="12227953" cy="3207657"/>
          </a:xfrm>
          <a:prstGeom prst="rect">
            <a:avLst/>
          </a:prstGeom>
          <a:blipFill rotWithShape="1">
            <a:blip r:embed="rId2"/>
            <a:srcRect/>
            <a:stretch>
              <a:fillRect t="-54455" b="-59243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162800" y="2667000"/>
            <a:ext cx="3486150" cy="3486150"/>
          </a:xfrm>
          <a:prstGeom prst="ellipse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65544" y="3520705"/>
            <a:ext cx="2814011" cy="220643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7"/>
          <p:cNvSpPr txBox="1"/>
          <p:nvPr/>
        </p:nvSpPr>
        <p:spPr>
          <a:xfrm>
            <a:off x="7391400" y="3230214"/>
            <a:ext cx="2314673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lvl="0" defTabSz="457200"/>
            <a:r>
              <a:rPr lang="zh-CN" altLang="en-US" sz="1800" b="1" dirty="0">
                <a:effectLst/>
                <a:latin typeface="Century Gothic"/>
                <a:ea typeface="微软雅黑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57271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891871" y="2339754"/>
            <a:ext cx="8522461" cy="3337145"/>
            <a:chOff x="1995738" y="1958755"/>
            <a:chExt cx="5349023" cy="2094520"/>
          </a:xfrm>
          <a:solidFill>
            <a:srgbClr val="22B095"/>
          </a:solidFill>
        </p:grpSpPr>
        <p:sp>
          <p:nvSpPr>
            <p:cNvPr id="4" name="矩形 3"/>
            <p:cNvSpPr/>
            <p:nvPr/>
          </p:nvSpPr>
          <p:spPr>
            <a:xfrm>
              <a:off x="1995738" y="1958766"/>
              <a:ext cx="4751014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空心弧 4"/>
            <p:cNvSpPr>
              <a:spLocks noChangeAspect="1"/>
            </p:cNvSpPr>
            <p:nvPr/>
          </p:nvSpPr>
          <p:spPr>
            <a:xfrm rot="5400000">
              <a:off x="6147642" y="1953952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12381" y="2860960"/>
              <a:ext cx="3634368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空心弧 6"/>
            <p:cNvSpPr>
              <a:spLocks noChangeAspect="1"/>
            </p:cNvSpPr>
            <p:nvPr/>
          </p:nvSpPr>
          <p:spPr>
            <a:xfrm rot="16200000" flipH="1">
              <a:off x="2527323" y="2856148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2382" y="3763156"/>
              <a:ext cx="3259821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等腰三角形 8"/>
          <p:cNvSpPr/>
          <p:nvPr/>
        </p:nvSpPr>
        <p:spPr>
          <a:xfrm rot="16200000">
            <a:off x="8883177" y="5180196"/>
            <a:ext cx="616152" cy="5311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3314024" y="191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9280843" y="191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6714445" y="336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2451785" y="4618903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463745" y="4814728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280843" y="1206037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1"/>
          <p:cNvSpPr txBox="1"/>
          <p:nvPr/>
        </p:nvSpPr>
        <p:spPr>
          <a:xfrm>
            <a:off x="9280843" y="87845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3676663" y="1206037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3676663" y="87845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4013121" y="3144334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41"/>
          <p:cNvSpPr txBox="1"/>
          <p:nvPr/>
        </p:nvSpPr>
        <p:spPr>
          <a:xfrm>
            <a:off x="4013121" y="2816747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208676" y="4266217"/>
            <a:ext cx="2522504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208675" y="393863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193903" y="6081442"/>
            <a:ext cx="2522504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6193902" y="5753855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57301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E88"/>
      </a:accent1>
      <a:accent2>
        <a:srgbClr val="FFFF00"/>
      </a:accent2>
      <a:accent3>
        <a:srgbClr val="FFC000"/>
      </a:accent3>
      <a:accent4>
        <a:srgbClr val="FF5D5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908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Levenim MT</vt:lpstr>
      <vt:lpstr>微软雅黑</vt:lpstr>
      <vt:lpstr>Arial</vt:lpstr>
      <vt:lpstr>Calibri</vt:lpstr>
      <vt:lpstr>Calibri Light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点击此处添加标题</vt:lpstr>
      <vt:lpstr>点击此处添加标题</vt:lpstr>
      <vt:lpstr>点击此处添加标题</vt:lpstr>
      <vt:lpstr>点击此处添加标题</vt:lpstr>
      <vt:lpstr>点击此处添加标题</vt:lpstr>
      <vt:lpstr>点击此处添加标题</vt:lpstr>
      <vt:lpstr>点击此处添加标题</vt:lpstr>
      <vt:lpstr>点击此处添加标题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28</cp:revision>
  <dcterms:created xsi:type="dcterms:W3CDTF">2015-08-06T06:33:35Z</dcterms:created>
  <dcterms:modified xsi:type="dcterms:W3CDTF">2015-10-20T04:12:02Z</dcterms:modified>
</cp:coreProperties>
</file>