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69" r:id="rId4"/>
    <p:sldId id="274" r:id="rId5"/>
    <p:sldId id="270" r:id="rId6"/>
    <p:sldId id="265" r:id="rId7"/>
    <p:sldId id="271" r:id="rId8"/>
    <p:sldId id="273" r:id="rId9"/>
    <p:sldId id="272" r:id="rId10"/>
    <p:sldId id="277" r:id="rId11"/>
    <p:sldId id="275" r:id="rId12"/>
    <p:sldId id="278" r:id="rId13"/>
    <p:sldId id="266" r:id="rId14"/>
    <p:sldId id="283" r:id="rId15"/>
    <p:sldId id="281" r:id="rId16"/>
    <p:sldId id="284" r:id="rId17"/>
  </p:sldIdLst>
  <p:sldSz cx="12193588" cy="6858000"/>
  <p:notesSz cx="6858000" cy="9144000"/>
  <p:defaultTextStyle>
    <a:defPPr>
      <a:defRPr lang="zh-CN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837"/>
  </p:normalViewPr>
  <p:slideViewPr>
    <p:cSldViewPr snapToGrid="0" snapToObjects="1">
      <p:cViewPr varScale="1">
        <p:scale>
          <a:sx n="80" d="100"/>
          <a:sy n="80" d="100"/>
        </p:scale>
        <p:origin x="544" y="17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FFFFFF"/>
            </a:solidFill>
          </c:spPr>
          <c:dPt>
            <c:idx val="1"/>
            <c:bubble3D val="0"/>
            <c:explosion val="10"/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bg1"/>
            </a:solidFill>
          </c:spPr>
          <c:dPt>
            <c:idx val="1"/>
            <c:bubble3D val="0"/>
            <c:explosion val="10"/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bg1"/>
            </a:solidFill>
          </c:spPr>
          <c:dPt>
            <c:idx val="1"/>
            <c:bubble3D val="0"/>
            <c:explosion val="10"/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chemeClr val="bg1"/>
            </a:solidFill>
          </c:spPr>
          <c:dPt>
            <c:idx val="1"/>
            <c:bubble3D val="0"/>
            <c:explosion val="10"/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</c:v>
                </c:pt>
              </c:strCache>
            </c:strRef>
          </c:tx>
          <c:spPr>
            <a:solidFill>
              <a:srgbClr val="FFFFFF"/>
            </a:solidFill>
          </c:spPr>
          <c:dPt>
            <c:idx val="1"/>
            <c:bubble3D val="0"/>
            <c:explosion val="10"/>
          </c:dPt>
          <c:cat>
            <c:strRef>
              <c:f>工作表1!$A$2:$A$3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工作表1!$B$2:$B$3</c:f>
              <c:numCache>
                <c:formatCode>General</c:formatCode>
                <c:ptCount val="2"/>
                <c:pt idx="0">
                  <c:v>8.200000000000001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4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6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98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9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67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Century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Gothic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en-US" altLang="zh-CN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en-US" altLang="zh-CN" sz="1333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endParaRPr lang="zh-CN" altLang="en-US" sz="1333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r>
              <a:rPr lang="zh-CN" altLang="en-US" sz="1333" dirty="0" smtClean="0">
                <a:solidFill>
                  <a:prstClr val="white"/>
                </a:solidFill>
              </a:rPr>
              <a:t> 部分</a:t>
            </a:r>
            <a:r>
              <a:rPr lang="zh-CN" altLang="en-US" sz="1333" dirty="0">
                <a:solidFill>
                  <a:prstClr val="white"/>
                </a:solidFill>
              </a:rPr>
              <a:t>设计灵感与元素来源于网络</a:t>
            </a: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</a:t>
            </a:r>
            <a:r>
              <a:rPr lang="zh-CN" altLang="en-US" sz="1333" dirty="0" smtClean="0">
                <a:solidFill>
                  <a:prstClr val="white"/>
                </a:solidFill>
              </a:rPr>
              <a:t>联系 </a:t>
            </a:r>
            <a:r>
              <a:rPr lang="zh-CN" altLang="en-US" sz="1333" dirty="0" smtClean="0">
                <a:solidFill>
                  <a:prstClr val="white"/>
                </a:solidFill>
                <a:latin typeface="Segoe UI Light" charset="0"/>
                <a:ea typeface="Segoe UI Light" charset="0"/>
                <a:cs typeface="Segoe UI Light" charset="0"/>
              </a:rPr>
              <a:t>officeplus@microsoft.com</a:t>
            </a:r>
            <a:endParaRPr lang="en-US" altLang="zh-CN" sz="1333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339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49" r:id="rId2"/>
    <p:sldLayoutId id="2147483650" r:id="rId3"/>
    <p:sldLayoutId id="2147483655" r:id="rId4"/>
    <p:sldLayoutId id="2147483674" r:id="rId5"/>
    <p:sldLayoutId id="2147483676" r:id="rId6"/>
    <p:sldLayoutId id="2147483677" r:id="rId7"/>
    <p:sldLayoutId id="2147483678" r:id="rId8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chart" Target="../charts/chart5.xml"/><Relationship Id="rId7" Type="http://schemas.openxmlformats.org/officeDocument/2006/relationships/hyperlink" Target="http://office.msn.com.cn/" TargetMode="External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ffice.msn.com.cn/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8789" y="1225864"/>
            <a:ext cx="9022933" cy="337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666" dirty="0">
                <a:solidFill>
                  <a:srgbClr val="FFFFFF"/>
                </a:solidFill>
              </a:rPr>
              <a:t>项目策划</a:t>
            </a:r>
            <a:endParaRPr kumimoji="1" lang="en-US" altLang="zh-CN" sz="10666" dirty="0">
              <a:solidFill>
                <a:srgbClr val="FFFFFF"/>
              </a:solidFill>
            </a:endParaRPr>
          </a:p>
          <a:p>
            <a:r>
              <a:rPr kumimoji="1" lang="en-US" altLang="zh-CN" sz="10666" dirty="0">
                <a:solidFill>
                  <a:srgbClr val="FFFFFF"/>
                </a:solidFill>
              </a:rPr>
              <a:t>Business Plan</a:t>
            </a:r>
            <a:endParaRPr kumimoji="1" lang="zh-CN" altLang="en-US" sz="10666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8790" y="391654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COMPANY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LOGO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790" y="4631923"/>
            <a:ext cx="255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60946" y="391818"/>
            <a:ext cx="1168910" cy="338554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ONE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52133" y="391654"/>
            <a:ext cx="1191352" cy="338554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TWO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39548" y="391654"/>
            <a:ext cx="1301959" cy="338554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THREE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44806" y="387000"/>
            <a:ext cx="1265090" cy="338554"/>
          </a:xfrm>
          <a:prstGeom prst="rect">
            <a:avLst/>
          </a:prstGeom>
          <a:noFill/>
          <a:ln w="3175" cmpd="sng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</a:rPr>
              <a:t>PART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FOUR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10" name="图片 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90059" y="4015447"/>
            <a:ext cx="22286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rgbClr val="FFFFFF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2667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700931" y="4015447"/>
            <a:ext cx="22286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rgbClr val="FFFFFF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2667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11803" y="4015447"/>
            <a:ext cx="22286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rgbClr val="FFFFFF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2667" b="1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22675" y="4015447"/>
            <a:ext cx="22286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67" b="1" dirty="0">
                <a:solidFill>
                  <a:srgbClr val="FFFFFF"/>
                </a:solidFill>
                <a:cs typeface="Arial" panose="020B0604020202020204" pitchFamily="34" charset="0"/>
              </a:rPr>
              <a:t>Your </a:t>
            </a:r>
            <a:r>
              <a:rPr lang="en-US" altLang="zh-CN" sz="2667" b="1" dirty="0">
                <a:solidFill>
                  <a:srgbClr val="FFFFFF"/>
                </a:solidFill>
              </a:rPr>
              <a:t>Text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8636855" y="1171487"/>
            <a:ext cx="2400267" cy="2767685"/>
            <a:chOff x="6477046" y="878615"/>
            <a:chExt cx="1800200" cy="2075764"/>
          </a:xfrm>
        </p:grpSpPr>
        <p:sp>
          <p:nvSpPr>
            <p:cNvPr id="5" name="燕尾形 4"/>
            <p:cNvSpPr/>
            <p:nvPr/>
          </p:nvSpPr>
          <p:spPr>
            <a:xfrm>
              <a:off x="6477046" y="1454679"/>
              <a:ext cx="1800200" cy="216024"/>
            </a:xfrm>
            <a:prstGeom prst="chevr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863063" y="878615"/>
              <a:ext cx="102816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33" b="1" dirty="0">
                  <a:solidFill>
                    <a:schemeClr val="bg1"/>
                  </a:solidFill>
                </a:rPr>
                <a:t>20XX</a:t>
              </a:r>
              <a:endParaRPr lang="zh-CN" altLang="en-US" sz="3733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7017144" y="2234379"/>
              <a:ext cx="720000" cy="72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67" dirty="0"/>
            </a:p>
          </p:txBody>
        </p:sp>
        <p:cxnSp>
          <p:nvCxnSpPr>
            <p:cNvPr id="21" name="直接箭头连接符 26"/>
            <p:cNvCxnSpPr>
              <a:stCxn id="9" idx="2"/>
              <a:endCxn id="17" idx="0"/>
            </p:cNvCxnSpPr>
            <p:nvPr/>
          </p:nvCxnSpPr>
          <p:spPr>
            <a:xfrm flipH="1">
              <a:off x="7377144" y="1378705"/>
              <a:ext cx="1" cy="8556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7"/>
            <p:cNvSpPr>
              <a:spLocks noChangeAspect="1" noEditPoints="1"/>
            </p:cNvSpPr>
            <p:nvPr/>
          </p:nvSpPr>
          <p:spPr bwMode="auto">
            <a:xfrm>
              <a:off x="7182262" y="2391152"/>
              <a:ext cx="389764" cy="396000"/>
            </a:xfrm>
            <a:custGeom>
              <a:avLst/>
              <a:gdLst>
                <a:gd name="T0" fmla="*/ 49 w 125"/>
                <a:gd name="T1" fmla="*/ 16 h 127"/>
                <a:gd name="T2" fmla="*/ 36 w 125"/>
                <a:gd name="T3" fmla="*/ 18 h 127"/>
                <a:gd name="T4" fmla="*/ 25 w 125"/>
                <a:gd name="T5" fmla="*/ 26 h 127"/>
                <a:gd name="T6" fmla="*/ 18 w 125"/>
                <a:gd name="T7" fmla="*/ 37 h 127"/>
                <a:gd name="T8" fmla="*/ 15 w 125"/>
                <a:gd name="T9" fmla="*/ 50 h 127"/>
                <a:gd name="T10" fmla="*/ 18 w 125"/>
                <a:gd name="T11" fmla="*/ 64 h 127"/>
                <a:gd name="T12" fmla="*/ 25 w 125"/>
                <a:gd name="T13" fmla="*/ 75 h 127"/>
                <a:gd name="T14" fmla="*/ 36 w 125"/>
                <a:gd name="T15" fmla="*/ 81 h 127"/>
                <a:gd name="T16" fmla="*/ 49 w 125"/>
                <a:gd name="T17" fmla="*/ 85 h 127"/>
                <a:gd name="T18" fmla="*/ 63 w 125"/>
                <a:gd name="T19" fmla="*/ 81 h 127"/>
                <a:gd name="T20" fmla="*/ 73 w 125"/>
                <a:gd name="T21" fmla="*/ 75 h 127"/>
                <a:gd name="T22" fmla="*/ 81 w 125"/>
                <a:gd name="T23" fmla="*/ 64 h 127"/>
                <a:gd name="T24" fmla="*/ 84 w 125"/>
                <a:gd name="T25" fmla="*/ 50 h 127"/>
                <a:gd name="T26" fmla="*/ 81 w 125"/>
                <a:gd name="T27" fmla="*/ 37 h 127"/>
                <a:gd name="T28" fmla="*/ 73 w 125"/>
                <a:gd name="T29" fmla="*/ 26 h 127"/>
                <a:gd name="T30" fmla="*/ 63 w 125"/>
                <a:gd name="T31" fmla="*/ 18 h 127"/>
                <a:gd name="T32" fmla="*/ 49 w 125"/>
                <a:gd name="T33" fmla="*/ 16 h 127"/>
                <a:gd name="T34" fmla="*/ 49 w 125"/>
                <a:gd name="T35" fmla="*/ 0 h 127"/>
                <a:gd name="T36" fmla="*/ 68 w 125"/>
                <a:gd name="T37" fmla="*/ 4 h 127"/>
                <a:gd name="T38" fmla="*/ 85 w 125"/>
                <a:gd name="T39" fmla="*/ 16 h 127"/>
                <a:gd name="T40" fmla="*/ 95 w 125"/>
                <a:gd name="T41" fmla="*/ 31 h 127"/>
                <a:gd name="T42" fmla="*/ 99 w 125"/>
                <a:gd name="T43" fmla="*/ 50 h 127"/>
                <a:gd name="T44" fmla="*/ 97 w 125"/>
                <a:gd name="T45" fmla="*/ 64 h 127"/>
                <a:gd name="T46" fmla="*/ 91 w 125"/>
                <a:gd name="T47" fmla="*/ 77 h 127"/>
                <a:gd name="T48" fmla="*/ 91 w 125"/>
                <a:gd name="T49" fmla="*/ 78 h 127"/>
                <a:gd name="T50" fmla="*/ 122 w 125"/>
                <a:gd name="T51" fmla="*/ 109 h 127"/>
                <a:gd name="T52" fmla="*/ 124 w 125"/>
                <a:gd name="T53" fmla="*/ 113 h 127"/>
                <a:gd name="T54" fmla="*/ 125 w 125"/>
                <a:gd name="T55" fmla="*/ 116 h 127"/>
                <a:gd name="T56" fmla="*/ 124 w 125"/>
                <a:gd name="T57" fmla="*/ 120 h 127"/>
                <a:gd name="T58" fmla="*/ 122 w 125"/>
                <a:gd name="T59" fmla="*/ 123 h 127"/>
                <a:gd name="T60" fmla="*/ 119 w 125"/>
                <a:gd name="T61" fmla="*/ 126 h 127"/>
                <a:gd name="T62" fmla="*/ 115 w 125"/>
                <a:gd name="T63" fmla="*/ 127 h 127"/>
                <a:gd name="T64" fmla="*/ 111 w 125"/>
                <a:gd name="T65" fmla="*/ 126 h 127"/>
                <a:gd name="T66" fmla="*/ 107 w 125"/>
                <a:gd name="T67" fmla="*/ 123 h 127"/>
                <a:gd name="T68" fmla="*/ 77 w 125"/>
                <a:gd name="T69" fmla="*/ 93 h 127"/>
                <a:gd name="T70" fmla="*/ 76 w 125"/>
                <a:gd name="T71" fmla="*/ 92 h 127"/>
                <a:gd name="T72" fmla="*/ 64 w 125"/>
                <a:gd name="T73" fmla="*/ 98 h 127"/>
                <a:gd name="T74" fmla="*/ 49 w 125"/>
                <a:gd name="T75" fmla="*/ 101 h 127"/>
                <a:gd name="T76" fmla="*/ 30 w 125"/>
                <a:gd name="T77" fmla="*/ 97 h 127"/>
                <a:gd name="T78" fmla="*/ 14 w 125"/>
                <a:gd name="T79" fmla="*/ 85 h 127"/>
                <a:gd name="T80" fmla="*/ 4 w 125"/>
                <a:gd name="T81" fmla="*/ 69 h 127"/>
                <a:gd name="T82" fmla="*/ 0 w 125"/>
                <a:gd name="T83" fmla="*/ 50 h 127"/>
                <a:gd name="T84" fmla="*/ 4 w 125"/>
                <a:gd name="T85" fmla="*/ 31 h 127"/>
                <a:gd name="T86" fmla="*/ 14 w 125"/>
                <a:gd name="T87" fmla="*/ 16 h 127"/>
                <a:gd name="T88" fmla="*/ 30 w 125"/>
                <a:gd name="T89" fmla="*/ 4 h 127"/>
                <a:gd name="T90" fmla="*/ 49 w 125"/>
                <a:gd name="T9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5" h="127">
                  <a:moveTo>
                    <a:pt x="49" y="16"/>
                  </a:moveTo>
                  <a:lnTo>
                    <a:pt x="36" y="18"/>
                  </a:lnTo>
                  <a:lnTo>
                    <a:pt x="25" y="26"/>
                  </a:lnTo>
                  <a:lnTo>
                    <a:pt x="18" y="37"/>
                  </a:lnTo>
                  <a:lnTo>
                    <a:pt x="15" y="50"/>
                  </a:lnTo>
                  <a:lnTo>
                    <a:pt x="18" y="64"/>
                  </a:lnTo>
                  <a:lnTo>
                    <a:pt x="25" y="75"/>
                  </a:lnTo>
                  <a:lnTo>
                    <a:pt x="36" y="81"/>
                  </a:lnTo>
                  <a:lnTo>
                    <a:pt x="49" y="85"/>
                  </a:lnTo>
                  <a:lnTo>
                    <a:pt x="63" y="81"/>
                  </a:lnTo>
                  <a:lnTo>
                    <a:pt x="73" y="75"/>
                  </a:lnTo>
                  <a:lnTo>
                    <a:pt x="81" y="64"/>
                  </a:lnTo>
                  <a:lnTo>
                    <a:pt x="84" y="50"/>
                  </a:lnTo>
                  <a:lnTo>
                    <a:pt x="81" y="37"/>
                  </a:lnTo>
                  <a:lnTo>
                    <a:pt x="73" y="26"/>
                  </a:lnTo>
                  <a:lnTo>
                    <a:pt x="63" y="18"/>
                  </a:lnTo>
                  <a:lnTo>
                    <a:pt x="49" y="16"/>
                  </a:lnTo>
                  <a:close/>
                  <a:moveTo>
                    <a:pt x="49" y="0"/>
                  </a:moveTo>
                  <a:lnTo>
                    <a:pt x="68" y="4"/>
                  </a:lnTo>
                  <a:lnTo>
                    <a:pt x="85" y="16"/>
                  </a:lnTo>
                  <a:lnTo>
                    <a:pt x="95" y="31"/>
                  </a:lnTo>
                  <a:lnTo>
                    <a:pt x="99" y="50"/>
                  </a:lnTo>
                  <a:lnTo>
                    <a:pt x="97" y="64"/>
                  </a:lnTo>
                  <a:lnTo>
                    <a:pt x="91" y="77"/>
                  </a:lnTo>
                  <a:lnTo>
                    <a:pt x="91" y="78"/>
                  </a:lnTo>
                  <a:lnTo>
                    <a:pt x="122" y="109"/>
                  </a:lnTo>
                  <a:lnTo>
                    <a:pt x="124" y="113"/>
                  </a:lnTo>
                  <a:lnTo>
                    <a:pt x="125" y="116"/>
                  </a:lnTo>
                  <a:lnTo>
                    <a:pt x="124" y="120"/>
                  </a:lnTo>
                  <a:lnTo>
                    <a:pt x="122" y="123"/>
                  </a:lnTo>
                  <a:lnTo>
                    <a:pt x="119" y="126"/>
                  </a:lnTo>
                  <a:lnTo>
                    <a:pt x="115" y="127"/>
                  </a:lnTo>
                  <a:lnTo>
                    <a:pt x="111" y="126"/>
                  </a:lnTo>
                  <a:lnTo>
                    <a:pt x="107" y="123"/>
                  </a:lnTo>
                  <a:lnTo>
                    <a:pt x="77" y="93"/>
                  </a:lnTo>
                  <a:lnTo>
                    <a:pt x="76" y="92"/>
                  </a:lnTo>
                  <a:lnTo>
                    <a:pt x="64" y="98"/>
                  </a:lnTo>
                  <a:lnTo>
                    <a:pt x="49" y="101"/>
                  </a:lnTo>
                  <a:lnTo>
                    <a:pt x="30" y="97"/>
                  </a:lnTo>
                  <a:lnTo>
                    <a:pt x="14" y="85"/>
                  </a:lnTo>
                  <a:lnTo>
                    <a:pt x="4" y="69"/>
                  </a:lnTo>
                  <a:lnTo>
                    <a:pt x="0" y="50"/>
                  </a:lnTo>
                  <a:lnTo>
                    <a:pt x="4" y="31"/>
                  </a:lnTo>
                  <a:lnTo>
                    <a:pt x="14" y="16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04239" y="1171487"/>
            <a:ext cx="2400267" cy="2767685"/>
            <a:chOff x="827584" y="878615"/>
            <a:chExt cx="1800200" cy="2075764"/>
          </a:xfrm>
        </p:grpSpPr>
        <p:sp>
          <p:nvSpPr>
            <p:cNvPr id="2" name="燕尾形 1"/>
            <p:cNvSpPr/>
            <p:nvPr/>
          </p:nvSpPr>
          <p:spPr>
            <a:xfrm>
              <a:off x="827584" y="1454679"/>
              <a:ext cx="1800200" cy="216024"/>
            </a:xfrm>
            <a:prstGeom prst="chevr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13601" y="878615"/>
              <a:ext cx="102816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33" b="1" dirty="0">
                  <a:solidFill>
                    <a:schemeClr val="bg1"/>
                  </a:solidFill>
                </a:rPr>
                <a:t>20XX</a:t>
              </a:r>
              <a:endParaRPr lang="zh-CN" altLang="en-US" sz="3733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1367683" y="2234379"/>
              <a:ext cx="720000" cy="72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67" dirty="0"/>
            </a:p>
          </p:txBody>
        </p:sp>
        <p:cxnSp>
          <p:nvCxnSpPr>
            <p:cNvPr id="18" name="直接箭头连接符 19"/>
            <p:cNvCxnSpPr>
              <a:stCxn id="6" idx="2"/>
              <a:endCxn id="14" idx="0"/>
            </p:cNvCxnSpPr>
            <p:nvPr/>
          </p:nvCxnSpPr>
          <p:spPr>
            <a:xfrm flipH="1">
              <a:off x="1727683" y="1378705"/>
              <a:ext cx="1" cy="8556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218"/>
            <p:cNvSpPr>
              <a:spLocks noChangeAspect="1" noEditPoints="1"/>
            </p:cNvSpPr>
            <p:nvPr/>
          </p:nvSpPr>
          <p:spPr bwMode="auto">
            <a:xfrm>
              <a:off x="1539341" y="2395799"/>
              <a:ext cx="376683" cy="396000"/>
            </a:xfrm>
            <a:custGeom>
              <a:avLst/>
              <a:gdLst>
                <a:gd name="T0" fmla="*/ 61 w 117"/>
                <a:gd name="T1" fmla="*/ 38 h 123"/>
                <a:gd name="T2" fmla="*/ 72 w 117"/>
                <a:gd name="T3" fmla="*/ 43 h 123"/>
                <a:gd name="T4" fmla="*/ 76 w 117"/>
                <a:gd name="T5" fmla="*/ 47 h 123"/>
                <a:gd name="T6" fmla="*/ 63 w 117"/>
                <a:gd name="T7" fmla="*/ 62 h 123"/>
                <a:gd name="T8" fmla="*/ 61 w 117"/>
                <a:gd name="T9" fmla="*/ 59 h 123"/>
                <a:gd name="T10" fmla="*/ 54 w 117"/>
                <a:gd name="T11" fmla="*/ 57 h 123"/>
                <a:gd name="T12" fmla="*/ 49 w 117"/>
                <a:gd name="T13" fmla="*/ 59 h 123"/>
                <a:gd name="T14" fmla="*/ 24 w 117"/>
                <a:gd name="T15" fmla="*/ 83 h 123"/>
                <a:gd name="T16" fmla="*/ 20 w 117"/>
                <a:gd name="T17" fmla="*/ 88 h 123"/>
                <a:gd name="T18" fmla="*/ 20 w 117"/>
                <a:gd name="T19" fmla="*/ 94 h 123"/>
                <a:gd name="T20" fmla="*/ 24 w 117"/>
                <a:gd name="T21" fmla="*/ 100 h 123"/>
                <a:gd name="T22" fmla="*/ 27 w 117"/>
                <a:gd name="T23" fmla="*/ 102 h 123"/>
                <a:gd name="T24" fmla="*/ 33 w 117"/>
                <a:gd name="T25" fmla="*/ 104 h 123"/>
                <a:gd name="T26" fmla="*/ 38 w 117"/>
                <a:gd name="T27" fmla="*/ 102 h 123"/>
                <a:gd name="T28" fmla="*/ 51 w 117"/>
                <a:gd name="T29" fmla="*/ 91 h 123"/>
                <a:gd name="T30" fmla="*/ 58 w 117"/>
                <a:gd name="T31" fmla="*/ 88 h 123"/>
                <a:gd name="T32" fmla="*/ 65 w 117"/>
                <a:gd name="T33" fmla="*/ 91 h 123"/>
                <a:gd name="T34" fmla="*/ 67 w 117"/>
                <a:gd name="T35" fmla="*/ 97 h 123"/>
                <a:gd name="T36" fmla="*/ 65 w 117"/>
                <a:gd name="T37" fmla="*/ 104 h 123"/>
                <a:gd name="T38" fmla="*/ 45 w 117"/>
                <a:gd name="T39" fmla="*/ 121 h 123"/>
                <a:gd name="T40" fmla="*/ 33 w 117"/>
                <a:gd name="T41" fmla="*/ 123 h 123"/>
                <a:gd name="T42" fmla="*/ 11 w 117"/>
                <a:gd name="T43" fmla="*/ 114 h 123"/>
                <a:gd name="T44" fmla="*/ 3 w 117"/>
                <a:gd name="T45" fmla="*/ 102 h 123"/>
                <a:gd name="T46" fmla="*/ 3 w 117"/>
                <a:gd name="T47" fmla="*/ 79 h 123"/>
                <a:gd name="T48" fmla="*/ 32 w 117"/>
                <a:gd name="T49" fmla="*/ 47 h 123"/>
                <a:gd name="T50" fmla="*/ 54 w 117"/>
                <a:gd name="T51" fmla="*/ 38 h 123"/>
                <a:gd name="T52" fmla="*/ 97 w 117"/>
                <a:gd name="T53" fmla="*/ 3 h 123"/>
                <a:gd name="T54" fmla="*/ 108 w 117"/>
                <a:gd name="T55" fmla="*/ 9 h 123"/>
                <a:gd name="T56" fmla="*/ 117 w 117"/>
                <a:gd name="T57" fmla="*/ 32 h 123"/>
                <a:gd name="T58" fmla="*/ 108 w 117"/>
                <a:gd name="T59" fmla="*/ 54 h 123"/>
                <a:gd name="T60" fmla="*/ 75 w 117"/>
                <a:gd name="T61" fmla="*/ 83 h 123"/>
                <a:gd name="T62" fmla="*/ 63 w 117"/>
                <a:gd name="T63" fmla="*/ 85 h 123"/>
                <a:gd name="T64" fmla="*/ 42 w 117"/>
                <a:gd name="T65" fmla="*/ 76 h 123"/>
                <a:gd name="T66" fmla="*/ 54 w 117"/>
                <a:gd name="T67" fmla="*/ 62 h 123"/>
                <a:gd name="T68" fmla="*/ 58 w 117"/>
                <a:gd name="T69" fmla="*/ 64 h 123"/>
                <a:gd name="T70" fmla="*/ 63 w 117"/>
                <a:gd name="T71" fmla="*/ 66 h 123"/>
                <a:gd name="T72" fmla="*/ 70 w 117"/>
                <a:gd name="T73" fmla="*/ 64 h 123"/>
                <a:gd name="T74" fmla="*/ 95 w 117"/>
                <a:gd name="T75" fmla="*/ 41 h 123"/>
                <a:gd name="T76" fmla="*/ 97 w 117"/>
                <a:gd name="T77" fmla="*/ 36 h 123"/>
                <a:gd name="T78" fmla="*/ 97 w 117"/>
                <a:gd name="T79" fmla="*/ 29 h 123"/>
                <a:gd name="T80" fmla="*/ 95 w 117"/>
                <a:gd name="T81" fmla="*/ 24 h 123"/>
                <a:gd name="T82" fmla="*/ 91 w 117"/>
                <a:gd name="T83" fmla="*/ 21 h 123"/>
                <a:gd name="T84" fmla="*/ 86 w 117"/>
                <a:gd name="T85" fmla="*/ 19 h 123"/>
                <a:gd name="T86" fmla="*/ 79 w 117"/>
                <a:gd name="T87" fmla="*/ 21 h 123"/>
                <a:gd name="T88" fmla="*/ 67 w 117"/>
                <a:gd name="T89" fmla="*/ 32 h 123"/>
                <a:gd name="T90" fmla="*/ 61 w 117"/>
                <a:gd name="T91" fmla="*/ 34 h 123"/>
                <a:gd name="T92" fmla="*/ 54 w 117"/>
                <a:gd name="T93" fmla="*/ 32 h 123"/>
                <a:gd name="T94" fmla="*/ 51 w 117"/>
                <a:gd name="T95" fmla="*/ 25 h 123"/>
                <a:gd name="T96" fmla="*/ 54 w 117"/>
                <a:gd name="T97" fmla="*/ 19 h 123"/>
                <a:gd name="T98" fmla="*/ 74 w 117"/>
                <a:gd name="T99" fmla="*/ 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7" h="123">
                  <a:moveTo>
                    <a:pt x="54" y="38"/>
                  </a:moveTo>
                  <a:lnTo>
                    <a:pt x="61" y="38"/>
                  </a:lnTo>
                  <a:lnTo>
                    <a:pt x="66" y="41"/>
                  </a:lnTo>
                  <a:lnTo>
                    <a:pt x="72" y="43"/>
                  </a:lnTo>
                  <a:lnTo>
                    <a:pt x="75" y="45"/>
                  </a:lnTo>
                  <a:lnTo>
                    <a:pt x="76" y="47"/>
                  </a:lnTo>
                  <a:lnTo>
                    <a:pt x="78" y="47"/>
                  </a:lnTo>
                  <a:lnTo>
                    <a:pt x="63" y="62"/>
                  </a:lnTo>
                  <a:lnTo>
                    <a:pt x="62" y="60"/>
                  </a:lnTo>
                  <a:lnTo>
                    <a:pt x="61" y="59"/>
                  </a:lnTo>
                  <a:lnTo>
                    <a:pt x="57" y="58"/>
                  </a:lnTo>
                  <a:lnTo>
                    <a:pt x="54" y="57"/>
                  </a:lnTo>
                  <a:lnTo>
                    <a:pt x="51" y="58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24" y="83"/>
                  </a:lnTo>
                  <a:lnTo>
                    <a:pt x="21" y="85"/>
                  </a:lnTo>
                  <a:lnTo>
                    <a:pt x="20" y="88"/>
                  </a:lnTo>
                  <a:lnTo>
                    <a:pt x="20" y="91"/>
                  </a:lnTo>
                  <a:lnTo>
                    <a:pt x="20" y="94"/>
                  </a:lnTo>
                  <a:lnTo>
                    <a:pt x="21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7" y="102"/>
                  </a:lnTo>
                  <a:lnTo>
                    <a:pt x="31" y="104"/>
                  </a:lnTo>
                  <a:lnTo>
                    <a:pt x="33" y="104"/>
                  </a:lnTo>
                  <a:lnTo>
                    <a:pt x="36" y="104"/>
                  </a:lnTo>
                  <a:lnTo>
                    <a:pt x="38" y="102"/>
                  </a:lnTo>
                  <a:lnTo>
                    <a:pt x="41" y="100"/>
                  </a:lnTo>
                  <a:lnTo>
                    <a:pt x="51" y="91"/>
                  </a:lnTo>
                  <a:lnTo>
                    <a:pt x="54" y="89"/>
                  </a:lnTo>
                  <a:lnTo>
                    <a:pt x="58" y="88"/>
                  </a:lnTo>
                  <a:lnTo>
                    <a:pt x="61" y="89"/>
                  </a:lnTo>
                  <a:lnTo>
                    <a:pt x="65" y="91"/>
                  </a:lnTo>
                  <a:lnTo>
                    <a:pt x="66" y="94"/>
                  </a:lnTo>
                  <a:lnTo>
                    <a:pt x="67" y="97"/>
                  </a:lnTo>
                  <a:lnTo>
                    <a:pt x="66" y="101"/>
                  </a:lnTo>
                  <a:lnTo>
                    <a:pt x="65" y="104"/>
                  </a:lnTo>
                  <a:lnTo>
                    <a:pt x="55" y="114"/>
                  </a:lnTo>
                  <a:lnTo>
                    <a:pt x="4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21" y="121"/>
                  </a:lnTo>
                  <a:lnTo>
                    <a:pt x="11" y="114"/>
                  </a:lnTo>
                  <a:lnTo>
                    <a:pt x="10" y="113"/>
                  </a:lnTo>
                  <a:lnTo>
                    <a:pt x="3" y="102"/>
                  </a:lnTo>
                  <a:lnTo>
                    <a:pt x="0" y="91"/>
                  </a:lnTo>
                  <a:lnTo>
                    <a:pt x="3" y="79"/>
                  </a:lnTo>
                  <a:lnTo>
                    <a:pt x="10" y="70"/>
                  </a:lnTo>
                  <a:lnTo>
                    <a:pt x="32" y="47"/>
                  </a:lnTo>
                  <a:lnTo>
                    <a:pt x="42" y="40"/>
                  </a:lnTo>
                  <a:lnTo>
                    <a:pt x="54" y="38"/>
                  </a:lnTo>
                  <a:close/>
                  <a:moveTo>
                    <a:pt x="86" y="0"/>
                  </a:moveTo>
                  <a:lnTo>
                    <a:pt x="97" y="3"/>
                  </a:lnTo>
                  <a:lnTo>
                    <a:pt x="107" y="9"/>
                  </a:lnTo>
                  <a:lnTo>
                    <a:pt x="108" y="9"/>
                  </a:lnTo>
                  <a:lnTo>
                    <a:pt x="114" y="20"/>
                  </a:lnTo>
                  <a:lnTo>
                    <a:pt x="117" y="32"/>
                  </a:lnTo>
                  <a:lnTo>
                    <a:pt x="114" y="43"/>
                  </a:lnTo>
                  <a:lnTo>
                    <a:pt x="108" y="54"/>
                  </a:lnTo>
                  <a:lnTo>
                    <a:pt x="86" y="76"/>
                  </a:lnTo>
                  <a:lnTo>
                    <a:pt x="75" y="83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51" y="83"/>
                  </a:lnTo>
                  <a:lnTo>
                    <a:pt x="42" y="76"/>
                  </a:lnTo>
                  <a:lnTo>
                    <a:pt x="41" y="75"/>
                  </a:lnTo>
                  <a:lnTo>
                    <a:pt x="54" y="62"/>
                  </a:lnTo>
                  <a:lnTo>
                    <a:pt x="55" y="63"/>
                  </a:lnTo>
                  <a:lnTo>
                    <a:pt x="58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7" y="66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95" y="41"/>
                  </a:lnTo>
                  <a:lnTo>
                    <a:pt x="96" y="38"/>
                  </a:lnTo>
                  <a:lnTo>
                    <a:pt x="97" y="36"/>
                  </a:lnTo>
                  <a:lnTo>
                    <a:pt x="97" y="32"/>
                  </a:lnTo>
                  <a:lnTo>
                    <a:pt x="97" y="29"/>
                  </a:lnTo>
                  <a:lnTo>
                    <a:pt x="96" y="26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1" y="21"/>
                  </a:lnTo>
                  <a:lnTo>
                    <a:pt x="88" y="20"/>
                  </a:lnTo>
                  <a:lnTo>
                    <a:pt x="86" y="19"/>
                  </a:lnTo>
                  <a:lnTo>
                    <a:pt x="82" y="20"/>
                  </a:lnTo>
                  <a:lnTo>
                    <a:pt x="79" y="21"/>
                  </a:lnTo>
                  <a:lnTo>
                    <a:pt x="76" y="22"/>
                  </a:lnTo>
                  <a:lnTo>
                    <a:pt x="67" y="32"/>
                  </a:lnTo>
                  <a:lnTo>
                    <a:pt x="65" y="34"/>
                  </a:lnTo>
                  <a:lnTo>
                    <a:pt x="61" y="34"/>
                  </a:lnTo>
                  <a:lnTo>
                    <a:pt x="57" y="34"/>
                  </a:lnTo>
                  <a:lnTo>
                    <a:pt x="54" y="32"/>
                  </a:lnTo>
                  <a:lnTo>
                    <a:pt x="51" y="29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54" y="19"/>
                  </a:lnTo>
                  <a:lnTo>
                    <a:pt x="63" y="9"/>
                  </a:lnTo>
                  <a:lnTo>
                    <a:pt x="74" y="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15111" y="1171487"/>
            <a:ext cx="2400267" cy="2767685"/>
            <a:chOff x="2710738" y="878615"/>
            <a:chExt cx="1800200" cy="2075764"/>
          </a:xfrm>
        </p:grpSpPr>
        <p:sp>
          <p:nvSpPr>
            <p:cNvPr id="3" name="燕尾形 2"/>
            <p:cNvSpPr/>
            <p:nvPr/>
          </p:nvSpPr>
          <p:spPr>
            <a:xfrm>
              <a:off x="2710738" y="1454679"/>
              <a:ext cx="1800200" cy="216024"/>
            </a:xfrm>
            <a:prstGeom prst="chevr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096755" y="878615"/>
              <a:ext cx="102816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33" b="1" dirty="0">
                  <a:solidFill>
                    <a:schemeClr val="bg1"/>
                  </a:solidFill>
                </a:rPr>
                <a:t>20XX</a:t>
              </a:r>
              <a:endParaRPr lang="zh-CN" altLang="en-US" sz="3733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>
              <a:spLocks noChangeAspect="1"/>
            </p:cNvSpPr>
            <p:nvPr/>
          </p:nvSpPr>
          <p:spPr>
            <a:xfrm>
              <a:off x="3250837" y="2234379"/>
              <a:ext cx="720000" cy="72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67" dirty="0"/>
            </a:p>
          </p:txBody>
        </p:sp>
        <p:cxnSp>
          <p:nvCxnSpPr>
            <p:cNvPr id="19" name="直接箭头连接符 20"/>
            <p:cNvCxnSpPr>
              <a:stCxn id="7" idx="2"/>
              <a:endCxn id="15" idx="0"/>
            </p:cNvCxnSpPr>
            <p:nvPr/>
          </p:nvCxnSpPr>
          <p:spPr>
            <a:xfrm flipH="1">
              <a:off x="3610837" y="1378705"/>
              <a:ext cx="1" cy="8556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19"/>
            <p:cNvSpPr>
              <a:spLocks noChangeAspect="1" noEditPoints="1"/>
            </p:cNvSpPr>
            <p:nvPr/>
          </p:nvSpPr>
          <p:spPr bwMode="auto">
            <a:xfrm>
              <a:off x="3456490" y="2388982"/>
              <a:ext cx="308693" cy="396000"/>
            </a:xfrm>
            <a:custGeom>
              <a:avLst/>
              <a:gdLst>
                <a:gd name="T0" fmla="*/ 49 w 99"/>
                <a:gd name="T1" fmla="*/ 17 h 127"/>
                <a:gd name="T2" fmla="*/ 36 w 99"/>
                <a:gd name="T3" fmla="*/ 21 h 127"/>
                <a:gd name="T4" fmla="*/ 26 w 99"/>
                <a:gd name="T5" fmla="*/ 31 h 127"/>
                <a:gd name="T6" fmla="*/ 22 w 99"/>
                <a:gd name="T7" fmla="*/ 46 h 127"/>
                <a:gd name="T8" fmla="*/ 26 w 99"/>
                <a:gd name="T9" fmla="*/ 60 h 127"/>
                <a:gd name="T10" fmla="*/ 36 w 99"/>
                <a:gd name="T11" fmla="*/ 69 h 127"/>
                <a:gd name="T12" fmla="*/ 49 w 99"/>
                <a:gd name="T13" fmla="*/ 73 h 127"/>
                <a:gd name="T14" fmla="*/ 64 w 99"/>
                <a:gd name="T15" fmla="*/ 69 h 127"/>
                <a:gd name="T16" fmla="*/ 74 w 99"/>
                <a:gd name="T17" fmla="*/ 60 h 127"/>
                <a:gd name="T18" fmla="*/ 78 w 99"/>
                <a:gd name="T19" fmla="*/ 46 h 127"/>
                <a:gd name="T20" fmla="*/ 74 w 99"/>
                <a:gd name="T21" fmla="*/ 31 h 127"/>
                <a:gd name="T22" fmla="*/ 64 w 99"/>
                <a:gd name="T23" fmla="*/ 21 h 127"/>
                <a:gd name="T24" fmla="*/ 49 w 99"/>
                <a:gd name="T25" fmla="*/ 17 h 127"/>
                <a:gd name="T26" fmla="*/ 49 w 99"/>
                <a:gd name="T27" fmla="*/ 0 h 127"/>
                <a:gd name="T28" fmla="*/ 69 w 99"/>
                <a:gd name="T29" fmla="*/ 4 h 127"/>
                <a:gd name="T30" fmla="*/ 85 w 99"/>
                <a:gd name="T31" fmla="*/ 14 h 127"/>
                <a:gd name="T32" fmla="*/ 95 w 99"/>
                <a:gd name="T33" fmla="*/ 30 h 127"/>
                <a:gd name="T34" fmla="*/ 99 w 99"/>
                <a:gd name="T35" fmla="*/ 50 h 127"/>
                <a:gd name="T36" fmla="*/ 99 w 99"/>
                <a:gd name="T37" fmla="*/ 55 h 127"/>
                <a:gd name="T38" fmla="*/ 97 w 99"/>
                <a:gd name="T39" fmla="*/ 72 h 127"/>
                <a:gd name="T40" fmla="*/ 89 w 99"/>
                <a:gd name="T41" fmla="*/ 89 h 127"/>
                <a:gd name="T42" fmla="*/ 80 w 99"/>
                <a:gd name="T43" fmla="*/ 102 h 127"/>
                <a:gd name="T44" fmla="*/ 69 w 99"/>
                <a:gd name="T45" fmla="*/ 113 h 127"/>
                <a:gd name="T46" fmla="*/ 60 w 99"/>
                <a:gd name="T47" fmla="*/ 120 h 127"/>
                <a:gd name="T48" fmla="*/ 53 w 99"/>
                <a:gd name="T49" fmla="*/ 126 h 127"/>
                <a:gd name="T50" fmla="*/ 51 w 99"/>
                <a:gd name="T51" fmla="*/ 127 h 127"/>
                <a:gd name="T52" fmla="*/ 48 w 99"/>
                <a:gd name="T53" fmla="*/ 126 h 127"/>
                <a:gd name="T54" fmla="*/ 43 w 99"/>
                <a:gd name="T55" fmla="*/ 122 h 127"/>
                <a:gd name="T56" fmla="*/ 34 w 99"/>
                <a:gd name="T57" fmla="*/ 115 h 127"/>
                <a:gd name="T58" fmla="*/ 25 w 99"/>
                <a:gd name="T59" fmla="*/ 106 h 127"/>
                <a:gd name="T60" fmla="*/ 15 w 99"/>
                <a:gd name="T61" fmla="*/ 94 h 127"/>
                <a:gd name="T62" fmla="*/ 8 w 99"/>
                <a:gd name="T63" fmla="*/ 80 h 127"/>
                <a:gd name="T64" fmla="*/ 2 w 99"/>
                <a:gd name="T65" fmla="*/ 65 h 127"/>
                <a:gd name="T66" fmla="*/ 1 w 99"/>
                <a:gd name="T67" fmla="*/ 58 h 127"/>
                <a:gd name="T68" fmla="*/ 0 w 99"/>
                <a:gd name="T69" fmla="*/ 50 h 127"/>
                <a:gd name="T70" fmla="*/ 4 w 99"/>
                <a:gd name="T71" fmla="*/ 30 h 127"/>
                <a:gd name="T72" fmla="*/ 14 w 99"/>
                <a:gd name="T73" fmla="*/ 14 h 127"/>
                <a:gd name="T74" fmla="*/ 30 w 99"/>
                <a:gd name="T75" fmla="*/ 4 h 127"/>
                <a:gd name="T76" fmla="*/ 49 w 99"/>
                <a:gd name="T7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" h="127">
                  <a:moveTo>
                    <a:pt x="49" y="17"/>
                  </a:moveTo>
                  <a:lnTo>
                    <a:pt x="36" y="21"/>
                  </a:lnTo>
                  <a:lnTo>
                    <a:pt x="26" y="31"/>
                  </a:lnTo>
                  <a:lnTo>
                    <a:pt x="22" y="46"/>
                  </a:lnTo>
                  <a:lnTo>
                    <a:pt x="26" y="60"/>
                  </a:lnTo>
                  <a:lnTo>
                    <a:pt x="36" y="69"/>
                  </a:lnTo>
                  <a:lnTo>
                    <a:pt x="49" y="73"/>
                  </a:lnTo>
                  <a:lnTo>
                    <a:pt x="64" y="69"/>
                  </a:lnTo>
                  <a:lnTo>
                    <a:pt x="74" y="60"/>
                  </a:lnTo>
                  <a:lnTo>
                    <a:pt x="78" y="46"/>
                  </a:lnTo>
                  <a:lnTo>
                    <a:pt x="74" y="31"/>
                  </a:lnTo>
                  <a:lnTo>
                    <a:pt x="64" y="21"/>
                  </a:lnTo>
                  <a:lnTo>
                    <a:pt x="49" y="17"/>
                  </a:lnTo>
                  <a:close/>
                  <a:moveTo>
                    <a:pt x="49" y="0"/>
                  </a:moveTo>
                  <a:lnTo>
                    <a:pt x="69" y="4"/>
                  </a:lnTo>
                  <a:lnTo>
                    <a:pt x="85" y="14"/>
                  </a:lnTo>
                  <a:lnTo>
                    <a:pt x="95" y="30"/>
                  </a:lnTo>
                  <a:lnTo>
                    <a:pt x="99" y="50"/>
                  </a:lnTo>
                  <a:lnTo>
                    <a:pt x="99" y="55"/>
                  </a:lnTo>
                  <a:lnTo>
                    <a:pt x="97" y="72"/>
                  </a:lnTo>
                  <a:lnTo>
                    <a:pt x="89" y="89"/>
                  </a:lnTo>
                  <a:lnTo>
                    <a:pt x="80" y="102"/>
                  </a:lnTo>
                  <a:lnTo>
                    <a:pt x="69" y="113"/>
                  </a:lnTo>
                  <a:lnTo>
                    <a:pt x="60" y="120"/>
                  </a:lnTo>
                  <a:lnTo>
                    <a:pt x="53" y="126"/>
                  </a:lnTo>
                  <a:lnTo>
                    <a:pt x="51" y="127"/>
                  </a:lnTo>
                  <a:lnTo>
                    <a:pt x="48" y="126"/>
                  </a:lnTo>
                  <a:lnTo>
                    <a:pt x="43" y="122"/>
                  </a:lnTo>
                  <a:lnTo>
                    <a:pt x="34" y="115"/>
                  </a:lnTo>
                  <a:lnTo>
                    <a:pt x="25" y="106"/>
                  </a:lnTo>
                  <a:lnTo>
                    <a:pt x="15" y="94"/>
                  </a:lnTo>
                  <a:lnTo>
                    <a:pt x="8" y="80"/>
                  </a:lnTo>
                  <a:lnTo>
                    <a:pt x="2" y="65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125983" y="1171487"/>
            <a:ext cx="2400267" cy="2767685"/>
            <a:chOff x="4593892" y="878615"/>
            <a:chExt cx="1800200" cy="2075764"/>
          </a:xfrm>
        </p:grpSpPr>
        <p:sp>
          <p:nvSpPr>
            <p:cNvPr id="4" name="燕尾形 3"/>
            <p:cNvSpPr/>
            <p:nvPr/>
          </p:nvSpPr>
          <p:spPr>
            <a:xfrm>
              <a:off x="4593892" y="1454679"/>
              <a:ext cx="1800200" cy="216024"/>
            </a:xfrm>
            <a:prstGeom prst="chevron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979909" y="878615"/>
              <a:ext cx="1028166" cy="500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733" b="1" dirty="0">
                  <a:solidFill>
                    <a:schemeClr val="bg1"/>
                  </a:solidFill>
                </a:rPr>
                <a:t>20XX</a:t>
              </a:r>
              <a:endParaRPr lang="zh-CN" altLang="en-US" sz="3733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>
              <a:spLocks noChangeAspect="1"/>
            </p:cNvSpPr>
            <p:nvPr/>
          </p:nvSpPr>
          <p:spPr>
            <a:xfrm>
              <a:off x="5133991" y="2234379"/>
              <a:ext cx="720000" cy="72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267" dirty="0"/>
            </a:p>
          </p:txBody>
        </p:sp>
        <p:cxnSp>
          <p:nvCxnSpPr>
            <p:cNvPr id="20" name="直接箭头连接符 23"/>
            <p:cNvCxnSpPr>
              <a:stCxn id="8" idx="2"/>
              <a:endCxn id="16" idx="0"/>
            </p:cNvCxnSpPr>
            <p:nvPr/>
          </p:nvCxnSpPr>
          <p:spPr>
            <a:xfrm flipH="1">
              <a:off x="5493991" y="1378705"/>
              <a:ext cx="1" cy="85567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21"/>
            <p:cNvSpPr>
              <a:spLocks noChangeAspect="1"/>
            </p:cNvSpPr>
            <p:nvPr/>
          </p:nvSpPr>
          <p:spPr bwMode="auto">
            <a:xfrm>
              <a:off x="5287084" y="2395799"/>
              <a:ext cx="412638" cy="396000"/>
            </a:xfrm>
            <a:custGeom>
              <a:avLst/>
              <a:gdLst>
                <a:gd name="T0" fmla="*/ 61 w 124"/>
                <a:gd name="T1" fmla="*/ 0 h 119"/>
                <a:gd name="T2" fmla="*/ 82 w 124"/>
                <a:gd name="T3" fmla="*/ 38 h 119"/>
                <a:gd name="T4" fmla="*/ 124 w 124"/>
                <a:gd name="T5" fmla="*/ 45 h 119"/>
                <a:gd name="T6" fmla="*/ 95 w 124"/>
                <a:gd name="T7" fmla="*/ 77 h 119"/>
                <a:gd name="T8" fmla="*/ 101 w 124"/>
                <a:gd name="T9" fmla="*/ 119 h 119"/>
                <a:gd name="T10" fmla="*/ 61 w 124"/>
                <a:gd name="T11" fmla="*/ 100 h 119"/>
                <a:gd name="T12" fmla="*/ 23 w 124"/>
                <a:gd name="T13" fmla="*/ 119 h 119"/>
                <a:gd name="T14" fmla="*/ 29 w 124"/>
                <a:gd name="T15" fmla="*/ 77 h 119"/>
                <a:gd name="T16" fmla="*/ 0 w 124"/>
                <a:gd name="T17" fmla="*/ 45 h 119"/>
                <a:gd name="T18" fmla="*/ 42 w 124"/>
                <a:gd name="T19" fmla="*/ 38 h 119"/>
                <a:gd name="T20" fmla="*/ 61 w 124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" h="119">
                  <a:moveTo>
                    <a:pt x="61" y="0"/>
                  </a:moveTo>
                  <a:lnTo>
                    <a:pt x="82" y="38"/>
                  </a:lnTo>
                  <a:lnTo>
                    <a:pt x="124" y="45"/>
                  </a:lnTo>
                  <a:lnTo>
                    <a:pt x="95" y="77"/>
                  </a:lnTo>
                  <a:lnTo>
                    <a:pt x="101" y="119"/>
                  </a:lnTo>
                  <a:lnTo>
                    <a:pt x="61" y="100"/>
                  </a:lnTo>
                  <a:lnTo>
                    <a:pt x="23" y="119"/>
                  </a:lnTo>
                  <a:lnTo>
                    <a:pt x="29" y="77"/>
                  </a:lnTo>
                  <a:lnTo>
                    <a:pt x="0" y="45"/>
                  </a:lnTo>
                  <a:lnTo>
                    <a:pt x="42" y="3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6" name="矩形 25"/>
          <p:cNvSpPr/>
          <p:nvPr/>
        </p:nvSpPr>
        <p:spPr>
          <a:xfrm>
            <a:off x="1450196" y="4415867"/>
            <a:ext cx="1968487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顶部“开始”面板中可以对字体、字号、颜色、行距等进行修改。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75376" y="4415867"/>
            <a:ext cx="1968487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顶部“开始”面板中可以对字体、字号、颜色、行距等进行修改。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519279" y="4415867"/>
            <a:ext cx="1968487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顶部“开始”面板中可以对字体、字号、颜色、行距等进行修改。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44459" y="4415867"/>
            <a:ext cx="1968487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顶部“开始”面板中可以对字体、字号、颜色、行距等进行修改。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35" name="图片 3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4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7764" y="3166868"/>
            <a:ext cx="3918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SECTION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HERE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风险管理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83870" y="4274864"/>
            <a:ext cx="3825848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pic>
        <p:nvPicPr>
          <p:cNvPr id="6" name="图片 5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>
            <a:off x="1251238" y="1659125"/>
            <a:ext cx="2966229" cy="3637321"/>
            <a:chOff x="1032942" y="1278561"/>
            <a:chExt cx="2499236" cy="3064673"/>
          </a:xfrm>
        </p:grpSpPr>
        <p:sp>
          <p:nvSpPr>
            <p:cNvPr id="3" name="Freeform 140"/>
            <p:cNvSpPr>
              <a:spLocks/>
            </p:cNvSpPr>
            <p:nvPr/>
          </p:nvSpPr>
          <p:spPr bwMode="auto">
            <a:xfrm>
              <a:off x="1032942" y="1278561"/>
              <a:ext cx="1526769" cy="3064673"/>
            </a:xfrm>
            <a:custGeom>
              <a:avLst/>
              <a:gdLst>
                <a:gd name="T0" fmla="*/ 47 w 52"/>
                <a:gd name="T1" fmla="*/ 83 h 90"/>
                <a:gd name="T2" fmla="*/ 50 w 52"/>
                <a:gd name="T3" fmla="*/ 77 h 90"/>
                <a:gd name="T4" fmla="*/ 47 w 52"/>
                <a:gd name="T5" fmla="*/ 77 h 90"/>
                <a:gd name="T6" fmla="*/ 37 w 52"/>
                <a:gd name="T7" fmla="*/ 69 h 90"/>
                <a:gd name="T8" fmla="*/ 42 w 52"/>
                <a:gd name="T9" fmla="*/ 63 h 90"/>
                <a:gd name="T10" fmla="*/ 37 w 52"/>
                <a:gd name="T11" fmla="*/ 56 h 90"/>
                <a:gd name="T12" fmla="*/ 46 w 52"/>
                <a:gd name="T13" fmla="*/ 48 h 90"/>
                <a:gd name="T14" fmla="*/ 49 w 52"/>
                <a:gd name="T15" fmla="*/ 48 h 90"/>
                <a:gd name="T16" fmla="*/ 46 w 52"/>
                <a:gd name="T17" fmla="*/ 42 h 90"/>
                <a:gd name="T18" fmla="*/ 51 w 52"/>
                <a:gd name="T19" fmla="*/ 35 h 90"/>
                <a:gd name="T20" fmla="*/ 27 w 52"/>
                <a:gd name="T21" fmla="*/ 35 h 90"/>
                <a:gd name="T22" fmla="*/ 30 w 52"/>
                <a:gd name="T23" fmla="*/ 20 h 90"/>
                <a:gd name="T24" fmla="*/ 32 w 52"/>
                <a:gd name="T25" fmla="*/ 12 h 90"/>
                <a:gd name="T26" fmla="*/ 24 w 52"/>
                <a:gd name="T27" fmla="*/ 0 h 90"/>
                <a:gd name="T28" fmla="*/ 23 w 52"/>
                <a:gd name="T29" fmla="*/ 0 h 90"/>
                <a:gd name="T30" fmla="*/ 16 w 52"/>
                <a:gd name="T31" fmla="*/ 9 h 90"/>
                <a:gd name="T32" fmla="*/ 15 w 52"/>
                <a:gd name="T33" fmla="*/ 17 h 90"/>
                <a:gd name="T34" fmla="*/ 9 w 52"/>
                <a:gd name="T35" fmla="*/ 35 h 90"/>
                <a:gd name="T36" fmla="*/ 2 w 52"/>
                <a:gd name="T37" fmla="*/ 42 h 90"/>
                <a:gd name="T38" fmla="*/ 2 w 52"/>
                <a:gd name="T39" fmla="*/ 78 h 90"/>
                <a:gd name="T40" fmla="*/ 12 w 52"/>
                <a:gd name="T41" fmla="*/ 90 h 90"/>
                <a:gd name="T42" fmla="*/ 52 w 52"/>
                <a:gd name="T43" fmla="*/ 90 h 90"/>
                <a:gd name="T44" fmla="*/ 47 w 52"/>
                <a:gd name="T4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" h="90">
                  <a:moveTo>
                    <a:pt x="47" y="83"/>
                  </a:moveTo>
                  <a:cubicBezTo>
                    <a:pt x="47" y="81"/>
                    <a:pt x="48" y="79"/>
                    <a:pt x="50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2" y="77"/>
                    <a:pt x="37" y="74"/>
                    <a:pt x="37" y="69"/>
                  </a:cubicBezTo>
                  <a:cubicBezTo>
                    <a:pt x="37" y="66"/>
                    <a:pt x="39" y="64"/>
                    <a:pt x="42" y="63"/>
                  </a:cubicBezTo>
                  <a:cubicBezTo>
                    <a:pt x="39" y="61"/>
                    <a:pt x="37" y="59"/>
                    <a:pt x="37" y="56"/>
                  </a:cubicBezTo>
                  <a:cubicBezTo>
                    <a:pt x="37" y="51"/>
                    <a:pt x="41" y="48"/>
                    <a:pt x="46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7" y="46"/>
                    <a:pt x="46" y="44"/>
                    <a:pt x="46" y="42"/>
                  </a:cubicBezTo>
                  <a:cubicBezTo>
                    <a:pt x="46" y="39"/>
                    <a:pt x="48" y="36"/>
                    <a:pt x="51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4"/>
                    <a:pt x="29" y="25"/>
                    <a:pt x="30" y="2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7"/>
                    <a:pt x="28" y="0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9" y="0"/>
                    <a:pt x="16" y="4"/>
                    <a:pt x="16" y="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26"/>
                    <a:pt x="13" y="32"/>
                    <a:pt x="9" y="35"/>
                  </a:cubicBezTo>
                  <a:cubicBezTo>
                    <a:pt x="6" y="37"/>
                    <a:pt x="2" y="39"/>
                    <a:pt x="2" y="42"/>
                  </a:cubicBezTo>
                  <a:cubicBezTo>
                    <a:pt x="0" y="51"/>
                    <a:pt x="1" y="69"/>
                    <a:pt x="2" y="78"/>
                  </a:cubicBezTo>
                  <a:cubicBezTo>
                    <a:pt x="2" y="82"/>
                    <a:pt x="11" y="90"/>
                    <a:pt x="12" y="90"/>
                  </a:cubicBezTo>
                  <a:cubicBezTo>
                    <a:pt x="22" y="90"/>
                    <a:pt x="52" y="90"/>
                    <a:pt x="52" y="90"/>
                  </a:cubicBezTo>
                  <a:cubicBezTo>
                    <a:pt x="49" y="89"/>
                    <a:pt x="47" y="86"/>
                    <a:pt x="47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/>
            </a:p>
          </p:txBody>
        </p:sp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2180453" y="2984897"/>
              <a:ext cx="1351725" cy="370458"/>
            </a:xfrm>
            <a:custGeom>
              <a:avLst/>
              <a:gdLst>
                <a:gd name="T0" fmla="*/ 7 w 46"/>
                <a:gd name="T1" fmla="*/ 0 h 11"/>
                <a:gd name="T2" fmla="*/ 2 w 46"/>
                <a:gd name="T3" fmla="*/ 2 h 11"/>
                <a:gd name="T4" fmla="*/ 0 w 46"/>
                <a:gd name="T5" fmla="*/ 6 h 11"/>
                <a:gd name="T6" fmla="*/ 2 w 46"/>
                <a:gd name="T7" fmla="*/ 9 h 11"/>
                <a:gd name="T8" fmla="*/ 7 w 46"/>
                <a:gd name="T9" fmla="*/ 11 h 11"/>
                <a:gd name="T10" fmla="*/ 27 w 46"/>
                <a:gd name="T11" fmla="*/ 11 h 11"/>
                <a:gd name="T12" fmla="*/ 38 w 46"/>
                <a:gd name="T13" fmla="*/ 11 h 11"/>
                <a:gd name="T14" fmla="*/ 44 w 46"/>
                <a:gd name="T15" fmla="*/ 9 h 11"/>
                <a:gd name="T16" fmla="*/ 46 w 46"/>
                <a:gd name="T17" fmla="*/ 6 h 11"/>
                <a:gd name="T18" fmla="*/ 44 w 46"/>
                <a:gd name="T19" fmla="*/ 2 h 11"/>
                <a:gd name="T20" fmla="*/ 38 w 46"/>
                <a:gd name="T21" fmla="*/ 0 h 11"/>
                <a:gd name="T22" fmla="*/ 27 w 46"/>
                <a:gd name="T23" fmla="*/ 0 h 11"/>
                <a:gd name="T24" fmla="*/ 7 w 46"/>
                <a:gd name="T2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11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7"/>
                    <a:pt x="1" y="8"/>
                    <a:pt x="2" y="9"/>
                  </a:cubicBezTo>
                  <a:cubicBezTo>
                    <a:pt x="3" y="10"/>
                    <a:pt x="5" y="11"/>
                    <a:pt x="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11"/>
                    <a:pt x="42" y="10"/>
                    <a:pt x="44" y="9"/>
                  </a:cubicBezTo>
                  <a:cubicBezTo>
                    <a:pt x="45" y="8"/>
                    <a:pt x="46" y="7"/>
                    <a:pt x="46" y="6"/>
                  </a:cubicBezTo>
                  <a:cubicBezTo>
                    <a:pt x="46" y="4"/>
                    <a:pt x="45" y="3"/>
                    <a:pt x="44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/>
            </a:p>
          </p:txBody>
        </p:sp>
        <p:sp>
          <p:nvSpPr>
            <p:cNvPr id="15" name="Freeform 247"/>
            <p:cNvSpPr>
              <a:spLocks noEditPoints="1"/>
            </p:cNvSpPr>
            <p:nvPr/>
          </p:nvSpPr>
          <p:spPr bwMode="auto">
            <a:xfrm>
              <a:off x="2792682" y="3097038"/>
              <a:ext cx="206065" cy="204974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1 h 85"/>
                <a:gd name="T16" fmla="*/ 21 w 85"/>
                <a:gd name="T17" fmla="*/ 61 h 85"/>
                <a:gd name="T18" fmla="*/ 21 w 85"/>
                <a:gd name="T19" fmla="*/ 68 h 85"/>
                <a:gd name="T20" fmla="*/ 27 w 85"/>
                <a:gd name="T21" fmla="*/ 68 h 85"/>
                <a:gd name="T22" fmla="*/ 27 w 85"/>
                <a:gd name="T23" fmla="*/ 61 h 85"/>
                <a:gd name="T24" fmla="*/ 30 w 85"/>
                <a:gd name="T25" fmla="*/ 61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1 h 85"/>
                <a:gd name="T32" fmla="*/ 57 w 85"/>
                <a:gd name="T33" fmla="*/ 61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1 h 85"/>
                <a:gd name="T40" fmla="*/ 66 w 85"/>
                <a:gd name="T41" fmla="*/ 61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prstClr val="black"/>
                </a:solidFill>
              </a:endParaRPr>
            </a:p>
          </p:txBody>
        </p:sp>
        <p:sp>
          <p:nvSpPr>
            <p:cNvPr id="12" name="Freeform 144"/>
            <p:cNvSpPr>
              <a:spLocks/>
            </p:cNvSpPr>
            <p:nvPr/>
          </p:nvSpPr>
          <p:spPr bwMode="auto">
            <a:xfrm>
              <a:off x="2501370" y="3939102"/>
              <a:ext cx="884941" cy="370458"/>
            </a:xfrm>
            <a:custGeom>
              <a:avLst/>
              <a:gdLst>
                <a:gd name="T0" fmla="*/ 5 w 30"/>
                <a:gd name="T1" fmla="*/ 0 h 11"/>
                <a:gd name="T2" fmla="*/ 0 w 30"/>
                <a:gd name="T3" fmla="*/ 5 h 11"/>
                <a:gd name="T4" fmla="*/ 5 w 30"/>
                <a:gd name="T5" fmla="*/ 11 h 11"/>
                <a:gd name="T6" fmla="*/ 25 w 30"/>
                <a:gd name="T7" fmla="*/ 11 h 11"/>
                <a:gd name="T8" fmla="*/ 30 w 30"/>
                <a:gd name="T9" fmla="*/ 5 h 11"/>
                <a:gd name="T10" fmla="*/ 25 w 30"/>
                <a:gd name="T11" fmla="*/ 0 h 11"/>
                <a:gd name="T12" fmla="*/ 25 w 30"/>
                <a:gd name="T13" fmla="*/ 0 h 11"/>
                <a:gd name="T14" fmla="*/ 5 w 3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1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7" y="11"/>
                    <a:pt x="30" y="8"/>
                    <a:pt x="30" y="5"/>
                  </a:cubicBezTo>
                  <a:cubicBezTo>
                    <a:pt x="30" y="2"/>
                    <a:pt x="27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/>
            </a:p>
          </p:txBody>
        </p:sp>
        <p:sp>
          <p:nvSpPr>
            <p:cNvPr id="13" name="Freeform 249"/>
            <p:cNvSpPr>
              <a:spLocks noEditPoints="1"/>
            </p:cNvSpPr>
            <p:nvPr/>
          </p:nvSpPr>
          <p:spPr bwMode="auto">
            <a:xfrm>
              <a:off x="2801405" y="4013121"/>
              <a:ext cx="188620" cy="222419"/>
            </a:xfrm>
            <a:custGeom>
              <a:avLst/>
              <a:gdLst>
                <a:gd name="T0" fmla="*/ 0 w 78"/>
                <a:gd name="T1" fmla="*/ 84 h 92"/>
                <a:gd name="T2" fmla="*/ 30 w 78"/>
                <a:gd name="T3" fmla="*/ 19 h 92"/>
                <a:gd name="T4" fmla="*/ 39 w 78"/>
                <a:gd name="T5" fmla="*/ 26 h 92"/>
                <a:gd name="T6" fmla="*/ 39 w 78"/>
                <a:gd name="T7" fmla="*/ 26 h 92"/>
                <a:gd name="T8" fmla="*/ 39 w 78"/>
                <a:gd name="T9" fmla="*/ 26 h 92"/>
                <a:gd name="T10" fmla="*/ 40 w 78"/>
                <a:gd name="T11" fmla="*/ 26 h 92"/>
                <a:gd name="T12" fmla="*/ 40 w 78"/>
                <a:gd name="T13" fmla="*/ 27 h 92"/>
                <a:gd name="T14" fmla="*/ 41 w 78"/>
                <a:gd name="T15" fmla="*/ 27 h 92"/>
                <a:gd name="T16" fmla="*/ 41 w 78"/>
                <a:gd name="T17" fmla="*/ 27 h 92"/>
                <a:gd name="T18" fmla="*/ 42 w 78"/>
                <a:gd name="T19" fmla="*/ 28 h 92"/>
                <a:gd name="T20" fmla="*/ 42 w 78"/>
                <a:gd name="T21" fmla="*/ 28 h 92"/>
                <a:gd name="T22" fmla="*/ 43 w 78"/>
                <a:gd name="T23" fmla="*/ 28 h 92"/>
                <a:gd name="T24" fmla="*/ 43 w 78"/>
                <a:gd name="T25" fmla="*/ 29 h 92"/>
                <a:gd name="T26" fmla="*/ 43 w 78"/>
                <a:gd name="T27" fmla="*/ 29 h 92"/>
                <a:gd name="T28" fmla="*/ 44 w 78"/>
                <a:gd name="T29" fmla="*/ 29 h 92"/>
                <a:gd name="T30" fmla="*/ 48 w 78"/>
                <a:gd name="T31" fmla="*/ 32 h 92"/>
                <a:gd name="T32" fmla="*/ 49 w 78"/>
                <a:gd name="T33" fmla="*/ 33 h 92"/>
                <a:gd name="T34" fmla="*/ 49 w 78"/>
                <a:gd name="T35" fmla="*/ 33 h 92"/>
                <a:gd name="T36" fmla="*/ 49 w 78"/>
                <a:gd name="T37" fmla="*/ 33 h 92"/>
                <a:gd name="T38" fmla="*/ 50 w 78"/>
                <a:gd name="T39" fmla="*/ 34 h 92"/>
                <a:gd name="T40" fmla="*/ 50 w 78"/>
                <a:gd name="T41" fmla="*/ 34 h 92"/>
                <a:gd name="T42" fmla="*/ 51 w 78"/>
                <a:gd name="T43" fmla="*/ 34 h 92"/>
                <a:gd name="T44" fmla="*/ 51 w 78"/>
                <a:gd name="T45" fmla="*/ 34 h 92"/>
                <a:gd name="T46" fmla="*/ 52 w 78"/>
                <a:gd name="T47" fmla="*/ 35 h 92"/>
                <a:gd name="T48" fmla="*/ 52 w 78"/>
                <a:gd name="T49" fmla="*/ 35 h 92"/>
                <a:gd name="T50" fmla="*/ 53 w 78"/>
                <a:gd name="T51" fmla="*/ 35 h 92"/>
                <a:gd name="T52" fmla="*/ 53 w 78"/>
                <a:gd name="T53" fmla="*/ 36 h 92"/>
                <a:gd name="T54" fmla="*/ 53 w 78"/>
                <a:gd name="T55" fmla="*/ 36 h 92"/>
                <a:gd name="T56" fmla="*/ 49 w 78"/>
                <a:gd name="T57" fmla="*/ 78 h 92"/>
                <a:gd name="T58" fmla="*/ 8 w 78"/>
                <a:gd name="T59" fmla="*/ 90 h 92"/>
                <a:gd name="T60" fmla="*/ 35 w 78"/>
                <a:gd name="T61" fmla="*/ 63 h 92"/>
                <a:gd name="T62" fmla="*/ 19 w 78"/>
                <a:gd name="T63" fmla="*/ 52 h 92"/>
                <a:gd name="T64" fmla="*/ 3 w 78"/>
                <a:gd name="T65" fmla="*/ 87 h 92"/>
                <a:gd name="T66" fmla="*/ 74 w 78"/>
                <a:gd name="T67" fmla="*/ 92 h 92"/>
                <a:gd name="T68" fmla="*/ 54 w 78"/>
                <a:gd name="T69" fmla="*/ 82 h 92"/>
                <a:gd name="T70" fmla="*/ 69 w 78"/>
                <a:gd name="T71" fmla="*/ 42 h 92"/>
                <a:gd name="T72" fmla="*/ 35 w 78"/>
                <a:gd name="T73" fmla="*/ 0 h 92"/>
                <a:gd name="T74" fmla="*/ 69 w 78"/>
                <a:gd name="T75" fmla="*/ 4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" h="92">
                  <a:moveTo>
                    <a:pt x="3" y="87"/>
                  </a:moveTo>
                  <a:cubicBezTo>
                    <a:pt x="2" y="86"/>
                    <a:pt x="1" y="85"/>
                    <a:pt x="0" y="84"/>
                  </a:cubicBezTo>
                  <a:cubicBezTo>
                    <a:pt x="0" y="71"/>
                    <a:pt x="0" y="58"/>
                    <a:pt x="1" y="44"/>
                  </a:cubicBezTo>
                  <a:cubicBezTo>
                    <a:pt x="12" y="40"/>
                    <a:pt x="22" y="31"/>
                    <a:pt x="30" y="19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54" y="54"/>
                    <a:pt x="49" y="66"/>
                    <a:pt x="49" y="78"/>
                  </a:cubicBezTo>
                  <a:cubicBezTo>
                    <a:pt x="36" y="83"/>
                    <a:pt x="24" y="87"/>
                    <a:pt x="11" y="92"/>
                  </a:cubicBezTo>
                  <a:cubicBezTo>
                    <a:pt x="10" y="91"/>
                    <a:pt x="9" y="91"/>
                    <a:pt x="8" y="90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8" y="68"/>
                    <a:pt x="32" y="67"/>
                    <a:pt x="35" y="63"/>
                  </a:cubicBezTo>
                  <a:cubicBezTo>
                    <a:pt x="38" y="59"/>
                    <a:pt x="37" y="53"/>
                    <a:pt x="33" y="50"/>
                  </a:cubicBezTo>
                  <a:cubicBezTo>
                    <a:pt x="28" y="47"/>
                    <a:pt x="22" y="48"/>
                    <a:pt x="19" y="52"/>
                  </a:cubicBezTo>
                  <a:cubicBezTo>
                    <a:pt x="16" y="56"/>
                    <a:pt x="17" y="61"/>
                    <a:pt x="20" y="64"/>
                  </a:cubicBezTo>
                  <a:cubicBezTo>
                    <a:pt x="3" y="87"/>
                    <a:pt x="3" y="87"/>
                    <a:pt x="3" y="87"/>
                  </a:cubicBezTo>
                  <a:close/>
                  <a:moveTo>
                    <a:pt x="27" y="92"/>
                  </a:moveTo>
                  <a:cubicBezTo>
                    <a:pt x="74" y="92"/>
                    <a:pt x="74" y="92"/>
                    <a:pt x="74" y="92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27" y="92"/>
                    <a:pt x="27" y="92"/>
                    <a:pt x="27" y="92"/>
                  </a:cubicBezTo>
                  <a:close/>
                  <a:moveTo>
                    <a:pt x="69" y="42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11"/>
                    <a:pt x="26" y="11"/>
                    <a:pt x="26" y="11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prstClr val="black"/>
                </a:solidFill>
              </a:endParaRPr>
            </a:p>
          </p:txBody>
        </p:sp>
        <p:sp>
          <p:nvSpPr>
            <p:cNvPr id="10" name="Freeform 143"/>
            <p:cNvSpPr>
              <a:spLocks/>
            </p:cNvSpPr>
            <p:nvPr/>
          </p:nvSpPr>
          <p:spPr bwMode="auto">
            <a:xfrm>
              <a:off x="2209630" y="3456385"/>
              <a:ext cx="1293377" cy="381680"/>
            </a:xfrm>
            <a:custGeom>
              <a:avLst/>
              <a:gdLst>
                <a:gd name="T0" fmla="*/ 2 w 44"/>
                <a:gd name="T1" fmla="*/ 2 h 11"/>
                <a:gd name="T2" fmla="*/ 0 w 44"/>
                <a:gd name="T3" fmla="*/ 5 h 11"/>
                <a:gd name="T4" fmla="*/ 2 w 44"/>
                <a:gd name="T5" fmla="*/ 9 h 11"/>
                <a:gd name="T6" fmla="*/ 7 w 44"/>
                <a:gd name="T7" fmla="*/ 11 h 11"/>
                <a:gd name="T8" fmla="*/ 37 w 44"/>
                <a:gd name="T9" fmla="*/ 11 h 11"/>
                <a:gd name="T10" fmla="*/ 42 w 44"/>
                <a:gd name="T11" fmla="*/ 9 h 11"/>
                <a:gd name="T12" fmla="*/ 44 w 44"/>
                <a:gd name="T13" fmla="*/ 5 h 11"/>
                <a:gd name="T14" fmla="*/ 42 w 44"/>
                <a:gd name="T15" fmla="*/ 2 h 11"/>
                <a:gd name="T16" fmla="*/ 37 w 44"/>
                <a:gd name="T17" fmla="*/ 0 h 11"/>
                <a:gd name="T18" fmla="*/ 7 w 44"/>
                <a:gd name="T19" fmla="*/ 0 h 11"/>
                <a:gd name="T20" fmla="*/ 2 w 44"/>
                <a:gd name="T21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1">
                  <a:moveTo>
                    <a:pt x="2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0" y="8"/>
                    <a:pt x="2" y="9"/>
                  </a:cubicBezTo>
                  <a:cubicBezTo>
                    <a:pt x="3" y="10"/>
                    <a:pt x="5" y="11"/>
                    <a:pt x="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11"/>
                    <a:pt x="41" y="10"/>
                    <a:pt x="42" y="9"/>
                  </a:cubicBezTo>
                  <a:cubicBezTo>
                    <a:pt x="43" y="8"/>
                    <a:pt x="44" y="7"/>
                    <a:pt x="44" y="5"/>
                  </a:cubicBezTo>
                  <a:cubicBezTo>
                    <a:pt x="44" y="4"/>
                    <a:pt x="43" y="3"/>
                    <a:pt x="42" y="2"/>
                  </a:cubicBezTo>
                  <a:cubicBezTo>
                    <a:pt x="41" y="1"/>
                    <a:pt x="39" y="0"/>
                    <a:pt x="3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/>
            </a:p>
          </p:txBody>
        </p:sp>
        <p:sp>
          <p:nvSpPr>
            <p:cNvPr id="11" name="Freeform 259"/>
            <p:cNvSpPr>
              <a:spLocks noEditPoints="1"/>
            </p:cNvSpPr>
            <p:nvPr/>
          </p:nvSpPr>
          <p:spPr bwMode="auto">
            <a:xfrm>
              <a:off x="2819940" y="3553444"/>
              <a:ext cx="151550" cy="208245"/>
            </a:xfrm>
            <a:custGeom>
              <a:avLst/>
              <a:gdLst>
                <a:gd name="T0" fmla="*/ 63 w 63"/>
                <a:gd name="T1" fmla="*/ 8 h 86"/>
                <a:gd name="T2" fmla="*/ 0 w 63"/>
                <a:gd name="T3" fmla="*/ 86 h 86"/>
                <a:gd name="T4" fmla="*/ 8 w 63"/>
                <a:gd name="T5" fmla="*/ 15 h 86"/>
                <a:gd name="T6" fmla="*/ 54 w 63"/>
                <a:gd name="T7" fmla="*/ 30 h 86"/>
                <a:gd name="T8" fmla="*/ 8 w 63"/>
                <a:gd name="T9" fmla="*/ 15 h 86"/>
                <a:gd name="T10" fmla="*/ 9 w 63"/>
                <a:gd name="T11" fmla="*/ 41 h 86"/>
                <a:gd name="T12" fmla="*/ 18 w 63"/>
                <a:gd name="T13" fmla="*/ 41 h 86"/>
                <a:gd name="T14" fmla="*/ 50 w 63"/>
                <a:gd name="T15" fmla="*/ 64 h 86"/>
                <a:gd name="T16" fmla="*/ 50 w 63"/>
                <a:gd name="T17" fmla="*/ 74 h 86"/>
                <a:gd name="T18" fmla="*/ 50 w 63"/>
                <a:gd name="T19" fmla="*/ 64 h 86"/>
                <a:gd name="T20" fmla="*/ 33 w 63"/>
                <a:gd name="T21" fmla="*/ 69 h 86"/>
                <a:gd name="T22" fmla="*/ 42 w 63"/>
                <a:gd name="T23" fmla="*/ 69 h 86"/>
                <a:gd name="T24" fmla="*/ 26 w 63"/>
                <a:gd name="T25" fmla="*/ 64 h 86"/>
                <a:gd name="T26" fmla="*/ 26 w 63"/>
                <a:gd name="T27" fmla="*/ 74 h 86"/>
                <a:gd name="T28" fmla="*/ 26 w 63"/>
                <a:gd name="T29" fmla="*/ 64 h 86"/>
                <a:gd name="T30" fmla="*/ 9 w 63"/>
                <a:gd name="T31" fmla="*/ 69 h 86"/>
                <a:gd name="T32" fmla="*/ 18 w 63"/>
                <a:gd name="T33" fmla="*/ 69 h 86"/>
                <a:gd name="T34" fmla="*/ 50 w 63"/>
                <a:gd name="T35" fmla="*/ 50 h 86"/>
                <a:gd name="T36" fmla="*/ 50 w 63"/>
                <a:gd name="T37" fmla="*/ 60 h 86"/>
                <a:gd name="T38" fmla="*/ 50 w 63"/>
                <a:gd name="T39" fmla="*/ 50 h 86"/>
                <a:gd name="T40" fmla="*/ 33 w 63"/>
                <a:gd name="T41" fmla="*/ 55 h 86"/>
                <a:gd name="T42" fmla="*/ 42 w 63"/>
                <a:gd name="T43" fmla="*/ 55 h 86"/>
                <a:gd name="T44" fmla="*/ 26 w 63"/>
                <a:gd name="T45" fmla="*/ 50 h 86"/>
                <a:gd name="T46" fmla="*/ 26 w 63"/>
                <a:gd name="T47" fmla="*/ 60 h 86"/>
                <a:gd name="T48" fmla="*/ 26 w 63"/>
                <a:gd name="T49" fmla="*/ 50 h 86"/>
                <a:gd name="T50" fmla="*/ 9 w 63"/>
                <a:gd name="T51" fmla="*/ 55 h 86"/>
                <a:gd name="T52" fmla="*/ 18 w 63"/>
                <a:gd name="T53" fmla="*/ 55 h 86"/>
                <a:gd name="T54" fmla="*/ 50 w 63"/>
                <a:gd name="T55" fmla="*/ 37 h 86"/>
                <a:gd name="T56" fmla="*/ 50 w 63"/>
                <a:gd name="T57" fmla="*/ 46 h 86"/>
                <a:gd name="T58" fmla="*/ 50 w 63"/>
                <a:gd name="T59" fmla="*/ 37 h 86"/>
                <a:gd name="T60" fmla="*/ 33 w 63"/>
                <a:gd name="T61" fmla="*/ 41 h 86"/>
                <a:gd name="T62" fmla="*/ 42 w 63"/>
                <a:gd name="T63" fmla="*/ 41 h 86"/>
                <a:gd name="T64" fmla="*/ 26 w 63"/>
                <a:gd name="T65" fmla="*/ 37 h 86"/>
                <a:gd name="T66" fmla="*/ 26 w 63"/>
                <a:gd name="T67" fmla="*/ 46 h 86"/>
                <a:gd name="T68" fmla="*/ 26 w 63"/>
                <a:gd name="T69" fmla="*/ 3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" h="86">
                  <a:moveTo>
                    <a:pt x="0" y="8"/>
                  </a:moveTo>
                  <a:cubicBezTo>
                    <a:pt x="21" y="0"/>
                    <a:pt x="42" y="1"/>
                    <a:pt x="63" y="8"/>
                  </a:cubicBezTo>
                  <a:cubicBezTo>
                    <a:pt x="63" y="34"/>
                    <a:pt x="63" y="60"/>
                    <a:pt x="63" y="86"/>
                  </a:cubicBezTo>
                  <a:cubicBezTo>
                    <a:pt x="42" y="86"/>
                    <a:pt x="21" y="86"/>
                    <a:pt x="0" y="86"/>
                  </a:cubicBezTo>
                  <a:cubicBezTo>
                    <a:pt x="0" y="60"/>
                    <a:pt x="0" y="34"/>
                    <a:pt x="0" y="8"/>
                  </a:cubicBezTo>
                  <a:close/>
                  <a:moveTo>
                    <a:pt x="8" y="15"/>
                  </a:moveTo>
                  <a:cubicBezTo>
                    <a:pt x="8" y="30"/>
                    <a:pt x="8" y="30"/>
                    <a:pt x="8" y="30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8" y="15"/>
                    <a:pt x="8" y="15"/>
                    <a:pt x="8" y="15"/>
                  </a:cubicBezTo>
                  <a:close/>
                  <a:moveTo>
                    <a:pt x="13" y="37"/>
                  </a:moveTo>
                  <a:cubicBezTo>
                    <a:pt x="11" y="37"/>
                    <a:pt x="9" y="39"/>
                    <a:pt x="9" y="41"/>
                  </a:cubicBezTo>
                  <a:cubicBezTo>
                    <a:pt x="9" y="44"/>
                    <a:pt x="11" y="46"/>
                    <a:pt x="13" y="46"/>
                  </a:cubicBezTo>
                  <a:cubicBezTo>
                    <a:pt x="16" y="46"/>
                    <a:pt x="18" y="44"/>
                    <a:pt x="18" y="41"/>
                  </a:cubicBezTo>
                  <a:cubicBezTo>
                    <a:pt x="18" y="39"/>
                    <a:pt x="16" y="37"/>
                    <a:pt x="13" y="37"/>
                  </a:cubicBezTo>
                  <a:close/>
                  <a:moveTo>
                    <a:pt x="50" y="64"/>
                  </a:moveTo>
                  <a:cubicBezTo>
                    <a:pt x="47" y="64"/>
                    <a:pt x="45" y="66"/>
                    <a:pt x="45" y="69"/>
                  </a:cubicBezTo>
                  <a:cubicBezTo>
                    <a:pt x="45" y="72"/>
                    <a:pt x="47" y="74"/>
                    <a:pt x="50" y="74"/>
                  </a:cubicBezTo>
                  <a:cubicBezTo>
                    <a:pt x="53" y="74"/>
                    <a:pt x="55" y="72"/>
                    <a:pt x="55" y="69"/>
                  </a:cubicBezTo>
                  <a:cubicBezTo>
                    <a:pt x="55" y="66"/>
                    <a:pt x="53" y="64"/>
                    <a:pt x="50" y="64"/>
                  </a:cubicBezTo>
                  <a:close/>
                  <a:moveTo>
                    <a:pt x="37" y="64"/>
                  </a:moveTo>
                  <a:cubicBezTo>
                    <a:pt x="35" y="64"/>
                    <a:pt x="33" y="66"/>
                    <a:pt x="33" y="69"/>
                  </a:cubicBezTo>
                  <a:cubicBezTo>
                    <a:pt x="33" y="72"/>
                    <a:pt x="35" y="74"/>
                    <a:pt x="37" y="74"/>
                  </a:cubicBezTo>
                  <a:cubicBezTo>
                    <a:pt x="40" y="74"/>
                    <a:pt x="42" y="72"/>
                    <a:pt x="42" y="69"/>
                  </a:cubicBezTo>
                  <a:cubicBezTo>
                    <a:pt x="42" y="66"/>
                    <a:pt x="40" y="64"/>
                    <a:pt x="37" y="64"/>
                  </a:cubicBezTo>
                  <a:close/>
                  <a:moveTo>
                    <a:pt x="26" y="64"/>
                  </a:moveTo>
                  <a:cubicBezTo>
                    <a:pt x="23" y="64"/>
                    <a:pt x="21" y="66"/>
                    <a:pt x="21" y="69"/>
                  </a:cubicBezTo>
                  <a:cubicBezTo>
                    <a:pt x="21" y="72"/>
                    <a:pt x="23" y="74"/>
                    <a:pt x="26" y="74"/>
                  </a:cubicBezTo>
                  <a:cubicBezTo>
                    <a:pt x="28" y="74"/>
                    <a:pt x="30" y="72"/>
                    <a:pt x="30" y="69"/>
                  </a:cubicBezTo>
                  <a:cubicBezTo>
                    <a:pt x="30" y="66"/>
                    <a:pt x="28" y="64"/>
                    <a:pt x="26" y="64"/>
                  </a:cubicBezTo>
                  <a:close/>
                  <a:moveTo>
                    <a:pt x="13" y="64"/>
                  </a:moveTo>
                  <a:cubicBezTo>
                    <a:pt x="11" y="64"/>
                    <a:pt x="9" y="66"/>
                    <a:pt x="9" y="69"/>
                  </a:cubicBezTo>
                  <a:cubicBezTo>
                    <a:pt x="9" y="72"/>
                    <a:pt x="11" y="74"/>
                    <a:pt x="13" y="74"/>
                  </a:cubicBezTo>
                  <a:cubicBezTo>
                    <a:pt x="16" y="74"/>
                    <a:pt x="18" y="72"/>
                    <a:pt x="18" y="69"/>
                  </a:cubicBezTo>
                  <a:cubicBezTo>
                    <a:pt x="18" y="66"/>
                    <a:pt x="16" y="64"/>
                    <a:pt x="13" y="64"/>
                  </a:cubicBezTo>
                  <a:close/>
                  <a:moveTo>
                    <a:pt x="50" y="50"/>
                  </a:moveTo>
                  <a:cubicBezTo>
                    <a:pt x="47" y="50"/>
                    <a:pt x="45" y="52"/>
                    <a:pt x="45" y="55"/>
                  </a:cubicBezTo>
                  <a:cubicBezTo>
                    <a:pt x="45" y="58"/>
                    <a:pt x="47" y="60"/>
                    <a:pt x="50" y="60"/>
                  </a:cubicBezTo>
                  <a:cubicBezTo>
                    <a:pt x="53" y="60"/>
                    <a:pt x="55" y="58"/>
                    <a:pt x="55" y="55"/>
                  </a:cubicBezTo>
                  <a:cubicBezTo>
                    <a:pt x="55" y="52"/>
                    <a:pt x="53" y="50"/>
                    <a:pt x="50" y="50"/>
                  </a:cubicBezTo>
                  <a:close/>
                  <a:moveTo>
                    <a:pt x="37" y="50"/>
                  </a:moveTo>
                  <a:cubicBezTo>
                    <a:pt x="35" y="50"/>
                    <a:pt x="33" y="52"/>
                    <a:pt x="33" y="55"/>
                  </a:cubicBezTo>
                  <a:cubicBezTo>
                    <a:pt x="33" y="58"/>
                    <a:pt x="35" y="60"/>
                    <a:pt x="37" y="60"/>
                  </a:cubicBezTo>
                  <a:cubicBezTo>
                    <a:pt x="40" y="60"/>
                    <a:pt x="42" y="58"/>
                    <a:pt x="42" y="55"/>
                  </a:cubicBezTo>
                  <a:cubicBezTo>
                    <a:pt x="42" y="52"/>
                    <a:pt x="40" y="50"/>
                    <a:pt x="37" y="50"/>
                  </a:cubicBezTo>
                  <a:close/>
                  <a:moveTo>
                    <a:pt x="26" y="50"/>
                  </a:moveTo>
                  <a:cubicBezTo>
                    <a:pt x="23" y="50"/>
                    <a:pt x="21" y="52"/>
                    <a:pt x="21" y="55"/>
                  </a:cubicBezTo>
                  <a:cubicBezTo>
                    <a:pt x="21" y="58"/>
                    <a:pt x="23" y="60"/>
                    <a:pt x="26" y="60"/>
                  </a:cubicBezTo>
                  <a:cubicBezTo>
                    <a:pt x="28" y="60"/>
                    <a:pt x="30" y="58"/>
                    <a:pt x="30" y="55"/>
                  </a:cubicBezTo>
                  <a:cubicBezTo>
                    <a:pt x="30" y="52"/>
                    <a:pt x="28" y="50"/>
                    <a:pt x="26" y="50"/>
                  </a:cubicBezTo>
                  <a:close/>
                  <a:moveTo>
                    <a:pt x="13" y="50"/>
                  </a:moveTo>
                  <a:cubicBezTo>
                    <a:pt x="11" y="50"/>
                    <a:pt x="9" y="52"/>
                    <a:pt x="9" y="55"/>
                  </a:cubicBezTo>
                  <a:cubicBezTo>
                    <a:pt x="9" y="58"/>
                    <a:pt x="11" y="60"/>
                    <a:pt x="13" y="60"/>
                  </a:cubicBezTo>
                  <a:cubicBezTo>
                    <a:pt x="16" y="60"/>
                    <a:pt x="18" y="58"/>
                    <a:pt x="18" y="55"/>
                  </a:cubicBezTo>
                  <a:cubicBezTo>
                    <a:pt x="18" y="52"/>
                    <a:pt x="16" y="50"/>
                    <a:pt x="13" y="50"/>
                  </a:cubicBezTo>
                  <a:close/>
                  <a:moveTo>
                    <a:pt x="50" y="37"/>
                  </a:moveTo>
                  <a:cubicBezTo>
                    <a:pt x="47" y="37"/>
                    <a:pt x="45" y="39"/>
                    <a:pt x="45" y="41"/>
                  </a:cubicBezTo>
                  <a:cubicBezTo>
                    <a:pt x="45" y="44"/>
                    <a:pt x="47" y="46"/>
                    <a:pt x="50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0" y="37"/>
                  </a:cubicBezTo>
                  <a:close/>
                  <a:moveTo>
                    <a:pt x="37" y="37"/>
                  </a:moveTo>
                  <a:cubicBezTo>
                    <a:pt x="35" y="37"/>
                    <a:pt x="33" y="39"/>
                    <a:pt x="33" y="41"/>
                  </a:cubicBezTo>
                  <a:cubicBezTo>
                    <a:pt x="33" y="44"/>
                    <a:pt x="35" y="46"/>
                    <a:pt x="37" y="46"/>
                  </a:cubicBezTo>
                  <a:cubicBezTo>
                    <a:pt x="40" y="46"/>
                    <a:pt x="42" y="44"/>
                    <a:pt x="42" y="41"/>
                  </a:cubicBezTo>
                  <a:cubicBezTo>
                    <a:pt x="42" y="39"/>
                    <a:pt x="40" y="37"/>
                    <a:pt x="37" y="37"/>
                  </a:cubicBezTo>
                  <a:close/>
                  <a:moveTo>
                    <a:pt x="26" y="37"/>
                  </a:moveTo>
                  <a:cubicBezTo>
                    <a:pt x="23" y="37"/>
                    <a:pt x="21" y="39"/>
                    <a:pt x="21" y="41"/>
                  </a:cubicBezTo>
                  <a:cubicBezTo>
                    <a:pt x="21" y="44"/>
                    <a:pt x="23" y="46"/>
                    <a:pt x="26" y="46"/>
                  </a:cubicBezTo>
                  <a:cubicBezTo>
                    <a:pt x="28" y="46"/>
                    <a:pt x="30" y="44"/>
                    <a:pt x="30" y="41"/>
                  </a:cubicBezTo>
                  <a:cubicBezTo>
                    <a:pt x="30" y="39"/>
                    <a:pt x="28" y="37"/>
                    <a:pt x="26" y="3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prstClr val="black"/>
                </a:solidFill>
              </a:endParaRPr>
            </a:p>
          </p:txBody>
        </p:sp>
        <p:sp>
          <p:nvSpPr>
            <p:cNvPr id="8" name="Freeform 141"/>
            <p:cNvSpPr>
              <a:spLocks/>
            </p:cNvSpPr>
            <p:nvPr/>
          </p:nvSpPr>
          <p:spPr bwMode="auto">
            <a:xfrm>
              <a:off x="2472192" y="2535861"/>
              <a:ext cx="943289" cy="348006"/>
            </a:xfrm>
            <a:custGeom>
              <a:avLst/>
              <a:gdLst>
                <a:gd name="T0" fmla="*/ 26 w 32"/>
                <a:gd name="T1" fmla="*/ 10 h 10"/>
                <a:gd name="T2" fmla="*/ 32 w 32"/>
                <a:gd name="T3" fmla="*/ 5 h 10"/>
                <a:gd name="T4" fmla="*/ 26 w 32"/>
                <a:gd name="T5" fmla="*/ 0 h 10"/>
                <a:gd name="T6" fmla="*/ 12 w 32"/>
                <a:gd name="T7" fmla="*/ 0 h 10"/>
                <a:gd name="T8" fmla="*/ 5 w 32"/>
                <a:gd name="T9" fmla="*/ 0 h 10"/>
                <a:gd name="T10" fmla="*/ 0 w 32"/>
                <a:gd name="T11" fmla="*/ 5 h 10"/>
                <a:gd name="T12" fmla="*/ 0 w 32"/>
                <a:gd name="T13" fmla="*/ 5 h 10"/>
                <a:gd name="T14" fmla="*/ 5 w 32"/>
                <a:gd name="T15" fmla="*/ 10 h 10"/>
                <a:gd name="T16" fmla="*/ 17 w 32"/>
                <a:gd name="T17" fmla="*/ 10 h 10"/>
                <a:gd name="T18" fmla="*/ 26 w 32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0">
                  <a:moveTo>
                    <a:pt x="26" y="10"/>
                  </a:moveTo>
                  <a:cubicBezTo>
                    <a:pt x="29" y="10"/>
                    <a:pt x="32" y="8"/>
                    <a:pt x="32" y="5"/>
                  </a:cubicBezTo>
                  <a:cubicBezTo>
                    <a:pt x="32" y="2"/>
                    <a:pt x="29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26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/>
            </a:p>
          </p:txBody>
        </p:sp>
        <p:sp>
          <p:nvSpPr>
            <p:cNvPr id="9" name="Freeform 263"/>
            <p:cNvSpPr>
              <a:spLocks noEditPoints="1"/>
            </p:cNvSpPr>
            <p:nvPr/>
          </p:nvSpPr>
          <p:spPr bwMode="auto">
            <a:xfrm>
              <a:off x="2801404" y="2574123"/>
              <a:ext cx="188620" cy="271482"/>
            </a:xfrm>
            <a:custGeom>
              <a:avLst/>
              <a:gdLst>
                <a:gd name="T0" fmla="*/ 21 w 78"/>
                <a:gd name="T1" fmla="*/ 36 h 112"/>
                <a:gd name="T2" fmla="*/ 21 w 78"/>
                <a:gd name="T3" fmla="*/ 11 h 112"/>
                <a:gd name="T4" fmla="*/ 58 w 78"/>
                <a:gd name="T5" fmla="*/ 11 h 112"/>
                <a:gd name="T6" fmla="*/ 57 w 78"/>
                <a:gd name="T7" fmla="*/ 36 h 112"/>
                <a:gd name="T8" fmla="*/ 53 w 78"/>
                <a:gd name="T9" fmla="*/ 47 h 112"/>
                <a:gd name="T10" fmla="*/ 39 w 78"/>
                <a:gd name="T11" fmla="*/ 53 h 112"/>
                <a:gd name="T12" fmla="*/ 39 w 78"/>
                <a:gd name="T13" fmla="*/ 53 h 112"/>
                <a:gd name="T14" fmla="*/ 26 w 78"/>
                <a:gd name="T15" fmla="*/ 47 h 112"/>
                <a:gd name="T16" fmla="*/ 21 w 78"/>
                <a:gd name="T17" fmla="*/ 36 h 112"/>
                <a:gd name="T18" fmla="*/ 13 w 78"/>
                <a:gd name="T19" fmla="*/ 107 h 112"/>
                <a:gd name="T20" fmla="*/ 67 w 78"/>
                <a:gd name="T21" fmla="*/ 107 h 112"/>
                <a:gd name="T22" fmla="*/ 64 w 78"/>
                <a:gd name="T23" fmla="*/ 112 h 112"/>
                <a:gd name="T24" fmla="*/ 16 w 78"/>
                <a:gd name="T25" fmla="*/ 112 h 112"/>
                <a:gd name="T26" fmla="*/ 13 w 78"/>
                <a:gd name="T27" fmla="*/ 107 h 112"/>
                <a:gd name="T28" fmla="*/ 70 w 78"/>
                <a:gd name="T29" fmla="*/ 67 h 112"/>
                <a:gd name="T30" fmla="*/ 76 w 78"/>
                <a:gd name="T31" fmla="*/ 90 h 112"/>
                <a:gd name="T32" fmla="*/ 68 w 78"/>
                <a:gd name="T33" fmla="*/ 103 h 112"/>
                <a:gd name="T34" fmla="*/ 66 w 78"/>
                <a:gd name="T35" fmla="*/ 103 h 112"/>
                <a:gd name="T36" fmla="*/ 66 w 78"/>
                <a:gd name="T37" fmla="*/ 72 h 112"/>
                <a:gd name="T38" fmla="*/ 42 w 78"/>
                <a:gd name="T39" fmla="*/ 72 h 112"/>
                <a:gd name="T40" fmla="*/ 49 w 78"/>
                <a:gd name="T41" fmla="*/ 56 h 112"/>
                <a:gd name="T42" fmla="*/ 51 w 78"/>
                <a:gd name="T43" fmla="*/ 54 h 112"/>
                <a:gd name="T44" fmla="*/ 65 w 78"/>
                <a:gd name="T45" fmla="*/ 57 h 112"/>
                <a:gd name="T46" fmla="*/ 66 w 78"/>
                <a:gd name="T47" fmla="*/ 57 h 112"/>
                <a:gd name="T48" fmla="*/ 66 w 78"/>
                <a:gd name="T49" fmla="*/ 58 h 112"/>
                <a:gd name="T50" fmla="*/ 70 w 78"/>
                <a:gd name="T51" fmla="*/ 67 h 112"/>
                <a:gd name="T52" fmla="*/ 70 w 78"/>
                <a:gd name="T53" fmla="*/ 67 h 112"/>
                <a:gd name="T54" fmla="*/ 14 w 78"/>
                <a:gd name="T55" fmla="*/ 103 h 112"/>
                <a:gd name="T56" fmla="*/ 11 w 78"/>
                <a:gd name="T57" fmla="*/ 103 h 112"/>
                <a:gd name="T58" fmla="*/ 3 w 78"/>
                <a:gd name="T59" fmla="*/ 90 h 112"/>
                <a:gd name="T60" fmla="*/ 9 w 78"/>
                <a:gd name="T61" fmla="*/ 67 h 112"/>
                <a:gd name="T62" fmla="*/ 14 w 78"/>
                <a:gd name="T63" fmla="*/ 58 h 112"/>
                <a:gd name="T64" fmla="*/ 14 w 78"/>
                <a:gd name="T65" fmla="*/ 57 h 112"/>
                <a:gd name="T66" fmla="*/ 14 w 78"/>
                <a:gd name="T67" fmla="*/ 57 h 112"/>
                <a:gd name="T68" fmla="*/ 28 w 78"/>
                <a:gd name="T69" fmla="*/ 54 h 112"/>
                <a:gd name="T70" fmla="*/ 30 w 78"/>
                <a:gd name="T71" fmla="*/ 56 h 112"/>
                <a:gd name="T72" fmla="*/ 38 w 78"/>
                <a:gd name="T73" fmla="*/ 72 h 112"/>
                <a:gd name="T74" fmla="*/ 14 w 78"/>
                <a:gd name="T75" fmla="*/ 72 h 112"/>
                <a:gd name="T76" fmla="*/ 14 w 78"/>
                <a:gd name="T77" fmla="*/ 10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8" h="112">
                  <a:moveTo>
                    <a:pt x="21" y="36"/>
                  </a:moveTo>
                  <a:cubicBezTo>
                    <a:pt x="20" y="27"/>
                    <a:pt x="20" y="19"/>
                    <a:pt x="21" y="11"/>
                  </a:cubicBezTo>
                  <a:cubicBezTo>
                    <a:pt x="37" y="0"/>
                    <a:pt x="45" y="13"/>
                    <a:pt x="58" y="11"/>
                  </a:cubicBezTo>
                  <a:cubicBezTo>
                    <a:pt x="59" y="19"/>
                    <a:pt x="59" y="29"/>
                    <a:pt x="57" y="36"/>
                  </a:cubicBezTo>
                  <a:cubicBezTo>
                    <a:pt x="57" y="40"/>
                    <a:pt x="55" y="44"/>
                    <a:pt x="53" y="47"/>
                  </a:cubicBezTo>
                  <a:cubicBezTo>
                    <a:pt x="49" y="51"/>
                    <a:pt x="44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4" y="53"/>
                    <a:pt x="29" y="51"/>
                    <a:pt x="26" y="47"/>
                  </a:cubicBezTo>
                  <a:cubicBezTo>
                    <a:pt x="24" y="44"/>
                    <a:pt x="22" y="40"/>
                    <a:pt x="21" y="36"/>
                  </a:cubicBezTo>
                  <a:close/>
                  <a:moveTo>
                    <a:pt x="13" y="107"/>
                  </a:moveTo>
                  <a:cubicBezTo>
                    <a:pt x="67" y="107"/>
                    <a:pt x="67" y="107"/>
                    <a:pt x="67" y="107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07"/>
                    <a:pt x="13" y="107"/>
                    <a:pt x="13" y="107"/>
                  </a:cubicBezTo>
                  <a:close/>
                  <a:moveTo>
                    <a:pt x="70" y="67"/>
                  </a:moveTo>
                  <a:cubicBezTo>
                    <a:pt x="76" y="90"/>
                    <a:pt x="76" y="90"/>
                    <a:pt x="76" y="90"/>
                  </a:cubicBezTo>
                  <a:cubicBezTo>
                    <a:pt x="78" y="98"/>
                    <a:pt x="77" y="103"/>
                    <a:pt x="68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9" y="56"/>
                    <a:pt x="49" y="56"/>
                    <a:pt x="49" y="56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8" y="61"/>
                    <a:pt x="69" y="64"/>
                    <a:pt x="70" y="67"/>
                  </a:cubicBezTo>
                  <a:cubicBezTo>
                    <a:pt x="70" y="67"/>
                    <a:pt x="70" y="67"/>
                    <a:pt x="70" y="67"/>
                  </a:cubicBezTo>
                  <a:close/>
                  <a:moveTo>
                    <a:pt x="14" y="103"/>
                  </a:moveTo>
                  <a:cubicBezTo>
                    <a:pt x="11" y="103"/>
                    <a:pt x="11" y="103"/>
                    <a:pt x="11" y="103"/>
                  </a:cubicBezTo>
                  <a:cubicBezTo>
                    <a:pt x="1" y="103"/>
                    <a:pt x="0" y="98"/>
                    <a:pt x="3" y="90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9" y="63"/>
                    <a:pt x="11" y="60"/>
                    <a:pt x="14" y="58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14" y="72"/>
                    <a:pt x="14" y="72"/>
                    <a:pt x="14" y="72"/>
                  </a:cubicBezTo>
                  <a:lnTo>
                    <a:pt x="14" y="10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33">
                <a:solidFill>
                  <a:prstClr val="black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5550986" y="3078998"/>
            <a:ext cx="2232395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00431" y="2856071"/>
            <a:ext cx="665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FFFF"/>
                </a:solidFill>
              </a:rPr>
              <a:t>S</a:t>
            </a:r>
            <a:endParaRPr lang="zh-CN" altLang="en-US" sz="7200" b="1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874701" y="3078998"/>
            <a:ext cx="2165007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93585" y="2851193"/>
            <a:ext cx="1015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FFFF"/>
                </a:solidFill>
              </a:rPr>
              <a:t>W</a:t>
            </a:r>
            <a:endParaRPr lang="zh-CN" altLang="en-US" sz="7200" b="1" dirty="0">
              <a:solidFill>
                <a:srgbClr val="FFFFFF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50986" y="4429247"/>
            <a:ext cx="2232395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61414" y="4160873"/>
            <a:ext cx="960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FFFF"/>
                </a:solidFill>
              </a:rPr>
              <a:t>O</a:t>
            </a:r>
            <a:endParaRPr lang="zh-CN" altLang="en-US" sz="7200" b="1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74701" y="4429247"/>
            <a:ext cx="2165007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Century Gothic"/>
                <a:ea typeface="微软雅黑"/>
              </a:rPr>
              <a:t>顶部“开始”面板中可以对字体、字号、颜色、行距等进行修改。</a:t>
            </a:r>
            <a:endParaRPr lang="en-US" altLang="zh-CN" sz="1333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183914" y="4168847"/>
            <a:ext cx="572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FFFF"/>
                </a:solidFill>
              </a:rPr>
              <a:t>T</a:t>
            </a:r>
            <a:endParaRPr lang="zh-CN" altLang="en-US" sz="7200" b="1" dirty="0">
              <a:solidFill>
                <a:srgbClr val="FFFF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 flipH="1">
            <a:off x="3372145" y="1333094"/>
            <a:ext cx="779110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37" name="矩形 36"/>
          <p:cNvSpPr/>
          <p:nvPr/>
        </p:nvSpPr>
        <p:spPr>
          <a:xfrm>
            <a:off x="7695633" y="84065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+mn-ea"/>
              </a:rPr>
              <a:t>点击此处添加标题</a:t>
            </a:r>
            <a:endParaRPr lang="zh-CN" altLang="en-US" sz="3200" dirty="0"/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8789" y="1786598"/>
            <a:ext cx="6256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200" dirty="0">
                <a:solidFill>
                  <a:srgbClr val="FFFFFF"/>
                </a:solidFill>
                <a:latin typeface="Century Gothic"/>
                <a:ea typeface="微软雅黑"/>
              </a:rPr>
              <a:t>THANK YOU</a:t>
            </a:r>
            <a:endParaRPr kumimoji="1" lang="zh-CN" altLang="en-US" sz="72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8790" y="4125699"/>
            <a:ext cx="25542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PRESENTED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Century Gothic"/>
                <a:ea typeface="微软雅黑"/>
              </a:rPr>
              <a:t>BY</a:t>
            </a:r>
            <a:r>
              <a:rPr kumimoji="1" lang="zh-CN" altLang="en-US" sz="1600" dirty="0">
                <a:solidFill>
                  <a:srgbClr val="FFFFFF"/>
                </a:solidFill>
                <a:latin typeface="Century Gothic"/>
                <a:ea typeface="微软雅黑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kumimoji="1" lang="zh-CN" altLang="en-US" sz="16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8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b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1398" y="759873"/>
            <a:ext cx="161775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/>
        </p:nvSpPr>
        <p:spPr>
          <a:xfrm>
            <a:off x="441397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067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65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51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908139" y="1007708"/>
            <a:ext cx="5656948" cy="4254757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6000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7743410" y="1592607"/>
            <a:ext cx="31951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1733" dirty="0">
                <a:solidFill>
                  <a:srgbClr val="FFFFFF"/>
                </a:solidFill>
              </a:rPr>
              <a:t>目录</a:t>
            </a:r>
            <a:endParaRPr kumimoji="1" lang="en-US" altLang="zh-CN" sz="11733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4267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339696" y="1398866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01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339696" y="2266373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02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339696" y="3133879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03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339696" y="4001387"/>
            <a:ext cx="867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04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2420316" y="1592607"/>
            <a:ext cx="2866772" cy="519053"/>
            <a:chOff x="1814641" y="1194455"/>
            <a:chExt cx="2150079" cy="389290"/>
          </a:xfrm>
        </p:grpSpPr>
        <p:sp>
          <p:nvSpPr>
            <p:cNvPr id="17" name="文本框 16"/>
            <p:cNvSpPr txBox="1"/>
            <p:nvPr/>
          </p:nvSpPr>
          <p:spPr>
            <a:xfrm>
              <a:off x="1814641" y="1194455"/>
              <a:ext cx="1341639" cy="38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133" dirty="0">
                  <a:solidFill>
                    <a:srgbClr val="FFFFFF"/>
                  </a:solidFill>
                </a:rPr>
                <a:t>PART</a:t>
              </a:r>
              <a:r>
                <a:rPr lang="zh-CN" altLang="en-US" sz="2133" dirty="0">
                  <a:solidFill>
                    <a:srgbClr val="FFFFFF"/>
                  </a:solidFill>
                </a:rPr>
                <a:t> </a:t>
              </a:r>
              <a:r>
                <a:rPr lang="en-US" altLang="zh-CN" sz="2133" dirty="0">
                  <a:solidFill>
                    <a:srgbClr val="FFFFFF"/>
                  </a:solidFill>
                </a:rPr>
                <a:t>ONE</a:t>
              </a:r>
              <a:endParaRPr kumimoji="1" lang="zh-CN" altLang="en-US" sz="2133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003880" y="1194455"/>
              <a:ext cx="960840" cy="389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2133" dirty="0">
                  <a:solidFill>
                    <a:srgbClr val="FFFFFF"/>
                  </a:solidFill>
                </a:rPr>
                <a:t>市场分析</a:t>
              </a: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2420316" y="2450249"/>
            <a:ext cx="2866772" cy="519053"/>
            <a:chOff x="1814641" y="2085010"/>
            <a:chExt cx="2150079" cy="389290"/>
          </a:xfrm>
        </p:grpSpPr>
        <p:sp>
          <p:nvSpPr>
            <p:cNvPr id="18" name="文本框 17"/>
            <p:cNvSpPr txBox="1"/>
            <p:nvPr/>
          </p:nvSpPr>
          <p:spPr>
            <a:xfrm>
              <a:off x="1814641" y="2085010"/>
              <a:ext cx="1341639" cy="38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133" dirty="0">
                  <a:solidFill>
                    <a:srgbClr val="FFFFFF"/>
                  </a:solidFill>
                </a:rPr>
                <a:t>PART</a:t>
              </a:r>
              <a:r>
                <a:rPr lang="zh-CN" altLang="en-US" sz="2133" dirty="0">
                  <a:solidFill>
                    <a:srgbClr val="FFFFFF"/>
                  </a:solidFill>
                </a:rPr>
                <a:t> </a:t>
              </a:r>
              <a:r>
                <a:rPr lang="en-US" altLang="zh-CN" sz="2133" dirty="0">
                  <a:solidFill>
                    <a:srgbClr val="FFFFFF"/>
                  </a:solidFill>
                </a:rPr>
                <a:t>TWO</a:t>
              </a:r>
              <a:endParaRPr kumimoji="1" lang="zh-CN" altLang="en-US" sz="2133" dirty="0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03880" y="2085010"/>
              <a:ext cx="960840" cy="389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2133" dirty="0">
                  <a:solidFill>
                    <a:srgbClr val="FFFFFF"/>
                  </a:solidFill>
                </a:rPr>
                <a:t>预期目标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2420316" y="3307890"/>
            <a:ext cx="2866772" cy="519053"/>
            <a:chOff x="1814641" y="2975565"/>
            <a:chExt cx="2150079" cy="389290"/>
          </a:xfrm>
        </p:grpSpPr>
        <p:sp>
          <p:nvSpPr>
            <p:cNvPr id="19" name="文本框 18"/>
            <p:cNvSpPr txBox="1"/>
            <p:nvPr/>
          </p:nvSpPr>
          <p:spPr>
            <a:xfrm>
              <a:off x="1814641" y="2975565"/>
              <a:ext cx="1452543" cy="38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133" dirty="0">
                  <a:solidFill>
                    <a:srgbClr val="FFFFFF"/>
                  </a:solidFill>
                </a:rPr>
                <a:t>PART</a:t>
              </a:r>
              <a:r>
                <a:rPr lang="zh-CN" altLang="en-US" sz="2133" dirty="0">
                  <a:solidFill>
                    <a:srgbClr val="FFFFFF"/>
                  </a:solidFill>
                </a:rPr>
                <a:t> </a:t>
              </a:r>
              <a:r>
                <a:rPr lang="en-US" altLang="zh-CN" sz="2133" dirty="0">
                  <a:solidFill>
                    <a:srgbClr val="FFFFFF"/>
                  </a:solidFill>
                </a:rPr>
                <a:t>THREE</a:t>
              </a:r>
              <a:endParaRPr kumimoji="1" lang="zh-CN" altLang="en-US" sz="2133" dirty="0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003880" y="2975565"/>
              <a:ext cx="960840" cy="389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2133" dirty="0">
                  <a:solidFill>
                    <a:srgbClr val="FFFFFF"/>
                  </a:solidFill>
                </a:rPr>
                <a:t>进度安排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2420317" y="4165532"/>
            <a:ext cx="2866771" cy="519053"/>
            <a:chOff x="1814642" y="3866120"/>
            <a:chExt cx="2150078" cy="389290"/>
          </a:xfrm>
        </p:grpSpPr>
        <p:sp>
          <p:nvSpPr>
            <p:cNvPr id="20" name="文本框 19"/>
            <p:cNvSpPr txBox="1"/>
            <p:nvPr/>
          </p:nvSpPr>
          <p:spPr>
            <a:xfrm>
              <a:off x="1814642" y="3866120"/>
              <a:ext cx="1416662" cy="38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133" dirty="0">
                  <a:solidFill>
                    <a:srgbClr val="FFFFFF"/>
                  </a:solidFill>
                </a:rPr>
                <a:t>PART</a:t>
              </a:r>
              <a:r>
                <a:rPr lang="zh-CN" altLang="en-US" sz="2133" dirty="0">
                  <a:solidFill>
                    <a:srgbClr val="FFFFFF"/>
                  </a:solidFill>
                </a:rPr>
                <a:t> </a:t>
              </a:r>
              <a:r>
                <a:rPr lang="en-US" altLang="zh-CN" sz="2133" dirty="0">
                  <a:solidFill>
                    <a:srgbClr val="FFFFFF"/>
                  </a:solidFill>
                </a:rPr>
                <a:t>FOUR</a:t>
              </a:r>
              <a:endParaRPr kumimoji="1" lang="zh-CN" altLang="en-US" sz="2133" dirty="0">
                <a:solidFill>
                  <a:srgbClr val="FFFFFF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003880" y="3866120"/>
              <a:ext cx="960840" cy="3892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2133" dirty="0">
                  <a:solidFill>
                    <a:srgbClr val="FFFFFF"/>
                  </a:solidFill>
                </a:rPr>
                <a:t>风险管理</a:t>
              </a:r>
            </a:p>
          </p:txBody>
        </p:sp>
      </p:grpSp>
      <p:pic>
        <p:nvPicPr>
          <p:cNvPr id="25" name="图片 2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1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7764" y="3166868"/>
            <a:ext cx="3918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SECTION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HERE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市场分析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3870" y="4274865"/>
            <a:ext cx="3825848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1204197" y="686283"/>
            <a:ext cx="9469035" cy="4914655"/>
            <a:chOff x="4391187" y="180982"/>
            <a:chExt cx="4422938" cy="2295610"/>
          </a:xfrm>
          <a:solidFill>
            <a:srgbClr val="FFFFFF">
              <a:alpha val="20000"/>
            </a:srgbClr>
          </a:solidFill>
        </p:grpSpPr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5565980" y="180982"/>
              <a:ext cx="746152" cy="387364"/>
            </a:xfrm>
            <a:custGeom>
              <a:avLst/>
              <a:gdLst/>
              <a:ahLst/>
              <a:cxnLst>
                <a:cxn ang="0">
                  <a:pos x="368" y="128"/>
                </a:cxn>
                <a:cxn ang="0">
                  <a:pos x="398" y="134"/>
                </a:cxn>
                <a:cxn ang="0">
                  <a:pos x="392" y="122"/>
                </a:cxn>
                <a:cxn ang="0">
                  <a:pos x="378" y="114"/>
                </a:cxn>
                <a:cxn ang="0">
                  <a:pos x="378" y="106"/>
                </a:cxn>
                <a:cxn ang="0">
                  <a:pos x="398" y="106"/>
                </a:cxn>
                <a:cxn ang="0">
                  <a:pos x="400" y="100"/>
                </a:cxn>
                <a:cxn ang="0">
                  <a:pos x="406" y="86"/>
                </a:cxn>
                <a:cxn ang="0">
                  <a:pos x="416" y="82"/>
                </a:cxn>
                <a:cxn ang="0">
                  <a:pos x="398" y="76"/>
                </a:cxn>
                <a:cxn ang="0">
                  <a:pos x="416" y="68"/>
                </a:cxn>
                <a:cxn ang="0">
                  <a:pos x="424" y="66"/>
                </a:cxn>
                <a:cxn ang="0">
                  <a:pos x="408" y="60"/>
                </a:cxn>
                <a:cxn ang="0">
                  <a:pos x="408" y="48"/>
                </a:cxn>
                <a:cxn ang="0">
                  <a:pos x="428" y="38"/>
                </a:cxn>
                <a:cxn ang="0">
                  <a:pos x="440" y="30"/>
                </a:cxn>
                <a:cxn ang="0">
                  <a:pos x="410" y="22"/>
                </a:cxn>
                <a:cxn ang="0">
                  <a:pos x="382" y="16"/>
                </a:cxn>
                <a:cxn ang="0">
                  <a:pos x="382" y="14"/>
                </a:cxn>
                <a:cxn ang="0">
                  <a:pos x="396" y="10"/>
                </a:cxn>
                <a:cxn ang="0">
                  <a:pos x="362" y="2"/>
                </a:cxn>
                <a:cxn ang="0">
                  <a:pos x="324" y="0"/>
                </a:cxn>
                <a:cxn ang="0">
                  <a:pos x="272" y="0"/>
                </a:cxn>
                <a:cxn ang="0">
                  <a:pos x="238" y="6"/>
                </a:cxn>
                <a:cxn ang="0">
                  <a:pos x="218" y="4"/>
                </a:cxn>
                <a:cxn ang="0">
                  <a:pos x="214" y="14"/>
                </a:cxn>
                <a:cxn ang="0">
                  <a:pos x="202" y="14"/>
                </a:cxn>
                <a:cxn ang="0">
                  <a:pos x="176" y="14"/>
                </a:cxn>
                <a:cxn ang="0">
                  <a:pos x="152" y="16"/>
                </a:cxn>
                <a:cxn ang="0">
                  <a:pos x="110" y="20"/>
                </a:cxn>
                <a:cxn ang="0">
                  <a:pos x="90" y="26"/>
                </a:cxn>
                <a:cxn ang="0">
                  <a:pos x="44" y="34"/>
                </a:cxn>
                <a:cxn ang="0">
                  <a:pos x="60" y="44"/>
                </a:cxn>
                <a:cxn ang="0">
                  <a:pos x="2" y="54"/>
                </a:cxn>
                <a:cxn ang="0">
                  <a:pos x="22" y="66"/>
                </a:cxn>
                <a:cxn ang="0">
                  <a:pos x="24" y="70"/>
                </a:cxn>
                <a:cxn ang="0">
                  <a:pos x="72" y="76"/>
                </a:cxn>
                <a:cxn ang="0">
                  <a:pos x="134" y="100"/>
                </a:cxn>
                <a:cxn ang="0">
                  <a:pos x="146" y="126"/>
                </a:cxn>
                <a:cxn ang="0">
                  <a:pos x="170" y="132"/>
                </a:cxn>
                <a:cxn ang="0">
                  <a:pos x="158" y="134"/>
                </a:cxn>
                <a:cxn ang="0">
                  <a:pos x="142" y="142"/>
                </a:cxn>
                <a:cxn ang="0">
                  <a:pos x="162" y="144"/>
                </a:cxn>
                <a:cxn ang="0">
                  <a:pos x="170" y="160"/>
                </a:cxn>
                <a:cxn ang="0">
                  <a:pos x="150" y="168"/>
                </a:cxn>
                <a:cxn ang="0">
                  <a:pos x="152" y="176"/>
                </a:cxn>
                <a:cxn ang="0">
                  <a:pos x="162" y="194"/>
                </a:cxn>
                <a:cxn ang="0">
                  <a:pos x="176" y="196"/>
                </a:cxn>
                <a:cxn ang="0">
                  <a:pos x="182" y="224"/>
                </a:cxn>
                <a:cxn ang="0">
                  <a:pos x="208" y="234"/>
                </a:cxn>
                <a:cxn ang="0">
                  <a:pos x="226" y="242"/>
                </a:cxn>
                <a:cxn ang="0">
                  <a:pos x="240" y="214"/>
                </a:cxn>
                <a:cxn ang="0">
                  <a:pos x="252" y="192"/>
                </a:cxn>
                <a:cxn ang="0">
                  <a:pos x="272" y="182"/>
                </a:cxn>
                <a:cxn ang="0">
                  <a:pos x="288" y="182"/>
                </a:cxn>
                <a:cxn ang="0">
                  <a:pos x="322" y="160"/>
                </a:cxn>
                <a:cxn ang="0">
                  <a:pos x="376" y="138"/>
                </a:cxn>
              </a:cxnLst>
              <a:rect l="0" t="0" r="r" b="b"/>
              <a:pathLst>
                <a:path w="470" h="244">
                  <a:moveTo>
                    <a:pt x="362" y="140"/>
                  </a:moveTo>
                  <a:lnTo>
                    <a:pt x="362" y="140"/>
                  </a:lnTo>
                  <a:lnTo>
                    <a:pt x="362" y="136"/>
                  </a:lnTo>
                  <a:lnTo>
                    <a:pt x="362" y="136"/>
                  </a:lnTo>
                  <a:lnTo>
                    <a:pt x="368" y="136"/>
                  </a:lnTo>
                  <a:lnTo>
                    <a:pt x="368" y="132"/>
                  </a:lnTo>
                  <a:lnTo>
                    <a:pt x="368" y="128"/>
                  </a:lnTo>
                  <a:lnTo>
                    <a:pt x="368" y="126"/>
                  </a:lnTo>
                  <a:lnTo>
                    <a:pt x="368" y="126"/>
                  </a:lnTo>
                  <a:lnTo>
                    <a:pt x="376" y="128"/>
                  </a:lnTo>
                  <a:lnTo>
                    <a:pt x="382" y="134"/>
                  </a:lnTo>
                  <a:lnTo>
                    <a:pt x="390" y="136"/>
                  </a:lnTo>
                  <a:lnTo>
                    <a:pt x="394" y="136"/>
                  </a:lnTo>
                  <a:lnTo>
                    <a:pt x="398" y="134"/>
                  </a:lnTo>
                  <a:lnTo>
                    <a:pt x="398" y="134"/>
                  </a:lnTo>
                  <a:lnTo>
                    <a:pt x="398" y="130"/>
                  </a:lnTo>
                  <a:lnTo>
                    <a:pt x="396" y="128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92" y="122"/>
                  </a:lnTo>
                  <a:lnTo>
                    <a:pt x="388" y="120"/>
                  </a:lnTo>
                  <a:lnTo>
                    <a:pt x="386" y="120"/>
                  </a:lnTo>
                  <a:lnTo>
                    <a:pt x="384" y="120"/>
                  </a:lnTo>
                  <a:lnTo>
                    <a:pt x="384" y="116"/>
                  </a:lnTo>
                  <a:lnTo>
                    <a:pt x="384" y="116"/>
                  </a:lnTo>
                  <a:lnTo>
                    <a:pt x="380" y="116"/>
                  </a:lnTo>
                  <a:lnTo>
                    <a:pt x="378" y="114"/>
                  </a:lnTo>
                  <a:lnTo>
                    <a:pt x="374" y="112"/>
                  </a:lnTo>
                  <a:lnTo>
                    <a:pt x="374" y="112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4" y="110"/>
                  </a:lnTo>
                  <a:lnTo>
                    <a:pt x="376" y="106"/>
                  </a:lnTo>
                  <a:lnTo>
                    <a:pt x="378" y="106"/>
                  </a:lnTo>
                  <a:lnTo>
                    <a:pt x="384" y="108"/>
                  </a:lnTo>
                  <a:lnTo>
                    <a:pt x="384" y="108"/>
                  </a:lnTo>
                  <a:lnTo>
                    <a:pt x="384" y="106"/>
                  </a:lnTo>
                  <a:lnTo>
                    <a:pt x="384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398" y="106"/>
                  </a:lnTo>
                  <a:lnTo>
                    <a:pt x="404" y="106"/>
                  </a:lnTo>
                  <a:lnTo>
                    <a:pt x="406" y="104"/>
                  </a:lnTo>
                  <a:lnTo>
                    <a:pt x="408" y="102"/>
                  </a:lnTo>
                  <a:lnTo>
                    <a:pt x="408" y="102"/>
                  </a:lnTo>
                  <a:lnTo>
                    <a:pt x="406" y="100"/>
                  </a:lnTo>
                  <a:lnTo>
                    <a:pt x="404" y="100"/>
                  </a:lnTo>
                  <a:lnTo>
                    <a:pt x="400" y="100"/>
                  </a:lnTo>
                  <a:lnTo>
                    <a:pt x="400" y="98"/>
                  </a:lnTo>
                  <a:lnTo>
                    <a:pt x="400" y="98"/>
                  </a:lnTo>
                  <a:lnTo>
                    <a:pt x="408" y="98"/>
                  </a:lnTo>
                  <a:lnTo>
                    <a:pt x="408" y="98"/>
                  </a:lnTo>
                  <a:lnTo>
                    <a:pt x="406" y="92"/>
                  </a:lnTo>
                  <a:lnTo>
                    <a:pt x="406" y="88"/>
                  </a:lnTo>
                  <a:lnTo>
                    <a:pt x="406" y="86"/>
                  </a:lnTo>
                  <a:lnTo>
                    <a:pt x="406" y="86"/>
                  </a:lnTo>
                  <a:lnTo>
                    <a:pt x="408" y="86"/>
                  </a:lnTo>
                  <a:lnTo>
                    <a:pt x="412" y="86"/>
                  </a:lnTo>
                  <a:lnTo>
                    <a:pt x="414" y="86"/>
                  </a:lnTo>
                  <a:lnTo>
                    <a:pt x="416" y="84"/>
                  </a:lnTo>
                  <a:lnTo>
                    <a:pt x="416" y="84"/>
                  </a:lnTo>
                  <a:lnTo>
                    <a:pt x="416" y="82"/>
                  </a:lnTo>
                  <a:lnTo>
                    <a:pt x="414" y="80"/>
                  </a:lnTo>
                  <a:lnTo>
                    <a:pt x="412" y="80"/>
                  </a:lnTo>
                  <a:lnTo>
                    <a:pt x="410" y="78"/>
                  </a:lnTo>
                  <a:lnTo>
                    <a:pt x="410" y="78"/>
                  </a:lnTo>
                  <a:lnTo>
                    <a:pt x="408" y="76"/>
                  </a:lnTo>
                  <a:lnTo>
                    <a:pt x="406" y="76"/>
                  </a:lnTo>
                  <a:lnTo>
                    <a:pt x="398" y="76"/>
                  </a:lnTo>
                  <a:lnTo>
                    <a:pt x="398" y="76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404" y="70"/>
                  </a:lnTo>
                  <a:lnTo>
                    <a:pt x="410" y="68"/>
                  </a:lnTo>
                  <a:lnTo>
                    <a:pt x="416" y="68"/>
                  </a:lnTo>
                  <a:lnTo>
                    <a:pt x="416" y="68"/>
                  </a:lnTo>
                  <a:lnTo>
                    <a:pt x="418" y="72"/>
                  </a:lnTo>
                  <a:lnTo>
                    <a:pt x="422" y="74"/>
                  </a:lnTo>
                  <a:lnTo>
                    <a:pt x="424" y="72"/>
                  </a:lnTo>
                  <a:lnTo>
                    <a:pt x="426" y="68"/>
                  </a:lnTo>
                  <a:lnTo>
                    <a:pt x="426" y="68"/>
                  </a:lnTo>
                  <a:lnTo>
                    <a:pt x="424" y="66"/>
                  </a:lnTo>
                  <a:lnTo>
                    <a:pt x="424" y="66"/>
                  </a:lnTo>
                  <a:lnTo>
                    <a:pt x="416" y="66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2"/>
                  </a:lnTo>
                  <a:lnTo>
                    <a:pt x="408" y="60"/>
                  </a:lnTo>
                  <a:lnTo>
                    <a:pt x="408" y="60"/>
                  </a:lnTo>
                  <a:lnTo>
                    <a:pt x="406" y="58"/>
                  </a:lnTo>
                  <a:lnTo>
                    <a:pt x="406" y="58"/>
                  </a:lnTo>
                  <a:lnTo>
                    <a:pt x="404" y="52"/>
                  </a:lnTo>
                  <a:lnTo>
                    <a:pt x="404" y="52"/>
                  </a:lnTo>
                  <a:lnTo>
                    <a:pt x="404" y="50"/>
                  </a:lnTo>
                  <a:lnTo>
                    <a:pt x="408" y="48"/>
                  </a:lnTo>
                  <a:lnTo>
                    <a:pt x="408" y="48"/>
                  </a:lnTo>
                  <a:lnTo>
                    <a:pt x="412" y="46"/>
                  </a:lnTo>
                  <a:lnTo>
                    <a:pt x="414" y="42"/>
                  </a:lnTo>
                  <a:lnTo>
                    <a:pt x="414" y="42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30" y="38"/>
                  </a:lnTo>
                  <a:lnTo>
                    <a:pt x="432" y="34"/>
                  </a:lnTo>
                  <a:lnTo>
                    <a:pt x="432" y="34"/>
                  </a:lnTo>
                  <a:lnTo>
                    <a:pt x="438" y="34"/>
                  </a:lnTo>
                  <a:lnTo>
                    <a:pt x="438" y="34"/>
                  </a:lnTo>
                  <a:lnTo>
                    <a:pt x="440" y="32"/>
                  </a:lnTo>
                  <a:lnTo>
                    <a:pt x="440" y="30"/>
                  </a:lnTo>
                  <a:lnTo>
                    <a:pt x="440" y="30"/>
                  </a:lnTo>
                  <a:lnTo>
                    <a:pt x="470" y="20"/>
                  </a:lnTo>
                  <a:lnTo>
                    <a:pt x="470" y="20"/>
                  </a:lnTo>
                  <a:lnTo>
                    <a:pt x="460" y="18"/>
                  </a:lnTo>
                  <a:lnTo>
                    <a:pt x="450" y="18"/>
                  </a:lnTo>
                  <a:lnTo>
                    <a:pt x="430" y="20"/>
                  </a:lnTo>
                  <a:lnTo>
                    <a:pt x="410" y="22"/>
                  </a:lnTo>
                  <a:lnTo>
                    <a:pt x="390" y="24"/>
                  </a:lnTo>
                  <a:lnTo>
                    <a:pt x="390" y="24"/>
                  </a:lnTo>
                  <a:lnTo>
                    <a:pt x="394" y="20"/>
                  </a:lnTo>
                  <a:lnTo>
                    <a:pt x="396" y="18"/>
                  </a:lnTo>
                  <a:lnTo>
                    <a:pt x="394" y="16"/>
                  </a:lnTo>
                  <a:lnTo>
                    <a:pt x="394" y="16"/>
                  </a:lnTo>
                  <a:lnTo>
                    <a:pt x="382" y="16"/>
                  </a:lnTo>
                  <a:lnTo>
                    <a:pt x="382" y="16"/>
                  </a:lnTo>
                  <a:lnTo>
                    <a:pt x="378" y="18"/>
                  </a:lnTo>
                  <a:lnTo>
                    <a:pt x="374" y="20"/>
                  </a:lnTo>
                  <a:lnTo>
                    <a:pt x="370" y="18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82" y="14"/>
                  </a:lnTo>
                  <a:lnTo>
                    <a:pt x="382" y="14"/>
                  </a:lnTo>
                  <a:lnTo>
                    <a:pt x="388" y="12"/>
                  </a:lnTo>
                  <a:lnTo>
                    <a:pt x="394" y="12"/>
                  </a:lnTo>
                  <a:lnTo>
                    <a:pt x="394" y="12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96" y="10"/>
                  </a:lnTo>
                  <a:lnTo>
                    <a:pt x="380" y="8"/>
                  </a:lnTo>
                  <a:lnTo>
                    <a:pt x="364" y="4"/>
                  </a:lnTo>
                  <a:lnTo>
                    <a:pt x="364" y="4"/>
                  </a:lnTo>
                  <a:lnTo>
                    <a:pt x="364" y="2"/>
                  </a:lnTo>
                  <a:lnTo>
                    <a:pt x="362" y="2"/>
                  </a:lnTo>
                  <a:lnTo>
                    <a:pt x="362" y="2"/>
                  </a:lnTo>
                  <a:lnTo>
                    <a:pt x="356" y="2"/>
                  </a:lnTo>
                  <a:lnTo>
                    <a:pt x="356" y="2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272" y="0"/>
                  </a:lnTo>
                  <a:lnTo>
                    <a:pt x="272" y="0"/>
                  </a:lnTo>
                  <a:lnTo>
                    <a:pt x="268" y="4"/>
                  </a:lnTo>
                  <a:lnTo>
                    <a:pt x="262" y="6"/>
                  </a:lnTo>
                  <a:lnTo>
                    <a:pt x="250" y="6"/>
                  </a:lnTo>
                  <a:lnTo>
                    <a:pt x="250" y="6"/>
                  </a:lnTo>
                  <a:lnTo>
                    <a:pt x="248" y="4"/>
                  </a:lnTo>
                  <a:lnTo>
                    <a:pt x="244" y="4"/>
                  </a:lnTo>
                  <a:lnTo>
                    <a:pt x="238" y="6"/>
                  </a:lnTo>
                  <a:lnTo>
                    <a:pt x="238" y="6"/>
                  </a:lnTo>
                  <a:lnTo>
                    <a:pt x="232" y="6"/>
                  </a:lnTo>
                  <a:lnTo>
                    <a:pt x="232" y="6"/>
                  </a:lnTo>
                  <a:lnTo>
                    <a:pt x="228" y="4"/>
                  </a:lnTo>
                  <a:lnTo>
                    <a:pt x="226" y="4"/>
                  </a:lnTo>
                  <a:lnTo>
                    <a:pt x="218" y="4"/>
                  </a:lnTo>
                  <a:lnTo>
                    <a:pt x="218" y="4"/>
                  </a:lnTo>
                  <a:lnTo>
                    <a:pt x="216" y="4"/>
                  </a:lnTo>
                  <a:lnTo>
                    <a:pt x="214" y="6"/>
                  </a:lnTo>
                  <a:lnTo>
                    <a:pt x="214" y="6"/>
                  </a:lnTo>
                  <a:lnTo>
                    <a:pt x="210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4"/>
                  </a:lnTo>
                  <a:lnTo>
                    <a:pt x="214" y="18"/>
                  </a:lnTo>
                  <a:lnTo>
                    <a:pt x="214" y="18"/>
                  </a:lnTo>
                  <a:lnTo>
                    <a:pt x="208" y="16"/>
                  </a:lnTo>
                  <a:lnTo>
                    <a:pt x="202" y="14"/>
                  </a:lnTo>
                  <a:lnTo>
                    <a:pt x="202" y="14"/>
                  </a:lnTo>
                  <a:lnTo>
                    <a:pt x="188" y="12"/>
                  </a:lnTo>
                  <a:lnTo>
                    <a:pt x="176" y="12"/>
                  </a:lnTo>
                  <a:lnTo>
                    <a:pt x="176" y="12"/>
                  </a:lnTo>
                  <a:lnTo>
                    <a:pt x="172" y="12"/>
                  </a:lnTo>
                  <a:lnTo>
                    <a:pt x="172" y="14"/>
                  </a:lnTo>
                  <a:lnTo>
                    <a:pt x="176" y="14"/>
                  </a:lnTo>
                  <a:lnTo>
                    <a:pt x="176" y="14"/>
                  </a:lnTo>
                  <a:lnTo>
                    <a:pt x="174" y="16"/>
                  </a:lnTo>
                  <a:lnTo>
                    <a:pt x="170" y="18"/>
                  </a:lnTo>
                  <a:lnTo>
                    <a:pt x="166" y="16"/>
                  </a:lnTo>
                  <a:lnTo>
                    <a:pt x="166" y="16"/>
                  </a:lnTo>
                  <a:lnTo>
                    <a:pt x="158" y="14"/>
                  </a:lnTo>
                  <a:lnTo>
                    <a:pt x="154" y="14"/>
                  </a:lnTo>
                  <a:lnTo>
                    <a:pt x="152" y="16"/>
                  </a:lnTo>
                  <a:lnTo>
                    <a:pt x="152" y="16"/>
                  </a:lnTo>
                  <a:lnTo>
                    <a:pt x="142" y="14"/>
                  </a:lnTo>
                  <a:lnTo>
                    <a:pt x="132" y="14"/>
                  </a:lnTo>
                  <a:lnTo>
                    <a:pt x="122" y="14"/>
                  </a:lnTo>
                  <a:lnTo>
                    <a:pt x="112" y="20"/>
                  </a:lnTo>
                  <a:lnTo>
                    <a:pt x="112" y="20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0" y="16"/>
                  </a:lnTo>
                  <a:lnTo>
                    <a:pt x="94" y="18"/>
                  </a:lnTo>
                  <a:lnTo>
                    <a:pt x="92" y="20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0" y="26"/>
                  </a:lnTo>
                  <a:lnTo>
                    <a:pt x="88" y="26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4" y="26"/>
                  </a:lnTo>
                  <a:lnTo>
                    <a:pt x="64" y="28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8" y="36"/>
                  </a:lnTo>
                  <a:lnTo>
                    <a:pt x="60" y="36"/>
                  </a:lnTo>
                  <a:lnTo>
                    <a:pt x="62" y="40"/>
                  </a:lnTo>
                  <a:lnTo>
                    <a:pt x="62" y="40"/>
                  </a:lnTo>
                  <a:lnTo>
                    <a:pt x="60" y="44"/>
                  </a:lnTo>
                  <a:lnTo>
                    <a:pt x="58" y="44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2" y="54"/>
                  </a:lnTo>
                  <a:lnTo>
                    <a:pt x="2" y="5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30" y="66"/>
                  </a:lnTo>
                  <a:lnTo>
                    <a:pt x="22" y="66"/>
                  </a:lnTo>
                  <a:lnTo>
                    <a:pt x="18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6" y="70"/>
                  </a:lnTo>
                  <a:lnTo>
                    <a:pt x="20" y="70"/>
                  </a:lnTo>
                  <a:lnTo>
                    <a:pt x="24" y="70"/>
                  </a:lnTo>
                  <a:lnTo>
                    <a:pt x="24" y="70"/>
                  </a:lnTo>
                  <a:lnTo>
                    <a:pt x="32" y="76"/>
                  </a:lnTo>
                  <a:lnTo>
                    <a:pt x="36" y="78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8" y="76"/>
                  </a:lnTo>
                  <a:lnTo>
                    <a:pt x="56" y="76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86" y="76"/>
                  </a:lnTo>
                  <a:lnTo>
                    <a:pt x="100" y="78"/>
                  </a:lnTo>
                  <a:lnTo>
                    <a:pt x="114" y="84"/>
                  </a:lnTo>
                  <a:lnTo>
                    <a:pt x="126" y="92"/>
                  </a:lnTo>
                  <a:lnTo>
                    <a:pt x="126" y="92"/>
                  </a:lnTo>
                  <a:lnTo>
                    <a:pt x="134" y="100"/>
                  </a:lnTo>
                  <a:lnTo>
                    <a:pt x="138" y="108"/>
                  </a:lnTo>
                  <a:lnTo>
                    <a:pt x="138" y="116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38" y="126"/>
                  </a:lnTo>
                  <a:lnTo>
                    <a:pt x="142" y="126"/>
                  </a:lnTo>
                  <a:lnTo>
                    <a:pt x="146" y="126"/>
                  </a:lnTo>
                  <a:lnTo>
                    <a:pt x="150" y="122"/>
                  </a:lnTo>
                  <a:lnTo>
                    <a:pt x="150" y="122"/>
                  </a:lnTo>
                  <a:lnTo>
                    <a:pt x="156" y="122"/>
                  </a:lnTo>
                  <a:lnTo>
                    <a:pt x="156" y="122"/>
                  </a:lnTo>
                  <a:lnTo>
                    <a:pt x="160" y="126"/>
                  </a:lnTo>
                  <a:lnTo>
                    <a:pt x="164" y="128"/>
                  </a:lnTo>
                  <a:lnTo>
                    <a:pt x="170" y="132"/>
                  </a:lnTo>
                  <a:lnTo>
                    <a:pt x="172" y="136"/>
                  </a:lnTo>
                  <a:lnTo>
                    <a:pt x="172" y="136"/>
                  </a:lnTo>
                  <a:lnTo>
                    <a:pt x="168" y="138"/>
                  </a:lnTo>
                  <a:lnTo>
                    <a:pt x="164" y="136"/>
                  </a:lnTo>
                  <a:lnTo>
                    <a:pt x="162" y="136"/>
                  </a:lnTo>
                  <a:lnTo>
                    <a:pt x="158" y="134"/>
                  </a:lnTo>
                  <a:lnTo>
                    <a:pt x="158" y="134"/>
                  </a:lnTo>
                  <a:lnTo>
                    <a:pt x="154" y="132"/>
                  </a:lnTo>
                  <a:lnTo>
                    <a:pt x="154" y="132"/>
                  </a:lnTo>
                  <a:lnTo>
                    <a:pt x="148" y="132"/>
                  </a:lnTo>
                  <a:lnTo>
                    <a:pt x="144" y="134"/>
                  </a:lnTo>
                  <a:lnTo>
                    <a:pt x="142" y="138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42" y="144"/>
                  </a:lnTo>
                  <a:lnTo>
                    <a:pt x="146" y="146"/>
                  </a:lnTo>
                  <a:lnTo>
                    <a:pt x="152" y="148"/>
                  </a:lnTo>
                  <a:lnTo>
                    <a:pt x="152" y="148"/>
                  </a:lnTo>
                  <a:lnTo>
                    <a:pt x="158" y="148"/>
                  </a:lnTo>
                  <a:lnTo>
                    <a:pt x="162" y="144"/>
                  </a:lnTo>
                  <a:lnTo>
                    <a:pt x="162" y="144"/>
                  </a:lnTo>
                  <a:lnTo>
                    <a:pt x="170" y="142"/>
                  </a:lnTo>
                  <a:lnTo>
                    <a:pt x="170" y="142"/>
                  </a:lnTo>
                  <a:lnTo>
                    <a:pt x="172" y="144"/>
                  </a:lnTo>
                  <a:lnTo>
                    <a:pt x="172" y="144"/>
                  </a:lnTo>
                  <a:lnTo>
                    <a:pt x="170" y="156"/>
                  </a:lnTo>
                  <a:lnTo>
                    <a:pt x="170" y="156"/>
                  </a:lnTo>
                  <a:lnTo>
                    <a:pt x="170" y="160"/>
                  </a:lnTo>
                  <a:lnTo>
                    <a:pt x="170" y="160"/>
                  </a:lnTo>
                  <a:lnTo>
                    <a:pt x="164" y="162"/>
                  </a:lnTo>
                  <a:lnTo>
                    <a:pt x="164" y="162"/>
                  </a:lnTo>
                  <a:lnTo>
                    <a:pt x="160" y="158"/>
                  </a:lnTo>
                  <a:lnTo>
                    <a:pt x="156" y="158"/>
                  </a:lnTo>
                  <a:lnTo>
                    <a:pt x="152" y="162"/>
                  </a:lnTo>
                  <a:lnTo>
                    <a:pt x="150" y="168"/>
                  </a:lnTo>
                  <a:lnTo>
                    <a:pt x="150" y="168"/>
                  </a:lnTo>
                  <a:lnTo>
                    <a:pt x="150" y="170"/>
                  </a:lnTo>
                  <a:lnTo>
                    <a:pt x="152" y="172"/>
                  </a:lnTo>
                  <a:lnTo>
                    <a:pt x="154" y="174"/>
                  </a:lnTo>
                  <a:lnTo>
                    <a:pt x="156" y="176"/>
                  </a:lnTo>
                  <a:lnTo>
                    <a:pt x="156" y="176"/>
                  </a:lnTo>
                  <a:lnTo>
                    <a:pt x="152" y="176"/>
                  </a:lnTo>
                  <a:lnTo>
                    <a:pt x="150" y="178"/>
                  </a:lnTo>
                  <a:lnTo>
                    <a:pt x="152" y="180"/>
                  </a:lnTo>
                  <a:lnTo>
                    <a:pt x="152" y="180"/>
                  </a:lnTo>
                  <a:lnTo>
                    <a:pt x="156" y="186"/>
                  </a:lnTo>
                  <a:lnTo>
                    <a:pt x="162" y="190"/>
                  </a:lnTo>
                  <a:lnTo>
                    <a:pt x="162" y="190"/>
                  </a:lnTo>
                  <a:lnTo>
                    <a:pt x="162" y="194"/>
                  </a:lnTo>
                  <a:lnTo>
                    <a:pt x="164" y="196"/>
                  </a:lnTo>
                  <a:lnTo>
                    <a:pt x="166" y="198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74" y="194"/>
                  </a:lnTo>
                  <a:lnTo>
                    <a:pt x="174" y="194"/>
                  </a:lnTo>
                  <a:lnTo>
                    <a:pt x="176" y="196"/>
                  </a:lnTo>
                  <a:lnTo>
                    <a:pt x="176" y="196"/>
                  </a:lnTo>
                  <a:lnTo>
                    <a:pt x="172" y="198"/>
                  </a:lnTo>
                  <a:lnTo>
                    <a:pt x="170" y="202"/>
                  </a:lnTo>
                  <a:lnTo>
                    <a:pt x="170" y="202"/>
                  </a:lnTo>
                  <a:lnTo>
                    <a:pt x="172" y="208"/>
                  </a:lnTo>
                  <a:lnTo>
                    <a:pt x="176" y="216"/>
                  </a:lnTo>
                  <a:lnTo>
                    <a:pt x="182" y="224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96" y="236"/>
                  </a:lnTo>
                  <a:lnTo>
                    <a:pt x="202" y="236"/>
                  </a:lnTo>
                  <a:lnTo>
                    <a:pt x="202" y="236"/>
                  </a:lnTo>
                  <a:lnTo>
                    <a:pt x="206" y="234"/>
                  </a:lnTo>
                  <a:lnTo>
                    <a:pt x="208" y="234"/>
                  </a:lnTo>
                  <a:lnTo>
                    <a:pt x="214" y="238"/>
                  </a:lnTo>
                  <a:lnTo>
                    <a:pt x="214" y="238"/>
                  </a:lnTo>
                  <a:lnTo>
                    <a:pt x="218" y="242"/>
                  </a:lnTo>
                  <a:lnTo>
                    <a:pt x="218" y="242"/>
                  </a:lnTo>
                  <a:lnTo>
                    <a:pt x="220" y="244"/>
                  </a:lnTo>
                  <a:lnTo>
                    <a:pt x="220" y="244"/>
                  </a:lnTo>
                  <a:lnTo>
                    <a:pt x="226" y="242"/>
                  </a:lnTo>
                  <a:lnTo>
                    <a:pt x="232" y="236"/>
                  </a:lnTo>
                  <a:lnTo>
                    <a:pt x="236" y="230"/>
                  </a:lnTo>
                  <a:lnTo>
                    <a:pt x="236" y="222"/>
                  </a:lnTo>
                  <a:lnTo>
                    <a:pt x="236" y="222"/>
                  </a:lnTo>
                  <a:lnTo>
                    <a:pt x="236" y="220"/>
                  </a:lnTo>
                  <a:lnTo>
                    <a:pt x="236" y="216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46" y="210"/>
                  </a:lnTo>
                  <a:lnTo>
                    <a:pt x="248" y="206"/>
                  </a:lnTo>
                  <a:lnTo>
                    <a:pt x="250" y="204"/>
                  </a:lnTo>
                  <a:lnTo>
                    <a:pt x="250" y="204"/>
                  </a:lnTo>
                  <a:lnTo>
                    <a:pt x="250" y="198"/>
                  </a:lnTo>
                  <a:lnTo>
                    <a:pt x="252" y="192"/>
                  </a:lnTo>
                  <a:lnTo>
                    <a:pt x="256" y="188"/>
                  </a:lnTo>
                  <a:lnTo>
                    <a:pt x="260" y="188"/>
                  </a:lnTo>
                  <a:lnTo>
                    <a:pt x="260" y="188"/>
                  </a:lnTo>
                  <a:lnTo>
                    <a:pt x="264" y="186"/>
                  </a:lnTo>
                  <a:lnTo>
                    <a:pt x="268" y="184"/>
                  </a:lnTo>
                  <a:lnTo>
                    <a:pt x="272" y="182"/>
                  </a:lnTo>
                  <a:lnTo>
                    <a:pt x="272" y="182"/>
                  </a:lnTo>
                  <a:lnTo>
                    <a:pt x="274" y="186"/>
                  </a:lnTo>
                  <a:lnTo>
                    <a:pt x="276" y="186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0" y="182"/>
                  </a:lnTo>
                  <a:lnTo>
                    <a:pt x="288" y="182"/>
                  </a:lnTo>
                  <a:lnTo>
                    <a:pt x="294" y="178"/>
                  </a:lnTo>
                  <a:lnTo>
                    <a:pt x="302" y="174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14" y="162"/>
                  </a:lnTo>
                  <a:lnTo>
                    <a:pt x="322" y="160"/>
                  </a:lnTo>
                  <a:lnTo>
                    <a:pt x="322" y="160"/>
                  </a:lnTo>
                  <a:lnTo>
                    <a:pt x="340" y="158"/>
                  </a:lnTo>
                  <a:lnTo>
                    <a:pt x="358" y="154"/>
                  </a:lnTo>
                  <a:lnTo>
                    <a:pt x="374" y="148"/>
                  </a:lnTo>
                  <a:lnTo>
                    <a:pt x="390" y="140"/>
                  </a:lnTo>
                  <a:lnTo>
                    <a:pt x="390" y="140"/>
                  </a:lnTo>
                  <a:lnTo>
                    <a:pt x="382" y="140"/>
                  </a:lnTo>
                  <a:lnTo>
                    <a:pt x="376" y="138"/>
                  </a:lnTo>
                  <a:lnTo>
                    <a:pt x="370" y="138"/>
                  </a:lnTo>
                  <a:lnTo>
                    <a:pt x="362" y="140"/>
                  </a:lnTo>
                  <a:lnTo>
                    <a:pt x="362" y="1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Freeform 71"/>
            <p:cNvSpPr>
              <a:spLocks noEditPoints="1"/>
            </p:cNvSpPr>
            <p:nvPr/>
          </p:nvSpPr>
          <p:spPr bwMode="auto">
            <a:xfrm>
              <a:off x="6254980" y="279410"/>
              <a:ext cx="2559145" cy="1851093"/>
            </a:xfrm>
            <a:custGeom>
              <a:avLst/>
              <a:gdLst/>
              <a:ahLst/>
              <a:cxnLst>
                <a:cxn ang="0">
                  <a:pos x="1460" y="92"/>
                </a:cxn>
                <a:cxn ang="0">
                  <a:pos x="1272" y="54"/>
                </a:cxn>
                <a:cxn ang="0">
                  <a:pos x="1188" y="64"/>
                </a:cxn>
                <a:cxn ang="0">
                  <a:pos x="1078" y="48"/>
                </a:cxn>
                <a:cxn ang="0">
                  <a:pos x="1000" y="10"/>
                </a:cxn>
                <a:cxn ang="0">
                  <a:pos x="804" y="38"/>
                </a:cxn>
                <a:cxn ang="0">
                  <a:pos x="722" y="62"/>
                </a:cxn>
                <a:cxn ang="0">
                  <a:pos x="726" y="90"/>
                </a:cxn>
                <a:cxn ang="0">
                  <a:pos x="684" y="48"/>
                </a:cxn>
                <a:cxn ang="0">
                  <a:pos x="604" y="84"/>
                </a:cxn>
                <a:cxn ang="0">
                  <a:pos x="496" y="98"/>
                </a:cxn>
                <a:cxn ang="0">
                  <a:pos x="426" y="138"/>
                </a:cxn>
                <a:cxn ang="0">
                  <a:pos x="384" y="82"/>
                </a:cxn>
                <a:cxn ang="0">
                  <a:pos x="272" y="90"/>
                </a:cxn>
                <a:cxn ang="0">
                  <a:pos x="184" y="158"/>
                </a:cxn>
                <a:cxn ang="0">
                  <a:pos x="216" y="188"/>
                </a:cxn>
                <a:cxn ang="0">
                  <a:pos x="278" y="178"/>
                </a:cxn>
                <a:cxn ang="0">
                  <a:pos x="358" y="182"/>
                </a:cxn>
                <a:cxn ang="0">
                  <a:pos x="226" y="240"/>
                </a:cxn>
                <a:cxn ang="0">
                  <a:pos x="162" y="270"/>
                </a:cxn>
                <a:cxn ang="0">
                  <a:pos x="118" y="356"/>
                </a:cxn>
                <a:cxn ang="0">
                  <a:pos x="98" y="426"/>
                </a:cxn>
                <a:cxn ang="0">
                  <a:pos x="224" y="368"/>
                </a:cxn>
                <a:cxn ang="0">
                  <a:pos x="244" y="336"/>
                </a:cxn>
                <a:cxn ang="0">
                  <a:pos x="318" y="412"/>
                </a:cxn>
                <a:cxn ang="0">
                  <a:pos x="380" y="322"/>
                </a:cxn>
                <a:cxn ang="0">
                  <a:pos x="432" y="324"/>
                </a:cxn>
                <a:cxn ang="0">
                  <a:pos x="340" y="388"/>
                </a:cxn>
                <a:cxn ang="0">
                  <a:pos x="414" y="428"/>
                </a:cxn>
                <a:cxn ang="0">
                  <a:pos x="280" y="492"/>
                </a:cxn>
                <a:cxn ang="0">
                  <a:pos x="172" y="424"/>
                </a:cxn>
                <a:cxn ang="0">
                  <a:pos x="2" y="580"/>
                </a:cxn>
                <a:cxn ang="0">
                  <a:pos x="96" y="752"/>
                </a:cxn>
                <a:cxn ang="0">
                  <a:pos x="214" y="836"/>
                </a:cxn>
                <a:cxn ang="0">
                  <a:pos x="280" y="1162"/>
                </a:cxn>
                <a:cxn ang="0">
                  <a:pos x="404" y="1018"/>
                </a:cxn>
                <a:cxn ang="0">
                  <a:pos x="532" y="682"/>
                </a:cxn>
                <a:cxn ang="0">
                  <a:pos x="422" y="582"/>
                </a:cxn>
                <a:cxn ang="0">
                  <a:pos x="438" y="574"/>
                </a:cxn>
                <a:cxn ang="0">
                  <a:pos x="590" y="592"/>
                </a:cxn>
                <a:cxn ang="0">
                  <a:pos x="516" y="520"/>
                </a:cxn>
                <a:cxn ang="0">
                  <a:pos x="630" y="544"/>
                </a:cxn>
                <a:cxn ang="0">
                  <a:pos x="732" y="712"/>
                </a:cxn>
                <a:cxn ang="0">
                  <a:pos x="840" y="574"/>
                </a:cxn>
                <a:cxn ang="0">
                  <a:pos x="902" y="710"/>
                </a:cxn>
                <a:cxn ang="0">
                  <a:pos x="912" y="684"/>
                </a:cxn>
                <a:cxn ang="0">
                  <a:pos x="966" y="592"/>
                </a:cxn>
                <a:cxn ang="0">
                  <a:pos x="1084" y="498"/>
                </a:cxn>
                <a:cxn ang="0">
                  <a:pos x="1052" y="408"/>
                </a:cxn>
                <a:cxn ang="0">
                  <a:pos x="1112" y="400"/>
                </a:cxn>
                <a:cxn ang="0">
                  <a:pos x="1154" y="362"/>
                </a:cxn>
                <a:cxn ang="0">
                  <a:pos x="1200" y="242"/>
                </a:cxn>
                <a:cxn ang="0">
                  <a:pos x="1374" y="164"/>
                </a:cxn>
                <a:cxn ang="0">
                  <a:pos x="1366" y="270"/>
                </a:cxn>
                <a:cxn ang="0">
                  <a:pos x="1398" y="200"/>
                </a:cxn>
                <a:cxn ang="0">
                  <a:pos x="1518" y="134"/>
                </a:cxn>
                <a:cxn ang="0">
                  <a:pos x="1612" y="118"/>
                </a:cxn>
                <a:cxn ang="0">
                  <a:pos x="372" y="178"/>
                </a:cxn>
                <a:cxn ang="0">
                  <a:pos x="416" y="172"/>
                </a:cxn>
                <a:cxn ang="0">
                  <a:pos x="516" y="238"/>
                </a:cxn>
                <a:cxn ang="0">
                  <a:pos x="500" y="346"/>
                </a:cxn>
                <a:cxn ang="0">
                  <a:pos x="550" y="370"/>
                </a:cxn>
                <a:cxn ang="0">
                  <a:pos x="604" y="354"/>
                </a:cxn>
              </a:cxnLst>
              <a:rect l="0" t="0" r="r" b="b"/>
              <a:pathLst>
                <a:path w="1612" h="1166">
                  <a:moveTo>
                    <a:pt x="1612" y="118"/>
                  </a:moveTo>
                  <a:lnTo>
                    <a:pt x="1612" y="118"/>
                  </a:lnTo>
                  <a:lnTo>
                    <a:pt x="1608" y="114"/>
                  </a:lnTo>
                  <a:lnTo>
                    <a:pt x="1600" y="112"/>
                  </a:lnTo>
                  <a:lnTo>
                    <a:pt x="1592" y="110"/>
                  </a:lnTo>
                  <a:lnTo>
                    <a:pt x="1586" y="110"/>
                  </a:lnTo>
                  <a:lnTo>
                    <a:pt x="1586" y="110"/>
                  </a:lnTo>
                  <a:lnTo>
                    <a:pt x="1586" y="112"/>
                  </a:lnTo>
                  <a:lnTo>
                    <a:pt x="1586" y="114"/>
                  </a:lnTo>
                  <a:lnTo>
                    <a:pt x="1586" y="116"/>
                  </a:lnTo>
                  <a:lnTo>
                    <a:pt x="1582" y="116"/>
                  </a:lnTo>
                  <a:lnTo>
                    <a:pt x="1582" y="116"/>
                  </a:lnTo>
                  <a:lnTo>
                    <a:pt x="1580" y="114"/>
                  </a:lnTo>
                  <a:lnTo>
                    <a:pt x="1578" y="112"/>
                  </a:lnTo>
                  <a:lnTo>
                    <a:pt x="1578" y="108"/>
                  </a:lnTo>
                  <a:lnTo>
                    <a:pt x="1578" y="108"/>
                  </a:lnTo>
                  <a:lnTo>
                    <a:pt x="1574" y="104"/>
                  </a:lnTo>
                  <a:lnTo>
                    <a:pt x="1570" y="102"/>
                  </a:lnTo>
                  <a:lnTo>
                    <a:pt x="1570" y="102"/>
                  </a:lnTo>
                  <a:lnTo>
                    <a:pt x="1546" y="92"/>
                  </a:lnTo>
                  <a:lnTo>
                    <a:pt x="1522" y="84"/>
                  </a:lnTo>
                  <a:lnTo>
                    <a:pt x="1496" y="80"/>
                  </a:lnTo>
                  <a:lnTo>
                    <a:pt x="1470" y="78"/>
                  </a:lnTo>
                  <a:lnTo>
                    <a:pt x="1470" y="78"/>
                  </a:lnTo>
                  <a:lnTo>
                    <a:pt x="1466" y="78"/>
                  </a:lnTo>
                  <a:lnTo>
                    <a:pt x="1464" y="80"/>
                  </a:lnTo>
                  <a:lnTo>
                    <a:pt x="1466" y="84"/>
                  </a:lnTo>
                  <a:lnTo>
                    <a:pt x="1466" y="84"/>
                  </a:lnTo>
                  <a:lnTo>
                    <a:pt x="1468" y="86"/>
                  </a:lnTo>
                  <a:lnTo>
                    <a:pt x="1468" y="88"/>
                  </a:lnTo>
                  <a:lnTo>
                    <a:pt x="1466" y="90"/>
                  </a:lnTo>
                  <a:lnTo>
                    <a:pt x="1466" y="90"/>
                  </a:lnTo>
                  <a:lnTo>
                    <a:pt x="1462" y="92"/>
                  </a:lnTo>
                  <a:lnTo>
                    <a:pt x="1460" y="92"/>
                  </a:lnTo>
                  <a:lnTo>
                    <a:pt x="1458" y="92"/>
                  </a:lnTo>
                  <a:lnTo>
                    <a:pt x="1458" y="92"/>
                  </a:lnTo>
                  <a:lnTo>
                    <a:pt x="1450" y="86"/>
                  </a:lnTo>
                  <a:lnTo>
                    <a:pt x="1442" y="84"/>
                  </a:lnTo>
                  <a:lnTo>
                    <a:pt x="1426" y="84"/>
                  </a:lnTo>
                  <a:lnTo>
                    <a:pt x="1426" y="84"/>
                  </a:lnTo>
                  <a:lnTo>
                    <a:pt x="1412" y="82"/>
                  </a:lnTo>
                  <a:lnTo>
                    <a:pt x="1404" y="82"/>
                  </a:lnTo>
                  <a:lnTo>
                    <a:pt x="1398" y="84"/>
                  </a:lnTo>
                  <a:lnTo>
                    <a:pt x="1398" y="84"/>
                  </a:lnTo>
                  <a:lnTo>
                    <a:pt x="1392" y="86"/>
                  </a:lnTo>
                  <a:lnTo>
                    <a:pt x="1388" y="84"/>
                  </a:lnTo>
                  <a:lnTo>
                    <a:pt x="1382" y="82"/>
                  </a:lnTo>
                  <a:lnTo>
                    <a:pt x="1382" y="78"/>
                  </a:lnTo>
                  <a:lnTo>
                    <a:pt x="1382" y="78"/>
                  </a:lnTo>
                  <a:lnTo>
                    <a:pt x="1380" y="74"/>
                  </a:lnTo>
                  <a:lnTo>
                    <a:pt x="1378" y="72"/>
                  </a:lnTo>
                  <a:lnTo>
                    <a:pt x="1372" y="70"/>
                  </a:lnTo>
                  <a:lnTo>
                    <a:pt x="1372" y="70"/>
                  </a:lnTo>
                  <a:lnTo>
                    <a:pt x="1358" y="68"/>
                  </a:lnTo>
                  <a:lnTo>
                    <a:pt x="1344" y="68"/>
                  </a:lnTo>
                  <a:lnTo>
                    <a:pt x="1344" y="68"/>
                  </a:lnTo>
                  <a:lnTo>
                    <a:pt x="1334" y="70"/>
                  </a:lnTo>
                  <a:lnTo>
                    <a:pt x="1324" y="70"/>
                  </a:lnTo>
                  <a:lnTo>
                    <a:pt x="1304" y="62"/>
                  </a:lnTo>
                  <a:lnTo>
                    <a:pt x="1304" y="62"/>
                  </a:lnTo>
                  <a:lnTo>
                    <a:pt x="1302" y="62"/>
                  </a:lnTo>
                  <a:lnTo>
                    <a:pt x="1302" y="58"/>
                  </a:lnTo>
                  <a:lnTo>
                    <a:pt x="1302" y="56"/>
                  </a:lnTo>
                  <a:lnTo>
                    <a:pt x="1298" y="56"/>
                  </a:lnTo>
                  <a:lnTo>
                    <a:pt x="1298" y="56"/>
                  </a:lnTo>
                  <a:lnTo>
                    <a:pt x="1286" y="56"/>
                  </a:lnTo>
                  <a:lnTo>
                    <a:pt x="1278" y="56"/>
                  </a:lnTo>
                  <a:lnTo>
                    <a:pt x="1272" y="54"/>
                  </a:lnTo>
                  <a:lnTo>
                    <a:pt x="1272" y="54"/>
                  </a:lnTo>
                  <a:lnTo>
                    <a:pt x="1274" y="56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4" y="60"/>
                  </a:lnTo>
                  <a:lnTo>
                    <a:pt x="1272" y="62"/>
                  </a:lnTo>
                  <a:lnTo>
                    <a:pt x="1266" y="62"/>
                  </a:lnTo>
                  <a:lnTo>
                    <a:pt x="1266" y="62"/>
                  </a:lnTo>
                  <a:lnTo>
                    <a:pt x="1268" y="58"/>
                  </a:lnTo>
                  <a:lnTo>
                    <a:pt x="1266" y="56"/>
                  </a:lnTo>
                  <a:lnTo>
                    <a:pt x="1262" y="54"/>
                  </a:lnTo>
                  <a:lnTo>
                    <a:pt x="1262" y="54"/>
                  </a:lnTo>
                  <a:lnTo>
                    <a:pt x="1258" y="52"/>
                  </a:lnTo>
                  <a:lnTo>
                    <a:pt x="1258" y="52"/>
                  </a:lnTo>
                  <a:lnTo>
                    <a:pt x="1246" y="52"/>
                  </a:lnTo>
                  <a:lnTo>
                    <a:pt x="1246" y="52"/>
                  </a:lnTo>
                  <a:lnTo>
                    <a:pt x="1238" y="50"/>
                  </a:lnTo>
                  <a:lnTo>
                    <a:pt x="1238" y="50"/>
                  </a:lnTo>
                  <a:lnTo>
                    <a:pt x="1222" y="56"/>
                  </a:lnTo>
                  <a:lnTo>
                    <a:pt x="1222" y="56"/>
                  </a:lnTo>
                  <a:lnTo>
                    <a:pt x="1224" y="58"/>
                  </a:lnTo>
                  <a:lnTo>
                    <a:pt x="1224" y="62"/>
                  </a:lnTo>
                  <a:lnTo>
                    <a:pt x="1224" y="62"/>
                  </a:lnTo>
                  <a:lnTo>
                    <a:pt x="1222" y="64"/>
                  </a:lnTo>
                  <a:lnTo>
                    <a:pt x="1220" y="64"/>
                  </a:lnTo>
                  <a:lnTo>
                    <a:pt x="1216" y="64"/>
                  </a:lnTo>
                  <a:lnTo>
                    <a:pt x="1216" y="64"/>
                  </a:lnTo>
                  <a:lnTo>
                    <a:pt x="1210" y="66"/>
                  </a:lnTo>
                  <a:lnTo>
                    <a:pt x="1206" y="64"/>
                  </a:lnTo>
                  <a:lnTo>
                    <a:pt x="1202" y="64"/>
                  </a:lnTo>
                  <a:lnTo>
                    <a:pt x="1198" y="64"/>
                  </a:lnTo>
                  <a:lnTo>
                    <a:pt x="1198" y="64"/>
                  </a:lnTo>
                  <a:lnTo>
                    <a:pt x="1192" y="64"/>
                  </a:lnTo>
                  <a:lnTo>
                    <a:pt x="1188" y="64"/>
                  </a:lnTo>
                  <a:lnTo>
                    <a:pt x="1178" y="62"/>
                  </a:lnTo>
                  <a:lnTo>
                    <a:pt x="1172" y="62"/>
                  </a:lnTo>
                  <a:lnTo>
                    <a:pt x="1168" y="64"/>
                  </a:lnTo>
                  <a:lnTo>
                    <a:pt x="1164" y="66"/>
                  </a:lnTo>
                  <a:lnTo>
                    <a:pt x="1160" y="70"/>
                  </a:lnTo>
                  <a:lnTo>
                    <a:pt x="1160" y="70"/>
                  </a:lnTo>
                  <a:lnTo>
                    <a:pt x="1156" y="72"/>
                  </a:lnTo>
                  <a:lnTo>
                    <a:pt x="1152" y="70"/>
                  </a:lnTo>
                  <a:lnTo>
                    <a:pt x="1144" y="66"/>
                  </a:lnTo>
                  <a:lnTo>
                    <a:pt x="1144" y="66"/>
                  </a:lnTo>
                  <a:lnTo>
                    <a:pt x="1132" y="56"/>
                  </a:lnTo>
                  <a:lnTo>
                    <a:pt x="1132" y="56"/>
                  </a:lnTo>
                  <a:lnTo>
                    <a:pt x="1134" y="48"/>
                  </a:lnTo>
                  <a:lnTo>
                    <a:pt x="1134" y="48"/>
                  </a:lnTo>
                  <a:lnTo>
                    <a:pt x="1136" y="48"/>
                  </a:lnTo>
                  <a:lnTo>
                    <a:pt x="1138" y="48"/>
                  </a:lnTo>
                  <a:lnTo>
                    <a:pt x="1136" y="46"/>
                  </a:lnTo>
                  <a:lnTo>
                    <a:pt x="1136" y="46"/>
                  </a:lnTo>
                  <a:lnTo>
                    <a:pt x="1130" y="44"/>
                  </a:lnTo>
                  <a:lnTo>
                    <a:pt x="1126" y="42"/>
                  </a:lnTo>
                  <a:lnTo>
                    <a:pt x="1124" y="44"/>
                  </a:lnTo>
                  <a:lnTo>
                    <a:pt x="1124" y="44"/>
                  </a:lnTo>
                  <a:lnTo>
                    <a:pt x="1118" y="44"/>
                  </a:lnTo>
                  <a:lnTo>
                    <a:pt x="1118" y="44"/>
                  </a:lnTo>
                  <a:lnTo>
                    <a:pt x="1108" y="42"/>
                  </a:lnTo>
                  <a:lnTo>
                    <a:pt x="1104" y="40"/>
                  </a:lnTo>
                  <a:lnTo>
                    <a:pt x="1098" y="42"/>
                  </a:lnTo>
                  <a:lnTo>
                    <a:pt x="1098" y="42"/>
                  </a:lnTo>
                  <a:lnTo>
                    <a:pt x="1096" y="44"/>
                  </a:lnTo>
                  <a:lnTo>
                    <a:pt x="1096" y="46"/>
                  </a:lnTo>
                  <a:lnTo>
                    <a:pt x="1096" y="50"/>
                  </a:lnTo>
                  <a:lnTo>
                    <a:pt x="1096" y="50"/>
                  </a:lnTo>
                  <a:lnTo>
                    <a:pt x="1086" y="50"/>
                  </a:lnTo>
                  <a:lnTo>
                    <a:pt x="1078" y="48"/>
                  </a:lnTo>
                  <a:lnTo>
                    <a:pt x="1070" y="48"/>
                  </a:lnTo>
                  <a:lnTo>
                    <a:pt x="1062" y="46"/>
                  </a:lnTo>
                  <a:lnTo>
                    <a:pt x="1062" y="46"/>
                  </a:lnTo>
                  <a:lnTo>
                    <a:pt x="1054" y="42"/>
                  </a:lnTo>
                  <a:lnTo>
                    <a:pt x="1046" y="42"/>
                  </a:lnTo>
                  <a:lnTo>
                    <a:pt x="1038" y="40"/>
                  </a:lnTo>
                  <a:lnTo>
                    <a:pt x="1030" y="42"/>
                  </a:lnTo>
                  <a:lnTo>
                    <a:pt x="1030" y="42"/>
                  </a:lnTo>
                  <a:lnTo>
                    <a:pt x="1024" y="42"/>
                  </a:lnTo>
                  <a:lnTo>
                    <a:pt x="1018" y="42"/>
                  </a:lnTo>
                  <a:lnTo>
                    <a:pt x="1004" y="40"/>
                  </a:lnTo>
                  <a:lnTo>
                    <a:pt x="1004" y="40"/>
                  </a:lnTo>
                  <a:lnTo>
                    <a:pt x="1000" y="38"/>
                  </a:lnTo>
                  <a:lnTo>
                    <a:pt x="994" y="40"/>
                  </a:lnTo>
                  <a:lnTo>
                    <a:pt x="994" y="40"/>
                  </a:lnTo>
                  <a:lnTo>
                    <a:pt x="986" y="44"/>
                  </a:lnTo>
                  <a:lnTo>
                    <a:pt x="980" y="46"/>
                  </a:lnTo>
                  <a:lnTo>
                    <a:pt x="964" y="44"/>
                  </a:lnTo>
                  <a:lnTo>
                    <a:pt x="964" y="44"/>
                  </a:lnTo>
                  <a:lnTo>
                    <a:pt x="990" y="36"/>
                  </a:lnTo>
                  <a:lnTo>
                    <a:pt x="990" y="36"/>
                  </a:lnTo>
                  <a:lnTo>
                    <a:pt x="994" y="34"/>
                  </a:lnTo>
                  <a:lnTo>
                    <a:pt x="998" y="32"/>
                  </a:lnTo>
                  <a:lnTo>
                    <a:pt x="1008" y="30"/>
                  </a:lnTo>
                  <a:lnTo>
                    <a:pt x="1008" y="30"/>
                  </a:lnTo>
                  <a:lnTo>
                    <a:pt x="1016" y="26"/>
                  </a:lnTo>
                  <a:lnTo>
                    <a:pt x="1016" y="26"/>
                  </a:lnTo>
                  <a:lnTo>
                    <a:pt x="1018" y="24"/>
                  </a:lnTo>
                  <a:lnTo>
                    <a:pt x="1018" y="20"/>
                  </a:lnTo>
                  <a:lnTo>
                    <a:pt x="1018" y="18"/>
                  </a:lnTo>
                  <a:lnTo>
                    <a:pt x="1018" y="16"/>
                  </a:lnTo>
                  <a:lnTo>
                    <a:pt x="1018" y="16"/>
                  </a:lnTo>
                  <a:lnTo>
                    <a:pt x="1006" y="12"/>
                  </a:lnTo>
                  <a:lnTo>
                    <a:pt x="1000" y="10"/>
                  </a:lnTo>
                  <a:lnTo>
                    <a:pt x="994" y="8"/>
                  </a:lnTo>
                  <a:lnTo>
                    <a:pt x="994" y="8"/>
                  </a:lnTo>
                  <a:lnTo>
                    <a:pt x="976" y="10"/>
                  </a:lnTo>
                  <a:lnTo>
                    <a:pt x="968" y="10"/>
                  </a:lnTo>
                  <a:lnTo>
                    <a:pt x="960" y="6"/>
                  </a:lnTo>
                  <a:lnTo>
                    <a:pt x="960" y="6"/>
                  </a:lnTo>
                  <a:lnTo>
                    <a:pt x="956" y="6"/>
                  </a:lnTo>
                  <a:lnTo>
                    <a:pt x="956" y="6"/>
                  </a:lnTo>
                  <a:lnTo>
                    <a:pt x="946" y="0"/>
                  </a:lnTo>
                  <a:lnTo>
                    <a:pt x="938" y="0"/>
                  </a:lnTo>
                  <a:lnTo>
                    <a:pt x="938" y="0"/>
                  </a:lnTo>
                  <a:lnTo>
                    <a:pt x="932" y="2"/>
                  </a:lnTo>
                  <a:lnTo>
                    <a:pt x="924" y="6"/>
                  </a:lnTo>
                  <a:lnTo>
                    <a:pt x="918" y="10"/>
                  </a:lnTo>
                  <a:lnTo>
                    <a:pt x="910" y="12"/>
                  </a:lnTo>
                  <a:lnTo>
                    <a:pt x="910" y="12"/>
                  </a:lnTo>
                  <a:lnTo>
                    <a:pt x="914" y="16"/>
                  </a:lnTo>
                  <a:lnTo>
                    <a:pt x="914" y="16"/>
                  </a:lnTo>
                  <a:lnTo>
                    <a:pt x="908" y="16"/>
                  </a:lnTo>
                  <a:lnTo>
                    <a:pt x="908" y="16"/>
                  </a:lnTo>
                  <a:lnTo>
                    <a:pt x="902" y="14"/>
                  </a:lnTo>
                  <a:lnTo>
                    <a:pt x="894" y="14"/>
                  </a:lnTo>
                  <a:lnTo>
                    <a:pt x="880" y="16"/>
                  </a:lnTo>
                  <a:lnTo>
                    <a:pt x="880" y="16"/>
                  </a:lnTo>
                  <a:lnTo>
                    <a:pt x="852" y="18"/>
                  </a:lnTo>
                  <a:lnTo>
                    <a:pt x="824" y="24"/>
                  </a:lnTo>
                  <a:lnTo>
                    <a:pt x="824" y="24"/>
                  </a:lnTo>
                  <a:lnTo>
                    <a:pt x="816" y="28"/>
                  </a:lnTo>
                  <a:lnTo>
                    <a:pt x="814" y="30"/>
                  </a:lnTo>
                  <a:lnTo>
                    <a:pt x="812" y="36"/>
                  </a:lnTo>
                  <a:lnTo>
                    <a:pt x="814" y="42"/>
                  </a:lnTo>
                  <a:lnTo>
                    <a:pt x="814" y="42"/>
                  </a:lnTo>
                  <a:lnTo>
                    <a:pt x="808" y="38"/>
                  </a:lnTo>
                  <a:lnTo>
                    <a:pt x="804" y="38"/>
                  </a:lnTo>
                  <a:lnTo>
                    <a:pt x="802" y="40"/>
                  </a:lnTo>
                  <a:lnTo>
                    <a:pt x="802" y="40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66" y="42"/>
                  </a:lnTo>
                  <a:lnTo>
                    <a:pt x="764" y="42"/>
                  </a:lnTo>
                  <a:lnTo>
                    <a:pt x="762" y="44"/>
                  </a:lnTo>
                  <a:lnTo>
                    <a:pt x="762" y="44"/>
                  </a:lnTo>
                  <a:lnTo>
                    <a:pt x="764" y="50"/>
                  </a:lnTo>
                  <a:lnTo>
                    <a:pt x="766" y="52"/>
                  </a:lnTo>
                  <a:lnTo>
                    <a:pt x="768" y="54"/>
                  </a:lnTo>
                  <a:lnTo>
                    <a:pt x="768" y="54"/>
                  </a:lnTo>
                  <a:lnTo>
                    <a:pt x="774" y="56"/>
                  </a:lnTo>
                  <a:lnTo>
                    <a:pt x="780" y="58"/>
                  </a:lnTo>
                  <a:lnTo>
                    <a:pt x="780" y="58"/>
                  </a:lnTo>
                  <a:lnTo>
                    <a:pt x="780" y="60"/>
                  </a:lnTo>
                  <a:lnTo>
                    <a:pt x="780" y="60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766" y="58"/>
                  </a:lnTo>
                  <a:lnTo>
                    <a:pt x="760" y="56"/>
                  </a:lnTo>
                  <a:lnTo>
                    <a:pt x="750" y="56"/>
                  </a:lnTo>
                  <a:lnTo>
                    <a:pt x="740" y="58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62"/>
                  </a:lnTo>
                  <a:lnTo>
                    <a:pt x="732" y="62"/>
                  </a:lnTo>
                  <a:lnTo>
                    <a:pt x="736" y="64"/>
                  </a:lnTo>
                  <a:lnTo>
                    <a:pt x="736" y="64"/>
                  </a:lnTo>
                  <a:lnTo>
                    <a:pt x="730" y="66"/>
                  </a:lnTo>
                  <a:lnTo>
                    <a:pt x="730" y="66"/>
                  </a:lnTo>
                  <a:lnTo>
                    <a:pt x="726" y="66"/>
                  </a:lnTo>
                  <a:lnTo>
                    <a:pt x="722" y="66"/>
                  </a:lnTo>
                  <a:lnTo>
                    <a:pt x="722" y="62"/>
                  </a:lnTo>
                  <a:lnTo>
                    <a:pt x="722" y="62"/>
                  </a:lnTo>
                  <a:lnTo>
                    <a:pt x="720" y="58"/>
                  </a:lnTo>
                  <a:lnTo>
                    <a:pt x="716" y="58"/>
                  </a:lnTo>
                  <a:lnTo>
                    <a:pt x="710" y="60"/>
                  </a:lnTo>
                  <a:lnTo>
                    <a:pt x="710" y="60"/>
                  </a:lnTo>
                  <a:lnTo>
                    <a:pt x="706" y="62"/>
                  </a:lnTo>
                  <a:lnTo>
                    <a:pt x="706" y="66"/>
                  </a:lnTo>
                  <a:lnTo>
                    <a:pt x="710" y="70"/>
                  </a:lnTo>
                  <a:lnTo>
                    <a:pt x="710" y="70"/>
                  </a:lnTo>
                  <a:lnTo>
                    <a:pt x="712" y="72"/>
                  </a:lnTo>
                  <a:lnTo>
                    <a:pt x="712" y="76"/>
                  </a:lnTo>
                  <a:lnTo>
                    <a:pt x="712" y="76"/>
                  </a:lnTo>
                  <a:lnTo>
                    <a:pt x="708" y="82"/>
                  </a:lnTo>
                  <a:lnTo>
                    <a:pt x="708" y="84"/>
                  </a:lnTo>
                  <a:lnTo>
                    <a:pt x="710" y="86"/>
                  </a:lnTo>
                  <a:lnTo>
                    <a:pt x="714" y="88"/>
                  </a:lnTo>
                  <a:lnTo>
                    <a:pt x="720" y="88"/>
                  </a:lnTo>
                  <a:lnTo>
                    <a:pt x="720" y="88"/>
                  </a:lnTo>
                  <a:lnTo>
                    <a:pt x="726" y="86"/>
                  </a:lnTo>
                  <a:lnTo>
                    <a:pt x="730" y="88"/>
                  </a:lnTo>
                  <a:lnTo>
                    <a:pt x="740" y="92"/>
                  </a:lnTo>
                  <a:lnTo>
                    <a:pt x="740" y="92"/>
                  </a:lnTo>
                  <a:lnTo>
                    <a:pt x="742" y="94"/>
                  </a:lnTo>
                  <a:lnTo>
                    <a:pt x="742" y="96"/>
                  </a:lnTo>
                  <a:lnTo>
                    <a:pt x="742" y="96"/>
                  </a:lnTo>
                  <a:lnTo>
                    <a:pt x="738" y="98"/>
                  </a:lnTo>
                  <a:lnTo>
                    <a:pt x="738" y="98"/>
                  </a:lnTo>
                  <a:lnTo>
                    <a:pt x="736" y="100"/>
                  </a:lnTo>
                  <a:lnTo>
                    <a:pt x="736" y="98"/>
                  </a:lnTo>
                  <a:lnTo>
                    <a:pt x="736" y="96"/>
                  </a:lnTo>
                  <a:lnTo>
                    <a:pt x="736" y="96"/>
                  </a:lnTo>
                  <a:lnTo>
                    <a:pt x="734" y="92"/>
                  </a:lnTo>
                  <a:lnTo>
                    <a:pt x="732" y="92"/>
                  </a:lnTo>
                  <a:lnTo>
                    <a:pt x="726" y="90"/>
                  </a:lnTo>
                  <a:lnTo>
                    <a:pt x="726" y="90"/>
                  </a:lnTo>
                  <a:lnTo>
                    <a:pt x="720" y="92"/>
                  </a:lnTo>
                  <a:lnTo>
                    <a:pt x="718" y="92"/>
                  </a:lnTo>
                  <a:lnTo>
                    <a:pt x="716" y="96"/>
                  </a:lnTo>
                  <a:lnTo>
                    <a:pt x="716" y="96"/>
                  </a:lnTo>
                  <a:lnTo>
                    <a:pt x="712" y="104"/>
                  </a:lnTo>
                  <a:lnTo>
                    <a:pt x="708" y="112"/>
                  </a:lnTo>
                  <a:lnTo>
                    <a:pt x="700" y="116"/>
                  </a:lnTo>
                  <a:lnTo>
                    <a:pt x="692" y="118"/>
                  </a:lnTo>
                  <a:lnTo>
                    <a:pt x="692" y="118"/>
                  </a:lnTo>
                  <a:lnTo>
                    <a:pt x="692" y="112"/>
                  </a:lnTo>
                  <a:lnTo>
                    <a:pt x="692" y="112"/>
                  </a:lnTo>
                  <a:lnTo>
                    <a:pt x="702" y="102"/>
                  </a:lnTo>
                  <a:lnTo>
                    <a:pt x="702" y="102"/>
                  </a:lnTo>
                  <a:lnTo>
                    <a:pt x="706" y="98"/>
                  </a:lnTo>
                  <a:lnTo>
                    <a:pt x="706" y="96"/>
                  </a:lnTo>
                  <a:lnTo>
                    <a:pt x="704" y="94"/>
                  </a:lnTo>
                  <a:lnTo>
                    <a:pt x="704" y="94"/>
                  </a:lnTo>
                  <a:lnTo>
                    <a:pt x="700" y="90"/>
                  </a:lnTo>
                  <a:lnTo>
                    <a:pt x="698" y="84"/>
                  </a:lnTo>
                  <a:lnTo>
                    <a:pt x="700" y="80"/>
                  </a:lnTo>
                  <a:lnTo>
                    <a:pt x="702" y="74"/>
                  </a:lnTo>
                  <a:lnTo>
                    <a:pt x="702" y="74"/>
                  </a:lnTo>
                  <a:lnTo>
                    <a:pt x="700" y="70"/>
                  </a:lnTo>
                  <a:lnTo>
                    <a:pt x="698" y="68"/>
                  </a:lnTo>
                  <a:lnTo>
                    <a:pt x="696" y="64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700" y="56"/>
                  </a:lnTo>
                  <a:lnTo>
                    <a:pt x="700" y="52"/>
                  </a:lnTo>
                  <a:lnTo>
                    <a:pt x="696" y="50"/>
                  </a:lnTo>
                  <a:lnTo>
                    <a:pt x="692" y="48"/>
                  </a:lnTo>
                  <a:lnTo>
                    <a:pt x="692" y="48"/>
                  </a:lnTo>
                  <a:lnTo>
                    <a:pt x="684" y="48"/>
                  </a:lnTo>
                  <a:lnTo>
                    <a:pt x="678" y="48"/>
                  </a:lnTo>
                  <a:lnTo>
                    <a:pt x="672" y="52"/>
                  </a:lnTo>
                  <a:lnTo>
                    <a:pt x="670" y="58"/>
                  </a:lnTo>
                  <a:lnTo>
                    <a:pt x="670" y="58"/>
                  </a:lnTo>
                  <a:lnTo>
                    <a:pt x="666" y="60"/>
                  </a:lnTo>
                  <a:lnTo>
                    <a:pt x="664" y="64"/>
                  </a:lnTo>
                  <a:lnTo>
                    <a:pt x="664" y="64"/>
                  </a:lnTo>
                  <a:lnTo>
                    <a:pt x="660" y="64"/>
                  </a:lnTo>
                  <a:lnTo>
                    <a:pt x="658" y="66"/>
                  </a:lnTo>
                  <a:lnTo>
                    <a:pt x="656" y="68"/>
                  </a:lnTo>
                  <a:lnTo>
                    <a:pt x="658" y="74"/>
                  </a:lnTo>
                  <a:lnTo>
                    <a:pt x="658" y="74"/>
                  </a:lnTo>
                  <a:lnTo>
                    <a:pt x="658" y="76"/>
                  </a:lnTo>
                  <a:lnTo>
                    <a:pt x="658" y="80"/>
                  </a:lnTo>
                  <a:lnTo>
                    <a:pt x="660" y="82"/>
                  </a:lnTo>
                  <a:lnTo>
                    <a:pt x="664" y="84"/>
                  </a:lnTo>
                  <a:lnTo>
                    <a:pt x="664" y="84"/>
                  </a:lnTo>
                  <a:lnTo>
                    <a:pt x="666" y="86"/>
                  </a:lnTo>
                  <a:lnTo>
                    <a:pt x="670" y="90"/>
                  </a:lnTo>
                  <a:lnTo>
                    <a:pt x="670" y="90"/>
                  </a:lnTo>
                  <a:lnTo>
                    <a:pt x="672" y="92"/>
                  </a:lnTo>
                  <a:lnTo>
                    <a:pt x="670" y="96"/>
                  </a:lnTo>
                  <a:lnTo>
                    <a:pt x="670" y="96"/>
                  </a:lnTo>
                  <a:lnTo>
                    <a:pt x="668" y="98"/>
                  </a:lnTo>
                  <a:lnTo>
                    <a:pt x="664" y="96"/>
                  </a:lnTo>
                  <a:lnTo>
                    <a:pt x="664" y="96"/>
                  </a:lnTo>
                  <a:lnTo>
                    <a:pt x="658" y="92"/>
                  </a:lnTo>
                  <a:lnTo>
                    <a:pt x="650" y="90"/>
                  </a:lnTo>
                  <a:lnTo>
                    <a:pt x="636" y="86"/>
                  </a:lnTo>
                  <a:lnTo>
                    <a:pt x="636" y="86"/>
                  </a:lnTo>
                  <a:lnTo>
                    <a:pt x="620" y="82"/>
                  </a:lnTo>
                  <a:lnTo>
                    <a:pt x="612" y="82"/>
                  </a:lnTo>
                  <a:lnTo>
                    <a:pt x="604" y="84"/>
                  </a:lnTo>
                  <a:lnTo>
                    <a:pt x="604" y="84"/>
                  </a:lnTo>
                  <a:lnTo>
                    <a:pt x="608" y="86"/>
                  </a:lnTo>
                  <a:lnTo>
                    <a:pt x="608" y="88"/>
                  </a:lnTo>
                  <a:lnTo>
                    <a:pt x="608" y="90"/>
                  </a:lnTo>
                  <a:lnTo>
                    <a:pt x="608" y="90"/>
                  </a:lnTo>
                  <a:lnTo>
                    <a:pt x="602" y="96"/>
                  </a:lnTo>
                  <a:lnTo>
                    <a:pt x="598" y="96"/>
                  </a:lnTo>
                  <a:lnTo>
                    <a:pt x="596" y="96"/>
                  </a:lnTo>
                  <a:lnTo>
                    <a:pt x="596" y="96"/>
                  </a:lnTo>
                  <a:lnTo>
                    <a:pt x="594" y="92"/>
                  </a:lnTo>
                  <a:lnTo>
                    <a:pt x="590" y="90"/>
                  </a:lnTo>
                  <a:lnTo>
                    <a:pt x="584" y="92"/>
                  </a:lnTo>
                  <a:lnTo>
                    <a:pt x="584" y="92"/>
                  </a:lnTo>
                  <a:lnTo>
                    <a:pt x="570" y="94"/>
                  </a:lnTo>
                  <a:lnTo>
                    <a:pt x="552" y="90"/>
                  </a:lnTo>
                  <a:lnTo>
                    <a:pt x="552" y="90"/>
                  </a:lnTo>
                  <a:lnTo>
                    <a:pt x="548" y="92"/>
                  </a:lnTo>
                  <a:lnTo>
                    <a:pt x="548" y="92"/>
                  </a:lnTo>
                  <a:lnTo>
                    <a:pt x="542" y="94"/>
                  </a:lnTo>
                  <a:lnTo>
                    <a:pt x="538" y="96"/>
                  </a:lnTo>
                  <a:lnTo>
                    <a:pt x="538" y="96"/>
                  </a:lnTo>
                  <a:lnTo>
                    <a:pt x="522" y="100"/>
                  </a:lnTo>
                  <a:lnTo>
                    <a:pt x="514" y="102"/>
                  </a:lnTo>
                  <a:lnTo>
                    <a:pt x="508" y="106"/>
                  </a:lnTo>
                  <a:lnTo>
                    <a:pt x="508" y="106"/>
                  </a:lnTo>
                  <a:lnTo>
                    <a:pt x="502" y="112"/>
                  </a:lnTo>
                  <a:lnTo>
                    <a:pt x="496" y="112"/>
                  </a:lnTo>
                  <a:lnTo>
                    <a:pt x="492" y="110"/>
                  </a:lnTo>
                  <a:lnTo>
                    <a:pt x="486" y="104"/>
                  </a:lnTo>
                  <a:lnTo>
                    <a:pt x="486" y="104"/>
                  </a:lnTo>
                  <a:lnTo>
                    <a:pt x="488" y="102"/>
                  </a:lnTo>
                  <a:lnTo>
                    <a:pt x="492" y="102"/>
                  </a:lnTo>
                  <a:lnTo>
                    <a:pt x="494" y="102"/>
                  </a:lnTo>
                  <a:lnTo>
                    <a:pt x="496" y="98"/>
                  </a:lnTo>
                  <a:lnTo>
                    <a:pt x="496" y="98"/>
                  </a:lnTo>
                  <a:lnTo>
                    <a:pt x="492" y="96"/>
                  </a:lnTo>
                  <a:lnTo>
                    <a:pt x="488" y="94"/>
                  </a:lnTo>
                  <a:lnTo>
                    <a:pt x="484" y="94"/>
                  </a:lnTo>
                  <a:lnTo>
                    <a:pt x="480" y="96"/>
                  </a:lnTo>
                  <a:lnTo>
                    <a:pt x="480" y="96"/>
                  </a:lnTo>
                  <a:lnTo>
                    <a:pt x="478" y="100"/>
                  </a:lnTo>
                  <a:lnTo>
                    <a:pt x="478" y="106"/>
                  </a:lnTo>
                  <a:lnTo>
                    <a:pt x="478" y="106"/>
                  </a:lnTo>
                  <a:lnTo>
                    <a:pt x="482" y="114"/>
                  </a:lnTo>
                  <a:lnTo>
                    <a:pt x="482" y="116"/>
                  </a:lnTo>
                  <a:lnTo>
                    <a:pt x="480" y="118"/>
                  </a:lnTo>
                  <a:lnTo>
                    <a:pt x="476" y="118"/>
                  </a:lnTo>
                  <a:lnTo>
                    <a:pt x="468" y="118"/>
                  </a:lnTo>
                  <a:lnTo>
                    <a:pt x="468" y="118"/>
                  </a:lnTo>
                  <a:lnTo>
                    <a:pt x="462" y="116"/>
                  </a:lnTo>
                  <a:lnTo>
                    <a:pt x="456" y="118"/>
                  </a:lnTo>
                  <a:lnTo>
                    <a:pt x="446" y="126"/>
                  </a:lnTo>
                  <a:lnTo>
                    <a:pt x="446" y="126"/>
                  </a:lnTo>
                  <a:lnTo>
                    <a:pt x="446" y="128"/>
                  </a:lnTo>
                  <a:lnTo>
                    <a:pt x="448" y="130"/>
                  </a:lnTo>
                  <a:lnTo>
                    <a:pt x="450" y="132"/>
                  </a:lnTo>
                  <a:lnTo>
                    <a:pt x="448" y="134"/>
                  </a:lnTo>
                  <a:lnTo>
                    <a:pt x="448" y="134"/>
                  </a:lnTo>
                  <a:lnTo>
                    <a:pt x="438" y="134"/>
                  </a:lnTo>
                  <a:lnTo>
                    <a:pt x="428" y="132"/>
                  </a:lnTo>
                  <a:lnTo>
                    <a:pt x="428" y="132"/>
                  </a:lnTo>
                  <a:lnTo>
                    <a:pt x="424" y="130"/>
                  </a:lnTo>
                  <a:lnTo>
                    <a:pt x="422" y="130"/>
                  </a:lnTo>
                  <a:lnTo>
                    <a:pt x="422" y="132"/>
                  </a:lnTo>
                  <a:lnTo>
                    <a:pt x="422" y="132"/>
                  </a:lnTo>
                  <a:lnTo>
                    <a:pt x="422" y="134"/>
                  </a:lnTo>
                  <a:lnTo>
                    <a:pt x="422" y="136"/>
                  </a:lnTo>
                  <a:lnTo>
                    <a:pt x="426" y="138"/>
                  </a:lnTo>
                  <a:lnTo>
                    <a:pt x="426" y="138"/>
                  </a:lnTo>
                  <a:lnTo>
                    <a:pt x="430" y="138"/>
                  </a:lnTo>
                  <a:lnTo>
                    <a:pt x="430" y="140"/>
                  </a:lnTo>
                  <a:lnTo>
                    <a:pt x="430" y="140"/>
                  </a:lnTo>
                  <a:lnTo>
                    <a:pt x="424" y="142"/>
                  </a:lnTo>
                  <a:lnTo>
                    <a:pt x="416" y="140"/>
                  </a:lnTo>
                  <a:lnTo>
                    <a:pt x="408" y="138"/>
                  </a:lnTo>
                  <a:lnTo>
                    <a:pt x="406" y="134"/>
                  </a:lnTo>
                  <a:lnTo>
                    <a:pt x="406" y="134"/>
                  </a:lnTo>
                  <a:lnTo>
                    <a:pt x="404" y="126"/>
                  </a:lnTo>
                  <a:lnTo>
                    <a:pt x="402" y="122"/>
                  </a:lnTo>
                  <a:lnTo>
                    <a:pt x="398" y="116"/>
                  </a:lnTo>
                  <a:lnTo>
                    <a:pt x="390" y="114"/>
                  </a:lnTo>
                  <a:lnTo>
                    <a:pt x="390" y="114"/>
                  </a:lnTo>
                  <a:lnTo>
                    <a:pt x="398" y="112"/>
                  </a:lnTo>
                  <a:lnTo>
                    <a:pt x="402" y="114"/>
                  </a:lnTo>
                  <a:lnTo>
                    <a:pt x="412" y="116"/>
                  </a:lnTo>
                  <a:lnTo>
                    <a:pt x="412" y="116"/>
                  </a:lnTo>
                  <a:lnTo>
                    <a:pt x="432" y="120"/>
                  </a:lnTo>
                  <a:lnTo>
                    <a:pt x="440" y="120"/>
                  </a:lnTo>
                  <a:lnTo>
                    <a:pt x="450" y="116"/>
                  </a:lnTo>
                  <a:lnTo>
                    <a:pt x="450" y="116"/>
                  </a:lnTo>
                  <a:lnTo>
                    <a:pt x="454" y="112"/>
                  </a:lnTo>
                  <a:lnTo>
                    <a:pt x="456" y="110"/>
                  </a:lnTo>
                  <a:lnTo>
                    <a:pt x="456" y="108"/>
                  </a:lnTo>
                  <a:lnTo>
                    <a:pt x="456" y="108"/>
                  </a:lnTo>
                  <a:lnTo>
                    <a:pt x="454" y="104"/>
                  </a:lnTo>
                  <a:lnTo>
                    <a:pt x="450" y="102"/>
                  </a:lnTo>
                  <a:lnTo>
                    <a:pt x="450" y="102"/>
                  </a:lnTo>
                  <a:lnTo>
                    <a:pt x="418" y="90"/>
                  </a:lnTo>
                  <a:lnTo>
                    <a:pt x="418" y="90"/>
                  </a:lnTo>
                  <a:lnTo>
                    <a:pt x="410" y="88"/>
                  </a:lnTo>
                  <a:lnTo>
                    <a:pt x="402" y="86"/>
                  </a:lnTo>
                  <a:lnTo>
                    <a:pt x="394" y="86"/>
                  </a:lnTo>
                  <a:lnTo>
                    <a:pt x="384" y="82"/>
                  </a:lnTo>
                  <a:lnTo>
                    <a:pt x="384" y="82"/>
                  </a:lnTo>
                  <a:lnTo>
                    <a:pt x="380" y="80"/>
                  </a:lnTo>
                  <a:lnTo>
                    <a:pt x="374" y="80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64" y="78"/>
                  </a:lnTo>
                  <a:lnTo>
                    <a:pt x="368" y="78"/>
                  </a:lnTo>
                  <a:lnTo>
                    <a:pt x="370" y="78"/>
                  </a:lnTo>
                  <a:lnTo>
                    <a:pt x="372" y="74"/>
                  </a:lnTo>
                  <a:lnTo>
                    <a:pt x="372" y="74"/>
                  </a:lnTo>
                  <a:lnTo>
                    <a:pt x="352" y="70"/>
                  </a:lnTo>
                  <a:lnTo>
                    <a:pt x="352" y="70"/>
                  </a:lnTo>
                  <a:lnTo>
                    <a:pt x="354" y="70"/>
                  </a:lnTo>
                  <a:lnTo>
                    <a:pt x="354" y="70"/>
                  </a:lnTo>
                  <a:lnTo>
                    <a:pt x="354" y="68"/>
                  </a:lnTo>
                  <a:lnTo>
                    <a:pt x="354" y="68"/>
                  </a:lnTo>
                  <a:lnTo>
                    <a:pt x="340" y="72"/>
                  </a:lnTo>
                  <a:lnTo>
                    <a:pt x="324" y="74"/>
                  </a:lnTo>
                  <a:lnTo>
                    <a:pt x="324" y="74"/>
                  </a:lnTo>
                  <a:lnTo>
                    <a:pt x="310" y="76"/>
                  </a:lnTo>
                  <a:lnTo>
                    <a:pt x="302" y="78"/>
                  </a:lnTo>
                  <a:lnTo>
                    <a:pt x="296" y="82"/>
                  </a:lnTo>
                  <a:lnTo>
                    <a:pt x="296" y="82"/>
                  </a:lnTo>
                  <a:lnTo>
                    <a:pt x="292" y="82"/>
                  </a:lnTo>
                  <a:lnTo>
                    <a:pt x="288" y="80"/>
                  </a:lnTo>
                  <a:lnTo>
                    <a:pt x="284" y="78"/>
                  </a:lnTo>
                  <a:lnTo>
                    <a:pt x="280" y="80"/>
                  </a:lnTo>
                  <a:lnTo>
                    <a:pt x="280" y="80"/>
                  </a:lnTo>
                  <a:lnTo>
                    <a:pt x="278" y="82"/>
                  </a:lnTo>
                  <a:lnTo>
                    <a:pt x="274" y="84"/>
                  </a:lnTo>
                  <a:lnTo>
                    <a:pt x="270" y="86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72" y="90"/>
                  </a:lnTo>
                  <a:lnTo>
                    <a:pt x="266" y="92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58" y="90"/>
                  </a:lnTo>
                  <a:lnTo>
                    <a:pt x="256" y="90"/>
                  </a:lnTo>
                  <a:lnTo>
                    <a:pt x="256" y="92"/>
                  </a:lnTo>
                  <a:lnTo>
                    <a:pt x="256" y="92"/>
                  </a:lnTo>
                  <a:lnTo>
                    <a:pt x="256" y="94"/>
                  </a:lnTo>
                  <a:lnTo>
                    <a:pt x="256" y="94"/>
                  </a:lnTo>
                  <a:lnTo>
                    <a:pt x="260" y="96"/>
                  </a:lnTo>
                  <a:lnTo>
                    <a:pt x="260" y="96"/>
                  </a:lnTo>
                  <a:lnTo>
                    <a:pt x="260" y="100"/>
                  </a:lnTo>
                  <a:lnTo>
                    <a:pt x="260" y="100"/>
                  </a:lnTo>
                  <a:lnTo>
                    <a:pt x="254" y="102"/>
                  </a:lnTo>
                  <a:lnTo>
                    <a:pt x="250" y="106"/>
                  </a:lnTo>
                  <a:lnTo>
                    <a:pt x="250" y="106"/>
                  </a:lnTo>
                  <a:lnTo>
                    <a:pt x="240" y="114"/>
                  </a:lnTo>
                  <a:lnTo>
                    <a:pt x="232" y="126"/>
                  </a:lnTo>
                  <a:lnTo>
                    <a:pt x="224" y="136"/>
                  </a:lnTo>
                  <a:lnTo>
                    <a:pt x="218" y="140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206" y="148"/>
                  </a:lnTo>
                  <a:lnTo>
                    <a:pt x="206" y="148"/>
                  </a:lnTo>
                  <a:lnTo>
                    <a:pt x="204" y="148"/>
                  </a:lnTo>
                  <a:lnTo>
                    <a:pt x="202" y="150"/>
                  </a:lnTo>
                  <a:lnTo>
                    <a:pt x="202" y="150"/>
                  </a:lnTo>
                  <a:lnTo>
                    <a:pt x="200" y="152"/>
                  </a:lnTo>
                  <a:lnTo>
                    <a:pt x="196" y="152"/>
                  </a:lnTo>
                  <a:lnTo>
                    <a:pt x="192" y="152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86" y="154"/>
                  </a:lnTo>
                  <a:lnTo>
                    <a:pt x="184" y="158"/>
                  </a:lnTo>
                  <a:lnTo>
                    <a:pt x="184" y="158"/>
                  </a:lnTo>
                  <a:lnTo>
                    <a:pt x="182" y="160"/>
                  </a:lnTo>
                  <a:lnTo>
                    <a:pt x="178" y="162"/>
                  </a:lnTo>
                  <a:lnTo>
                    <a:pt x="176" y="164"/>
                  </a:lnTo>
                  <a:lnTo>
                    <a:pt x="176" y="170"/>
                  </a:lnTo>
                  <a:lnTo>
                    <a:pt x="176" y="170"/>
                  </a:lnTo>
                  <a:lnTo>
                    <a:pt x="174" y="172"/>
                  </a:lnTo>
                  <a:lnTo>
                    <a:pt x="174" y="17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78" y="186"/>
                  </a:lnTo>
                  <a:lnTo>
                    <a:pt x="176" y="188"/>
                  </a:lnTo>
                  <a:lnTo>
                    <a:pt x="176" y="188"/>
                  </a:lnTo>
                  <a:lnTo>
                    <a:pt x="176" y="190"/>
                  </a:lnTo>
                  <a:lnTo>
                    <a:pt x="178" y="190"/>
                  </a:lnTo>
                  <a:lnTo>
                    <a:pt x="180" y="188"/>
                  </a:lnTo>
                  <a:lnTo>
                    <a:pt x="182" y="190"/>
                  </a:lnTo>
                  <a:lnTo>
                    <a:pt x="182" y="190"/>
                  </a:lnTo>
                  <a:lnTo>
                    <a:pt x="182" y="192"/>
                  </a:lnTo>
                  <a:lnTo>
                    <a:pt x="182" y="192"/>
                  </a:lnTo>
                  <a:lnTo>
                    <a:pt x="178" y="196"/>
                  </a:lnTo>
                  <a:lnTo>
                    <a:pt x="178" y="198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188" y="202"/>
                  </a:lnTo>
                  <a:lnTo>
                    <a:pt x="194" y="202"/>
                  </a:lnTo>
                  <a:lnTo>
                    <a:pt x="198" y="202"/>
                  </a:lnTo>
                  <a:lnTo>
                    <a:pt x="204" y="198"/>
                  </a:lnTo>
                  <a:lnTo>
                    <a:pt x="204" y="198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22" y="19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210"/>
                  </a:lnTo>
                  <a:lnTo>
                    <a:pt x="232" y="216"/>
                  </a:lnTo>
                  <a:lnTo>
                    <a:pt x="232" y="216"/>
                  </a:lnTo>
                  <a:lnTo>
                    <a:pt x="234" y="220"/>
                  </a:lnTo>
                  <a:lnTo>
                    <a:pt x="232" y="222"/>
                  </a:lnTo>
                  <a:lnTo>
                    <a:pt x="232" y="222"/>
                  </a:lnTo>
                  <a:lnTo>
                    <a:pt x="234" y="232"/>
                  </a:lnTo>
                  <a:lnTo>
                    <a:pt x="238" y="234"/>
                  </a:lnTo>
                  <a:lnTo>
                    <a:pt x="242" y="232"/>
                  </a:lnTo>
                  <a:lnTo>
                    <a:pt x="242" y="232"/>
                  </a:lnTo>
                  <a:lnTo>
                    <a:pt x="250" y="228"/>
                  </a:lnTo>
                  <a:lnTo>
                    <a:pt x="258" y="224"/>
                  </a:lnTo>
                  <a:lnTo>
                    <a:pt x="264" y="218"/>
                  </a:lnTo>
                  <a:lnTo>
                    <a:pt x="266" y="214"/>
                  </a:lnTo>
                  <a:lnTo>
                    <a:pt x="266" y="208"/>
                  </a:lnTo>
                  <a:lnTo>
                    <a:pt x="266" y="208"/>
                  </a:lnTo>
                  <a:lnTo>
                    <a:pt x="268" y="200"/>
                  </a:lnTo>
                  <a:lnTo>
                    <a:pt x="274" y="196"/>
                  </a:lnTo>
                  <a:lnTo>
                    <a:pt x="274" y="196"/>
                  </a:lnTo>
                  <a:lnTo>
                    <a:pt x="274" y="194"/>
                  </a:lnTo>
                  <a:lnTo>
                    <a:pt x="274" y="194"/>
                  </a:lnTo>
                  <a:lnTo>
                    <a:pt x="276" y="192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76" y="190"/>
                  </a:lnTo>
                  <a:lnTo>
                    <a:pt x="280" y="188"/>
                  </a:lnTo>
                  <a:lnTo>
                    <a:pt x="282" y="184"/>
                  </a:lnTo>
                  <a:lnTo>
                    <a:pt x="280" y="182"/>
                  </a:lnTo>
                  <a:lnTo>
                    <a:pt x="278" y="178"/>
                  </a:lnTo>
                  <a:lnTo>
                    <a:pt x="278" y="178"/>
                  </a:lnTo>
                  <a:lnTo>
                    <a:pt x="272" y="170"/>
                  </a:lnTo>
                  <a:lnTo>
                    <a:pt x="272" y="166"/>
                  </a:lnTo>
                  <a:lnTo>
                    <a:pt x="274" y="160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8" y="150"/>
                  </a:lnTo>
                  <a:lnTo>
                    <a:pt x="288" y="150"/>
                  </a:lnTo>
                  <a:lnTo>
                    <a:pt x="296" y="144"/>
                  </a:lnTo>
                  <a:lnTo>
                    <a:pt x="302" y="136"/>
                  </a:lnTo>
                  <a:lnTo>
                    <a:pt x="302" y="136"/>
                  </a:lnTo>
                  <a:lnTo>
                    <a:pt x="306" y="130"/>
                  </a:lnTo>
                  <a:lnTo>
                    <a:pt x="312" y="126"/>
                  </a:lnTo>
                  <a:lnTo>
                    <a:pt x="318" y="126"/>
                  </a:lnTo>
                  <a:lnTo>
                    <a:pt x="326" y="128"/>
                  </a:lnTo>
                  <a:lnTo>
                    <a:pt x="326" y="128"/>
                  </a:lnTo>
                  <a:lnTo>
                    <a:pt x="316" y="138"/>
                  </a:lnTo>
                  <a:lnTo>
                    <a:pt x="304" y="146"/>
                  </a:lnTo>
                  <a:lnTo>
                    <a:pt x="304" y="146"/>
                  </a:lnTo>
                  <a:lnTo>
                    <a:pt x="300" y="152"/>
                  </a:lnTo>
                  <a:lnTo>
                    <a:pt x="298" y="154"/>
                  </a:lnTo>
                  <a:lnTo>
                    <a:pt x="298" y="158"/>
                  </a:lnTo>
                  <a:lnTo>
                    <a:pt x="298" y="158"/>
                  </a:lnTo>
                  <a:lnTo>
                    <a:pt x="298" y="172"/>
                  </a:lnTo>
                  <a:lnTo>
                    <a:pt x="300" y="176"/>
                  </a:lnTo>
                  <a:lnTo>
                    <a:pt x="304" y="180"/>
                  </a:lnTo>
                  <a:lnTo>
                    <a:pt x="308" y="182"/>
                  </a:lnTo>
                  <a:lnTo>
                    <a:pt x="312" y="184"/>
                  </a:lnTo>
                  <a:lnTo>
                    <a:pt x="328" y="184"/>
                  </a:lnTo>
                  <a:lnTo>
                    <a:pt x="328" y="184"/>
                  </a:lnTo>
                  <a:lnTo>
                    <a:pt x="342" y="180"/>
                  </a:lnTo>
                  <a:lnTo>
                    <a:pt x="350" y="180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60" y="182"/>
                  </a:lnTo>
                  <a:lnTo>
                    <a:pt x="360" y="182"/>
                  </a:lnTo>
                  <a:lnTo>
                    <a:pt x="358" y="182"/>
                  </a:lnTo>
                  <a:lnTo>
                    <a:pt x="358" y="182"/>
                  </a:lnTo>
                  <a:lnTo>
                    <a:pt x="348" y="184"/>
                  </a:lnTo>
                  <a:lnTo>
                    <a:pt x="338" y="184"/>
                  </a:lnTo>
                  <a:lnTo>
                    <a:pt x="338" y="184"/>
                  </a:lnTo>
                  <a:lnTo>
                    <a:pt x="326" y="186"/>
                  </a:lnTo>
                  <a:lnTo>
                    <a:pt x="322" y="186"/>
                  </a:lnTo>
                  <a:lnTo>
                    <a:pt x="320" y="188"/>
                  </a:lnTo>
                  <a:lnTo>
                    <a:pt x="318" y="192"/>
                  </a:lnTo>
                  <a:lnTo>
                    <a:pt x="318" y="196"/>
                  </a:lnTo>
                  <a:lnTo>
                    <a:pt x="320" y="206"/>
                  </a:lnTo>
                  <a:lnTo>
                    <a:pt x="320" y="206"/>
                  </a:lnTo>
                  <a:lnTo>
                    <a:pt x="320" y="208"/>
                  </a:lnTo>
                  <a:lnTo>
                    <a:pt x="320" y="208"/>
                  </a:lnTo>
                  <a:lnTo>
                    <a:pt x="308" y="206"/>
                  </a:lnTo>
                  <a:lnTo>
                    <a:pt x="302" y="208"/>
                  </a:lnTo>
                  <a:lnTo>
                    <a:pt x="298" y="214"/>
                  </a:lnTo>
                  <a:lnTo>
                    <a:pt x="296" y="228"/>
                  </a:lnTo>
                  <a:lnTo>
                    <a:pt x="296" y="228"/>
                  </a:lnTo>
                  <a:lnTo>
                    <a:pt x="294" y="232"/>
                  </a:lnTo>
                  <a:lnTo>
                    <a:pt x="290" y="236"/>
                  </a:lnTo>
                  <a:lnTo>
                    <a:pt x="286" y="236"/>
                  </a:lnTo>
                  <a:lnTo>
                    <a:pt x="282" y="236"/>
                  </a:lnTo>
                  <a:lnTo>
                    <a:pt x="282" y="236"/>
                  </a:lnTo>
                  <a:lnTo>
                    <a:pt x="276" y="236"/>
                  </a:lnTo>
                  <a:lnTo>
                    <a:pt x="272" y="234"/>
                  </a:lnTo>
                  <a:lnTo>
                    <a:pt x="270" y="236"/>
                  </a:lnTo>
                  <a:lnTo>
                    <a:pt x="270" y="236"/>
                  </a:lnTo>
                  <a:lnTo>
                    <a:pt x="258" y="240"/>
                  </a:lnTo>
                  <a:lnTo>
                    <a:pt x="248" y="242"/>
                  </a:lnTo>
                  <a:lnTo>
                    <a:pt x="226" y="240"/>
                  </a:lnTo>
                  <a:lnTo>
                    <a:pt x="226" y="240"/>
                  </a:lnTo>
                  <a:lnTo>
                    <a:pt x="220" y="240"/>
                  </a:lnTo>
                  <a:lnTo>
                    <a:pt x="216" y="238"/>
                  </a:lnTo>
                  <a:lnTo>
                    <a:pt x="212" y="232"/>
                  </a:lnTo>
                  <a:lnTo>
                    <a:pt x="212" y="226"/>
                  </a:lnTo>
                  <a:lnTo>
                    <a:pt x="212" y="226"/>
                  </a:lnTo>
                  <a:lnTo>
                    <a:pt x="216" y="224"/>
                  </a:lnTo>
                  <a:lnTo>
                    <a:pt x="216" y="218"/>
                  </a:lnTo>
                  <a:lnTo>
                    <a:pt x="214" y="214"/>
                  </a:lnTo>
                  <a:lnTo>
                    <a:pt x="214" y="210"/>
                  </a:lnTo>
                  <a:lnTo>
                    <a:pt x="214" y="210"/>
                  </a:lnTo>
                  <a:lnTo>
                    <a:pt x="212" y="210"/>
                  </a:lnTo>
                  <a:lnTo>
                    <a:pt x="208" y="212"/>
                  </a:lnTo>
                  <a:lnTo>
                    <a:pt x="208" y="214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00" y="220"/>
                  </a:lnTo>
                  <a:lnTo>
                    <a:pt x="198" y="224"/>
                  </a:lnTo>
                  <a:lnTo>
                    <a:pt x="198" y="228"/>
                  </a:lnTo>
                  <a:lnTo>
                    <a:pt x="202" y="232"/>
                  </a:lnTo>
                  <a:lnTo>
                    <a:pt x="202" y="232"/>
                  </a:lnTo>
                  <a:lnTo>
                    <a:pt x="202" y="238"/>
                  </a:lnTo>
                  <a:lnTo>
                    <a:pt x="202" y="242"/>
                  </a:lnTo>
                  <a:lnTo>
                    <a:pt x="202" y="242"/>
                  </a:lnTo>
                  <a:lnTo>
                    <a:pt x="204" y="246"/>
                  </a:lnTo>
                  <a:lnTo>
                    <a:pt x="202" y="248"/>
                  </a:lnTo>
                  <a:lnTo>
                    <a:pt x="200" y="250"/>
                  </a:lnTo>
                  <a:lnTo>
                    <a:pt x="196" y="250"/>
                  </a:lnTo>
                  <a:lnTo>
                    <a:pt x="196" y="250"/>
                  </a:lnTo>
                  <a:lnTo>
                    <a:pt x="188" y="250"/>
                  </a:lnTo>
                  <a:lnTo>
                    <a:pt x="180" y="254"/>
                  </a:lnTo>
                  <a:lnTo>
                    <a:pt x="170" y="264"/>
                  </a:lnTo>
                  <a:lnTo>
                    <a:pt x="170" y="264"/>
                  </a:lnTo>
                  <a:lnTo>
                    <a:pt x="162" y="270"/>
                  </a:lnTo>
                  <a:lnTo>
                    <a:pt x="158" y="274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50" y="278"/>
                  </a:lnTo>
                  <a:lnTo>
                    <a:pt x="146" y="282"/>
                  </a:lnTo>
                  <a:lnTo>
                    <a:pt x="146" y="282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2" y="292"/>
                  </a:lnTo>
                  <a:lnTo>
                    <a:pt x="122" y="292"/>
                  </a:lnTo>
                  <a:lnTo>
                    <a:pt x="122" y="298"/>
                  </a:lnTo>
                  <a:lnTo>
                    <a:pt x="120" y="302"/>
                  </a:lnTo>
                  <a:lnTo>
                    <a:pt x="118" y="302"/>
                  </a:lnTo>
                  <a:lnTo>
                    <a:pt x="112" y="300"/>
                  </a:lnTo>
                  <a:lnTo>
                    <a:pt x="112" y="300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4"/>
                  </a:lnTo>
                  <a:lnTo>
                    <a:pt x="100" y="304"/>
                  </a:lnTo>
                  <a:lnTo>
                    <a:pt x="100" y="306"/>
                  </a:lnTo>
                  <a:lnTo>
                    <a:pt x="102" y="308"/>
                  </a:lnTo>
                  <a:lnTo>
                    <a:pt x="108" y="310"/>
                  </a:lnTo>
                  <a:lnTo>
                    <a:pt x="108" y="310"/>
                  </a:lnTo>
                  <a:lnTo>
                    <a:pt x="114" y="314"/>
                  </a:lnTo>
                  <a:lnTo>
                    <a:pt x="118" y="318"/>
                  </a:lnTo>
                  <a:lnTo>
                    <a:pt x="122" y="324"/>
                  </a:lnTo>
                  <a:lnTo>
                    <a:pt x="124" y="330"/>
                  </a:lnTo>
                  <a:lnTo>
                    <a:pt x="126" y="336"/>
                  </a:lnTo>
                  <a:lnTo>
                    <a:pt x="126" y="342"/>
                  </a:lnTo>
                  <a:lnTo>
                    <a:pt x="124" y="348"/>
                  </a:lnTo>
                  <a:lnTo>
                    <a:pt x="122" y="354"/>
                  </a:lnTo>
                  <a:lnTo>
                    <a:pt x="122" y="354"/>
                  </a:lnTo>
                  <a:lnTo>
                    <a:pt x="118" y="356"/>
                  </a:lnTo>
                  <a:lnTo>
                    <a:pt x="114" y="356"/>
                  </a:lnTo>
                  <a:lnTo>
                    <a:pt x="114" y="356"/>
                  </a:lnTo>
                  <a:lnTo>
                    <a:pt x="104" y="354"/>
                  </a:lnTo>
                  <a:lnTo>
                    <a:pt x="94" y="354"/>
                  </a:lnTo>
                  <a:lnTo>
                    <a:pt x="86" y="354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2" y="354"/>
                  </a:lnTo>
                  <a:lnTo>
                    <a:pt x="68" y="354"/>
                  </a:lnTo>
                  <a:lnTo>
                    <a:pt x="64" y="358"/>
                  </a:lnTo>
                  <a:lnTo>
                    <a:pt x="64" y="366"/>
                  </a:lnTo>
                  <a:lnTo>
                    <a:pt x="64" y="366"/>
                  </a:lnTo>
                  <a:lnTo>
                    <a:pt x="66" y="372"/>
                  </a:lnTo>
                  <a:lnTo>
                    <a:pt x="66" y="380"/>
                  </a:lnTo>
                  <a:lnTo>
                    <a:pt x="66" y="388"/>
                  </a:lnTo>
                  <a:lnTo>
                    <a:pt x="62" y="396"/>
                  </a:lnTo>
                  <a:lnTo>
                    <a:pt x="62" y="396"/>
                  </a:lnTo>
                  <a:lnTo>
                    <a:pt x="62" y="400"/>
                  </a:lnTo>
                  <a:lnTo>
                    <a:pt x="62" y="404"/>
                  </a:lnTo>
                  <a:lnTo>
                    <a:pt x="62" y="404"/>
                  </a:lnTo>
                  <a:lnTo>
                    <a:pt x="64" y="410"/>
                  </a:lnTo>
                  <a:lnTo>
                    <a:pt x="66" y="418"/>
                  </a:lnTo>
                  <a:lnTo>
                    <a:pt x="68" y="420"/>
                  </a:lnTo>
                  <a:lnTo>
                    <a:pt x="70" y="422"/>
                  </a:lnTo>
                  <a:lnTo>
                    <a:pt x="74" y="422"/>
                  </a:lnTo>
                  <a:lnTo>
                    <a:pt x="80" y="420"/>
                  </a:lnTo>
                  <a:lnTo>
                    <a:pt x="80" y="420"/>
                  </a:lnTo>
                  <a:lnTo>
                    <a:pt x="84" y="424"/>
                  </a:lnTo>
                  <a:lnTo>
                    <a:pt x="84" y="424"/>
                  </a:lnTo>
                  <a:lnTo>
                    <a:pt x="86" y="428"/>
                  </a:lnTo>
                  <a:lnTo>
                    <a:pt x="90" y="430"/>
                  </a:lnTo>
                  <a:lnTo>
                    <a:pt x="94" y="430"/>
                  </a:lnTo>
                  <a:lnTo>
                    <a:pt x="98" y="426"/>
                  </a:lnTo>
                  <a:lnTo>
                    <a:pt x="98" y="426"/>
                  </a:lnTo>
                  <a:lnTo>
                    <a:pt x="104" y="424"/>
                  </a:lnTo>
                  <a:lnTo>
                    <a:pt x="110" y="424"/>
                  </a:lnTo>
                  <a:lnTo>
                    <a:pt x="110" y="424"/>
                  </a:lnTo>
                  <a:lnTo>
                    <a:pt x="118" y="422"/>
                  </a:lnTo>
                  <a:lnTo>
                    <a:pt x="124" y="416"/>
                  </a:lnTo>
                  <a:lnTo>
                    <a:pt x="130" y="408"/>
                  </a:lnTo>
                  <a:lnTo>
                    <a:pt x="132" y="402"/>
                  </a:lnTo>
                  <a:lnTo>
                    <a:pt x="132" y="402"/>
                  </a:lnTo>
                  <a:lnTo>
                    <a:pt x="132" y="394"/>
                  </a:lnTo>
                  <a:lnTo>
                    <a:pt x="136" y="386"/>
                  </a:lnTo>
                  <a:lnTo>
                    <a:pt x="142" y="382"/>
                  </a:lnTo>
                  <a:lnTo>
                    <a:pt x="148" y="378"/>
                  </a:lnTo>
                  <a:lnTo>
                    <a:pt x="148" y="378"/>
                  </a:lnTo>
                  <a:lnTo>
                    <a:pt x="156" y="374"/>
                  </a:lnTo>
                  <a:lnTo>
                    <a:pt x="158" y="370"/>
                  </a:lnTo>
                  <a:lnTo>
                    <a:pt x="158" y="366"/>
                  </a:lnTo>
                  <a:lnTo>
                    <a:pt x="158" y="366"/>
                  </a:lnTo>
                  <a:lnTo>
                    <a:pt x="158" y="358"/>
                  </a:lnTo>
                  <a:lnTo>
                    <a:pt x="162" y="354"/>
                  </a:lnTo>
                  <a:lnTo>
                    <a:pt x="166" y="354"/>
                  </a:lnTo>
                  <a:lnTo>
                    <a:pt x="172" y="356"/>
                  </a:lnTo>
                  <a:lnTo>
                    <a:pt x="172" y="356"/>
                  </a:lnTo>
                  <a:lnTo>
                    <a:pt x="180" y="358"/>
                  </a:lnTo>
                  <a:lnTo>
                    <a:pt x="186" y="356"/>
                  </a:lnTo>
                  <a:lnTo>
                    <a:pt x="192" y="352"/>
                  </a:lnTo>
                  <a:lnTo>
                    <a:pt x="198" y="348"/>
                  </a:lnTo>
                  <a:lnTo>
                    <a:pt x="198" y="348"/>
                  </a:lnTo>
                  <a:lnTo>
                    <a:pt x="204" y="346"/>
                  </a:lnTo>
                  <a:lnTo>
                    <a:pt x="208" y="346"/>
                  </a:lnTo>
                  <a:lnTo>
                    <a:pt x="212" y="348"/>
                  </a:lnTo>
                  <a:lnTo>
                    <a:pt x="214" y="352"/>
                  </a:lnTo>
                  <a:lnTo>
                    <a:pt x="214" y="352"/>
                  </a:lnTo>
                  <a:lnTo>
                    <a:pt x="218" y="360"/>
                  </a:lnTo>
                  <a:lnTo>
                    <a:pt x="224" y="368"/>
                  </a:lnTo>
                  <a:lnTo>
                    <a:pt x="232" y="374"/>
                  </a:lnTo>
                  <a:lnTo>
                    <a:pt x="240" y="378"/>
                  </a:lnTo>
                  <a:lnTo>
                    <a:pt x="240" y="378"/>
                  </a:lnTo>
                  <a:lnTo>
                    <a:pt x="252" y="386"/>
                  </a:lnTo>
                  <a:lnTo>
                    <a:pt x="256" y="392"/>
                  </a:lnTo>
                  <a:lnTo>
                    <a:pt x="260" y="398"/>
                  </a:lnTo>
                  <a:lnTo>
                    <a:pt x="260" y="398"/>
                  </a:lnTo>
                  <a:lnTo>
                    <a:pt x="260" y="402"/>
                  </a:lnTo>
                  <a:lnTo>
                    <a:pt x="262" y="404"/>
                  </a:lnTo>
                  <a:lnTo>
                    <a:pt x="264" y="404"/>
                  </a:lnTo>
                  <a:lnTo>
                    <a:pt x="264" y="404"/>
                  </a:lnTo>
                  <a:lnTo>
                    <a:pt x="266" y="402"/>
                  </a:lnTo>
                  <a:lnTo>
                    <a:pt x="266" y="400"/>
                  </a:lnTo>
                  <a:lnTo>
                    <a:pt x="266" y="396"/>
                  </a:lnTo>
                  <a:lnTo>
                    <a:pt x="266" y="396"/>
                  </a:lnTo>
                  <a:lnTo>
                    <a:pt x="264" y="390"/>
                  </a:lnTo>
                  <a:lnTo>
                    <a:pt x="264" y="388"/>
                  </a:lnTo>
                  <a:lnTo>
                    <a:pt x="270" y="386"/>
                  </a:lnTo>
                  <a:lnTo>
                    <a:pt x="276" y="386"/>
                  </a:lnTo>
                  <a:lnTo>
                    <a:pt x="276" y="386"/>
                  </a:lnTo>
                  <a:lnTo>
                    <a:pt x="264" y="378"/>
                  </a:lnTo>
                  <a:lnTo>
                    <a:pt x="252" y="370"/>
                  </a:lnTo>
                  <a:lnTo>
                    <a:pt x="242" y="360"/>
                  </a:lnTo>
                  <a:lnTo>
                    <a:pt x="234" y="350"/>
                  </a:lnTo>
                  <a:lnTo>
                    <a:pt x="234" y="350"/>
                  </a:lnTo>
                  <a:lnTo>
                    <a:pt x="230" y="344"/>
                  </a:lnTo>
                  <a:lnTo>
                    <a:pt x="230" y="336"/>
                  </a:lnTo>
                  <a:lnTo>
                    <a:pt x="230" y="336"/>
                  </a:lnTo>
                  <a:lnTo>
                    <a:pt x="230" y="334"/>
                  </a:lnTo>
                  <a:lnTo>
                    <a:pt x="232" y="332"/>
                  </a:lnTo>
                  <a:lnTo>
                    <a:pt x="238" y="330"/>
                  </a:lnTo>
                  <a:lnTo>
                    <a:pt x="238" y="330"/>
                  </a:lnTo>
                  <a:lnTo>
                    <a:pt x="240" y="334"/>
                  </a:lnTo>
                  <a:lnTo>
                    <a:pt x="244" y="336"/>
                  </a:lnTo>
                  <a:lnTo>
                    <a:pt x="248" y="338"/>
                  </a:lnTo>
                  <a:lnTo>
                    <a:pt x="250" y="342"/>
                  </a:lnTo>
                  <a:lnTo>
                    <a:pt x="250" y="342"/>
                  </a:lnTo>
                  <a:lnTo>
                    <a:pt x="252" y="346"/>
                  </a:lnTo>
                  <a:lnTo>
                    <a:pt x="256" y="350"/>
                  </a:lnTo>
                  <a:lnTo>
                    <a:pt x="264" y="356"/>
                  </a:lnTo>
                  <a:lnTo>
                    <a:pt x="264" y="356"/>
                  </a:lnTo>
                  <a:lnTo>
                    <a:pt x="278" y="364"/>
                  </a:lnTo>
                  <a:lnTo>
                    <a:pt x="284" y="368"/>
                  </a:lnTo>
                  <a:lnTo>
                    <a:pt x="286" y="374"/>
                  </a:lnTo>
                  <a:lnTo>
                    <a:pt x="286" y="374"/>
                  </a:lnTo>
                  <a:lnTo>
                    <a:pt x="286" y="382"/>
                  </a:lnTo>
                  <a:lnTo>
                    <a:pt x="290" y="392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298" y="406"/>
                  </a:lnTo>
                  <a:lnTo>
                    <a:pt x="300" y="412"/>
                  </a:lnTo>
                  <a:lnTo>
                    <a:pt x="300" y="412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4" y="422"/>
                  </a:lnTo>
                  <a:lnTo>
                    <a:pt x="306" y="424"/>
                  </a:lnTo>
                  <a:lnTo>
                    <a:pt x="310" y="424"/>
                  </a:lnTo>
                  <a:lnTo>
                    <a:pt x="310" y="424"/>
                  </a:lnTo>
                  <a:lnTo>
                    <a:pt x="312" y="424"/>
                  </a:lnTo>
                  <a:lnTo>
                    <a:pt x="312" y="422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2" y="418"/>
                  </a:lnTo>
                  <a:lnTo>
                    <a:pt x="314" y="416"/>
                  </a:lnTo>
                  <a:lnTo>
                    <a:pt x="314" y="414"/>
                  </a:lnTo>
                  <a:lnTo>
                    <a:pt x="316" y="412"/>
                  </a:lnTo>
                  <a:lnTo>
                    <a:pt x="318" y="412"/>
                  </a:lnTo>
                  <a:lnTo>
                    <a:pt x="318" y="412"/>
                  </a:lnTo>
                  <a:lnTo>
                    <a:pt x="322" y="412"/>
                  </a:lnTo>
                  <a:lnTo>
                    <a:pt x="322" y="412"/>
                  </a:lnTo>
                  <a:lnTo>
                    <a:pt x="324" y="410"/>
                  </a:lnTo>
                  <a:lnTo>
                    <a:pt x="324" y="410"/>
                  </a:lnTo>
                  <a:lnTo>
                    <a:pt x="324" y="406"/>
                  </a:lnTo>
                  <a:lnTo>
                    <a:pt x="320" y="404"/>
                  </a:lnTo>
                  <a:lnTo>
                    <a:pt x="320" y="404"/>
                  </a:lnTo>
                  <a:lnTo>
                    <a:pt x="318" y="406"/>
                  </a:lnTo>
                  <a:lnTo>
                    <a:pt x="318" y="408"/>
                  </a:lnTo>
                  <a:lnTo>
                    <a:pt x="318" y="408"/>
                  </a:lnTo>
                  <a:lnTo>
                    <a:pt x="314" y="406"/>
                  </a:lnTo>
                  <a:lnTo>
                    <a:pt x="314" y="406"/>
                  </a:lnTo>
                  <a:lnTo>
                    <a:pt x="312" y="398"/>
                  </a:lnTo>
                  <a:lnTo>
                    <a:pt x="312" y="392"/>
                  </a:lnTo>
                  <a:lnTo>
                    <a:pt x="316" y="388"/>
                  </a:lnTo>
                  <a:lnTo>
                    <a:pt x="320" y="384"/>
                  </a:lnTo>
                  <a:lnTo>
                    <a:pt x="320" y="384"/>
                  </a:lnTo>
                  <a:lnTo>
                    <a:pt x="324" y="382"/>
                  </a:lnTo>
                  <a:lnTo>
                    <a:pt x="330" y="380"/>
                  </a:lnTo>
                  <a:lnTo>
                    <a:pt x="336" y="382"/>
                  </a:lnTo>
                  <a:lnTo>
                    <a:pt x="340" y="386"/>
                  </a:lnTo>
                  <a:lnTo>
                    <a:pt x="340" y="386"/>
                  </a:lnTo>
                  <a:lnTo>
                    <a:pt x="358" y="376"/>
                  </a:lnTo>
                  <a:lnTo>
                    <a:pt x="358" y="376"/>
                  </a:lnTo>
                  <a:lnTo>
                    <a:pt x="354" y="374"/>
                  </a:lnTo>
                  <a:lnTo>
                    <a:pt x="350" y="370"/>
                  </a:lnTo>
                  <a:lnTo>
                    <a:pt x="350" y="366"/>
                  </a:lnTo>
                  <a:lnTo>
                    <a:pt x="350" y="360"/>
                  </a:lnTo>
                  <a:lnTo>
                    <a:pt x="350" y="360"/>
                  </a:lnTo>
                  <a:lnTo>
                    <a:pt x="362" y="340"/>
                  </a:lnTo>
                  <a:lnTo>
                    <a:pt x="368" y="330"/>
                  </a:lnTo>
                  <a:lnTo>
                    <a:pt x="378" y="322"/>
                  </a:lnTo>
                  <a:lnTo>
                    <a:pt x="378" y="322"/>
                  </a:lnTo>
                  <a:lnTo>
                    <a:pt x="380" y="322"/>
                  </a:lnTo>
                  <a:lnTo>
                    <a:pt x="382" y="324"/>
                  </a:lnTo>
                  <a:lnTo>
                    <a:pt x="384" y="326"/>
                  </a:lnTo>
                  <a:lnTo>
                    <a:pt x="388" y="328"/>
                  </a:lnTo>
                  <a:lnTo>
                    <a:pt x="388" y="328"/>
                  </a:lnTo>
                  <a:lnTo>
                    <a:pt x="392" y="328"/>
                  </a:lnTo>
                  <a:lnTo>
                    <a:pt x="396" y="328"/>
                  </a:lnTo>
                  <a:lnTo>
                    <a:pt x="396" y="328"/>
                  </a:lnTo>
                  <a:lnTo>
                    <a:pt x="392" y="330"/>
                  </a:lnTo>
                  <a:lnTo>
                    <a:pt x="390" y="332"/>
                  </a:lnTo>
                  <a:lnTo>
                    <a:pt x="390" y="334"/>
                  </a:lnTo>
                  <a:lnTo>
                    <a:pt x="392" y="336"/>
                  </a:lnTo>
                  <a:lnTo>
                    <a:pt x="398" y="342"/>
                  </a:lnTo>
                  <a:lnTo>
                    <a:pt x="398" y="342"/>
                  </a:lnTo>
                  <a:lnTo>
                    <a:pt x="400" y="344"/>
                  </a:lnTo>
                  <a:lnTo>
                    <a:pt x="402" y="344"/>
                  </a:lnTo>
                  <a:lnTo>
                    <a:pt x="404" y="342"/>
                  </a:lnTo>
                  <a:lnTo>
                    <a:pt x="406" y="340"/>
                  </a:lnTo>
                  <a:lnTo>
                    <a:pt x="406" y="340"/>
                  </a:lnTo>
                  <a:lnTo>
                    <a:pt x="410" y="338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06" y="328"/>
                  </a:lnTo>
                  <a:lnTo>
                    <a:pt x="406" y="326"/>
                  </a:lnTo>
                  <a:lnTo>
                    <a:pt x="408" y="324"/>
                  </a:lnTo>
                  <a:lnTo>
                    <a:pt x="412" y="322"/>
                  </a:lnTo>
                  <a:lnTo>
                    <a:pt x="418" y="320"/>
                  </a:lnTo>
                  <a:lnTo>
                    <a:pt x="418" y="320"/>
                  </a:lnTo>
                  <a:lnTo>
                    <a:pt x="440" y="314"/>
                  </a:lnTo>
                  <a:lnTo>
                    <a:pt x="440" y="314"/>
                  </a:lnTo>
                  <a:lnTo>
                    <a:pt x="438" y="318"/>
                  </a:lnTo>
                  <a:lnTo>
                    <a:pt x="434" y="320"/>
                  </a:lnTo>
                  <a:lnTo>
                    <a:pt x="432" y="322"/>
                  </a:lnTo>
                  <a:lnTo>
                    <a:pt x="432" y="324"/>
                  </a:lnTo>
                  <a:lnTo>
                    <a:pt x="432" y="324"/>
                  </a:lnTo>
                  <a:lnTo>
                    <a:pt x="432" y="328"/>
                  </a:lnTo>
                  <a:lnTo>
                    <a:pt x="430" y="330"/>
                  </a:lnTo>
                  <a:lnTo>
                    <a:pt x="426" y="336"/>
                  </a:lnTo>
                  <a:lnTo>
                    <a:pt x="426" y="336"/>
                  </a:lnTo>
                  <a:lnTo>
                    <a:pt x="424" y="338"/>
                  </a:lnTo>
                  <a:lnTo>
                    <a:pt x="426" y="340"/>
                  </a:lnTo>
                  <a:lnTo>
                    <a:pt x="426" y="340"/>
                  </a:lnTo>
                  <a:lnTo>
                    <a:pt x="428" y="342"/>
                  </a:lnTo>
                  <a:lnTo>
                    <a:pt x="428" y="342"/>
                  </a:lnTo>
                  <a:lnTo>
                    <a:pt x="448" y="356"/>
                  </a:lnTo>
                  <a:lnTo>
                    <a:pt x="448" y="356"/>
                  </a:lnTo>
                  <a:lnTo>
                    <a:pt x="456" y="362"/>
                  </a:lnTo>
                  <a:lnTo>
                    <a:pt x="460" y="368"/>
                  </a:lnTo>
                  <a:lnTo>
                    <a:pt x="458" y="374"/>
                  </a:lnTo>
                  <a:lnTo>
                    <a:pt x="458" y="374"/>
                  </a:lnTo>
                  <a:lnTo>
                    <a:pt x="456" y="378"/>
                  </a:lnTo>
                  <a:lnTo>
                    <a:pt x="452" y="380"/>
                  </a:lnTo>
                  <a:lnTo>
                    <a:pt x="440" y="380"/>
                  </a:lnTo>
                  <a:lnTo>
                    <a:pt x="440" y="380"/>
                  </a:lnTo>
                  <a:lnTo>
                    <a:pt x="432" y="380"/>
                  </a:lnTo>
                  <a:lnTo>
                    <a:pt x="424" y="380"/>
                  </a:lnTo>
                  <a:lnTo>
                    <a:pt x="412" y="374"/>
                  </a:lnTo>
                  <a:lnTo>
                    <a:pt x="412" y="374"/>
                  </a:lnTo>
                  <a:lnTo>
                    <a:pt x="404" y="372"/>
                  </a:lnTo>
                  <a:lnTo>
                    <a:pt x="398" y="370"/>
                  </a:lnTo>
                  <a:lnTo>
                    <a:pt x="390" y="372"/>
                  </a:lnTo>
                  <a:lnTo>
                    <a:pt x="384" y="374"/>
                  </a:lnTo>
                  <a:lnTo>
                    <a:pt x="384" y="374"/>
                  </a:lnTo>
                  <a:lnTo>
                    <a:pt x="374" y="378"/>
                  </a:lnTo>
                  <a:lnTo>
                    <a:pt x="364" y="378"/>
                  </a:lnTo>
                  <a:lnTo>
                    <a:pt x="364" y="378"/>
                  </a:lnTo>
                  <a:lnTo>
                    <a:pt x="360" y="386"/>
                  </a:lnTo>
                  <a:lnTo>
                    <a:pt x="354" y="388"/>
                  </a:lnTo>
                  <a:lnTo>
                    <a:pt x="340" y="388"/>
                  </a:lnTo>
                  <a:lnTo>
                    <a:pt x="340" y="388"/>
                  </a:lnTo>
                  <a:lnTo>
                    <a:pt x="338" y="394"/>
                  </a:lnTo>
                  <a:lnTo>
                    <a:pt x="340" y="398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2"/>
                  </a:lnTo>
                  <a:lnTo>
                    <a:pt x="342" y="404"/>
                  </a:lnTo>
                  <a:lnTo>
                    <a:pt x="340" y="406"/>
                  </a:lnTo>
                  <a:lnTo>
                    <a:pt x="338" y="410"/>
                  </a:lnTo>
                  <a:lnTo>
                    <a:pt x="344" y="412"/>
                  </a:lnTo>
                  <a:lnTo>
                    <a:pt x="344" y="412"/>
                  </a:lnTo>
                  <a:lnTo>
                    <a:pt x="346" y="418"/>
                  </a:lnTo>
                  <a:lnTo>
                    <a:pt x="352" y="422"/>
                  </a:lnTo>
                  <a:lnTo>
                    <a:pt x="364" y="430"/>
                  </a:lnTo>
                  <a:lnTo>
                    <a:pt x="364" y="430"/>
                  </a:lnTo>
                  <a:lnTo>
                    <a:pt x="366" y="430"/>
                  </a:lnTo>
                  <a:lnTo>
                    <a:pt x="368" y="430"/>
                  </a:lnTo>
                  <a:lnTo>
                    <a:pt x="372" y="428"/>
                  </a:lnTo>
                  <a:lnTo>
                    <a:pt x="372" y="428"/>
                  </a:lnTo>
                  <a:lnTo>
                    <a:pt x="374" y="424"/>
                  </a:lnTo>
                  <a:lnTo>
                    <a:pt x="378" y="424"/>
                  </a:lnTo>
                  <a:lnTo>
                    <a:pt x="380" y="424"/>
                  </a:lnTo>
                  <a:lnTo>
                    <a:pt x="384" y="428"/>
                  </a:lnTo>
                  <a:lnTo>
                    <a:pt x="384" y="428"/>
                  </a:lnTo>
                  <a:lnTo>
                    <a:pt x="388" y="430"/>
                  </a:lnTo>
                  <a:lnTo>
                    <a:pt x="392" y="432"/>
                  </a:lnTo>
                  <a:lnTo>
                    <a:pt x="396" y="430"/>
                  </a:lnTo>
                  <a:lnTo>
                    <a:pt x="400" y="426"/>
                  </a:lnTo>
                  <a:lnTo>
                    <a:pt x="400" y="426"/>
                  </a:lnTo>
                  <a:lnTo>
                    <a:pt x="404" y="424"/>
                  </a:lnTo>
                  <a:lnTo>
                    <a:pt x="406" y="424"/>
                  </a:lnTo>
                  <a:lnTo>
                    <a:pt x="412" y="426"/>
                  </a:lnTo>
                  <a:lnTo>
                    <a:pt x="412" y="426"/>
                  </a:lnTo>
                  <a:lnTo>
                    <a:pt x="414" y="428"/>
                  </a:lnTo>
                  <a:lnTo>
                    <a:pt x="414" y="430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4" y="444"/>
                  </a:lnTo>
                  <a:lnTo>
                    <a:pt x="412" y="452"/>
                  </a:lnTo>
                  <a:lnTo>
                    <a:pt x="406" y="470"/>
                  </a:lnTo>
                  <a:lnTo>
                    <a:pt x="406" y="470"/>
                  </a:lnTo>
                  <a:lnTo>
                    <a:pt x="404" y="478"/>
                  </a:lnTo>
                  <a:lnTo>
                    <a:pt x="398" y="482"/>
                  </a:lnTo>
                  <a:lnTo>
                    <a:pt x="392" y="484"/>
                  </a:lnTo>
                  <a:lnTo>
                    <a:pt x="382" y="482"/>
                  </a:lnTo>
                  <a:lnTo>
                    <a:pt x="382" y="482"/>
                  </a:lnTo>
                  <a:lnTo>
                    <a:pt x="376" y="480"/>
                  </a:lnTo>
                  <a:lnTo>
                    <a:pt x="368" y="482"/>
                  </a:lnTo>
                  <a:lnTo>
                    <a:pt x="368" y="482"/>
                  </a:lnTo>
                  <a:lnTo>
                    <a:pt x="364" y="486"/>
                  </a:lnTo>
                  <a:lnTo>
                    <a:pt x="360" y="486"/>
                  </a:lnTo>
                  <a:lnTo>
                    <a:pt x="360" y="486"/>
                  </a:lnTo>
                  <a:lnTo>
                    <a:pt x="338" y="480"/>
                  </a:lnTo>
                  <a:lnTo>
                    <a:pt x="326" y="476"/>
                  </a:lnTo>
                  <a:lnTo>
                    <a:pt x="316" y="472"/>
                  </a:lnTo>
                  <a:lnTo>
                    <a:pt x="316" y="472"/>
                  </a:lnTo>
                  <a:lnTo>
                    <a:pt x="306" y="466"/>
                  </a:lnTo>
                  <a:lnTo>
                    <a:pt x="300" y="466"/>
                  </a:lnTo>
                  <a:lnTo>
                    <a:pt x="298" y="466"/>
                  </a:lnTo>
                  <a:lnTo>
                    <a:pt x="294" y="468"/>
                  </a:lnTo>
                  <a:lnTo>
                    <a:pt x="294" y="472"/>
                  </a:lnTo>
                  <a:lnTo>
                    <a:pt x="292" y="482"/>
                  </a:lnTo>
                  <a:lnTo>
                    <a:pt x="292" y="482"/>
                  </a:lnTo>
                  <a:lnTo>
                    <a:pt x="290" y="488"/>
                  </a:lnTo>
                  <a:lnTo>
                    <a:pt x="286" y="492"/>
                  </a:lnTo>
                  <a:lnTo>
                    <a:pt x="286" y="492"/>
                  </a:lnTo>
                  <a:lnTo>
                    <a:pt x="284" y="492"/>
                  </a:lnTo>
                  <a:lnTo>
                    <a:pt x="280" y="492"/>
                  </a:lnTo>
                  <a:lnTo>
                    <a:pt x="278" y="488"/>
                  </a:lnTo>
                  <a:lnTo>
                    <a:pt x="278" y="488"/>
                  </a:lnTo>
                  <a:lnTo>
                    <a:pt x="270" y="484"/>
                  </a:lnTo>
                  <a:lnTo>
                    <a:pt x="262" y="482"/>
                  </a:lnTo>
                  <a:lnTo>
                    <a:pt x="262" y="482"/>
                  </a:lnTo>
                  <a:lnTo>
                    <a:pt x="258" y="482"/>
                  </a:lnTo>
                  <a:lnTo>
                    <a:pt x="254" y="476"/>
                  </a:lnTo>
                  <a:lnTo>
                    <a:pt x="254" y="476"/>
                  </a:lnTo>
                  <a:lnTo>
                    <a:pt x="252" y="472"/>
                  </a:lnTo>
                  <a:lnTo>
                    <a:pt x="248" y="468"/>
                  </a:lnTo>
                  <a:lnTo>
                    <a:pt x="244" y="466"/>
                  </a:lnTo>
                  <a:lnTo>
                    <a:pt x="238" y="466"/>
                  </a:lnTo>
                  <a:lnTo>
                    <a:pt x="238" y="466"/>
                  </a:lnTo>
                  <a:lnTo>
                    <a:pt x="232" y="466"/>
                  </a:lnTo>
                  <a:lnTo>
                    <a:pt x="226" y="464"/>
                  </a:lnTo>
                  <a:lnTo>
                    <a:pt x="216" y="458"/>
                  </a:lnTo>
                  <a:lnTo>
                    <a:pt x="216" y="458"/>
                  </a:lnTo>
                  <a:lnTo>
                    <a:pt x="212" y="454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2" y="452"/>
                  </a:lnTo>
                  <a:lnTo>
                    <a:pt x="216" y="446"/>
                  </a:lnTo>
                  <a:lnTo>
                    <a:pt x="218" y="442"/>
                  </a:lnTo>
                  <a:lnTo>
                    <a:pt x="216" y="430"/>
                  </a:lnTo>
                  <a:lnTo>
                    <a:pt x="216" y="430"/>
                  </a:lnTo>
                  <a:lnTo>
                    <a:pt x="214" y="426"/>
                  </a:lnTo>
                  <a:lnTo>
                    <a:pt x="212" y="422"/>
                  </a:lnTo>
                  <a:lnTo>
                    <a:pt x="210" y="420"/>
                  </a:lnTo>
                  <a:lnTo>
                    <a:pt x="204" y="422"/>
                  </a:lnTo>
                  <a:lnTo>
                    <a:pt x="204" y="422"/>
                  </a:lnTo>
                  <a:lnTo>
                    <a:pt x="196" y="424"/>
                  </a:lnTo>
                  <a:lnTo>
                    <a:pt x="188" y="424"/>
                  </a:lnTo>
                  <a:lnTo>
                    <a:pt x="172" y="424"/>
                  </a:lnTo>
                  <a:lnTo>
                    <a:pt x="172" y="424"/>
                  </a:lnTo>
                  <a:lnTo>
                    <a:pt x="154" y="426"/>
                  </a:lnTo>
                  <a:lnTo>
                    <a:pt x="144" y="428"/>
                  </a:lnTo>
                  <a:lnTo>
                    <a:pt x="136" y="432"/>
                  </a:lnTo>
                  <a:lnTo>
                    <a:pt x="136" y="432"/>
                  </a:lnTo>
                  <a:lnTo>
                    <a:pt x="122" y="440"/>
                  </a:lnTo>
                  <a:lnTo>
                    <a:pt x="110" y="442"/>
                  </a:lnTo>
                  <a:lnTo>
                    <a:pt x="98" y="440"/>
                  </a:lnTo>
                  <a:lnTo>
                    <a:pt x="88" y="434"/>
                  </a:lnTo>
                  <a:lnTo>
                    <a:pt x="88" y="434"/>
                  </a:lnTo>
                  <a:lnTo>
                    <a:pt x="86" y="442"/>
                  </a:lnTo>
                  <a:lnTo>
                    <a:pt x="82" y="450"/>
                  </a:lnTo>
                  <a:lnTo>
                    <a:pt x="76" y="456"/>
                  </a:lnTo>
                  <a:lnTo>
                    <a:pt x="68" y="462"/>
                  </a:lnTo>
                  <a:lnTo>
                    <a:pt x="68" y="462"/>
                  </a:lnTo>
                  <a:lnTo>
                    <a:pt x="64" y="466"/>
                  </a:lnTo>
                  <a:lnTo>
                    <a:pt x="60" y="472"/>
                  </a:lnTo>
                  <a:lnTo>
                    <a:pt x="58" y="478"/>
                  </a:lnTo>
                  <a:lnTo>
                    <a:pt x="58" y="486"/>
                  </a:lnTo>
                  <a:lnTo>
                    <a:pt x="58" y="486"/>
                  </a:lnTo>
                  <a:lnTo>
                    <a:pt x="58" y="496"/>
                  </a:lnTo>
                  <a:lnTo>
                    <a:pt x="54" y="504"/>
                  </a:lnTo>
                  <a:lnTo>
                    <a:pt x="48" y="508"/>
                  </a:lnTo>
                  <a:lnTo>
                    <a:pt x="40" y="514"/>
                  </a:lnTo>
                  <a:lnTo>
                    <a:pt x="40" y="514"/>
                  </a:lnTo>
                  <a:lnTo>
                    <a:pt x="34" y="520"/>
                  </a:lnTo>
                  <a:lnTo>
                    <a:pt x="28" y="526"/>
                  </a:lnTo>
                  <a:lnTo>
                    <a:pt x="28" y="526"/>
                  </a:lnTo>
                  <a:lnTo>
                    <a:pt x="24" y="534"/>
                  </a:lnTo>
                  <a:lnTo>
                    <a:pt x="20" y="542"/>
                  </a:lnTo>
                  <a:lnTo>
                    <a:pt x="16" y="550"/>
                  </a:lnTo>
                  <a:lnTo>
                    <a:pt x="12" y="560"/>
                  </a:lnTo>
                  <a:lnTo>
                    <a:pt x="12" y="560"/>
                  </a:lnTo>
                  <a:lnTo>
                    <a:pt x="4" y="572"/>
                  </a:lnTo>
                  <a:lnTo>
                    <a:pt x="2" y="580"/>
                  </a:lnTo>
                  <a:lnTo>
                    <a:pt x="2" y="588"/>
                  </a:lnTo>
                  <a:lnTo>
                    <a:pt x="2" y="588"/>
                  </a:lnTo>
                  <a:lnTo>
                    <a:pt x="8" y="604"/>
                  </a:lnTo>
                  <a:lnTo>
                    <a:pt x="8" y="620"/>
                  </a:lnTo>
                  <a:lnTo>
                    <a:pt x="6" y="634"/>
                  </a:lnTo>
                  <a:lnTo>
                    <a:pt x="2" y="650"/>
                  </a:lnTo>
                  <a:lnTo>
                    <a:pt x="2" y="650"/>
                  </a:lnTo>
                  <a:lnTo>
                    <a:pt x="0" y="654"/>
                  </a:lnTo>
                  <a:lnTo>
                    <a:pt x="2" y="656"/>
                  </a:lnTo>
                  <a:lnTo>
                    <a:pt x="4" y="662"/>
                  </a:lnTo>
                  <a:lnTo>
                    <a:pt x="4" y="662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4" y="676"/>
                  </a:lnTo>
                  <a:lnTo>
                    <a:pt x="6" y="682"/>
                  </a:lnTo>
                  <a:lnTo>
                    <a:pt x="6" y="682"/>
                  </a:lnTo>
                  <a:lnTo>
                    <a:pt x="16" y="690"/>
                  </a:lnTo>
                  <a:lnTo>
                    <a:pt x="22" y="700"/>
                  </a:lnTo>
                  <a:lnTo>
                    <a:pt x="28" y="710"/>
                  </a:lnTo>
                  <a:lnTo>
                    <a:pt x="32" y="722"/>
                  </a:lnTo>
                  <a:lnTo>
                    <a:pt x="32" y="722"/>
                  </a:lnTo>
                  <a:lnTo>
                    <a:pt x="34" y="726"/>
                  </a:lnTo>
                  <a:lnTo>
                    <a:pt x="38" y="730"/>
                  </a:lnTo>
                  <a:lnTo>
                    <a:pt x="38" y="730"/>
                  </a:lnTo>
                  <a:lnTo>
                    <a:pt x="50" y="742"/>
                  </a:lnTo>
                  <a:lnTo>
                    <a:pt x="64" y="754"/>
                  </a:lnTo>
                  <a:lnTo>
                    <a:pt x="64" y="754"/>
                  </a:lnTo>
                  <a:lnTo>
                    <a:pt x="68" y="758"/>
                  </a:lnTo>
                  <a:lnTo>
                    <a:pt x="72" y="760"/>
                  </a:lnTo>
                  <a:lnTo>
                    <a:pt x="78" y="760"/>
                  </a:lnTo>
                  <a:lnTo>
                    <a:pt x="84" y="756"/>
                  </a:lnTo>
                  <a:lnTo>
                    <a:pt x="84" y="756"/>
                  </a:lnTo>
                  <a:lnTo>
                    <a:pt x="90" y="754"/>
                  </a:lnTo>
                  <a:lnTo>
                    <a:pt x="96" y="752"/>
                  </a:lnTo>
                  <a:lnTo>
                    <a:pt x="102" y="752"/>
                  </a:lnTo>
                  <a:lnTo>
                    <a:pt x="108" y="754"/>
                  </a:lnTo>
                  <a:lnTo>
                    <a:pt x="108" y="754"/>
                  </a:lnTo>
                  <a:lnTo>
                    <a:pt x="114" y="754"/>
                  </a:lnTo>
                  <a:lnTo>
                    <a:pt x="120" y="754"/>
                  </a:lnTo>
                  <a:lnTo>
                    <a:pt x="130" y="750"/>
                  </a:lnTo>
                  <a:lnTo>
                    <a:pt x="130" y="750"/>
                  </a:lnTo>
                  <a:lnTo>
                    <a:pt x="144" y="744"/>
                  </a:lnTo>
                  <a:lnTo>
                    <a:pt x="150" y="742"/>
                  </a:lnTo>
                  <a:lnTo>
                    <a:pt x="158" y="740"/>
                  </a:lnTo>
                  <a:lnTo>
                    <a:pt x="158" y="740"/>
                  </a:lnTo>
                  <a:lnTo>
                    <a:pt x="164" y="740"/>
                  </a:lnTo>
                  <a:lnTo>
                    <a:pt x="170" y="742"/>
                  </a:lnTo>
                  <a:lnTo>
                    <a:pt x="174" y="744"/>
                  </a:lnTo>
                  <a:lnTo>
                    <a:pt x="176" y="750"/>
                  </a:lnTo>
                  <a:lnTo>
                    <a:pt x="176" y="750"/>
                  </a:lnTo>
                  <a:lnTo>
                    <a:pt x="178" y="756"/>
                  </a:lnTo>
                  <a:lnTo>
                    <a:pt x="182" y="758"/>
                  </a:lnTo>
                  <a:lnTo>
                    <a:pt x="186" y="760"/>
                  </a:lnTo>
                  <a:lnTo>
                    <a:pt x="192" y="760"/>
                  </a:lnTo>
                  <a:lnTo>
                    <a:pt x="192" y="760"/>
                  </a:lnTo>
                  <a:lnTo>
                    <a:pt x="200" y="760"/>
                  </a:lnTo>
                  <a:lnTo>
                    <a:pt x="206" y="764"/>
                  </a:lnTo>
                  <a:lnTo>
                    <a:pt x="210" y="770"/>
                  </a:lnTo>
                  <a:lnTo>
                    <a:pt x="212" y="778"/>
                  </a:lnTo>
                  <a:lnTo>
                    <a:pt x="212" y="778"/>
                  </a:lnTo>
                  <a:lnTo>
                    <a:pt x="210" y="792"/>
                  </a:lnTo>
                  <a:lnTo>
                    <a:pt x="208" y="806"/>
                  </a:lnTo>
                  <a:lnTo>
                    <a:pt x="208" y="806"/>
                  </a:lnTo>
                  <a:lnTo>
                    <a:pt x="206" y="816"/>
                  </a:lnTo>
                  <a:lnTo>
                    <a:pt x="206" y="824"/>
                  </a:lnTo>
                  <a:lnTo>
                    <a:pt x="210" y="830"/>
                  </a:lnTo>
                  <a:lnTo>
                    <a:pt x="214" y="836"/>
                  </a:lnTo>
                  <a:lnTo>
                    <a:pt x="214" y="836"/>
                  </a:lnTo>
                  <a:lnTo>
                    <a:pt x="222" y="846"/>
                  </a:lnTo>
                  <a:lnTo>
                    <a:pt x="226" y="858"/>
                  </a:lnTo>
                  <a:lnTo>
                    <a:pt x="230" y="868"/>
                  </a:lnTo>
                  <a:lnTo>
                    <a:pt x="234" y="878"/>
                  </a:lnTo>
                  <a:lnTo>
                    <a:pt x="242" y="924"/>
                  </a:lnTo>
                  <a:lnTo>
                    <a:pt x="242" y="924"/>
                  </a:lnTo>
                  <a:lnTo>
                    <a:pt x="242" y="930"/>
                  </a:lnTo>
                  <a:lnTo>
                    <a:pt x="240" y="936"/>
                  </a:lnTo>
                  <a:lnTo>
                    <a:pt x="240" y="936"/>
                  </a:lnTo>
                  <a:lnTo>
                    <a:pt x="234" y="946"/>
                  </a:lnTo>
                  <a:lnTo>
                    <a:pt x="230" y="956"/>
                  </a:lnTo>
                  <a:lnTo>
                    <a:pt x="226" y="976"/>
                  </a:lnTo>
                  <a:lnTo>
                    <a:pt x="226" y="976"/>
                  </a:lnTo>
                  <a:lnTo>
                    <a:pt x="226" y="984"/>
                  </a:lnTo>
                  <a:lnTo>
                    <a:pt x="226" y="992"/>
                  </a:lnTo>
                  <a:lnTo>
                    <a:pt x="232" y="1006"/>
                  </a:lnTo>
                  <a:lnTo>
                    <a:pt x="232" y="1006"/>
                  </a:lnTo>
                  <a:lnTo>
                    <a:pt x="242" y="1030"/>
                  </a:lnTo>
                  <a:lnTo>
                    <a:pt x="246" y="1042"/>
                  </a:lnTo>
                  <a:lnTo>
                    <a:pt x="248" y="1056"/>
                  </a:lnTo>
                  <a:lnTo>
                    <a:pt x="248" y="1056"/>
                  </a:lnTo>
                  <a:lnTo>
                    <a:pt x="250" y="1068"/>
                  </a:lnTo>
                  <a:lnTo>
                    <a:pt x="252" y="1082"/>
                  </a:lnTo>
                  <a:lnTo>
                    <a:pt x="256" y="1094"/>
                  </a:lnTo>
                  <a:lnTo>
                    <a:pt x="262" y="1106"/>
                  </a:lnTo>
                  <a:lnTo>
                    <a:pt x="262" y="1106"/>
                  </a:lnTo>
                  <a:lnTo>
                    <a:pt x="268" y="1116"/>
                  </a:lnTo>
                  <a:lnTo>
                    <a:pt x="274" y="1126"/>
                  </a:lnTo>
                  <a:lnTo>
                    <a:pt x="276" y="1138"/>
                  </a:lnTo>
                  <a:lnTo>
                    <a:pt x="274" y="1150"/>
                  </a:lnTo>
                  <a:lnTo>
                    <a:pt x="274" y="1150"/>
                  </a:lnTo>
                  <a:lnTo>
                    <a:pt x="274" y="1154"/>
                  </a:lnTo>
                  <a:lnTo>
                    <a:pt x="276" y="1156"/>
                  </a:lnTo>
                  <a:lnTo>
                    <a:pt x="280" y="1162"/>
                  </a:lnTo>
                  <a:lnTo>
                    <a:pt x="288" y="1164"/>
                  </a:lnTo>
                  <a:lnTo>
                    <a:pt x="296" y="1166"/>
                  </a:lnTo>
                  <a:lnTo>
                    <a:pt x="296" y="1166"/>
                  </a:lnTo>
                  <a:lnTo>
                    <a:pt x="306" y="1162"/>
                  </a:lnTo>
                  <a:lnTo>
                    <a:pt x="310" y="1160"/>
                  </a:lnTo>
                  <a:lnTo>
                    <a:pt x="316" y="1160"/>
                  </a:lnTo>
                  <a:lnTo>
                    <a:pt x="316" y="1160"/>
                  </a:lnTo>
                  <a:lnTo>
                    <a:pt x="330" y="1160"/>
                  </a:lnTo>
                  <a:lnTo>
                    <a:pt x="342" y="1156"/>
                  </a:lnTo>
                  <a:lnTo>
                    <a:pt x="352" y="1148"/>
                  </a:lnTo>
                  <a:lnTo>
                    <a:pt x="362" y="1138"/>
                  </a:lnTo>
                  <a:lnTo>
                    <a:pt x="362" y="1138"/>
                  </a:lnTo>
                  <a:lnTo>
                    <a:pt x="372" y="1124"/>
                  </a:lnTo>
                  <a:lnTo>
                    <a:pt x="376" y="1116"/>
                  </a:lnTo>
                  <a:lnTo>
                    <a:pt x="380" y="1110"/>
                  </a:lnTo>
                  <a:lnTo>
                    <a:pt x="380" y="1110"/>
                  </a:lnTo>
                  <a:lnTo>
                    <a:pt x="386" y="1104"/>
                  </a:lnTo>
                  <a:lnTo>
                    <a:pt x="388" y="1096"/>
                  </a:lnTo>
                  <a:lnTo>
                    <a:pt x="390" y="1088"/>
                  </a:lnTo>
                  <a:lnTo>
                    <a:pt x="390" y="1080"/>
                  </a:lnTo>
                  <a:lnTo>
                    <a:pt x="390" y="1080"/>
                  </a:lnTo>
                  <a:lnTo>
                    <a:pt x="390" y="1076"/>
                  </a:lnTo>
                  <a:lnTo>
                    <a:pt x="390" y="1072"/>
                  </a:lnTo>
                  <a:lnTo>
                    <a:pt x="392" y="1070"/>
                  </a:lnTo>
                  <a:lnTo>
                    <a:pt x="396" y="1068"/>
                  </a:lnTo>
                  <a:lnTo>
                    <a:pt x="396" y="1068"/>
                  </a:lnTo>
                  <a:lnTo>
                    <a:pt x="404" y="1064"/>
                  </a:lnTo>
                  <a:lnTo>
                    <a:pt x="408" y="1058"/>
                  </a:lnTo>
                  <a:lnTo>
                    <a:pt x="410" y="1052"/>
                  </a:lnTo>
                  <a:lnTo>
                    <a:pt x="410" y="1042"/>
                  </a:lnTo>
                  <a:lnTo>
                    <a:pt x="410" y="1042"/>
                  </a:lnTo>
                  <a:lnTo>
                    <a:pt x="406" y="1022"/>
                  </a:lnTo>
                  <a:lnTo>
                    <a:pt x="406" y="1022"/>
                  </a:lnTo>
                  <a:lnTo>
                    <a:pt x="404" y="1018"/>
                  </a:lnTo>
                  <a:lnTo>
                    <a:pt x="404" y="1016"/>
                  </a:lnTo>
                  <a:lnTo>
                    <a:pt x="406" y="1014"/>
                  </a:lnTo>
                  <a:lnTo>
                    <a:pt x="406" y="1014"/>
                  </a:lnTo>
                  <a:lnTo>
                    <a:pt x="412" y="1006"/>
                  </a:lnTo>
                  <a:lnTo>
                    <a:pt x="420" y="998"/>
                  </a:lnTo>
                  <a:lnTo>
                    <a:pt x="426" y="990"/>
                  </a:lnTo>
                  <a:lnTo>
                    <a:pt x="436" y="984"/>
                  </a:lnTo>
                  <a:lnTo>
                    <a:pt x="436" y="984"/>
                  </a:lnTo>
                  <a:lnTo>
                    <a:pt x="442" y="980"/>
                  </a:lnTo>
                  <a:lnTo>
                    <a:pt x="448" y="974"/>
                  </a:lnTo>
                  <a:lnTo>
                    <a:pt x="450" y="966"/>
                  </a:lnTo>
                  <a:lnTo>
                    <a:pt x="452" y="958"/>
                  </a:lnTo>
                  <a:lnTo>
                    <a:pt x="452" y="958"/>
                  </a:lnTo>
                  <a:lnTo>
                    <a:pt x="450" y="938"/>
                  </a:lnTo>
                  <a:lnTo>
                    <a:pt x="448" y="918"/>
                  </a:lnTo>
                  <a:lnTo>
                    <a:pt x="440" y="880"/>
                  </a:lnTo>
                  <a:lnTo>
                    <a:pt x="440" y="880"/>
                  </a:lnTo>
                  <a:lnTo>
                    <a:pt x="438" y="866"/>
                  </a:lnTo>
                  <a:lnTo>
                    <a:pt x="442" y="852"/>
                  </a:lnTo>
                  <a:lnTo>
                    <a:pt x="448" y="840"/>
                  </a:lnTo>
                  <a:lnTo>
                    <a:pt x="454" y="828"/>
                  </a:lnTo>
                  <a:lnTo>
                    <a:pt x="454" y="828"/>
                  </a:lnTo>
                  <a:lnTo>
                    <a:pt x="464" y="814"/>
                  </a:lnTo>
                  <a:lnTo>
                    <a:pt x="474" y="800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2" y="768"/>
                  </a:lnTo>
                  <a:lnTo>
                    <a:pt x="508" y="760"/>
                  </a:lnTo>
                  <a:lnTo>
                    <a:pt x="516" y="744"/>
                  </a:lnTo>
                  <a:lnTo>
                    <a:pt x="530" y="708"/>
                  </a:lnTo>
                  <a:lnTo>
                    <a:pt x="530" y="708"/>
                  </a:lnTo>
                  <a:lnTo>
                    <a:pt x="532" y="696"/>
                  </a:lnTo>
                  <a:lnTo>
                    <a:pt x="532" y="690"/>
                  </a:lnTo>
                  <a:lnTo>
                    <a:pt x="532" y="682"/>
                  </a:lnTo>
                  <a:lnTo>
                    <a:pt x="532" y="682"/>
                  </a:lnTo>
                  <a:lnTo>
                    <a:pt x="524" y="688"/>
                  </a:lnTo>
                  <a:lnTo>
                    <a:pt x="514" y="690"/>
                  </a:lnTo>
                  <a:lnTo>
                    <a:pt x="504" y="692"/>
                  </a:lnTo>
                  <a:lnTo>
                    <a:pt x="496" y="696"/>
                  </a:lnTo>
                  <a:lnTo>
                    <a:pt x="496" y="696"/>
                  </a:lnTo>
                  <a:lnTo>
                    <a:pt x="490" y="698"/>
                  </a:lnTo>
                  <a:lnTo>
                    <a:pt x="482" y="698"/>
                  </a:lnTo>
                  <a:lnTo>
                    <a:pt x="476" y="696"/>
                  </a:lnTo>
                  <a:lnTo>
                    <a:pt x="470" y="688"/>
                  </a:lnTo>
                  <a:lnTo>
                    <a:pt x="470" y="688"/>
                  </a:lnTo>
                  <a:lnTo>
                    <a:pt x="470" y="684"/>
                  </a:lnTo>
                  <a:lnTo>
                    <a:pt x="472" y="682"/>
                  </a:lnTo>
                  <a:lnTo>
                    <a:pt x="472" y="678"/>
                  </a:lnTo>
                  <a:lnTo>
                    <a:pt x="472" y="676"/>
                  </a:lnTo>
                  <a:lnTo>
                    <a:pt x="472" y="676"/>
                  </a:lnTo>
                  <a:lnTo>
                    <a:pt x="458" y="660"/>
                  </a:lnTo>
                  <a:lnTo>
                    <a:pt x="452" y="654"/>
                  </a:lnTo>
                  <a:lnTo>
                    <a:pt x="444" y="646"/>
                  </a:lnTo>
                  <a:lnTo>
                    <a:pt x="444" y="646"/>
                  </a:lnTo>
                  <a:lnTo>
                    <a:pt x="442" y="644"/>
                  </a:lnTo>
                  <a:lnTo>
                    <a:pt x="440" y="642"/>
                  </a:lnTo>
                  <a:lnTo>
                    <a:pt x="440" y="634"/>
                  </a:lnTo>
                  <a:lnTo>
                    <a:pt x="440" y="634"/>
                  </a:lnTo>
                  <a:lnTo>
                    <a:pt x="438" y="628"/>
                  </a:lnTo>
                  <a:lnTo>
                    <a:pt x="436" y="624"/>
                  </a:lnTo>
                  <a:lnTo>
                    <a:pt x="434" y="622"/>
                  </a:lnTo>
                  <a:lnTo>
                    <a:pt x="434" y="622"/>
                  </a:lnTo>
                  <a:lnTo>
                    <a:pt x="428" y="614"/>
                  </a:lnTo>
                  <a:lnTo>
                    <a:pt x="426" y="606"/>
                  </a:lnTo>
                  <a:lnTo>
                    <a:pt x="424" y="598"/>
                  </a:lnTo>
                  <a:lnTo>
                    <a:pt x="424" y="590"/>
                  </a:lnTo>
                  <a:lnTo>
                    <a:pt x="424" y="590"/>
                  </a:lnTo>
                  <a:lnTo>
                    <a:pt x="422" y="582"/>
                  </a:lnTo>
                  <a:lnTo>
                    <a:pt x="418" y="578"/>
                  </a:lnTo>
                  <a:lnTo>
                    <a:pt x="414" y="572"/>
                  </a:lnTo>
                  <a:lnTo>
                    <a:pt x="412" y="566"/>
                  </a:lnTo>
                  <a:lnTo>
                    <a:pt x="412" y="566"/>
                  </a:lnTo>
                  <a:lnTo>
                    <a:pt x="408" y="556"/>
                  </a:lnTo>
                  <a:lnTo>
                    <a:pt x="404" y="544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22"/>
                  </a:lnTo>
                  <a:lnTo>
                    <a:pt x="392" y="510"/>
                  </a:lnTo>
                  <a:lnTo>
                    <a:pt x="392" y="510"/>
                  </a:lnTo>
                  <a:lnTo>
                    <a:pt x="394" y="512"/>
                  </a:lnTo>
                  <a:lnTo>
                    <a:pt x="396" y="514"/>
                  </a:lnTo>
                  <a:lnTo>
                    <a:pt x="400" y="518"/>
                  </a:lnTo>
                  <a:lnTo>
                    <a:pt x="400" y="518"/>
                  </a:lnTo>
                  <a:lnTo>
                    <a:pt x="402" y="516"/>
                  </a:lnTo>
                  <a:lnTo>
                    <a:pt x="402" y="516"/>
                  </a:lnTo>
                  <a:lnTo>
                    <a:pt x="402" y="508"/>
                  </a:lnTo>
                  <a:lnTo>
                    <a:pt x="406" y="502"/>
                  </a:lnTo>
                  <a:lnTo>
                    <a:pt x="406" y="502"/>
                  </a:lnTo>
                  <a:lnTo>
                    <a:pt x="408" y="516"/>
                  </a:lnTo>
                  <a:lnTo>
                    <a:pt x="408" y="516"/>
                  </a:lnTo>
                  <a:lnTo>
                    <a:pt x="410" y="518"/>
                  </a:lnTo>
                  <a:lnTo>
                    <a:pt x="412" y="522"/>
                  </a:lnTo>
                  <a:lnTo>
                    <a:pt x="416" y="530"/>
                  </a:lnTo>
                  <a:lnTo>
                    <a:pt x="416" y="530"/>
                  </a:lnTo>
                  <a:lnTo>
                    <a:pt x="420" y="538"/>
                  </a:lnTo>
                  <a:lnTo>
                    <a:pt x="424" y="546"/>
                  </a:lnTo>
                  <a:lnTo>
                    <a:pt x="428" y="554"/>
                  </a:lnTo>
                  <a:lnTo>
                    <a:pt x="434" y="560"/>
                  </a:lnTo>
                  <a:lnTo>
                    <a:pt x="434" y="560"/>
                  </a:lnTo>
                  <a:lnTo>
                    <a:pt x="436" y="564"/>
                  </a:lnTo>
                  <a:lnTo>
                    <a:pt x="436" y="564"/>
                  </a:lnTo>
                  <a:lnTo>
                    <a:pt x="438" y="574"/>
                  </a:lnTo>
                  <a:lnTo>
                    <a:pt x="440" y="582"/>
                  </a:lnTo>
                  <a:lnTo>
                    <a:pt x="448" y="598"/>
                  </a:lnTo>
                  <a:lnTo>
                    <a:pt x="458" y="614"/>
                  </a:lnTo>
                  <a:lnTo>
                    <a:pt x="466" y="632"/>
                  </a:lnTo>
                  <a:lnTo>
                    <a:pt x="466" y="632"/>
                  </a:lnTo>
                  <a:lnTo>
                    <a:pt x="470" y="648"/>
                  </a:lnTo>
                  <a:lnTo>
                    <a:pt x="472" y="666"/>
                  </a:lnTo>
                  <a:lnTo>
                    <a:pt x="472" y="666"/>
                  </a:lnTo>
                  <a:lnTo>
                    <a:pt x="474" y="674"/>
                  </a:lnTo>
                  <a:lnTo>
                    <a:pt x="474" y="674"/>
                  </a:lnTo>
                  <a:lnTo>
                    <a:pt x="476" y="674"/>
                  </a:lnTo>
                  <a:lnTo>
                    <a:pt x="480" y="676"/>
                  </a:lnTo>
                  <a:lnTo>
                    <a:pt x="484" y="672"/>
                  </a:lnTo>
                  <a:lnTo>
                    <a:pt x="488" y="670"/>
                  </a:lnTo>
                  <a:lnTo>
                    <a:pt x="494" y="668"/>
                  </a:lnTo>
                  <a:lnTo>
                    <a:pt x="494" y="668"/>
                  </a:lnTo>
                  <a:lnTo>
                    <a:pt x="506" y="664"/>
                  </a:lnTo>
                  <a:lnTo>
                    <a:pt x="516" y="658"/>
                  </a:lnTo>
                  <a:lnTo>
                    <a:pt x="526" y="652"/>
                  </a:lnTo>
                  <a:lnTo>
                    <a:pt x="536" y="646"/>
                  </a:lnTo>
                  <a:lnTo>
                    <a:pt x="536" y="646"/>
                  </a:lnTo>
                  <a:lnTo>
                    <a:pt x="540" y="644"/>
                  </a:lnTo>
                  <a:lnTo>
                    <a:pt x="540" y="644"/>
                  </a:lnTo>
                  <a:lnTo>
                    <a:pt x="542" y="638"/>
                  </a:lnTo>
                  <a:lnTo>
                    <a:pt x="544" y="634"/>
                  </a:lnTo>
                  <a:lnTo>
                    <a:pt x="554" y="632"/>
                  </a:lnTo>
                  <a:lnTo>
                    <a:pt x="554" y="632"/>
                  </a:lnTo>
                  <a:lnTo>
                    <a:pt x="560" y="628"/>
                  </a:lnTo>
                  <a:lnTo>
                    <a:pt x="566" y="624"/>
                  </a:lnTo>
                  <a:lnTo>
                    <a:pt x="576" y="614"/>
                  </a:lnTo>
                  <a:lnTo>
                    <a:pt x="576" y="614"/>
                  </a:lnTo>
                  <a:lnTo>
                    <a:pt x="582" y="608"/>
                  </a:lnTo>
                  <a:lnTo>
                    <a:pt x="586" y="600"/>
                  </a:lnTo>
                  <a:lnTo>
                    <a:pt x="590" y="592"/>
                  </a:lnTo>
                  <a:lnTo>
                    <a:pt x="594" y="586"/>
                  </a:lnTo>
                  <a:lnTo>
                    <a:pt x="594" y="586"/>
                  </a:lnTo>
                  <a:lnTo>
                    <a:pt x="598" y="578"/>
                  </a:lnTo>
                  <a:lnTo>
                    <a:pt x="598" y="572"/>
                  </a:lnTo>
                  <a:lnTo>
                    <a:pt x="596" y="566"/>
                  </a:lnTo>
                  <a:lnTo>
                    <a:pt x="590" y="562"/>
                  </a:lnTo>
                  <a:lnTo>
                    <a:pt x="590" y="562"/>
                  </a:lnTo>
                  <a:lnTo>
                    <a:pt x="582" y="558"/>
                  </a:lnTo>
                  <a:lnTo>
                    <a:pt x="576" y="554"/>
                  </a:lnTo>
                  <a:lnTo>
                    <a:pt x="574" y="546"/>
                  </a:lnTo>
                  <a:lnTo>
                    <a:pt x="572" y="538"/>
                  </a:lnTo>
                  <a:lnTo>
                    <a:pt x="572" y="538"/>
                  </a:lnTo>
                  <a:lnTo>
                    <a:pt x="564" y="548"/>
                  </a:lnTo>
                  <a:lnTo>
                    <a:pt x="556" y="554"/>
                  </a:lnTo>
                  <a:lnTo>
                    <a:pt x="552" y="556"/>
                  </a:lnTo>
                  <a:lnTo>
                    <a:pt x="546" y="558"/>
                  </a:lnTo>
                  <a:lnTo>
                    <a:pt x="542" y="558"/>
                  </a:lnTo>
                  <a:lnTo>
                    <a:pt x="536" y="554"/>
                  </a:lnTo>
                  <a:lnTo>
                    <a:pt x="536" y="554"/>
                  </a:lnTo>
                  <a:lnTo>
                    <a:pt x="536" y="546"/>
                  </a:lnTo>
                  <a:lnTo>
                    <a:pt x="536" y="542"/>
                  </a:lnTo>
                  <a:lnTo>
                    <a:pt x="534" y="538"/>
                  </a:lnTo>
                  <a:lnTo>
                    <a:pt x="534" y="538"/>
                  </a:lnTo>
                  <a:lnTo>
                    <a:pt x="532" y="540"/>
                  </a:lnTo>
                  <a:lnTo>
                    <a:pt x="530" y="542"/>
                  </a:lnTo>
                  <a:lnTo>
                    <a:pt x="530" y="544"/>
                  </a:lnTo>
                  <a:lnTo>
                    <a:pt x="528" y="546"/>
                  </a:lnTo>
                  <a:lnTo>
                    <a:pt x="528" y="546"/>
                  </a:lnTo>
                  <a:lnTo>
                    <a:pt x="526" y="542"/>
                  </a:lnTo>
                  <a:lnTo>
                    <a:pt x="526" y="536"/>
                  </a:lnTo>
                  <a:lnTo>
                    <a:pt x="524" y="530"/>
                  </a:lnTo>
                  <a:lnTo>
                    <a:pt x="520" y="526"/>
                  </a:lnTo>
                  <a:lnTo>
                    <a:pt x="520" y="526"/>
                  </a:lnTo>
                  <a:lnTo>
                    <a:pt x="516" y="520"/>
                  </a:lnTo>
                  <a:lnTo>
                    <a:pt x="514" y="516"/>
                  </a:lnTo>
                  <a:lnTo>
                    <a:pt x="508" y="504"/>
                  </a:lnTo>
                  <a:lnTo>
                    <a:pt x="508" y="504"/>
                  </a:lnTo>
                  <a:lnTo>
                    <a:pt x="508" y="500"/>
                  </a:lnTo>
                  <a:lnTo>
                    <a:pt x="508" y="498"/>
                  </a:lnTo>
                  <a:lnTo>
                    <a:pt x="514" y="494"/>
                  </a:lnTo>
                  <a:lnTo>
                    <a:pt x="514" y="494"/>
                  </a:lnTo>
                  <a:lnTo>
                    <a:pt x="518" y="492"/>
                  </a:lnTo>
                  <a:lnTo>
                    <a:pt x="522" y="494"/>
                  </a:lnTo>
                  <a:lnTo>
                    <a:pt x="526" y="496"/>
                  </a:lnTo>
                  <a:lnTo>
                    <a:pt x="528" y="500"/>
                  </a:lnTo>
                  <a:lnTo>
                    <a:pt x="528" y="500"/>
                  </a:lnTo>
                  <a:lnTo>
                    <a:pt x="532" y="508"/>
                  </a:lnTo>
                  <a:lnTo>
                    <a:pt x="536" y="514"/>
                  </a:lnTo>
                  <a:lnTo>
                    <a:pt x="548" y="524"/>
                  </a:lnTo>
                  <a:lnTo>
                    <a:pt x="548" y="524"/>
                  </a:lnTo>
                  <a:lnTo>
                    <a:pt x="552" y="528"/>
                  </a:lnTo>
                  <a:lnTo>
                    <a:pt x="558" y="530"/>
                  </a:lnTo>
                  <a:lnTo>
                    <a:pt x="562" y="530"/>
                  </a:lnTo>
                  <a:lnTo>
                    <a:pt x="568" y="526"/>
                  </a:lnTo>
                  <a:lnTo>
                    <a:pt x="568" y="526"/>
                  </a:lnTo>
                  <a:lnTo>
                    <a:pt x="572" y="524"/>
                  </a:lnTo>
                  <a:lnTo>
                    <a:pt x="576" y="524"/>
                  </a:lnTo>
                  <a:lnTo>
                    <a:pt x="578" y="526"/>
                  </a:lnTo>
                  <a:lnTo>
                    <a:pt x="580" y="532"/>
                  </a:lnTo>
                  <a:lnTo>
                    <a:pt x="580" y="532"/>
                  </a:lnTo>
                  <a:lnTo>
                    <a:pt x="582" y="538"/>
                  </a:lnTo>
                  <a:lnTo>
                    <a:pt x="584" y="540"/>
                  </a:lnTo>
                  <a:lnTo>
                    <a:pt x="588" y="540"/>
                  </a:lnTo>
                  <a:lnTo>
                    <a:pt x="588" y="540"/>
                  </a:lnTo>
                  <a:lnTo>
                    <a:pt x="608" y="544"/>
                  </a:lnTo>
                  <a:lnTo>
                    <a:pt x="620" y="544"/>
                  </a:lnTo>
                  <a:lnTo>
                    <a:pt x="630" y="544"/>
                  </a:lnTo>
                  <a:lnTo>
                    <a:pt x="630" y="544"/>
                  </a:lnTo>
                  <a:lnTo>
                    <a:pt x="638" y="542"/>
                  </a:lnTo>
                  <a:lnTo>
                    <a:pt x="648" y="542"/>
                  </a:lnTo>
                  <a:lnTo>
                    <a:pt x="652" y="544"/>
                  </a:lnTo>
                  <a:lnTo>
                    <a:pt x="656" y="546"/>
                  </a:lnTo>
                  <a:lnTo>
                    <a:pt x="658" y="550"/>
                  </a:lnTo>
                  <a:lnTo>
                    <a:pt x="662" y="556"/>
                  </a:lnTo>
                  <a:lnTo>
                    <a:pt x="662" y="556"/>
                  </a:lnTo>
                  <a:lnTo>
                    <a:pt x="664" y="560"/>
                  </a:lnTo>
                  <a:lnTo>
                    <a:pt x="668" y="566"/>
                  </a:lnTo>
                  <a:lnTo>
                    <a:pt x="674" y="570"/>
                  </a:lnTo>
                  <a:lnTo>
                    <a:pt x="678" y="570"/>
                  </a:lnTo>
                  <a:lnTo>
                    <a:pt x="684" y="570"/>
                  </a:lnTo>
                  <a:lnTo>
                    <a:pt x="684" y="570"/>
                  </a:lnTo>
                  <a:lnTo>
                    <a:pt x="680" y="572"/>
                  </a:lnTo>
                  <a:lnTo>
                    <a:pt x="678" y="574"/>
                  </a:lnTo>
                  <a:lnTo>
                    <a:pt x="674" y="576"/>
                  </a:lnTo>
                  <a:lnTo>
                    <a:pt x="674" y="576"/>
                  </a:lnTo>
                  <a:lnTo>
                    <a:pt x="680" y="586"/>
                  </a:lnTo>
                  <a:lnTo>
                    <a:pt x="682" y="588"/>
                  </a:lnTo>
                  <a:lnTo>
                    <a:pt x="688" y="590"/>
                  </a:lnTo>
                  <a:lnTo>
                    <a:pt x="688" y="590"/>
                  </a:lnTo>
                  <a:lnTo>
                    <a:pt x="692" y="590"/>
                  </a:lnTo>
                  <a:lnTo>
                    <a:pt x="696" y="586"/>
                  </a:lnTo>
                  <a:lnTo>
                    <a:pt x="700" y="576"/>
                  </a:lnTo>
                  <a:lnTo>
                    <a:pt x="700" y="576"/>
                  </a:lnTo>
                  <a:lnTo>
                    <a:pt x="702" y="586"/>
                  </a:lnTo>
                  <a:lnTo>
                    <a:pt x="702" y="594"/>
                  </a:lnTo>
                  <a:lnTo>
                    <a:pt x="702" y="594"/>
                  </a:lnTo>
                  <a:lnTo>
                    <a:pt x="704" y="618"/>
                  </a:lnTo>
                  <a:lnTo>
                    <a:pt x="708" y="642"/>
                  </a:lnTo>
                  <a:lnTo>
                    <a:pt x="708" y="642"/>
                  </a:lnTo>
                  <a:lnTo>
                    <a:pt x="730" y="702"/>
                  </a:lnTo>
                  <a:lnTo>
                    <a:pt x="730" y="702"/>
                  </a:lnTo>
                  <a:lnTo>
                    <a:pt x="732" y="712"/>
                  </a:lnTo>
                  <a:lnTo>
                    <a:pt x="732" y="716"/>
                  </a:lnTo>
                  <a:lnTo>
                    <a:pt x="736" y="720"/>
                  </a:lnTo>
                  <a:lnTo>
                    <a:pt x="736" y="720"/>
                  </a:lnTo>
                  <a:lnTo>
                    <a:pt x="738" y="722"/>
                  </a:lnTo>
                  <a:lnTo>
                    <a:pt x="740" y="722"/>
                  </a:lnTo>
                  <a:lnTo>
                    <a:pt x="742" y="720"/>
                  </a:lnTo>
                  <a:lnTo>
                    <a:pt x="742" y="720"/>
                  </a:lnTo>
                  <a:lnTo>
                    <a:pt x="750" y="708"/>
                  </a:lnTo>
                  <a:lnTo>
                    <a:pt x="756" y="694"/>
                  </a:lnTo>
                  <a:lnTo>
                    <a:pt x="758" y="678"/>
                  </a:lnTo>
                  <a:lnTo>
                    <a:pt x="758" y="664"/>
                  </a:lnTo>
                  <a:lnTo>
                    <a:pt x="758" y="664"/>
                  </a:lnTo>
                  <a:lnTo>
                    <a:pt x="758" y="654"/>
                  </a:lnTo>
                  <a:lnTo>
                    <a:pt x="760" y="646"/>
                  </a:lnTo>
                  <a:lnTo>
                    <a:pt x="764" y="640"/>
                  </a:lnTo>
                  <a:lnTo>
                    <a:pt x="772" y="636"/>
                  </a:lnTo>
                  <a:lnTo>
                    <a:pt x="772" y="636"/>
                  </a:lnTo>
                  <a:lnTo>
                    <a:pt x="774" y="634"/>
                  </a:lnTo>
                  <a:lnTo>
                    <a:pt x="774" y="634"/>
                  </a:lnTo>
                  <a:lnTo>
                    <a:pt x="790" y="614"/>
                  </a:lnTo>
                  <a:lnTo>
                    <a:pt x="798" y="606"/>
                  </a:lnTo>
                  <a:lnTo>
                    <a:pt x="808" y="598"/>
                  </a:lnTo>
                  <a:lnTo>
                    <a:pt x="808" y="598"/>
                  </a:lnTo>
                  <a:lnTo>
                    <a:pt x="810" y="594"/>
                  </a:lnTo>
                  <a:lnTo>
                    <a:pt x="812" y="590"/>
                  </a:lnTo>
                  <a:lnTo>
                    <a:pt x="812" y="590"/>
                  </a:lnTo>
                  <a:lnTo>
                    <a:pt x="812" y="584"/>
                  </a:lnTo>
                  <a:lnTo>
                    <a:pt x="816" y="582"/>
                  </a:lnTo>
                  <a:lnTo>
                    <a:pt x="820" y="580"/>
                  </a:lnTo>
                  <a:lnTo>
                    <a:pt x="824" y="580"/>
                  </a:lnTo>
                  <a:lnTo>
                    <a:pt x="824" y="580"/>
                  </a:lnTo>
                  <a:lnTo>
                    <a:pt x="832" y="580"/>
                  </a:lnTo>
                  <a:lnTo>
                    <a:pt x="838" y="578"/>
                  </a:lnTo>
                  <a:lnTo>
                    <a:pt x="840" y="574"/>
                  </a:lnTo>
                  <a:lnTo>
                    <a:pt x="840" y="566"/>
                  </a:lnTo>
                  <a:lnTo>
                    <a:pt x="840" y="566"/>
                  </a:lnTo>
                  <a:lnTo>
                    <a:pt x="846" y="570"/>
                  </a:lnTo>
                  <a:lnTo>
                    <a:pt x="850" y="574"/>
                  </a:lnTo>
                  <a:lnTo>
                    <a:pt x="852" y="578"/>
                  </a:lnTo>
                  <a:lnTo>
                    <a:pt x="852" y="584"/>
                  </a:lnTo>
                  <a:lnTo>
                    <a:pt x="852" y="584"/>
                  </a:lnTo>
                  <a:lnTo>
                    <a:pt x="854" y="590"/>
                  </a:lnTo>
                  <a:lnTo>
                    <a:pt x="858" y="594"/>
                  </a:lnTo>
                  <a:lnTo>
                    <a:pt x="858" y="594"/>
                  </a:lnTo>
                  <a:lnTo>
                    <a:pt x="864" y="602"/>
                  </a:lnTo>
                  <a:lnTo>
                    <a:pt x="870" y="612"/>
                  </a:lnTo>
                  <a:lnTo>
                    <a:pt x="872" y="622"/>
                  </a:lnTo>
                  <a:lnTo>
                    <a:pt x="872" y="632"/>
                  </a:lnTo>
                  <a:lnTo>
                    <a:pt x="872" y="632"/>
                  </a:lnTo>
                  <a:lnTo>
                    <a:pt x="872" y="638"/>
                  </a:lnTo>
                  <a:lnTo>
                    <a:pt x="874" y="640"/>
                  </a:lnTo>
                  <a:lnTo>
                    <a:pt x="874" y="640"/>
                  </a:lnTo>
                  <a:lnTo>
                    <a:pt x="878" y="640"/>
                  </a:lnTo>
                  <a:lnTo>
                    <a:pt x="882" y="638"/>
                  </a:lnTo>
                  <a:lnTo>
                    <a:pt x="882" y="638"/>
                  </a:lnTo>
                  <a:lnTo>
                    <a:pt x="888" y="632"/>
                  </a:lnTo>
                  <a:lnTo>
                    <a:pt x="888" y="632"/>
                  </a:lnTo>
                  <a:lnTo>
                    <a:pt x="894" y="634"/>
                  </a:lnTo>
                  <a:lnTo>
                    <a:pt x="894" y="634"/>
                  </a:lnTo>
                  <a:lnTo>
                    <a:pt x="896" y="642"/>
                  </a:lnTo>
                  <a:lnTo>
                    <a:pt x="898" y="652"/>
                  </a:lnTo>
                  <a:lnTo>
                    <a:pt x="900" y="660"/>
                  </a:lnTo>
                  <a:lnTo>
                    <a:pt x="904" y="668"/>
                  </a:lnTo>
                  <a:lnTo>
                    <a:pt x="904" y="668"/>
                  </a:lnTo>
                  <a:lnTo>
                    <a:pt x="904" y="686"/>
                  </a:lnTo>
                  <a:lnTo>
                    <a:pt x="902" y="702"/>
                  </a:lnTo>
                  <a:lnTo>
                    <a:pt x="902" y="702"/>
                  </a:lnTo>
                  <a:lnTo>
                    <a:pt x="902" y="710"/>
                  </a:lnTo>
                  <a:lnTo>
                    <a:pt x="902" y="716"/>
                  </a:lnTo>
                  <a:lnTo>
                    <a:pt x="906" y="722"/>
                  </a:lnTo>
                  <a:lnTo>
                    <a:pt x="910" y="730"/>
                  </a:lnTo>
                  <a:lnTo>
                    <a:pt x="910" y="730"/>
                  </a:lnTo>
                  <a:lnTo>
                    <a:pt x="916" y="742"/>
                  </a:lnTo>
                  <a:lnTo>
                    <a:pt x="918" y="756"/>
                  </a:lnTo>
                  <a:lnTo>
                    <a:pt x="918" y="756"/>
                  </a:lnTo>
                  <a:lnTo>
                    <a:pt x="920" y="766"/>
                  </a:lnTo>
                  <a:lnTo>
                    <a:pt x="924" y="774"/>
                  </a:lnTo>
                  <a:lnTo>
                    <a:pt x="930" y="782"/>
                  </a:lnTo>
                  <a:lnTo>
                    <a:pt x="938" y="790"/>
                  </a:lnTo>
                  <a:lnTo>
                    <a:pt x="938" y="790"/>
                  </a:lnTo>
                  <a:lnTo>
                    <a:pt x="942" y="792"/>
                  </a:lnTo>
                  <a:lnTo>
                    <a:pt x="946" y="792"/>
                  </a:lnTo>
                  <a:lnTo>
                    <a:pt x="946" y="792"/>
                  </a:lnTo>
                  <a:lnTo>
                    <a:pt x="946" y="790"/>
                  </a:lnTo>
                  <a:lnTo>
                    <a:pt x="946" y="788"/>
                  </a:lnTo>
                  <a:lnTo>
                    <a:pt x="946" y="784"/>
                  </a:lnTo>
                  <a:lnTo>
                    <a:pt x="946" y="784"/>
                  </a:lnTo>
                  <a:lnTo>
                    <a:pt x="942" y="776"/>
                  </a:lnTo>
                  <a:lnTo>
                    <a:pt x="940" y="772"/>
                  </a:lnTo>
                  <a:lnTo>
                    <a:pt x="940" y="768"/>
                  </a:lnTo>
                  <a:lnTo>
                    <a:pt x="940" y="768"/>
                  </a:lnTo>
                  <a:lnTo>
                    <a:pt x="940" y="758"/>
                  </a:lnTo>
                  <a:lnTo>
                    <a:pt x="938" y="750"/>
                  </a:lnTo>
                  <a:lnTo>
                    <a:pt x="932" y="744"/>
                  </a:lnTo>
                  <a:lnTo>
                    <a:pt x="926" y="738"/>
                  </a:lnTo>
                  <a:lnTo>
                    <a:pt x="926" y="738"/>
                  </a:lnTo>
                  <a:lnTo>
                    <a:pt x="918" y="728"/>
                  </a:lnTo>
                  <a:lnTo>
                    <a:pt x="912" y="718"/>
                  </a:lnTo>
                  <a:lnTo>
                    <a:pt x="910" y="708"/>
                  </a:lnTo>
                  <a:lnTo>
                    <a:pt x="908" y="696"/>
                  </a:lnTo>
                  <a:lnTo>
                    <a:pt x="908" y="696"/>
                  </a:lnTo>
                  <a:lnTo>
                    <a:pt x="912" y="684"/>
                  </a:lnTo>
                  <a:lnTo>
                    <a:pt x="914" y="672"/>
                  </a:lnTo>
                  <a:lnTo>
                    <a:pt x="914" y="672"/>
                  </a:lnTo>
                  <a:lnTo>
                    <a:pt x="914" y="668"/>
                  </a:lnTo>
                  <a:lnTo>
                    <a:pt x="918" y="666"/>
                  </a:lnTo>
                  <a:lnTo>
                    <a:pt x="918" y="666"/>
                  </a:lnTo>
                  <a:lnTo>
                    <a:pt x="920" y="666"/>
                  </a:lnTo>
                  <a:lnTo>
                    <a:pt x="922" y="668"/>
                  </a:lnTo>
                  <a:lnTo>
                    <a:pt x="922" y="668"/>
                  </a:lnTo>
                  <a:lnTo>
                    <a:pt x="926" y="676"/>
                  </a:lnTo>
                  <a:lnTo>
                    <a:pt x="932" y="682"/>
                  </a:lnTo>
                  <a:lnTo>
                    <a:pt x="944" y="694"/>
                  </a:lnTo>
                  <a:lnTo>
                    <a:pt x="944" y="694"/>
                  </a:lnTo>
                  <a:lnTo>
                    <a:pt x="952" y="704"/>
                  </a:lnTo>
                  <a:lnTo>
                    <a:pt x="954" y="710"/>
                  </a:lnTo>
                  <a:lnTo>
                    <a:pt x="954" y="716"/>
                  </a:lnTo>
                  <a:lnTo>
                    <a:pt x="954" y="716"/>
                  </a:lnTo>
                  <a:lnTo>
                    <a:pt x="960" y="708"/>
                  </a:lnTo>
                  <a:lnTo>
                    <a:pt x="966" y="702"/>
                  </a:lnTo>
                  <a:lnTo>
                    <a:pt x="982" y="690"/>
                  </a:lnTo>
                  <a:lnTo>
                    <a:pt x="982" y="690"/>
                  </a:lnTo>
                  <a:lnTo>
                    <a:pt x="984" y="686"/>
                  </a:lnTo>
                  <a:lnTo>
                    <a:pt x="984" y="686"/>
                  </a:lnTo>
                  <a:lnTo>
                    <a:pt x="986" y="672"/>
                  </a:lnTo>
                  <a:lnTo>
                    <a:pt x="986" y="660"/>
                  </a:lnTo>
                  <a:lnTo>
                    <a:pt x="982" y="648"/>
                  </a:lnTo>
                  <a:lnTo>
                    <a:pt x="974" y="636"/>
                  </a:lnTo>
                  <a:lnTo>
                    <a:pt x="974" y="636"/>
                  </a:lnTo>
                  <a:lnTo>
                    <a:pt x="964" y="620"/>
                  </a:lnTo>
                  <a:lnTo>
                    <a:pt x="964" y="620"/>
                  </a:lnTo>
                  <a:lnTo>
                    <a:pt x="958" y="612"/>
                  </a:lnTo>
                  <a:lnTo>
                    <a:pt x="958" y="606"/>
                  </a:lnTo>
                  <a:lnTo>
                    <a:pt x="962" y="598"/>
                  </a:lnTo>
                  <a:lnTo>
                    <a:pt x="966" y="592"/>
                  </a:lnTo>
                  <a:lnTo>
                    <a:pt x="966" y="592"/>
                  </a:lnTo>
                  <a:lnTo>
                    <a:pt x="970" y="586"/>
                  </a:lnTo>
                  <a:lnTo>
                    <a:pt x="976" y="582"/>
                  </a:lnTo>
                  <a:lnTo>
                    <a:pt x="982" y="582"/>
                  </a:lnTo>
                  <a:lnTo>
                    <a:pt x="990" y="582"/>
                  </a:lnTo>
                  <a:lnTo>
                    <a:pt x="990" y="582"/>
                  </a:lnTo>
                  <a:lnTo>
                    <a:pt x="990" y="588"/>
                  </a:lnTo>
                  <a:lnTo>
                    <a:pt x="990" y="592"/>
                  </a:lnTo>
                  <a:lnTo>
                    <a:pt x="992" y="592"/>
                  </a:lnTo>
                  <a:lnTo>
                    <a:pt x="992" y="592"/>
                  </a:lnTo>
                  <a:lnTo>
                    <a:pt x="994" y="592"/>
                  </a:lnTo>
                  <a:lnTo>
                    <a:pt x="994" y="592"/>
                  </a:lnTo>
                  <a:lnTo>
                    <a:pt x="994" y="586"/>
                  </a:lnTo>
                  <a:lnTo>
                    <a:pt x="994" y="586"/>
                  </a:lnTo>
                  <a:lnTo>
                    <a:pt x="1000" y="584"/>
                  </a:lnTo>
                  <a:lnTo>
                    <a:pt x="1008" y="580"/>
                  </a:lnTo>
                  <a:lnTo>
                    <a:pt x="1014" y="578"/>
                  </a:lnTo>
                  <a:lnTo>
                    <a:pt x="1020" y="574"/>
                  </a:lnTo>
                  <a:lnTo>
                    <a:pt x="1020" y="574"/>
                  </a:lnTo>
                  <a:lnTo>
                    <a:pt x="1022" y="574"/>
                  </a:lnTo>
                  <a:lnTo>
                    <a:pt x="1026" y="574"/>
                  </a:lnTo>
                  <a:lnTo>
                    <a:pt x="1026" y="574"/>
                  </a:lnTo>
                  <a:lnTo>
                    <a:pt x="1026" y="572"/>
                  </a:lnTo>
                  <a:lnTo>
                    <a:pt x="1026" y="572"/>
                  </a:lnTo>
                  <a:lnTo>
                    <a:pt x="1038" y="568"/>
                  </a:lnTo>
                  <a:lnTo>
                    <a:pt x="1048" y="562"/>
                  </a:lnTo>
                  <a:lnTo>
                    <a:pt x="1056" y="552"/>
                  </a:lnTo>
                  <a:lnTo>
                    <a:pt x="1064" y="544"/>
                  </a:lnTo>
                  <a:lnTo>
                    <a:pt x="1064" y="544"/>
                  </a:lnTo>
                  <a:lnTo>
                    <a:pt x="1072" y="526"/>
                  </a:lnTo>
                  <a:lnTo>
                    <a:pt x="1076" y="518"/>
                  </a:lnTo>
                  <a:lnTo>
                    <a:pt x="1080" y="510"/>
                  </a:lnTo>
                  <a:lnTo>
                    <a:pt x="1080" y="510"/>
                  </a:lnTo>
                  <a:lnTo>
                    <a:pt x="1084" y="502"/>
                  </a:lnTo>
                  <a:lnTo>
                    <a:pt x="1084" y="498"/>
                  </a:lnTo>
                  <a:lnTo>
                    <a:pt x="1082" y="494"/>
                  </a:lnTo>
                  <a:lnTo>
                    <a:pt x="1082" y="494"/>
                  </a:lnTo>
                  <a:lnTo>
                    <a:pt x="1078" y="488"/>
                  </a:lnTo>
                  <a:lnTo>
                    <a:pt x="1078" y="488"/>
                  </a:lnTo>
                  <a:lnTo>
                    <a:pt x="1082" y="488"/>
                  </a:lnTo>
                  <a:lnTo>
                    <a:pt x="1082" y="486"/>
                  </a:lnTo>
                  <a:lnTo>
                    <a:pt x="1082" y="482"/>
                  </a:lnTo>
                  <a:lnTo>
                    <a:pt x="1080" y="476"/>
                  </a:lnTo>
                  <a:lnTo>
                    <a:pt x="1080" y="476"/>
                  </a:lnTo>
                  <a:lnTo>
                    <a:pt x="1082" y="474"/>
                  </a:lnTo>
                  <a:lnTo>
                    <a:pt x="1082" y="474"/>
                  </a:lnTo>
                  <a:lnTo>
                    <a:pt x="1078" y="468"/>
                  </a:lnTo>
                  <a:lnTo>
                    <a:pt x="1076" y="462"/>
                  </a:lnTo>
                  <a:lnTo>
                    <a:pt x="1074" y="454"/>
                  </a:lnTo>
                  <a:lnTo>
                    <a:pt x="1068" y="448"/>
                  </a:lnTo>
                  <a:lnTo>
                    <a:pt x="1068" y="448"/>
                  </a:lnTo>
                  <a:lnTo>
                    <a:pt x="1064" y="446"/>
                  </a:lnTo>
                  <a:lnTo>
                    <a:pt x="1064" y="442"/>
                  </a:lnTo>
                  <a:lnTo>
                    <a:pt x="1068" y="436"/>
                  </a:lnTo>
                  <a:lnTo>
                    <a:pt x="1068" y="436"/>
                  </a:lnTo>
                  <a:lnTo>
                    <a:pt x="1078" y="426"/>
                  </a:lnTo>
                  <a:lnTo>
                    <a:pt x="1090" y="420"/>
                  </a:lnTo>
                  <a:lnTo>
                    <a:pt x="1090" y="420"/>
                  </a:lnTo>
                  <a:lnTo>
                    <a:pt x="1078" y="416"/>
                  </a:lnTo>
                  <a:lnTo>
                    <a:pt x="1074" y="416"/>
                  </a:lnTo>
                  <a:lnTo>
                    <a:pt x="1068" y="420"/>
                  </a:lnTo>
                  <a:lnTo>
                    <a:pt x="1068" y="420"/>
                  </a:lnTo>
                  <a:lnTo>
                    <a:pt x="1066" y="420"/>
                  </a:lnTo>
                  <a:lnTo>
                    <a:pt x="1064" y="420"/>
                  </a:lnTo>
                  <a:lnTo>
                    <a:pt x="1062" y="416"/>
                  </a:lnTo>
                  <a:lnTo>
                    <a:pt x="1058" y="410"/>
                  </a:lnTo>
                  <a:lnTo>
                    <a:pt x="1056" y="408"/>
                  </a:lnTo>
                  <a:lnTo>
                    <a:pt x="1052" y="408"/>
                  </a:lnTo>
                  <a:lnTo>
                    <a:pt x="1052" y="408"/>
                  </a:lnTo>
                  <a:lnTo>
                    <a:pt x="1052" y="406"/>
                  </a:lnTo>
                  <a:lnTo>
                    <a:pt x="1052" y="402"/>
                  </a:lnTo>
                  <a:lnTo>
                    <a:pt x="1052" y="402"/>
                  </a:lnTo>
                  <a:lnTo>
                    <a:pt x="1054" y="400"/>
                  </a:lnTo>
                  <a:lnTo>
                    <a:pt x="1054" y="400"/>
                  </a:lnTo>
                  <a:lnTo>
                    <a:pt x="1060" y="398"/>
                  </a:lnTo>
                  <a:lnTo>
                    <a:pt x="1066" y="394"/>
                  </a:lnTo>
                  <a:lnTo>
                    <a:pt x="1070" y="390"/>
                  </a:lnTo>
                  <a:lnTo>
                    <a:pt x="1074" y="386"/>
                  </a:lnTo>
                  <a:lnTo>
                    <a:pt x="1074" y="386"/>
                  </a:lnTo>
                  <a:lnTo>
                    <a:pt x="1080" y="382"/>
                  </a:lnTo>
                  <a:lnTo>
                    <a:pt x="1082" y="382"/>
                  </a:lnTo>
                  <a:lnTo>
                    <a:pt x="1086" y="382"/>
                  </a:lnTo>
                  <a:lnTo>
                    <a:pt x="1086" y="382"/>
                  </a:lnTo>
                  <a:lnTo>
                    <a:pt x="1088" y="386"/>
                  </a:lnTo>
                  <a:lnTo>
                    <a:pt x="1088" y="388"/>
                  </a:lnTo>
                  <a:lnTo>
                    <a:pt x="1084" y="392"/>
                  </a:lnTo>
                  <a:lnTo>
                    <a:pt x="1084" y="392"/>
                  </a:lnTo>
                  <a:lnTo>
                    <a:pt x="1082" y="394"/>
                  </a:lnTo>
                  <a:lnTo>
                    <a:pt x="1082" y="396"/>
                  </a:lnTo>
                  <a:lnTo>
                    <a:pt x="1084" y="400"/>
                  </a:lnTo>
                  <a:lnTo>
                    <a:pt x="1084" y="400"/>
                  </a:lnTo>
                  <a:lnTo>
                    <a:pt x="1086" y="400"/>
                  </a:lnTo>
                  <a:lnTo>
                    <a:pt x="1086" y="400"/>
                  </a:lnTo>
                  <a:lnTo>
                    <a:pt x="1090" y="396"/>
                  </a:lnTo>
                  <a:lnTo>
                    <a:pt x="1090" y="396"/>
                  </a:lnTo>
                  <a:lnTo>
                    <a:pt x="1096" y="394"/>
                  </a:lnTo>
                  <a:lnTo>
                    <a:pt x="1096" y="394"/>
                  </a:lnTo>
                  <a:lnTo>
                    <a:pt x="1100" y="392"/>
                  </a:lnTo>
                  <a:lnTo>
                    <a:pt x="1102" y="392"/>
                  </a:lnTo>
                  <a:lnTo>
                    <a:pt x="1110" y="394"/>
                  </a:lnTo>
                  <a:lnTo>
                    <a:pt x="1110" y="394"/>
                  </a:lnTo>
                  <a:lnTo>
                    <a:pt x="1112" y="398"/>
                  </a:lnTo>
                  <a:lnTo>
                    <a:pt x="1112" y="400"/>
                  </a:lnTo>
                  <a:lnTo>
                    <a:pt x="1110" y="406"/>
                  </a:lnTo>
                  <a:lnTo>
                    <a:pt x="1110" y="406"/>
                  </a:lnTo>
                  <a:lnTo>
                    <a:pt x="1110" y="410"/>
                  </a:lnTo>
                  <a:lnTo>
                    <a:pt x="1110" y="412"/>
                  </a:lnTo>
                  <a:lnTo>
                    <a:pt x="1112" y="412"/>
                  </a:lnTo>
                  <a:lnTo>
                    <a:pt x="1116" y="412"/>
                  </a:lnTo>
                  <a:lnTo>
                    <a:pt x="1116" y="412"/>
                  </a:lnTo>
                  <a:lnTo>
                    <a:pt x="1120" y="414"/>
                  </a:lnTo>
                  <a:lnTo>
                    <a:pt x="1122" y="416"/>
                  </a:lnTo>
                  <a:lnTo>
                    <a:pt x="1124" y="418"/>
                  </a:lnTo>
                  <a:lnTo>
                    <a:pt x="1124" y="422"/>
                  </a:lnTo>
                  <a:lnTo>
                    <a:pt x="1124" y="422"/>
                  </a:lnTo>
                  <a:lnTo>
                    <a:pt x="1120" y="448"/>
                  </a:lnTo>
                  <a:lnTo>
                    <a:pt x="1120" y="448"/>
                  </a:lnTo>
                  <a:lnTo>
                    <a:pt x="1132" y="444"/>
                  </a:lnTo>
                  <a:lnTo>
                    <a:pt x="1140" y="440"/>
                  </a:lnTo>
                  <a:lnTo>
                    <a:pt x="1140" y="440"/>
                  </a:lnTo>
                  <a:lnTo>
                    <a:pt x="1144" y="436"/>
                  </a:lnTo>
                  <a:lnTo>
                    <a:pt x="1144" y="432"/>
                  </a:lnTo>
                  <a:lnTo>
                    <a:pt x="1142" y="422"/>
                  </a:lnTo>
                  <a:lnTo>
                    <a:pt x="1142" y="422"/>
                  </a:lnTo>
                  <a:lnTo>
                    <a:pt x="1138" y="412"/>
                  </a:lnTo>
                  <a:lnTo>
                    <a:pt x="1132" y="402"/>
                  </a:lnTo>
                  <a:lnTo>
                    <a:pt x="1132" y="402"/>
                  </a:lnTo>
                  <a:lnTo>
                    <a:pt x="1128" y="398"/>
                  </a:lnTo>
                  <a:lnTo>
                    <a:pt x="1128" y="396"/>
                  </a:lnTo>
                  <a:lnTo>
                    <a:pt x="1130" y="392"/>
                  </a:lnTo>
                  <a:lnTo>
                    <a:pt x="1134" y="390"/>
                  </a:lnTo>
                  <a:lnTo>
                    <a:pt x="1134" y="390"/>
                  </a:lnTo>
                  <a:lnTo>
                    <a:pt x="1142" y="384"/>
                  </a:lnTo>
                  <a:lnTo>
                    <a:pt x="1146" y="374"/>
                  </a:lnTo>
                  <a:lnTo>
                    <a:pt x="1146" y="374"/>
                  </a:lnTo>
                  <a:lnTo>
                    <a:pt x="1150" y="368"/>
                  </a:lnTo>
                  <a:lnTo>
                    <a:pt x="1154" y="362"/>
                  </a:lnTo>
                  <a:lnTo>
                    <a:pt x="1160" y="360"/>
                  </a:lnTo>
                  <a:lnTo>
                    <a:pt x="1162" y="358"/>
                  </a:lnTo>
                  <a:lnTo>
                    <a:pt x="1166" y="360"/>
                  </a:lnTo>
                  <a:lnTo>
                    <a:pt x="1166" y="360"/>
                  </a:lnTo>
                  <a:lnTo>
                    <a:pt x="1172" y="362"/>
                  </a:lnTo>
                  <a:lnTo>
                    <a:pt x="1178" y="360"/>
                  </a:lnTo>
                  <a:lnTo>
                    <a:pt x="1184" y="358"/>
                  </a:lnTo>
                  <a:lnTo>
                    <a:pt x="1188" y="354"/>
                  </a:lnTo>
                  <a:lnTo>
                    <a:pt x="1188" y="354"/>
                  </a:lnTo>
                  <a:lnTo>
                    <a:pt x="1202" y="336"/>
                  </a:lnTo>
                  <a:lnTo>
                    <a:pt x="1216" y="320"/>
                  </a:lnTo>
                  <a:lnTo>
                    <a:pt x="1222" y="310"/>
                  </a:lnTo>
                  <a:lnTo>
                    <a:pt x="1226" y="300"/>
                  </a:lnTo>
                  <a:lnTo>
                    <a:pt x="1230" y="290"/>
                  </a:lnTo>
                  <a:lnTo>
                    <a:pt x="1230" y="278"/>
                  </a:lnTo>
                  <a:lnTo>
                    <a:pt x="1230" y="278"/>
                  </a:lnTo>
                  <a:lnTo>
                    <a:pt x="1232" y="274"/>
                  </a:lnTo>
                  <a:lnTo>
                    <a:pt x="1232" y="272"/>
                  </a:lnTo>
                  <a:lnTo>
                    <a:pt x="1232" y="272"/>
                  </a:lnTo>
                  <a:lnTo>
                    <a:pt x="1236" y="268"/>
                  </a:lnTo>
                  <a:lnTo>
                    <a:pt x="1236" y="264"/>
                  </a:lnTo>
                  <a:lnTo>
                    <a:pt x="1236" y="254"/>
                  </a:lnTo>
                  <a:lnTo>
                    <a:pt x="1236" y="254"/>
                  </a:lnTo>
                  <a:lnTo>
                    <a:pt x="1232" y="250"/>
                  </a:lnTo>
                  <a:lnTo>
                    <a:pt x="1228" y="246"/>
                  </a:lnTo>
                  <a:lnTo>
                    <a:pt x="1220" y="246"/>
                  </a:lnTo>
                  <a:lnTo>
                    <a:pt x="1216" y="248"/>
                  </a:lnTo>
                  <a:lnTo>
                    <a:pt x="1216" y="248"/>
                  </a:lnTo>
                  <a:lnTo>
                    <a:pt x="1210" y="250"/>
                  </a:lnTo>
                  <a:lnTo>
                    <a:pt x="1206" y="250"/>
                  </a:lnTo>
                  <a:lnTo>
                    <a:pt x="1204" y="248"/>
                  </a:lnTo>
                  <a:lnTo>
                    <a:pt x="1202" y="248"/>
                  </a:lnTo>
                  <a:lnTo>
                    <a:pt x="1202" y="248"/>
                  </a:lnTo>
                  <a:lnTo>
                    <a:pt x="1200" y="242"/>
                  </a:lnTo>
                  <a:lnTo>
                    <a:pt x="1196" y="240"/>
                  </a:lnTo>
                  <a:lnTo>
                    <a:pt x="1186" y="236"/>
                  </a:lnTo>
                  <a:lnTo>
                    <a:pt x="1186" y="236"/>
                  </a:lnTo>
                  <a:lnTo>
                    <a:pt x="1202" y="228"/>
                  </a:lnTo>
                  <a:lnTo>
                    <a:pt x="1214" y="218"/>
                  </a:lnTo>
                  <a:lnTo>
                    <a:pt x="1238" y="196"/>
                  </a:lnTo>
                  <a:lnTo>
                    <a:pt x="1238" y="196"/>
                  </a:lnTo>
                  <a:lnTo>
                    <a:pt x="1248" y="190"/>
                  </a:lnTo>
                  <a:lnTo>
                    <a:pt x="1260" y="190"/>
                  </a:lnTo>
                  <a:lnTo>
                    <a:pt x="1260" y="190"/>
                  </a:lnTo>
                  <a:lnTo>
                    <a:pt x="1280" y="190"/>
                  </a:lnTo>
                  <a:lnTo>
                    <a:pt x="1290" y="190"/>
                  </a:lnTo>
                  <a:lnTo>
                    <a:pt x="1300" y="186"/>
                  </a:lnTo>
                  <a:lnTo>
                    <a:pt x="1300" y="186"/>
                  </a:lnTo>
                  <a:lnTo>
                    <a:pt x="1304" y="184"/>
                  </a:lnTo>
                  <a:lnTo>
                    <a:pt x="1308" y="186"/>
                  </a:lnTo>
                  <a:lnTo>
                    <a:pt x="1316" y="188"/>
                  </a:lnTo>
                  <a:lnTo>
                    <a:pt x="1316" y="188"/>
                  </a:lnTo>
                  <a:lnTo>
                    <a:pt x="1322" y="192"/>
                  </a:lnTo>
                  <a:lnTo>
                    <a:pt x="1328" y="192"/>
                  </a:lnTo>
                  <a:lnTo>
                    <a:pt x="1328" y="192"/>
                  </a:lnTo>
                  <a:lnTo>
                    <a:pt x="1342" y="192"/>
                  </a:lnTo>
                  <a:lnTo>
                    <a:pt x="1342" y="192"/>
                  </a:lnTo>
                  <a:lnTo>
                    <a:pt x="1340" y="188"/>
                  </a:lnTo>
                  <a:lnTo>
                    <a:pt x="1338" y="186"/>
                  </a:lnTo>
                  <a:lnTo>
                    <a:pt x="1338" y="186"/>
                  </a:lnTo>
                  <a:lnTo>
                    <a:pt x="1338" y="184"/>
                  </a:lnTo>
                  <a:lnTo>
                    <a:pt x="1338" y="184"/>
                  </a:lnTo>
                  <a:lnTo>
                    <a:pt x="1340" y="182"/>
                  </a:lnTo>
                  <a:lnTo>
                    <a:pt x="1340" y="182"/>
                  </a:lnTo>
                  <a:lnTo>
                    <a:pt x="1348" y="174"/>
                  </a:lnTo>
                  <a:lnTo>
                    <a:pt x="1358" y="168"/>
                  </a:lnTo>
                  <a:lnTo>
                    <a:pt x="1368" y="164"/>
                  </a:lnTo>
                  <a:lnTo>
                    <a:pt x="1374" y="164"/>
                  </a:lnTo>
                  <a:lnTo>
                    <a:pt x="1380" y="164"/>
                  </a:lnTo>
                  <a:lnTo>
                    <a:pt x="1380" y="164"/>
                  </a:lnTo>
                  <a:lnTo>
                    <a:pt x="1382" y="164"/>
                  </a:lnTo>
                  <a:lnTo>
                    <a:pt x="1384" y="166"/>
                  </a:lnTo>
                  <a:lnTo>
                    <a:pt x="1384" y="166"/>
                  </a:lnTo>
                  <a:lnTo>
                    <a:pt x="1386" y="170"/>
                  </a:lnTo>
                  <a:lnTo>
                    <a:pt x="1388" y="172"/>
                  </a:lnTo>
                  <a:lnTo>
                    <a:pt x="1396" y="170"/>
                  </a:lnTo>
                  <a:lnTo>
                    <a:pt x="1396" y="170"/>
                  </a:lnTo>
                  <a:lnTo>
                    <a:pt x="1402" y="164"/>
                  </a:lnTo>
                  <a:lnTo>
                    <a:pt x="1406" y="160"/>
                  </a:lnTo>
                  <a:lnTo>
                    <a:pt x="1412" y="156"/>
                  </a:lnTo>
                  <a:lnTo>
                    <a:pt x="1416" y="154"/>
                  </a:lnTo>
                  <a:lnTo>
                    <a:pt x="1420" y="154"/>
                  </a:lnTo>
                  <a:lnTo>
                    <a:pt x="1420" y="154"/>
                  </a:lnTo>
                  <a:lnTo>
                    <a:pt x="1416" y="164"/>
                  </a:lnTo>
                  <a:lnTo>
                    <a:pt x="1410" y="172"/>
                  </a:lnTo>
                  <a:lnTo>
                    <a:pt x="1402" y="178"/>
                  </a:lnTo>
                  <a:lnTo>
                    <a:pt x="1394" y="182"/>
                  </a:lnTo>
                  <a:lnTo>
                    <a:pt x="1394" y="182"/>
                  </a:lnTo>
                  <a:lnTo>
                    <a:pt x="1382" y="194"/>
                  </a:lnTo>
                  <a:lnTo>
                    <a:pt x="1368" y="204"/>
                  </a:lnTo>
                  <a:lnTo>
                    <a:pt x="1368" y="204"/>
                  </a:lnTo>
                  <a:lnTo>
                    <a:pt x="1358" y="212"/>
                  </a:lnTo>
                  <a:lnTo>
                    <a:pt x="1350" y="222"/>
                  </a:lnTo>
                  <a:lnTo>
                    <a:pt x="1348" y="230"/>
                  </a:lnTo>
                  <a:lnTo>
                    <a:pt x="1350" y="242"/>
                  </a:lnTo>
                  <a:lnTo>
                    <a:pt x="1350" y="242"/>
                  </a:lnTo>
                  <a:lnTo>
                    <a:pt x="1356" y="270"/>
                  </a:lnTo>
                  <a:lnTo>
                    <a:pt x="1356" y="270"/>
                  </a:lnTo>
                  <a:lnTo>
                    <a:pt x="1358" y="274"/>
                  </a:lnTo>
                  <a:lnTo>
                    <a:pt x="1360" y="272"/>
                  </a:lnTo>
                  <a:lnTo>
                    <a:pt x="1360" y="272"/>
                  </a:lnTo>
                  <a:lnTo>
                    <a:pt x="1366" y="270"/>
                  </a:lnTo>
                  <a:lnTo>
                    <a:pt x="1368" y="266"/>
                  </a:lnTo>
                  <a:lnTo>
                    <a:pt x="1370" y="262"/>
                  </a:lnTo>
                  <a:lnTo>
                    <a:pt x="1370" y="256"/>
                  </a:lnTo>
                  <a:lnTo>
                    <a:pt x="1370" y="256"/>
                  </a:lnTo>
                  <a:lnTo>
                    <a:pt x="1376" y="254"/>
                  </a:lnTo>
                  <a:lnTo>
                    <a:pt x="1378" y="254"/>
                  </a:lnTo>
                  <a:lnTo>
                    <a:pt x="1380" y="250"/>
                  </a:lnTo>
                  <a:lnTo>
                    <a:pt x="1380" y="250"/>
                  </a:lnTo>
                  <a:lnTo>
                    <a:pt x="1380" y="248"/>
                  </a:lnTo>
                  <a:lnTo>
                    <a:pt x="1380" y="246"/>
                  </a:lnTo>
                  <a:lnTo>
                    <a:pt x="1382" y="244"/>
                  </a:lnTo>
                  <a:lnTo>
                    <a:pt x="1382" y="244"/>
                  </a:lnTo>
                  <a:lnTo>
                    <a:pt x="1394" y="238"/>
                  </a:lnTo>
                  <a:lnTo>
                    <a:pt x="1396" y="234"/>
                  </a:lnTo>
                  <a:lnTo>
                    <a:pt x="1398" y="232"/>
                  </a:lnTo>
                  <a:lnTo>
                    <a:pt x="1396" y="226"/>
                  </a:lnTo>
                  <a:lnTo>
                    <a:pt x="1396" y="226"/>
                  </a:lnTo>
                  <a:lnTo>
                    <a:pt x="1398" y="224"/>
                  </a:lnTo>
                  <a:lnTo>
                    <a:pt x="1402" y="222"/>
                  </a:lnTo>
                  <a:lnTo>
                    <a:pt x="1402" y="222"/>
                  </a:lnTo>
                  <a:lnTo>
                    <a:pt x="1406" y="222"/>
                  </a:lnTo>
                  <a:lnTo>
                    <a:pt x="1408" y="222"/>
                  </a:lnTo>
                  <a:lnTo>
                    <a:pt x="1404" y="216"/>
                  </a:lnTo>
                  <a:lnTo>
                    <a:pt x="1404" y="216"/>
                  </a:lnTo>
                  <a:lnTo>
                    <a:pt x="1404" y="212"/>
                  </a:lnTo>
                  <a:lnTo>
                    <a:pt x="1404" y="208"/>
                  </a:lnTo>
                  <a:lnTo>
                    <a:pt x="1404" y="208"/>
                  </a:lnTo>
                  <a:lnTo>
                    <a:pt x="1406" y="208"/>
                  </a:lnTo>
                  <a:lnTo>
                    <a:pt x="1406" y="206"/>
                  </a:lnTo>
                  <a:lnTo>
                    <a:pt x="1404" y="206"/>
                  </a:lnTo>
                  <a:lnTo>
                    <a:pt x="1404" y="206"/>
                  </a:lnTo>
                  <a:lnTo>
                    <a:pt x="1400" y="206"/>
                  </a:lnTo>
                  <a:lnTo>
                    <a:pt x="1398" y="204"/>
                  </a:lnTo>
                  <a:lnTo>
                    <a:pt x="1398" y="200"/>
                  </a:lnTo>
                  <a:lnTo>
                    <a:pt x="1398" y="200"/>
                  </a:lnTo>
                  <a:lnTo>
                    <a:pt x="1410" y="188"/>
                  </a:lnTo>
                  <a:lnTo>
                    <a:pt x="1416" y="182"/>
                  </a:lnTo>
                  <a:lnTo>
                    <a:pt x="1424" y="180"/>
                  </a:lnTo>
                  <a:lnTo>
                    <a:pt x="1424" y="180"/>
                  </a:lnTo>
                  <a:lnTo>
                    <a:pt x="1430" y="182"/>
                  </a:lnTo>
                  <a:lnTo>
                    <a:pt x="1434" y="182"/>
                  </a:lnTo>
                  <a:lnTo>
                    <a:pt x="1436" y="180"/>
                  </a:lnTo>
                  <a:lnTo>
                    <a:pt x="1436" y="180"/>
                  </a:lnTo>
                  <a:lnTo>
                    <a:pt x="1446" y="176"/>
                  </a:lnTo>
                  <a:lnTo>
                    <a:pt x="1450" y="176"/>
                  </a:lnTo>
                  <a:lnTo>
                    <a:pt x="1454" y="178"/>
                  </a:lnTo>
                  <a:lnTo>
                    <a:pt x="1454" y="178"/>
                  </a:lnTo>
                  <a:lnTo>
                    <a:pt x="1460" y="180"/>
                  </a:lnTo>
                  <a:lnTo>
                    <a:pt x="1464" y="180"/>
                  </a:lnTo>
                  <a:lnTo>
                    <a:pt x="1474" y="174"/>
                  </a:lnTo>
                  <a:lnTo>
                    <a:pt x="1474" y="174"/>
                  </a:lnTo>
                  <a:lnTo>
                    <a:pt x="1484" y="168"/>
                  </a:lnTo>
                  <a:lnTo>
                    <a:pt x="1496" y="162"/>
                  </a:lnTo>
                  <a:lnTo>
                    <a:pt x="1496" y="162"/>
                  </a:lnTo>
                  <a:lnTo>
                    <a:pt x="1504" y="160"/>
                  </a:lnTo>
                  <a:lnTo>
                    <a:pt x="1512" y="156"/>
                  </a:lnTo>
                  <a:lnTo>
                    <a:pt x="1520" y="156"/>
                  </a:lnTo>
                  <a:lnTo>
                    <a:pt x="1528" y="156"/>
                  </a:lnTo>
                  <a:lnTo>
                    <a:pt x="1528" y="156"/>
                  </a:lnTo>
                  <a:lnTo>
                    <a:pt x="1532" y="156"/>
                  </a:lnTo>
                  <a:lnTo>
                    <a:pt x="1534" y="154"/>
                  </a:lnTo>
                  <a:lnTo>
                    <a:pt x="1534" y="152"/>
                  </a:lnTo>
                  <a:lnTo>
                    <a:pt x="1532" y="150"/>
                  </a:lnTo>
                  <a:lnTo>
                    <a:pt x="1532" y="150"/>
                  </a:lnTo>
                  <a:lnTo>
                    <a:pt x="1526" y="142"/>
                  </a:lnTo>
                  <a:lnTo>
                    <a:pt x="1522" y="138"/>
                  </a:lnTo>
                  <a:lnTo>
                    <a:pt x="1518" y="134"/>
                  </a:lnTo>
                  <a:lnTo>
                    <a:pt x="1518" y="134"/>
                  </a:lnTo>
                  <a:lnTo>
                    <a:pt x="1524" y="134"/>
                  </a:lnTo>
                  <a:lnTo>
                    <a:pt x="1524" y="134"/>
                  </a:lnTo>
                  <a:lnTo>
                    <a:pt x="1536" y="132"/>
                  </a:lnTo>
                  <a:lnTo>
                    <a:pt x="1540" y="128"/>
                  </a:lnTo>
                  <a:lnTo>
                    <a:pt x="1540" y="126"/>
                  </a:lnTo>
                  <a:lnTo>
                    <a:pt x="1540" y="122"/>
                  </a:lnTo>
                  <a:lnTo>
                    <a:pt x="1540" y="122"/>
                  </a:lnTo>
                  <a:lnTo>
                    <a:pt x="1542" y="118"/>
                  </a:lnTo>
                  <a:lnTo>
                    <a:pt x="1544" y="118"/>
                  </a:lnTo>
                  <a:lnTo>
                    <a:pt x="1544" y="118"/>
                  </a:lnTo>
                  <a:lnTo>
                    <a:pt x="1548" y="118"/>
                  </a:lnTo>
                  <a:lnTo>
                    <a:pt x="1548" y="118"/>
                  </a:lnTo>
                  <a:lnTo>
                    <a:pt x="1548" y="120"/>
                  </a:lnTo>
                  <a:lnTo>
                    <a:pt x="1548" y="120"/>
                  </a:lnTo>
                  <a:lnTo>
                    <a:pt x="1550" y="124"/>
                  </a:lnTo>
                  <a:lnTo>
                    <a:pt x="1552" y="124"/>
                  </a:lnTo>
                  <a:lnTo>
                    <a:pt x="1552" y="124"/>
                  </a:lnTo>
                  <a:lnTo>
                    <a:pt x="1562" y="124"/>
                  </a:lnTo>
                  <a:lnTo>
                    <a:pt x="1570" y="128"/>
                  </a:lnTo>
                  <a:lnTo>
                    <a:pt x="1578" y="132"/>
                  </a:lnTo>
                  <a:lnTo>
                    <a:pt x="1586" y="136"/>
                  </a:lnTo>
                  <a:lnTo>
                    <a:pt x="1586" y="136"/>
                  </a:lnTo>
                  <a:lnTo>
                    <a:pt x="1590" y="138"/>
                  </a:lnTo>
                  <a:lnTo>
                    <a:pt x="1592" y="138"/>
                  </a:lnTo>
                  <a:lnTo>
                    <a:pt x="1594" y="134"/>
                  </a:lnTo>
                  <a:lnTo>
                    <a:pt x="1594" y="134"/>
                  </a:lnTo>
                  <a:lnTo>
                    <a:pt x="1596" y="130"/>
                  </a:lnTo>
                  <a:lnTo>
                    <a:pt x="1598" y="126"/>
                  </a:lnTo>
                  <a:lnTo>
                    <a:pt x="1602" y="124"/>
                  </a:lnTo>
                  <a:lnTo>
                    <a:pt x="1608" y="124"/>
                  </a:lnTo>
                  <a:lnTo>
                    <a:pt x="1608" y="124"/>
                  </a:lnTo>
                  <a:lnTo>
                    <a:pt x="1612" y="122"/>
                  </a:lnTo>
                  <a:lnTo>
                    <a:pt x="1612" y="120"/>
                  </a:lnTo>
                  <a:lnTo>
                    <a:pt x="1612" y="118"/>
                  </a:lnTo>
                  <a:lnTo>
                    <a:pt x="1612" y="118"/>
                  </a:lnTo>
                  <a:close/>
                  <a:moveTo>
                    <a:pt x="350" y="152"/>
                  </a:moveTo>
                  <a:lnTo>
                    <a:pt x="350" y="152"/>
                  </a:lnTo>
                  <a:lnTo>
                    <a:pt x="352" y="152"/>
                  </a:lnTo>
                  <a:lnTo>
                    <a:pt x="352" y="152"/>
                  </a:lnTo>
                  <a:lnTo>
                    <a:pt x="354" y="154"/>
                  </a:lnTo>
                  <a:lnTo>
                    <a:pt x="354" y="156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50" y="156"/>
                  </a:lnTo>
                  <a:lnTo>
                    <a:pt x="348" y="154"/>
                  </a:lnTo>
                  <a:lnTo>
                    <a:pt x="350" y="152"/>
                  </a:lnTo>
                  <a:lnTo>
                    <a:pt x="350" y="152"/>
                  </a:lnTo>
                  <a:close/>
                  <a:moveTo>
                    <a:pt x="348" y="168"/>
                  </a:moveTo>
                  <a:lnTo>
                    <a:pt x="348" y="168"/>
                  </a:lnTo>
                  <a:lnTo>
                    <a:pt x="348" y="168"/>
                  </a:lnTo>
                  <a:lnTo>
                    <a:pt x="348" y="166"/>
                  </a:lnTo>
                  <a:lnTo>
                    <a:pt x="352" y="166"/>
                  </a:lnTo>
                  <a:lnTo>
                    <a:pt x="356" y="164"/>
                  </a:lnTo>
                  <a:lnTo>
                    <a:pt x="352" y="160"/>
                  </a:lnTo>
                  <a:lnTo>
                    <a:pt x="352" y="160"/>
                  </a:lnTo>
                  <a:lnTo>
                    <a:pt x="360" y="158"/>
                  </a:lnTo>
                  <a:lnTo>
                    <a:pt x="364" y="158"/>
                  </a:lnTo>
                  <a:lnTo>
                    <a:pt x="368" y="156"/>
                  </a:lnTo>
                  <a:lnTo>
                    <a:pt x="368" y="156"/>
                  </a:lnTo>
                  <a:lnTo>
                    <a:pt x="364" y="164"/>
                  </a:lnTo>
                  <a:lnTo>
                    <a:pt x="360" y="170"/>
                  </a:lnTo>
                  <a:lnTo>
                    <a:pt x="354" y="170"/>
                  </a:lnTo>
                  <a:lnTo>
                    <a:pt x="348" y="168"/>
                  </a:lnTo>
                  <a:lnTo>
                    <a:pt x="348" y="168"/>
                  </a:lnTo>
                  <a:close/>
                  <a:moveTo>
                    <a:pt x="380" y="184"/>
                  </a:moveTo>
                  <a:lnTo>
                    <a:pt x="380" y="184"/>
                  </a:lnTo>
                  <a:lnTo>
                    <a:pt x="376" y="182"/>
                  </a:lnTo>
                  <a:lnTo>
                    <a:pt x="372" y="178"/>
                  </a:lnTo>
                  <a:lnTo>
                    <a:pt x="368" y="170"/>
                  </a:lnTo>
                  <a:lnTo>
                    <a:pt x="368" y="170"/>
                  </a:lnTo>
                  <a:lnTo>
                    <a:pt x="372" y="166"/>
                  </a:lnTo>
                  <a:lnTo>
                    <a:pt x="374" y="166"/>
                  </a:lnTo>
                  <a:lnTo>
                    <a:pt x="376" y="166"/>
                  </a:lnTo>
                  <a:lnTo>
                    <a:pt x="376" y="166"/>
                  </a:lnTo>
                  <a:lnTo>
                    <a:pt x="384" y="168"/>
                  </a:lnTo>
                  <a:lnTo>
                    <a:pt x="388" y="170"/>
                  </a:lnTo>
                  <a:lnTo>
                    <a:pt x="390" y="174"/>
                  </a:lnTo>
                  <a:lnTo>
                    <a:pt x="390" y="174"/>
                  </a:lnTo>
                  <a:lnTo>
                    <a:pt x="388" y="180"/>
                  </a:lnTo>
                  <a:lnTo>
                    <a:pt x="386" y="182"/>
                  </a:lnTo>
                  <a:lnTo>
                    <a:pt x="380" y="184"/>
                  </a:lnTo>
                  <a:lnTo>
                    <a:pt x="380" y="184"/>
                  </a:lnTo>
                  <a:close/>
                  <a:moveTo>
                    <a:pt x="410" y="174"/>
                  </a:moveTo>
                  <a:lnTo>
                    <a:pt x="410" y="174"/>
                  </a:lnTo>
                  <a:lnTo>
                    <a:pt x="406" y="172"/>
                  </a:lnTo>
                  <a:lnTo>
                    <a:pt x="406" y="170"/>
                  </a:lnTo>
                  <a:lnTo>
                    <a:pt x="406" y="168"/>
                  </a:lnTo>
                  <a:lnTo>
                    <a:pt x="406" y="168"/>
                  </a:lnTo>
                  <a:lnTo>
                    <a:pt x="404" y="166"/>
                  </a:lnTo>
                  <a:lnTo>
                    <a:pt x="402" y="164"/>
                  </a:lnTo>
                  <a:lnTo>
                    <a:pt x="402" y="160"/>
                  </a:lnTo>
                  <a:lnTo>
                    <a:pt x="404" y="156"/>
                  </a:lnTo>
                  <a:lnTo>
                    <a:pt x="404" y="156"/>
                  </a:lnTo>
                  <a:lnTo>
                    <a:pt x="404" y="154"/>
                  </a:lnTo>
                  <a:lnTo>
                    <a:pt x="404" y="154"/>
                  </a:lnTo>
                  <a:lnTo>
                    <a:pt x="406" y="154"/>
                  </a:lnTo>
                  <a:lnTo>
                    <a:pt x="406" y="154"/>
                  </a:lnTo>
                  <a:lnTo>
                    <a:pt x="412" y="156"/>
                  </a:lnTo>
                  <a:lnTo>
                    <a:pt x="414" y="162"/>
                  </a:lnTo>
                  <a:lnTo>
                    <a:pt x="414" y="162"/>
                  </a:lnTo>
                  <a:lnTo>
                    <a:pt x="418" y="170"/>
                  </a:lnTo>
                  <a:lnTo>
                    <a:pt x="416" y="172"/>
                  </a:lnTo>
                  <a:lnTo>
                    <a:pt x="410" y="174"/>
                  </a:lnTo>
                  <a:lnTo>
                    <a:pt x="410" y="174"/>
                  </a:lnTo>
                  <a:close/>
                  <a:moveTo>
                    <a:pt x="432" y="202"/>
                  </a:moveTo>
                  <a:lnTo>
                    <a:pt x="432" y="202"/>
                  </a:lnTo>
                  <a:lnTo>
                    <a:pt x="428" y="200"/>
                  </a:lnTo>
                  <a:lnTo>
                    <a:pt x="428" y="198"/>
                  </a:lnTo>
                  <a:lnTo>
                    <a:pt x="426" y="196"/>
                  </a:lnTo>
                  <a:lnTo>
                    <a:pt x="426" y="196"/>
                  </a:lnTo>
                  <a:lnTo>
                    <a:pt x="428" y="192"/>
                  </a:lnTo>
                  <a:lnTo>
                    <a:pt x="428" y="192"/>
                  </a:lnTo>
                  <a:lnTo>
                    <a:pt x="430" y="192"/>
                  </a:lnTo>
                  <a:lnTo>
                    <a:pt x="430" y="192"/>
                  </a:lnTo>
                  <a:lnTo>
                    <a:pt x="434" y="194"/>
                  </a:lnTo>
                  <a:lnTo>
                    <a:pt x="436" y="198"/>
                  </a:lnTo>
                  <a:lnTo>
                    <a:pt x="436" y="198"/>
                  </a:lnTo>
                  <a:lnTo>
                    <a:pt x="436" y="202"/>
                  </a:lnTo>
                  <a:lnTo>
                    <a:pt x="432" y="202"/>
                  </a:lnTo>
                  <a:lnTo>
                    <a:pt x="432" y="202"/>
                  </a:lnTo>
                  <a:close/>
                  <a:moveTo>
                    <a:pt x="470" y="218"/>
                  </a:moveTo>
                  <a:lnTo>
                    <a:pt x="470" y="218"/>
                  </a:lnTo>
                  <a:lnTo>
                    <a:pt x="468" y="212"/>
                  </a:lnTo>
                  <a:lnTo>
                    <a:pt x="470" y="21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4" y="214"/>
                  </a:lnTo>
                  <a:lnTo>
                    <a:pt x="472" y="216"/>
                  </a:lnTo>
                  <a:lnTo>
                    <a:pt x="470" y="218"/>
                  </a:lnTo>
                  <a:lnTo>
                    <a:pt x="470" y="218"/>
                  </a:lnTo>
                  <a:close/>
                  <a:moveTo>
                    <a:pt x="518" y="232"/>
                  </a:moveTo>
                  <a:lnTo>
                    <a:pt x="518" y="232"/>
                  </a:lnTo>
                  <a:lnTo>
                    <a:pt x="522" y="232"/>
                  </a:lnTo>
                  <a:lnTo>
                    <a:pt x="522" y="234"/>
                  </a:lnTo>
                  <a:lnTo>
                    <a:pt x="522" y="234"/>
                  </a:lnTo>
                  <a:lnTo>
                    <a:pt x="516" y="238"/>
                  </a:lnTo>
                  <a:lnTo>
                    <a:pt x="516" y="238"/>
                  </a:lnTo>
                  <a:lnTo>
                    <a:pt x="512" y="238"/>
                  </a:lnTo>
                  <a:lnTo>
                    <a:pt x="512" y="238"/>
                  </a:lnTo>
                  <a:lnTo>
                    <a:pt x="518" y="232"/>
                  </a:lnTo>
                  <a:lnTo>
                    <a:pt x="518" y="232"/>
                  </a:lnTo>
                  <a:close/>
                  <a:moveTo>
                    <a:pt x="552" y="384"/>
                  </a:moveTo>
                  <a:lnTo>
                    <a:pt x="552" y="384"/>
                  </a:lnTo>
                  <a:lnTo>
                    <a:pt x="548" y="384"/>
                  </a:lnTo>
                  <a:lnTo>
                    <a:pt x="546" y="386"/>
                  </a:lnTo>
                  <a:lnTo>
                    <a:pt x="546" y="386"/>
                  </a:lnTo>
                  <a:lnTo>
                    <a:pt x="546" y="388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54" y="398"/>
                  </a:lnTo>
                  <a:lnTo>
                    <a:pt x="554" y="406"/>
                  </a:lnTo>
                  <a:lnTo>
                    <a:pt x="554" y="420"/>
                  </a:lnTo>
                  <a:lnTo>
                    <a:pt x="554" y="420"/>
                  </a:lnTo>
                  <a:lnTo>
                    <a:pt x="552" y="424"/>
                  </a:lnTo>
                  <a:lnTo>
                    <a:pt x="546" y="426"/>
                  </a:lnTo>
                  <a:lnTo>
                    <a:pt x="538" y="426"/>
                  </a:lnTo>
                  <a:lnTo>
                    <a:pt x="532" y="424"/>
                  </a:lnTo>
                  <a:lnTo>
                    <a:pt x="532" y="424"/>
                  </a:lnTo>
                  <a:lnTo>
                    <a:pt x="520" y="418"/>
                  </a:lnTo>
                  <a:lnTo>
                    <a:pt x="518" y="416"/>
                  </a:lnTo>
                  <a:lnTo>
                    <a:pt x="516" y="412"/>
                  </a:lnTo>
                  <a:lnTo>
                    <a:pt x="514" y="408"/>
                  </a:lnTo>
                  <a:lnTo>
                    <a:pt x="516" y="404"/>
                  </a:lnTo>
                  <a:lnTo>
                    <a:pt x="520" y="390"/>
                  </a:lnTo>
                  <a:lnTo>
                    <a:pt x="520" y="390"/>
                  </a:lnTo>
                  <a:lnTo>
                    <a:pt x="520" y="386"/>
                  </a:lnTo>
                  <a:lnTo>
                    <a:pt x="518" y="382"/>
                  </a:lnTo>
                  <a:lnTo>
                    <a:pt x="518" y="382"/>
                  </a:lnTo>
                  <a:lnTo>
                    <a:pt x="508" y="364"/>
                  </a:lnTo>
                  <a:lnTo>
                    <a:pt x="500" y="346"/>
                  </a:lnTo>
                  <a:lnTo>
                    <a:pt x="500" y="346"/>
                  </a:lnTo>
                  <a:lnTo>
                    <a:pt x="500" y="342"/>
                  </a:lnTo>
                  <a:lnTo>
                    <a:pt x="500" y="338"/>
                  </a:lnTo>
                  <a:lnTo>
                    <a:pt x="504" y="334"/>
                  </a:lnTo>
                  <a:lnTo>
                    <a:pt x="504" y="334"/>
                  </a:lnTo>
                  <a:lnTo>
                    <a:pt x="512" y="328"/>
                  </a:lnTo>
                  <a:lnTo>
                    <a:pt x="522" y="322"/>
                  </a:lnTo>
                  <a:lnTo>
                    <a:pt x="530" y="318"/>
                  </a:lnTo>
                  <a:lnTo>
                    <a:pt x="536" y="318"/>
                  </a:lnTo>
                  <a:lnTo>
                    <a:pt x="542" y="318"/>
                  </a:lnTo>
                  <a:lnTo>
                    <a:pt x="542" y="318"/>
                  </a:lnTo>
                  <a:lnTo>
                    <a:pt x="546" y="320"/>
                  </a:lnTo>
                  <a:lnTo>
                    <a:pt x="548" y="322"/>
                  </a:lnTo>
                  <a:lnTo>
                    <a:pt x="548" y="324"/>
                  </a:lnTo>
                  <a:lnTo>
                    <a:pt x="548" y="324"/>
                  </a:lnTo>
                  <a:lnTo>
                    <a:pt x="548" y="332"/>
                  </a:lnTo>
                  <a:lnTo>
                    <a:pt x="546" y="334"/>
                  </a:lnTo>
                  <a:lnTo>
                    <a:pt x="544" y="334"/>
                  </a:lnTo>
                  <a:lnTo>
                    <a:pt x="544" y="334"/>
                  </a:lnTo>
                  <a:lnTo>
                    <a:pt x="538" y="336"/>
                  </a:lnTo>
                  <a:lnTo>
                    <a:pt x="534" y="338"/>
                  </a:lnTo>
                  <a:lnTo>
                    <a:pt x="532" y="342"/>
                  </a:lnTo>
                  <a:lnTo>
                    <a:pt x="528" y="346"/>
                  </a:lnTo>
                  <a:lnTo>
                    <a:pt x="528" y="346"/>
                  </a:lnTo>
                  <a:lnTo>
                    <a:pt x="534" y="354"/>
                  </a:lnTo>
                  <a:lnTo>
                    <a:pt x="536" y="356"/>
                  </a:lnTo>
                  <a:lnTo>
                    <a:pt x="540" y="360"/>
                  </a:lnTo>
                  <a:lnTo>
                    <a:pt x="540" y="360"/>
                  </a:lnTo>
                  <a:lnTo>
                    <a:pt x="542" y="362"/>
                  </a:lnTo>
                  <a:lnTo>
                    <a:pt x="544" y="366"/>
                  </a:lnTo>
                  <a:lnTo>
                    <a:pt x="544" y="370"/>
                  </a:lnTo>
                  <a:lnTo>
                    <a:pt x="542" y="376"/>
                  </a:lnTo>
                  <a:lnTo>
                    <a:pt x="542" y="376"/>
                  </a:lnTo>
                  <a:lnTo>
                    <a:pt x="550" y="370"/>
                  </a:lnTo>
                  <a:lnTo>
                    <a:pt x="552" y="370"/>
                  </a:lnTo>
                  <a:lnTo>
                    <a:pt x="554" y="370"/>
                  </a:lnTo>
                  <a:lnTo>
                    <a:pt x="558" y="374"/>
                  </a:lnTo>
                  <a:lnTo>
                    <a:pt x="560" y="378"/>
                  </a:lnTo>
                  <a:lnTo>
                    <a:pt x="560" y="378"/>
                  </a:lnTo>
                  <a:lnTo>
                    <a:pt x="560" y="382"/>
                  </a:lnTo>
                  <a:lnTo>
                    <a:pt x="558" y="384"/>
                  </a:lnTo>
                  <a:lnTo>
                    <a:pt x="552" y="384"/>
                  </a:lnTo>
                  <a:lnTo>
                    <a:pt x="552" y="384"/>
                  </a:lnTo>
                  <a:close/>
                  <a:moveTo>
                    <a:pt x="604" y="354"/>
                  </a:moveTo>
                  <a:lnTo>
                    <a:pt x="604" y="354"/>
                  </a:lnTo>
                  <a:lnTo>
                    <a:pt x="596" y="354"/>
                  </a:lnTo>
                  <a:lnTo>
                    <a:pt x="592" y="352"/>
                  </a:lnTo>
                  <a:lnTo>
                    <a:pt x="590" y="350"/>
                  </a:lnTo>
                  <a:lnTo>
                    <a:pt x="590" y="350"/>
                  </a:lnTo>
                  <a:lnTo>
                    <a:pt x="588" y="344"/>
                  </a:lnTo>
                  <a:lnTo>
                    <a:pt x="588" y="338"/>
                  </a:lnTo>
                  <a:lnTo>
                    <a:pt x="590" y="334"/>
                  </a:lnTo>
                  <a:lnTo>
                    <a:pt x="592" y="330"/>
                  </a:lnTo>
                  <a:lnTo>
                    <a:pt x="592" y="330"/>
                  </a:lnTo>
                  <a:lnTo>
                    <a:pt x="602" y="322"/>
                  </a:lnTo>
                  <a:lnTo>
                    <a:pt x="608" y="320"/>
                  </a:lnTo>
                  <a:lnTo>
                    <a:pt x="614" y="322"/>
                  </a:lnTo>
                  <a:lnTo>
                    <a:pt x="614" y="322"/>
                  </a:lnTo>
                  <a:lnTo>
                    <a:pt x="612" y="326"/>
                  </a:lnTo>
                  <a:lnTo>
                    <a:pt x="610" y="330"/>
                  </a:lnTo>
                  <a:lnTo>
                    <a:pt x="612" y="334"/>
                  </a:lnTo>
                  <a:lnTo>
                    <a:pt x="616" y="338"/>
                  </a:lnTo>
                  <a:lnTo>
                    <a:pt x="616" y="338"/>
                  </a:lnTo>
                  <a:lnTo>
                    <a:pt x="612" y="342"/>
                  </a:lnTo>
                  <a:lnTo>
                    <a:pt x="610" y="348"/>
                  </a:lnTo>
                  <a:lnTo>
                    <a:pt x="608" y="352"/>
                  </a:lnTo>
                  <a:lnTo>
                    <a:pt x="604" y="354"/>
                  </a:lnTo>
                  <a:lnTo>
                    <a:pt x="604" y="354"/>
                  </a:lnTo>
                  <a:close/>
                  <a:moveTo>
                    <a:pt x="784" y="76"/>
                  </a:moveTo>
                  <a:lnTo>
                    <a:pt x="784" y="76"/>
                  </a:lnTo>
                  <a:lnTo>
                    <a:pt x="778" y="78"/>
                  </a:lnTo>
                  <a:lnTo>
                    <a:pt x="778" y="74"/>
                  </a:lnTo>
                  <a:lnTo>
                    <a:pt x="778" y="74"/>
                  </a:lnTo>
                  <a:lnTo>
                    <a:pt x="784" y="68"/>
                  </a:lnTo>
                  <a:lnTo>
                    <a:pt x="784" y="68"/>
                  </a:lnTo>
                  <a:lnTo>
                    <a:pt x="786" y="70"/>
                  </a:lnTo>
                  <a:lnTo>
                    <a:pt x="788" y="74"/>
                  </a:lnTo>
                  <a:lnTo>
                    <a:pt x="786" y="76"/>
                  </a:lnTo>
                  <a:lnTo>
                    <a:pt x="784" y="76"/>
                  </a:lnTo>
                  <a:lnTo>
                    <a:pt x="784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7213866" y="41276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4886504" y="714402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Freeform 74"/>
            <p:cNvSpPr>
              <a:spLocks noEditPoints="1"/>
            </p:cNvSpPr>
            <p:nvPr/>
          </p:nvSpPr>
          <p:spPr bwMode="auto">
            <a:xfrm>
              <a:off x="4391187" y="336562"/>
              <a:ext cx="1644711" cy="2140030"/>
            </a:xfrm>
            <a:custGeom>
              <a:avLst/>
              <a:gdLst/>
              <a:ahLst/>
              <a:cxnLst>
                <a:cxn ang="0">
                  <a:pos x="924" y="772"/>
                </a:cxn>
                <a:cxn ang="0">
                  <a:pos x="872" y="710"/>
                </a:cxn>
                <a:cxn ang="0">
                  <a:pos x="776" y="662"/>
                </a:cxn>
                <a:cxn ang="0">
                  <a:pos x="708" y="686"/>
                </a:cxn>
                <a:cxn ang="0">
                  <a:pos x="618" y="592"/>
                </a:cxn>
                <a:cxn ang="0">
                  <a:pos x="544" y="532"/>
                </a:cxn>
                <a:cxn ang="0">
                  <a:pos x="646" y="462"/>
                </a:cxn>
                <a:cxn ang="0">
                  <a:pos x="712" y="378"/>
                </a:cxn>
                <a:cxn ang="0">
                  <a:pos x="734" y="344"/>
                </a:cxn>
                <a:cxn ang="0">
                  <a:pos x="798" y="318"/>
                </a:cxn>
                <a:cxn ang="0">
                  <a:pos x="806" y="264"/>
                </a:cxn>
                <a:cxn ang="0">
                  <a:pos x="854" y="208"/>
                </a:cxn>
                <a:cxn ang="0">
                  <a:pos x="776" y="164"/>
                </a:cxn>
                <a:cxn ang="0">
                  <a:pos x="698" y="160"/>
                </a:cxn>
                <a:cxn ang="0">
                  <a:pos x="666" y="212"/>
                </a:cxn>
                <a:cxn ang="0">
                  <a:pos x="610" y="104"/>
                </a:cxn>
                <a:cxn ang="0">
                  <a:pos x="672" y="54"/>
                </a:cxn>
                <a:cxn ang="0">
                  <a:pos x="734" y="80"/>
                </a:cxn>
                <a:cxn ang="0">
                  <a:pos x="792" y="126"/>
                </a:cxn>
                <a:cxn ang="0">
                  <a:pos x="782" y="80"/>
                </a:cxn>
                <a:cxn ang="0">
                  <a:pos x="774" y="54"/>
                </a:cxn>
                <a:cxn ang="0">
                  <a:pos x="732" y="28"/>
                </a:cxn>
                <a:cxn ang="0">
                  <a:pos x="640" y="24"/>
                </a:cxn>
                <a:cxn ang="0">
                  <a:pos x="618" y="30"/>
                </a:cxn>
                <a:cxn ang="0">
                  <a:pos x="630" y="70"/>
                </a:cxn>
                <a:cxn ang="0">
                  <a:pos x="570" y="24"/>
                </a:cxn>
                <a:cxn ang="0">
                  <a:pos x="574" y="60"/>
                </a:cxn>
                <a:cxn ang="0">
                  <a:pos x="536" y="52"/>
                </a:cxn>
                <a:cxn ang="0">
                  <a:pos x="468" y="68"/>
                </a:cxn>
                <a:cxn ang="0">
                  <a:pos x="338" y="48"/>
                </a:cxn>
                <a:cxn ang="0">
                  <a:pos x="258" y="48"/>
                </a:cxn>
                <a:cxn ang="0">
                  <a:pos x="12" y="56"/>
                </a:cxn>
                <a:cxn ang="0">
                  <a:pos x="52" y="100"/>
                </a:cxn>
                <a:cxn ang="0">
                  <a:pos x="78" y="160"/>
                </a:cxn>
                <a:cxn ang="0">
                  <a:pos x="128" y="136"/>
                </a:cxn>
                <a:cxn ang="0">
                  <a:pos x="200" y="146"/>
                </a:cxn>
                <a:cxn ang="0">
                  <a:pos x="282" y="194"/>
                </a:cxn>
                <a:cxn ang="0">
                  <a:pos x="338" y="252"/>
                </a:cxn>
                <a:cxn ang="0">
                  <a:pos x="354" y="380"/>
                </a:cxn>
                <a:cxn ang="0">
                  <a:pos x="448" y="528"/>
                </a:cxn>
                <a:cxn ang="0">
                  <a:pos x="442" y="480"/>
                </a:cxn>
                <a:cxn ang="0">
                  <a:pos x="582" y="612"/>
                </a:cxn>
                <a:cxn ang="0">
                  <a:pos x="692" y="678"/>
                </a:cxn>
                <a:cxn ang="0">
                  <a:pos x="676" y="826"/>
                </a:cxn>
                <a:cxn ang="0">
                  <a:pos x="746" y="1130"/>
                </a:cxn>
                <a:cxn ang="0">
                  <a:pos x="730" y="1262"/>
                </a:cxn>
                <a:cxn ang="0">
                  <a:pos x="748" y="1336"/>
                </a:cxn>
                <a:cxn ang="0">
                  <a:pos x="770" y="1310"/>
                </a:cxn>
                <a:cxn ang="0">
                  <a:pos x="800" y="1196"/>
                </a:cxn>
                <a:cxn ang="0">
                  <a:pos x="884" y="1132"/>
                </a:cxn>
                <a:cxn ang="0">
                  <a:pos x="968" y="1010"/>
                </a:cxn>
                <a:cxn ang="0">
                  <a:pos x="796" y="210"/>
                </a:cxn>
                <a:cxn ang="0">
                  <a:pos x="738" y="240"/>
                </a:cxn>
                <a:cxn ang="0">
                  <a:pos x="688" y="318"/>
                </a:cxn>
                <a:cxn ang="0">
                  <a:pos x="670" y="316"/>
                </a:cxn>
                <a:cxn ang="0">
                  <a:pos x="624" y="336"/>
                </a:cxn>
                <a:cxn ang="0">
                  <a:pos x="682" y="10"/>
                </a:cxn>
                <a:cxn ang="0">
                  <a:pos x="564" y="260"/>
                </a:cxn>
                <a:cxn ang="0">
                  <a:pos x="374" y="80"/>
                </a:cxn>
                <a:cxn ang="0">
                  <a:pos x="426" y="126"/>
                </a:cxn>
                <a:cxn ang="0">
                  <a:pos x="508" y="180"/>
                </a:cxn>
                <a:cxn ang="0">
                  <a:pos x="530" y="214"/>
                </a:cxn>
                <a:cxn ang="0">
                  <a:pos x="542" y="208"/>
                </a:cxn>
              </a:cxnLst>
              <a:rect l="0" t="0" r="r" b="b"/>
              <a:pathLst>
                <a:path w="1036" h="1348">
                  <a:moveTo>
                    <a:pt x="1028" y="824"/>
                  </a:moveTo>
                  <a:lnTo>
                    <a:pt x="1028" y="824"/>
                  </a:lnTo>
                  <a:lnTo>
                    <a:pt x="1022" y="824"/>
                  </a:lnTo>
                  <a:lnTo>
                    <a:pt x="1016" y="820"/>
                  </a:lnTo>
                  <a:lnTo>
                    <a:pt x="1008" y="812"/>
                  </a:lnTo>
                  <a:lnTo>
                    <a:pt x="1008" y="812"/>
                  </a:lnTo>
                  <a:lnTo>
                    <a:pt x="1004" y="808"/>
                  </a:lnTo>
                  <a:lnTo>
                    <a:pt x="998" y="804"/>
                  </a:lnTo>
                  <a:lnTo>
                    <a:pt x="992" y="800"/>
                  </a:lnTo>
                  <a:lnTo>
                    <a:pt x="984" y="800"/>
                  </a:lnTo>
                  <a:lnTo>
                    <a:pt x="984" y="800"/>
                  </a:lnTo>
                  <a:lnTo>
                    <a:pt x="970" y="800"/>
                  </a:lnTo>
                  <a:lnTo>
                    <a:pt x="964" y="798"/>
                  </a:lnTo>
                  <a:lnTo>
                    <a:pt x="962" y="796"/>
                  </a:lnTo>
                  <a:lnTo>
                    <a:pt x="962" y="796"/>
                  </a:lnTo>
                  <a:lnTo>
                    <a:pt x="956" y="788"/>
                  </a:lnTo>
                  <a:lnTo>
                    <a:pt x="950" y="784"/>
                  </a:lnTo>
                  <a:lnTo>
                    <a:pt x="934" y="778"/>
                  </a:lnTo>
                  <a:lnTo>
                    <a:pt x="934" y="778"/>
                  </a:lnTo>
                  <a:lnTo>
                    <a:pt x="930" y="786"/>
                  </a:lnTo>
                  <a:lnTo>
                    <a:pt x="928" y="788"/>
                  </a:lnTo>
                  <a:lnTo>
                    <a:pt x="922" y="790"/>
                  </a:lnTo>
                  <a:lnTo>
                    <a:pt x="922" y="790"/>
                  </a:lnTo>
                  <a:lnTo>
                    <a:pt x="928" y="782"/>
                  </a:lnTo>
                  <a:lnTo>
                    <a:pt x="928" y="778"/>
                  </a:lnTo>
                  <a:lnTo>
                    <a:pt x="928" y="774"/>
                  </a:lnTo>
                  <a:lnTo>
                    <a:pt x="928" y="774"/>
                  </a:lnTo>
                  <a:lnTo>
                    <a:pt x="924" y="772"/>
                  </a:lnTo>
                  <a:lnTo>
                    <a:pt x="924" y="772"/>
                  </a:lnTo>
                  <a:lnTo>
                    <a:pt x="914" y="774"/>
                  </a:lnTo>
                  <a:lnTo>
                    <a:pt x="914" y="774"/>
                  </a:lnTo>
                  <a:lnTo>
                    <a:pt x="912" y="778"/>
                  </a:lnTo>
                  <a:lnTo>
                    <a:pt x="912" y="782"/>
                  </a:lnTo>
                  <a:lnTo>
                    <a:pt x="910" y="784"/>
                  </a:lnTo>
                  <a:lnTo>
                    <a:pt x="910" y="784"/>
                  </a:lnTo>
                  <a:lnTo>
                    <a:pt x="906" y="782"/>
                  </a:lnTo>
                  <a:lnTo>
                    <a:pt x="906" y="782"/>
                  </a:lnTo>
                  <a:lnTo>
                    <a:pt x="906" y="774"/>
                  </a:lnTo>
                  <a:lnTo>
                    <a:pt x="908" y="770"/>
                  </a:lnTo>
                  <a:lnTo>
                    <a:pt x="912" y="768"/>
                  </a:lnTo>
                  <a:lnTo>
                    <a:pt x="912" y="768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6" y="762"/>
                  </a:lnTo>
                  <a:lnTo>
                    <a:pt x="918" y="756"/>
                  </a:lnTo>
                  <a:lnTo>
                    <a:pt x="918" y="754"/>
                  </a:lnTo>
                  <a:lnTo>
                    <a:pt x="916" y="752"/>
                  </a:lnTo>
                  <a:lnTo>
                    <a:pt x="916" y="752"/>
                  </a:lnTo>
                  <a:lnTo>
                    <a:pt x="912" y="750"/>
                  </a:lnTo>
                  <a:lnTo>
                    <a:pt x="912" y="746"/>
                  </a:lnTo>
                  <a:lnTo>
                    <a:pt x="910" y="738"/>
                  </a:lnTo>
                  <a:lnTo>
                    <a:pt x="910" y="738"/>
                  </a:lnTo>
                  <a:lnTo>
                    <a:pt x="904" y="726"/>
                  </a:lnTo>
                  <a:lnTo>
                    <a:pt x="896" y="716"/>
                  </a:lnTo>
                  <a:lnTo>
                    <a:pt x="886" y="710"/>
                  </a:lnTo>
                  <a:lnTo>
                    <a:pt x="880" y="710"/>
                  </a:lnTo>
                  <a:lnTo>
                    <a:pt x="872" y="710"/>
                  </a:lnTo>
                  <a:lnTo>
                    <a:pt x="872" y="710"/>
                  </a:lnTo>
                  <a:lnTo>
                    <a:pt x="866" y="710"/>
                  </a:lnTo>
                  <a:lnTo>
                    <a:pt x="860" y="706"/>
                  </a:lnTo>
                  <a:lnTo>
                    <a:pt x="854" y="702"/>
                  </a:lnTo>
                  <a:lnTo>
                    <a:pt x="852" y="698"/>
                  </a:lnTo>
                  <a:lnTo>
                    <a:pt x="852" y="698"/>
                  </a:lnTo>
                  <a:lnTo>
                    <a:pt x="848" y="690"/>
                  </a:lnTo>
                  <a:lnTo>
                    <a:pt x="842" y="686"/>
                  </a:lnTo>
                  <a:lnTo>
                    <a:pt x="836" y="682"/>
                  </a:lnTo>
                  <a:lnTo>
                    <a:pt x="828" y="682"/>
                  </a:lnTo>
                  <a:lnTo>
                    <a:pt x="828" y="682"/>
                  </a:lnTo>
                  <a:lnTo>
                    <a:pt x="830" y="678"/>
                  </a:lnTo>
                  <a:lnTo>
                    <a:pt x="832" y="674"/>
                  </a:lnTo>
                  <a:lnTo>
                    <a:pt x="830" y="672"/>
                  </a:lnTo>
                  <a:lnTo>
                    <a:pt x="826" y="668"/>
                  </a:lnTo>
                  <a:lnTo>
                    <a:pt x="826" y="668"/>
                  </a:lnTo>
                  <a:lnTo>
                    <a:pt x="820" y="664"/>
                  </a:lnTo>
                  <a:lnTo>
                    <a:pt x="814" y="662"/>
                  </a:lnTo>
                  <a:lnTo>
                    <a:pt x="808" y="662"/>
                  </a:lnTo>
                  <a:lnTo>
                    <a:pt x="800" y="666"/>
                  </a:lnTo>
                  <a:lnTo>
                    <a:pt x="800" y="666"/>
                  </a:lnTo>
                  <a:lnTo>
                    <a:pt x="798" y="666"/>
                  </a:lnTo>
                  <a:lnTo>
                    <a:pt x="796" y="664"/>
                  </a:lnTo>
                  <a:lnTo>
                    <a:pt x="796" y="664"/>
                  </a:lnTo>
                  <a:lnTo>
                    <a:pt x="790" y="662"/>
                  </a:lnTo>
                  <a:lnTo>
                    <a:pt x="782" y="662"/>
                  </a:lnTo>
                  <a:lnTo>
                    <a:pt x="782" y="662"/>
                  </a:lnTo>
                  <a:lnTo>
                    <a:pt x="778" y="662"/>
                  </a:lnTo>
                  <a:lnTo>
                    <a:pt x="776" y="662"/>
                  </a:lnTo>
                  <a:lnTo>
                    <a:pt x="776" y="660"/>
                  </a:lnTo>
                  <a:lnTo>
                    <a:pt x="776" y="660"/>
                  </a:lnTo>
                  <a:lnTo>
                    <a:pt x="770" y="652"/>
                  </a:lnTo>
                  <a:lnTo>
                    <a:pt x="766" y="652"/>
                  </a:lnTo>
                  <a:lnTo>
                    <a:pt x="760" y="654"/>
                  </a:lnTo>
                  <a:lnTo>
                    <a:pt x="754" y="656"/>
                  </a:lnTo>
                  <a:lnTo>
                    <a:pt x="754" y="656"/>
                  </a:lnTo>
                  <a:lnTo>
                    <a:pt x="752" y="658"/>
                  </a:lnTo>
                  <a:lnTo>
                    <a:pt x="750" y="658"/>
                  </a:lnTo>
                  <a:lnTo>
                    <a:pt x="748" y="656"/>
                  </a:lnTo>
                  <a:lnTo>
                    <a:pt x="748" y="656"/>
                  </a:lnTo>
                  <a:lnTo>
                    <a:pt x="746" y="652"/>
                  </a:lnTo>
                  <a:lnTo>
                    <a:pt x="746" y="650"/>
                  </a:lnTo>
                  <a:lnTo>
                    <a:pt x="750" y="648"/>
                  </a:lnTo>
                  <a:lnTo>
                    <a:pt x="750" y="648"/>
                  </a:lnTo>
                  <a:lnTo>
                    <a:pt x="752" y="646"/>
                  </a:lnTo>
                  <a:lnTo>
                    <a:pt x="750" y="642"/>
                  </a:lnTo>
                  <a:lnTo>
                    <a:pt x="750" y="642"/>
                  </a:lnTo>
                  <a:lnTo>
                    <a:pt x="738" y="652"/>
                  </a:lnTo>
                  <a:lnTo>
                    <a:pt x="730" y="656"/>
                  </a:lnTo>
                  <a:lnTo>
                    <a:pt x="722" y="658"/>
                  </a:lnTo>
                  <a:lnTo>
                    <a:pt x="722" y="658"/>
                  </a:lnTo>
                  <a:lnTo>
                    <a:pt x="720" y="662"/>
                  </a:lnTo>
                  <a:lnTo>
                    <a:pt x="720" y="662"/>
                  </a:lnTo>
                  <a:lnTo>
                    <a:pt x="718" y="668"/>
                  </a:lnTo>
                  <a:lnTo>
                    <a:pt x="716" y="674"/>
                  </a:lnTo>
                  <a:lnTo>
                    <a:pt x="710" y="680"/>
                  </a:lnTo>
                  <a:lnTo>
                    <a:pt x="708" y="686"/>
                  </a:lnTo>
                  <a:lnTo>
                    <a:pt x="708" y="686"/>
                  </a:lnTo>
                  <a:lnTo>
                    <a:pt x="698" y="676"/>
                  </a:lnTo>
                  <a:lnTo>
                    <a:pt x="692" y="672"/>
                  </a:lnTo>
                  <a:lnTo>
                    <a:pt x="688" y="674"/>
                  </a:lnTo>
                  <a:lnTo>
                    <a:pt x="684" y="674"/>
                  </a:lnTo>
                  <a:lnTo>
                    <a:pt x="684" y="674"/>
                  </a:lnTo>
                  <a:lnTo>
                    <a:pt x="678" y="678"/>
                  </a:lnTo>
                  <a:lnTo>
                    <a:pt x="672" y="678"/>
                  </a:lnTo>
                  <a:lnTo>
                    <a:pt x="666" y="676"/>
                  </a:lnTo>
                  <a:lnTo>
                    <a:pt x="662" y="670"/>
                  </a:lnTo>
                  <a:lnTo>
                    <a:pt x="662" y="670"/>
                  </a:lnTo>
                  <a:lnTo>
                    <a:pt x="658" y="664"/>
                  </a:lnTo>
                  <a:lnTo>
                    <a:pt x="656" y="660"/>
                  </a:lnTo>
                  <a:lnTo>
                    <a:pt x="654" y="648"/>
                  </a:lnTo>
                  <a:lnTo>
                    <a:pt x="658" y="626"/>
                  </a:lnTo>
                  <a:lnTo>
                    <a:pt x="658" y="626"/>
                  </a:lnTo>
                  <a:lnTo>
                    <a:pt x="656" y="616"/>
                  </a:lnTo>
                  <a:lnTo>
                    <a:pt x="652" y="610"/>
                  </a:lnTo>
                  <a:lnTo>
                    <a:pt x="646" y="606"/>
                  </a:lnTo>
                  <a:lnTo>
                    <a:pt x="638" y="606"/>
                  </a:lnTo>
                  <a:lnTo>
                    <a:pt x="638" y="606"/>
                  </a:lnTo>
                  <a:lnTo>
                    <a:pt x="626" y="606"/>
                  </a:lnTo>
                  <a:lnTo>
                    <a:pt x="616" y="608"/>
                  </a:lnTo>
                  <a:lnTo>
                    <a:pt x="616" y="608"/>
                  </a:lnTo>
                  <a:lnTo>
                    <a:pt x="614" y="602"/>
                  </a:lnTo>
                  <a:lnTo>
                    <a:pt x="614" y="602"/>
                  </a:lnTo>
                  <a:lnTo>
                    <a:pt x="616" y="600"/>
                  </a:lnTo>
                  <a:lnTo>
                    <a:pt x="618" y="598"/>
                  </a:lnTo>
                  <a:lnTo>
                    <a:pt x="618" y="592"/>
                  </a:lnTo>
                  <a:lnTo>
                    <a:pt x="618" y="592"/>
                  </a:lnTo>
                  <a:lnTo>
                    <a:pt x="626" y="560"/>
                  </a:lnTo>
                  <a:lnTo>
                    <a:pt x="626" y="560"/>
                  </a:lnTo>
                  <a:lnTo>
                    <a:pt x="630" y="554"/>
                  </a:lnTo>
                  <a:lnTo>
                    <a:pt x="630" y="552"/>
                  </a:lnTo>
                  <a:lnTo>
                    <a:pt x="630" y="550"/>
                  </a:lnTo>
                  <a:lnTo>
                    <a:pt x="630" y="550"/>
                  </a:lnTo>
                  <a:lnTo>
                    <a:pt x="626" y="548"/>
                  </a:lnTo>
                  <a:lnTo>
                    <a:pt x="622" y="548"/>
                  </a:lnTo>
                  <a:lnTo>
                    <a:pt x="616" y="548"/>
                  </a:lnTo>
                  <a:lnTo>
                    <a:pt x="616" y="548"/>
                  </a:lnTo>
                  <a:lnTo>
                    <a:pt x="610" y="550"/>
                  </a:lnTo>
                  <a:lnTo>
                    <a:pt x="606" y="552"/>
                  </a:lnTo>
                  <a:lnTo>
                    <a:pt x="604" y="556"/>
                  </a:lnTo>
                  <a:lnTo>
                    <a:pt x="602" y="562"/>
                  </a:lnTo>
                  <a:lnTo>
                    <a:pt x="602" y="562"/>
                  </a:lnTo>
                  <a:lnTo>
                    <a:pt x="600" y="568"/>
                  </a:lnTo>
                  <a:lnTo>
                    <a:pt x="598" y="572"/>
                  </a:lnTo>
                  <a:lnTo>
                    <a:pt x="594" y="576"/>
                  </a:lnTo>
                  <a:lnTo>
                    <a:pt x="588" y="580"/>
                  </a:lnTo>
                  <a:lnTo>
                    <a:pt x="582" y="580"/>
                  </a:lnTo>
                  <a:lnTo>
                    <a:pt x="576" y="582"/>
                  </a:lnTo>
                  <a:lnTo>
                    <a:pt x="572" y="580"/>
                  </a:lnTo>
                  <a:lnTo>
                    <a:pt x="566" y="578"/>
                  </a:lnTo>
                  <a:lnTo>
                    <a:pt x="566" y="578"/>
                  </a:lnTo>
                  <a:lnTo>
                    <a:pt x="556" y="568"/>
                  </a:lnTo>
                  <a:lnTo>
                    <a:pt x="550" y="558"/>
                  </a:lnTo>
                  <a:lnTo>
                    <a:pt x="546" y="546"/>
                  </a:lnTo>
                  <a:lnTo>
                    <a:pt x="544" y="532"/>
                  </a:lnTo>
                  <a:lnTo>
                    <a:pt x="544" y="532"/>
                  </a:lnTo>
                  <a:lnTo>
                    <a:pt x="546" y="516"/>
                  </a:lnTo>
                  <a:lnTo>
                    <a:pt x="548" y="500"/>
                  </a:lnTo>
                  <a:lnTo>
                    <a:pt x="548" y="500"/>
                  </a:lnTo>
                  <a:lnTo>
                    <a:pt x="550" y="490"/>
                  </a:lnTo>
                  <a:lnTo>
                    <a:pt x="552" y="480"/>
                  </a:lnTo>
                  <a:lnTo>
                    <a:pt x="556" y="472"/>
                  </a:lnTo>
                  <a:lnTo>
                    <a:pt x="562" y="468"/>
                  </a:lnTo>
                  <a:lnTo>
                    <a:pt x="570" y="464"/>
                  </a:lnTo>
                  <a:lnTo>
                    <a:pt x="578" y="462"/>
                  </a:lnTo>
                  <a:lnTo>
                    <a:pt x="586" y="462"/>
                  </a:lnTo>
                  <a:lnTo>
                    <a:pt x="598" y="466"/>
                  </a:lnTo>
                  <a:lnTo>
                    <a:pt x="598" y="466"/>
                  </a:lnTo>
                  <a:lnTo>
                    <a:pt x="602" y="466"/>
                  </a:lnTo>
                  <a:lnTo>
                    <a:pt x="604" y="466"/>
                  </a:lnTo>
                  <a:lnTo>
                    <a:pt x="608" y="464"/>
                  </a:lnTo>
                  <a:lnTo>
                    <a:pt x="608" y="460"/>
                  </a:lnTo>
                  <a:lnTo>
                    <a:pt x="608" y="460"/>
                  </a:lnTo>
                  <a:lnTo>
                    <a:pt x="610" y="456"/>
                  </a:lnTo>
                  <a:lnTo>
                    <a:pt x="612" y="454"/>
                  </a:lnTo>
                  <a:lnTo>
                    <a:pt x="614" y="454"/>
                  </a:lnTo>
                  <a:lnTo>
                    <a:pt x="614" y="454"/>
                  </a:lnTo>
                  <a:lnTo>
                    <a:pt x="628" y="454"/>
                  </a:lnTo>
                  <a:lnTo>
                    <a:pt x="636" y="456"/>
                  </a:lnTo>
                  <a:lnTo>
                    <a:pt x="640" y="458"/>
                  </a:lnTo>
                  <a:lnTo>
                    <a:pt x="642" y="460"/>
                  </a:lnTo>
                  <a:lnTo>
                    <a:pt x="642" y="460"/>
                  </a:lnTo>
                  <a:lnTo>
                    <a:pt x="644" y="462"/>
                  </a:lnTo>
                  <a:lnTo>
                    <a:pt x="646" y="462"/>
                  </a:lnTo>
                  <a:lnTo>
                    <a:pt x="646" y="462"/>
                  </a:lnTo>
                  <a:lnTo>
                    <a:pt x="652" y="460"/>
                  </a:lnTo>
                  <a:lnTo>
                    <a:pt x="658" y="464"/>
                  </a:lnTo>
                  <a:lnTo>
                    <a:pt x="662" y="468"/>
                  </a:lnTo>
                  <a:lnTo>
                    <a:pt x="664" y="474"/>
                  </a:lnTo>
                  <a:lnTo>
                    <a:pt x="664" y="474"/>
                  </a:lnTo>
                  <a:lnTo>
                    <a:pt x="664" y="484"/>
                  </a:lnTo>
                  <a:lnTo>
                    <a:pt x="668" y="492"/>
                  </a:lnTo>
                  <a:lnTo>
                    <a:pt x="678" y="510"/>
                  </a:lnTo>
                  <a:lnTo>
                    <a:pt x="678" y="510"/>
                  </a:lnTo>
                  <a:lnTo>
                    <a:pt x="682" y="502"/>
                  </a:lnTo>
                  <a:lnTo>
                    <a:pt x="682" y="496"/>
                  </a:lnTo>
                  <a:lnTo>
                    <a:pt x="682" y="488"/>
                  </a:lnTo>
                  <a:lnTo>
                    <a:pt x="680" y="482"/>
                  </a:lnTo>
                  <a:lnTo>
                    <a:pt x="680" y="482"/>
                  </a:lnTo>
                  <a:lnTo>
                    <a:pt x="674" y="460"/>
                  </a:lnTo>
                  <a:lnTo>
                    <a:pt x="672" y="452"/>
                  </a:lnTo>
                  <a:lnTo>
                    <a:pt x="672" y="444"/>
                  </a:lnTo>
                  <a:lnTo>
                    <a:pt x="676" y="438"/>
                  </a:lnTo>
                  <a:lnTo>
                    <a:pt x="682" y="432"/>
                  </a:lnTo>
                  <a:lnTo>
                    <a:pt x="700" y="416"/>
                  </a:lnTo>
                  <a:lnTo>
                    <a:pt x="700" y="416"/>
                  </a:lnTo>
                  <a:lnTo>
                    <a:pt x="706" y="410"/>
                  </a:lnTo>
                  <a:lnTo>
                    <a:pt x="712" y="402"/>
                  </a:lnTo>
                  <a:lnTo>
                    <a:pt x="714" y="398"/>
                  </a:lnTo>
                  <a:lnTo>
                    <a:pt x="714" y="394"/>
                  </a:lnTo>
                  <a:lnTo>
                    <a:pt x="714" y="388"/>
                  </a:lnTo>
                  <a:lnTo>
                    <a:pt x="712" y="382"/>
                  </a:lnTo>
                  <a:lnTo>
                    <a:pt x="712" y="382"/>
                  </a:lnTo>
                  <a:lnTo>
                    <a:pt x="712" y="378"/>
                  </a:lnTo>
                  <a:lnTo>
                    <a:pt x="712" y="378"/>
                  </a:lnTo>
                  <a:lnTo>
                    <a:pt x="710" y="376"/>
                  </a:lnTo>
                  <a:lnTo>
                    <a:pt x="710" y="376"/>
                  </a:lnTo>
                  <a:lnTo>
                    <a:pt x="712" y="370"/>
                  </a:lnTo>
                  <a:lnTo>
                    <a:pt x="712" y="364"/>
                  </a:lnTo>
                  <a:lnTo>
                    <a:pt x="712" y="364"/>
                  </a:lnTo>
                  <a:lnTo>
                    <a:pt x="712" y="362"/>
                  </a:lnTo>
                  <a:lnTo>
                    <a:pt x="712" y="362"/>
                  </a:lnTo>
                  <a:lnTo>
                    <a:pt x="714" y="360"/>
                  </a:lnTo>
                  <a:lnTo>
                    <a:pt x="714" y="360"/>
                  </a:lnTo>
                  <a:lnTo>
                    <a:pt x="714" y="368"/>
                  </a:lnTo>
                  <a:lnTo>
                    <a:pt x="714" y="372"/>
                  </a:lnTo>
                  <a:lnTo>
                    <a:pt x="716" y="376"/>
                  </a:lnTo>
                  <a:lnTo>
                    <a:pt x="716" y="376"/>
                  </a:lnTo>
                  <a:lnTo>
                    <a:pt x="722" y="372"/>
                  </a:lnTo>
                  <a:lnTo>
                    <a:pt x="722" y="368"/>
                  </a:lnTo>
                  <a:lnTo>
                    <a:pt x="720" y="364"/>
                  </a:lnTo>
                  <a:lnTo>
                    <a:pt x="720" y="362"/>
                  </a:lnTo>
                  <a:lnTo>
                    <a:pt x="720" y="362"/>
                  </a:lnTo>
                  <a:lnTo>
                    <a:pt x="726" y="362"/>
                  </a:lnTo>
                  <a:lnTo>
                    <a:pt x="728" y="360"/>
                  </a:lnTo>
                  <a:lnTo>
                    <a:pt x="730" y="356"/>
                  </a:lnTo>
                  <a:lnTo>
                    <a:pt x="730" y="352"/>
                  </a:lnTo>
                  <a:lnTo>
                    <a:pt x="730" y="352"/>
                  </a:lnTo>
                  <a:lnTo>
                    <a:pt x="730" y="350"/>
                  </a:lnTo>
                  <a:lnTo>
                    <a:pt x="732" y="348"/>
                  </a:lnTo>
                  <a:lnTo>
                    <a:pt x="736" y="348"/>
                  </a:lnTo>
                  <a:lnTo>
                    <a:pt x="736" y="348"/>
                  </a:lnTo>
                  <a:lnTo>
                    <a:pt x="734" y="344"/>
                  </a:lnTo>
                  <a:lnTo>
                    <a:pt x="736" y="342"/>
                  </a:lnTo>
                  <a:lnTo>
                    <a:pt x="744" y="342"/>
                  </a:lnTo>
                  <a:lnTo>
                    <a:pt x="744" y="342"/>
                  </a:lnTo>
                  <a:lnTo>
                    <a:pt x="754" y="338"/>
                  </a:lnTo>
                  <a:lnTo>
                    <a:pt x="754" y="338"/>
                  </a:lnTo>
                  <a:lnTo>
                    <a:pt x="756" y="338"/>
                  </a:lnTo>
                  <a:lnTo>
                    <a:pt x="756" y="334"/>
                  </a:lnTo>
                  <a:lnTo>
                    <a:pt x="756" y="334"/>
                  </a:lnTo>
                  <a:lnTo>
                    <a:pt x="754" y="328"/>
                  </a:lnTo>
                  <a:lnTo>
                    <a:pt x="756" y="322"/>
                  </a:lnTo>
                  <a:lnTo>
                    <a:pt x="760" y="318"/>
                  </a:lnTo>
                  <a:lnTo>
                    <a:pt x="764" y="314"/>
                  </a:lnTo>
                  <a:lnTo>
                    <a:pt x="764" y="314"/>
                  </a:lnTo>
                  <a:lnTo>
                    <a:pt x="776" y="308"/>
                  </a:lnTo>
                  <a:lnTo>
                    <a:pt x="786" y="302"/>
                  </a:lnTo>
                  <a:lnTo>
                    <a:pt x="786" y="302"/>
                  </a:lnTo>
                  <a:lnTo>
                    <a:pt x="790" y="300"/>
                  </a:lnTo>
                  <a:lnTo>
                    <a:pt x="796" y="298"/>
                  </a:lnTo>
                  <a:lnTo>
                    <a:pt x="802" y="298"/>
                  </a:lnTo>
                  <a:lnTo>
                    <a:pt x="810" y="302"/>
                  </a:lnTo>
                  <a:lnTo>
                    <a:pt x="810" y="302"/>
                  </a:lnTo>
                  <a:lnTo>
                    <a:pt x="804" y="302"/>
                  </a:lnTo>
                  <a:lnTo>
                    <a:pt x="800" y="302"/>
                  </a:lnTo>
                  <a:lnTo>
                    <a:pt x="794" y="308"/>
                  </a:lnTo>
                  <a:lnTo>
                    <a:pt x="794" y="308"/>
                  </a:lnTo>
                  <a:lnTo>
                    <a:pt x="792" y="312"/>
                  </a:lnTo>
                  <a:lnTo>
                    <a:pt x="794" y="316"/>
                  </a:lnTo>
                  <a:lnTo>
                    <a:pt x="794" y="316"/>
                  </a:lnTo>
                  <a:lnTo>
                    <a:pt x="798" y="318"/>
                  </a:lnTo>
                  <a:lnTo>
                    <a:pt x="800" y="316"/>
                  </a:lnTo>
                  <a:lnTo>
                    <a:pt x="800" y="316"/>
                  </a:lnTo>
                  <a:lnTo>
                    <a:pt x="804" y="310"/>
                  </a:lnTo>
                  <a:lnTo>
                    <a:pt x="810" y="308"/>
                  </a:lnTo>
                  <a:lnTo>
                    <a:pt x="822" y="304"/>
                  </a:lnTo>
                  <a:lnTo>
                    <a:pt x="822" y="304"/>
                  </a:lnTo>
                  <a:lnTo>
                    <a:pt x="826" y="302"/>
                  </a:lnTo>
                  <a:lnTo>
                    <a:pt x="828" y="300"/>
                  </a:lnTo>
                  <a:lnTo>
                    <a:pt x="828" y="298"/>
                  </a:lnTo>
                  <a:lnTo>
                    <a:pt x="828" y="298"/>
                  </a:lnTo>
                  <a:lnTo>
                    <a:pt x="826" y="296"/>
                  </a:lnTo>
                  <a:lnTo>
                    <a:pt x="824" y="296"/>
                  </a:lnTo>
                  <a:lnTo>
                    <a:pt x="820" y="296"/>
                  </a:lnTo>
                  <a:lnTo>
                    <a:pt x="820" y="296"/>
                  </a:lnTo>
                  <a:lnTo>
                    <a:pt x="814" y="294"/>
                  </a:lnTo>
                  <a:lnTo>
                    <a:pt x="808" y="292"/>
                  </a:lnTo>
                  <a:lnTo>
                    <a:pt x="802" y="288"/>
                  </a:lnTo>
                  <a:lnTo>
                    <a:pt x="800" y="282"/>
                  </a:lnTo>
                  <a:lnTo>
                    <a:pt x="800" y="282"/>
                  </a:lnTo>
                  <a:lnTo>
                    <a:pt x="800" y="278"/>
                  </a:lnTo>
                  <a:lnTo>
                    <a:pt x="798" y="276"/>
                  </a:lnTo>
                  <a:lnTo>
                    <a:pt x="792" y="274"/>
                  </a:lnTo>
                  <a:lnTo>
                    <a:pt x="792" y="274"/>
                  </a:lnTo>
                  <a:lnTo>
                    <a:pt x="796" y="272"/>
                  </a:lnTo>
                  <a:lnTo>
                    <a:pt x="796" y="272"/>
                  </a:lnTo>
                  <a:lnTo>
                    <a:pt x="802" y="268"/>
                  </a:lnTo>
                  <a:lnTo>
                    <a:pt x="804" y="266"/>
                  </a:lnTo>
                  <a:lnTo>
                    <a:pt x="806" y="264"/>
                  </a:lnTo>
                  <a:lnTo>
                    <a:pt x="806" y="264"/>
                  </a:lnTo>
                  <a:lnTo>
                    <a:pt x="804" y="260"/>
                  </a:lnTo>
                  <a:lnTo>
                    <a:pt x="800" y="260"/>
                  </a:lnTo>
                  <a:lnTo>
                    <a:pt x="794" y="260"/>
                  </a:lnTo>
                  <a:lnTo>
                    <a:pt x="794" y="260"/>
                  </a:lnTo>
                  <a:lnTo>
                    <a:pt x="786" y="262"/>
                  </a:lnTo>
                  <a:lnTo>
                    <a:pt x="786" y="262"/>
                  </a:lnTo>
                  <a:lnTo>
                    <a:pt x="766" y="270"/>
                  </a:lnTo>
                  <a:lnTo>
                    <a:pt x="766" y="270"/>
                  </a:lnTo>
                  <a:lnTo>
                    <a:pt x="778" y="258"/>
                  </a:lnTo>
                  <a:lnTo>
                    <a:pt x="790" y="250"/>
                  </a:lnTo>
                  <a:lnTo>
                    <a:pt x="796" y="248"/>
                  </a:lnTo>
                  <a:lnTo>
                    <a:pt x="804" y="246"/>
                  </a:lnTo>
                  <a:lnTo>
                    <a:pt x="810" y="246"/>
                  </a:lnTo>
                  <a:lnTo>
                    <a:pt x="818" y="248"/>
                  </a:lnTo>
                  <a:lnTo>
                    <a:pt x="818" y="248"/>
                  </a:lnTo>
                  <a:lnTo>
                    <a:pt x="826" y="248"/>
                  </a:lnTo>
                  <a:lnTo>
                    <a:pt x="834" y="248"/>
                  </a:lnTo>
                  <a:lnTo>
                    <a:pt x="846" y="242"/>
                  </a:lnTo>
                  <a:lnTo>
                    <a:pt x="858" y="236"/>
                  </a:lnTo>
                  <a:lnTo>
                    <a:pt x="864" y="232"/>
                  </a:lnTo>
                  <a:lnTo>
                    <a:pt x="870" y="232"/>
                  </a:lnTo>
                  <a:lnTo>
                    <a:pt x="870" y="232"/>
                  </a:lnTo>
                  <a:lnTo>
                    <a:pt x="870" y="230"/>
                  </a:lnTo>
                  <a:lnTo>
                    <a:pt x="872" y="230"/>
                  </a:lnTo>
                  <a:lnTo>
                    <a:pt x="872" y="226"/>
                  </a:lnTo>
                  <a:lnTo>
                    <a:pt x="872" y="226"/>
                  </a:lnTo>
                  <a:lnTo>
                    <a:pt x="870" y="218"/>
                  </a:lnTo>
                  <a:lnTo>
                    <a:pt x="866" y="214"/>
                  </a:lnTo>
                  <a:lnTo>
                    <a:pt x="854" y="208"/>
                  </a:lnTo>
                  <a:lnTo>
                    <a:pt x="854" y="208"/>
                  </a:lnTo>
                  <a:lnTo>
                    <a:pt x="856" y="206"/>
                  </a:lnTo>
                  <a:lnTo>
                    <a:pt x="856" y="206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58" y="204"/>
                  </a:lnTo>
                  <a:lnTo>
                    <a:pt x="842" y="198"/>
                  </a:lnTo>
                  <a:lnTo>
                    <a:pt x="842" y="198"/>
                  </a:lnTo>
                  <a:lnTo>
                    <a:pt x="832" y="192"/>
                  </a:lnTo>
                  <a:lnTo>
                    <a:pt x="828" y="188"/>
                  </a:lnTo>
                  <a:lnTo>
                    <a:pt x="826" y="184"/>
                  </a:lnTo>
                  <a:lnTo>
                    <a:pt x="826" y="184"/>
                  </a:lnTo>
                  <a:lnTo>
                    <a:pt x="824" y="174"/>
                  </a:lnTo>
                  <a:lnTo>
                    <a:pt x="818" y="166"/>
                  </a:lnTo>
                  <a:lnTo>
                    <a:pt x="812" y="158"/>
                  </a:lnTo>
                  <a:lnTo>
                    <a:pt x="808" y="150"/>
                  </a:lnTo>
                  <a:lnTo>
                    <a:pt x="808" y="150"/>
                  </a:lnTo>
                  <a:lnTo>
                    <a:pt x="806" y="146"/>
                  </a:lnTo>
                  <a:lnTo>
                    <a:pt x="802" y="146"/>
                  </a:lnTo>
                  <a:lnTo>
                    <a:pt x="800" y="148"/>
                  </a:lnTo>
                  <a:lnTo>
                    <a:pt x="798" y="152"/>
                  </a:lnTo>
                  <a:lnTo>
                    <a:pt x="798" y="152"/>
                  </a:lnTo>
                  <a:lnTo>
                    <a:pt x="796" y="158"/>
                  </a:lnTo>
                  <a:lnTo>
                    <a:pt x="790" y="162"/>
                  </a:lnTo>
                  <a:lnTo>
                    <a:pt x="786" y="164"/>
                  </a:lnTo>
                  <a:lnTo>
                    <a:pt x="780" y="164"/>
                  </a:lnTo>
                  <a:lnTo>
                    <a:pt x="780" y="164"/>
                  </a:lnTo>
                  <a:lnTo>
                    <a:pt x="776" y="164"/>
                  </a:lnTo>
                  <a:lnTo>
                    <a:pt x="770" y="160"/>
                  </a:lnTo>
                  <a:lnTo>
                    <a:pt x="766" y="156"/>
                  </a:lnTo>
                  <a:lnTo>
                    <a:pt x="764" y="150"/>
                  </a:lnTo>
                  <a:lnTo>
                    <a:pt x="764" y="150"/>
                  </a:lnTo>
                  <a:lnTo>
                    <a:pt x="762" y="144"/>
                  </a:lnTo>
                  <a:lnTo>
                    <a:pt x="760" y="138"/>
                  </a:lnTo>
                  <a:lnTo>
                    <a:pt x="756" y="136"/>
                  </a:lnTo>
                  <a:lnTo>
                    <a:pt x="750" y="134"/>
                  </a:lnTo>
                  <a:lnTo>
                    <a:pt x="750" y="134"/>
                  </a:lnTo>
                  <a:lnTo>
                    <a:pt x="746" y="130"/>
                  </a:lnTo>
                  <a:lnTo>
                    <a:pt x="740" y="126"/>
                  </a:lnTo>
                  <a:lnTo>
                    <a:pt x="736" y="124"/>
                  </a:lnTo>
                  <a:lnTo>
                    <a:pt x="730" y="124"/>
                  </a:lnTo>
                  <a:lnTo>
                    <a:pt x="718" y="124"/>
                  </a:lnTo>
                  <a:lnTo>
                    <a:pt x="706" y="122"/>
                  </a:lnTo>
                  <a:lnTo>
                    <a:pt x="706" y="122"/>
                  </a:lnTo>
                  <a:lnTo>
                    <a:pt x="704" y="120"/>
                  </a:lnTo>
                  <a:lnTo>
                    <a:pt x="702" y="122"/>
                  </a:lnTo>
                  <a:lnTo>
                    <a:pt x="700" y="124"/>
                  </a:lnTo>
                  <a:lnTo>
                    <a:pt x="700" y="130"/>
                  </a:lnTo>
                  <a:lnTo>
                    <a:pt x="700" y="130"/>
                  </a:lnTo>
                  <a:lnTo>
                    <a:pt x="702" y="136"/>
                  </a:lnTo>
                  <a:lnTo>
                    <a:pt x="704" y="142"/>
                  </a:lnTo>
                  <a:lnTo>
                    <a:pt x="704" y="148"/>
                  </a:lnTo>
                  <a:lnTo>
                    <a:pt x="704" y="150"/>
                  </a:lnTo>
                  <a:lnTo>
                    <a:pt x="700" y="154"/>
                  </a:lnTo>
                  <a:lnTo>
                    <a:pt x="700" y="154"/>
                  </a:lnTo>
                  <a:lnTo>
                    <a:pt x="698" y="156"/>
                  </a:lnTo>
                  <a:lnTo>
                    <a:pt x="698" y="160"/>
                  </a:lnTo>
                  <a:lnTo>
                    <a:pt x="698" y="162"/>
                  </a:lnTo>
                  <a:lnTo>
                    <a:pt x="702" y="166"/>
                  </a:lnTo>
                  <a:lnTo>
                    <a:pt x="702" y="166"/>
                  </a:lnTo>
                  <a:lnTo>
                    <a:pt x="710" y="172"/>
                  </a:lnTo>
                  <a:lnTo>
                    <a:pt x="712" y="180"/>
                  </a:lnTo>
                  <a:lnTo>
                    <a:pt x="712" y="184"/>
                  </a:lnTo>
                  <a:lnTo>
                    <a:pt x="710" y="188"/>
                  </a:lnTo>
                  <a:lnTo>
                    <a:pt x="706" y="192"/>
                  </a:lnTo>
                  <a:lnTo>
                    <a:pt x="702" y="194"/>
                  </a:lnTo>
                  <a:lnTo>
                    <a:pt x="702" y="194"/>
                  </a:lnTo>
                  <a:lnTo>
                    <a:pt x="694" y="200"/>
                  </a:lnTo>
                  <a:lnTo>
                    <a:pt x="692" y="204"/>
                  </a:lnTo>
                  <a:lnTo>
                    <a:pt x="690" y="206"/>
                  </a:lnTo>
                  <a:lnTo>
                    <a:pt x="692" y="214"/>
                  </a:lnTo>
                  <a:lnTo>
                    <a:pt x="694" y="222"/>
                  </a:lnTo>
                  <a:lnTo>
                    <a:pt x="694" y="222"/>
                  </a:lnTo>
                  <a:lnTo>
                    <a:pt x="696" y="226"/>
                  </a:lnTo>
                  <a:lnTo>
                    <a:pt x="696" y="226"/>
                  </a:lnTo>
                  <a:lnTo>
                    <a:pt x="694" y="230"/>
                  </a:lnTo>
                  <a:lnTo>
                    <a:pt x="692" y="232"/>
                  </a:lnTo>
                  <a:lnTo>
                    <a:pt x="686" y="238"/>
                  </a:lnTo>
                  <a:lnTo>
                    <a:pt x="686" y="238"/>
                  </a:lnTo>
                  <a:lnTo>
                    <a:pt x="684" y="238"/>
                  </a:lnTo>
                  <a:lnTo>
                    <a:pt x="682" y="238"/>
                  </a:lnTo>
                  <a:lnTo>
                    <a:pt x="678" y="234"/>
                  </a:lnTo>
                  <a:lnTo>
                    <a:pt x="678" y="234"/>
                  </a:lnTo>
                  <a:lnTo>
                    <a:pt x="672" y="228"/>
                  </a:lnTo>
                  <a:lnTo>
                    <a:pt x="668" y="220"/>
                  </a:lnTo>
                  <a:lnTo>
                    <a:pt x="666" y="212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64" y="200"/>
                  </a:lnTo>
                  <a:lnTo>
                    <a:pt x="664" y="198"/>
                  </a:lnTo>
                  <a:lnTo>
                    <a:pt x="658" y="198"/>
                  </a:lnTo>
                  <a:lnTo>
                    <a:pt x="658" y="198"/>
                  </a:lnTo>
                  <a:lnTo>
                    <a:pt x="648" y="196"/>
                  </a:lnTo>
                  <a:lnTo>
                    <a:pt x="638" y="192"/>
                  </a:lnTo>
                  <a:lnTo>
                    <a:pt x="618" y="184"/>
                  </a:lnTo>
                  <a:lnTo>
                    <a:pt x="618" y="184"/>
                  </a:lnTo>
                  <a:lnTo>
                    <a:pt x="606" y="178"/>
                  </a:lnTo>
                  <a:lnTo>
                    <a:pt x="598" y="176"/>
                  </a:lnTo>
                  <a:lnTo>
                    <a:pt x="592" y="178"/>
                  </a:lnTo>
                  <a:lnTo>
                    <a:pt x="592" y="178"/>
                  </a:lnTo>
                  <a:lnTo>
                    <a:pt x="588" y="174"/>
                  </a:lnTo>
                  <a:lnTo>
                    <a:pt x="580" y="166"/>
                  </a:lnTo>
                  <a:lnTo>
                    <a:pt x="568" y="150"/>
                  </a:lnTo>
                  <a:lnTo>
                    <a:pt x="568" y="150"/>
                  </a:lnTo>
                  <a:lnTo>
                    <a:pt x="570" y="140"/>
                  </a:lnTo>
                  <a:lnTo>
                    <a:pt x="576" y="130"/>
                  </a:lnTo>
                  <a:lnTo>
                    <a:pt x="586" y="122"/>
                  </a:lnTo>
                  <a:lnTo>
                    <a:pt x="596" y="116"/>
                  </a:lnTo>
                  <a:lnTo>
                    <a:pt x="596" y="116"/>
                  </a:lnTo>
                  <a:lnTo>
                    <a:pt x="598" y="116"/>
                  </a:lnTo>
                  <a:lnTo>
                    <a:pt x="600" y="114"/>
                  </a:lnTo>
                  <a:lnTo>
                    <a:pt x="600" y="114"/>
                  </a:lnTo>
                  <a:lnTo>
                    <a:pt x="604" y="108"/>
                  </a:lnTo>
                  <a:lnTo>
                    <a:pt x="606" y="104"/>
                  </a:lnTo>
                  <a:lnTo>
                    <a:pt x="610" y="104"/>
                  </a:lnTo>
                  <a:lnTo>
                    <a:pt x="610" y="104"/>
                  </a:lnTo>
                  <a:lnTo>
                    <a:pt x="616" y="104"/>
                  </a:lnTo>
                  <a:lnTo>
                    <a:pt x="620" y="102"/>
                  </a:lnTo>
                  <a:lnTo>
                    <a:pt x="624" y="98"/>
                  </a:lnTo>
                  <a:lnTo>
                    <a:pt x="628" y="94"/>
                  </a:lnTo>
                  <a:lnTo>
                    <a:pt x="628" y="94"/>
                  </a:lnTo>
                  <a:lnTo>
                    <a:pt x="628" y="92"/>
                  </a:lnTo>
                  <a:lnTo>
                    <a:pt x="628" y="92"/>
                  </a:lnTo>
                  <a:lnTo>
                    <a:pt x="630" y="90"/>
                  </a:lnTo>
                  <a:lnTo>
                    <a:pt x="632" y="86"/>
                  </a:lnTo>
                  <a:lnTo>
                    <a:pt x="634" y="82"/>
                  </a:lnTo>
                  <a:lnTo>
                    <a:pt x="638" y="78"/>
                  </a:lnTo>
                  <a:lnTo>
                    <a:pt x="638" y="78"/>
                  </a:lnTo>
                  <a:lnTo>
                    <a:pt x="642" y="80"/>
                  </a:lnTo>
                  <a:lnTo>
                    <a:pt x="644" y="82"/>
                  </a:lnTo>
                  <a:lnTo>
                    <a:pt x="648" y="82"/>
                  </a:lnTo>
                  <a:lnTo>
                    <a:pt x="652" y="80"/>
                  </a:lnTo>
                  <a:lnTo>
                    <a:pt x="652" y="80"/>
                  </a:lnTo>
                  <a:lnTo>
                    <a:pt x="656" y="80"/>
                  </a:lnTo>
                  <a:lnTo>
                    <a:pt x="656" y="80"/>
                  </a:lnTo>
                  <a:lnTo>
                    <a:pt x="664" y="78"/>
                  </a:lnTo>
                  <a:lnTo>
                    <a:pt x="668" y="74"/>
                  </a:lnTo>
                  <a:lnTo>
                    <a:pt x="668" y="70"/>
                  </a:lnTo>
                  <a:lnTo>
                    <a:pt x="666" y="62"/>
                  </a:lnTo>
                  <a:lnTo>
                    <a:pt x="666" y="62"/>
                  </a:lnTo>
                  <a:lnTo>
                    <a:pt x="666" y="60"/>
                  </a:lnTo>
                  <a:lnTo>
                    <a:pt x="666" y="60"/>
                  </a:lnTo>
                  <a:lnTo>
                    <a:pt x="672" y="54"/>
                  </a:lnTo>
                  <a:lnTo>
                    <a:pt x="672" y="54"/>
                  </a:lnTo>
                  <a:lnTo>
                    <a:pt x="670" y="52"/>
                  </a:lnTo>
                  <a:lnTo>
                    <a:pt x="666" y="50"/>
                  </a:lnTo>
                  <a:lnTo>
                    <a:pt x="662" y="48"/>
                  </a:lnTo>
                  <a:lnTo>
                    <a:pt x="662" y="48"/>
                  </a:lnTo>
                  <a:lnTo>
                    <a:pt x="662" y="44"/>
                  </a:lnTo>
                  <a:lnTo>
                    <a:pt x="662" y="44"/>
                  </a:lnTo>
                  <a:lnTo>
                    <a:pt x="676" y="44"/>
                  </a:lnTo>
                  <a:lnTo>
                    <a:pt x="690" y="42"/>
                  </a:lnTo>
                  <a:lnTo>
                    <a:pt x="704" y="44"/>
                  </a:lnTo>
                  <a:lnTo>
                    <a:pt x="710" y="46"/>
                  </a:lnTo>
                  <a:lnTo>
                    <a:pt x="716" y="50"/>
                  </a:lnTo>
                  <a:lnTo>
                    <a:pt x="716" y="50"/>
                  </a:lnTo>
                  <a:lnTo>
                    <a:pt x="716" y="52"/>
                  </a:lnTo>
                  <a:lnTo>
                    <a:pt x="714" y="52"/>
                  </a:lnTo>
                  <a:lnTo>
                    <a:pt x="712" y="54"/>
                  </a:lnTo>
                  <a:lnTo>
                    <a:pt x="712" y="56"/>
                  </a:lnTo>
                  <a:lnTo>
                    <a:pt x="712" y="56"/>
                  </a:lnTo>
                  <a:lnTo>
                    <a:pt x="720" y="54"/>
                  </a:lnTo>
                  <a:lnTo>
                    <a:pt x="720" y="54"/>
                  </a:lnTo>
                  <a:lnTo>
                    <a:pt x="726" y="56"/>
                  </a:lnTo>
                  <a:lnTo>
                    <a:pt x="732" y="58"/>
                  </a:lnTo>
                  <a:lnTo>
                    <a:pt x="738" y="62"/>
                  </a:lnTo>
                  <a:lnTo>
                    <a:pt x="742" y="68"/>
                  </a:lnTo>
                  <a:lnTo>
                    <a:pt x="742" y="68"/>
                  </a:lnTo>
                  <a:lnTo>
                    <a:pt x="742" y="70"/>
                  </a:lnTo>
                  <a:lnTo>
                    <a:pt x="742" y="74"/>
                  </a:lnTo>
                  <a:lnTo>
                    <a:pt x="742" y="74"/>
                  </a:lnTo>
                  <a:lnTo>
                    <a:pt x="738" y="76"/>
                  </a:lnTo>
                  <a:lnTo>
                    <a:pt x="734" y="80"/>
                  </a:lnTo>
                  <a:lnTo>
                    <a:pt x="730" y="82"/>
                  </a:lnTo>
                  <a:lnTo>
                    <a:pt x="730" y="86"/>
                  </a:lnTo>
                  <a:lnTo>
                    <a:pt x="732" y="88"/>
                  </a:lnTo>
                  <a:lnTo>
                    <a:pt x="732" y="88"/>
                  </a:lnTo>
                  <a:lnTo>
                    <a:pt x="728" y="90"/>
                  </a:lnTo>
                  <a:lnTo>
                    <a:pt x="728" y="90"/>
                  </a:lnTo>
                  <a:lnTo>
                    <a:pt x="724" y="92"/>
                  </a:lnTo>
                  <a:lnTo>
                    <a:pt x="722" y="92"/>
                  </a:lnTo>
                  <a:lnTo>
                    <a:pt x="722" y="94"/>
                  </a:lnTo>
                  <a:lnTo>
                    <a:pt x="722" y="94"/>
                  </a:lnTo>
                  <a:lnTo>
                    <a:pt x="718" y="94"/>
                  </a:lnTo>
                  <a:lnTo>
                    <a:pt x="716" y="94"/>
                  </a:lnTo>
                  <a:lnTo>
                    <a:pt x="710" y="92"/>
                  </a:lnTo>
                  <a:lnTo>
                    <a:pt x="710" y="92"/>
                  </a:lnTo>
                  <a:lnTo>
                    <a:pt x="702" y="92"/>
                  </a:lnTo>
                  <a:lnTo>
                    <a:pt x="700" y="94"/>
                  </a:lnTo>
                  <a:lnTo>
                    <a:pt x="700" y="98"/>
                  </a:lnTo>
                  <a:lnTo>
                    <a:pt x="700" y="98"/>
                  </a:lnTo>
                  <a:lnTo>
                    <a:pt x="700" y="100"/>
                  </a:lnTo>
                  <a:lnTo>
                    <a:pt x="702" y="102"/>
                  </a:lnTo>
                  <a:lnTo>
                    <a:pt x="708" y="102"/>
                  </a:lnTo>
                  <a:lnTo>
                    <a:pt x="708" y="102"/>
                  </a:lnTo>
                  <a:lnTo>
                    <a:pt x="732" y="98"/>
                  </a:lnTo>
                  <a:lnTo>
                    <a:pt x="732" y="98"/>
                  </a:lnTo>
                  <a:lnTo>
                    <a:pt x="742" y="108"/>
                  </a:lnTo>
                  <a:lnTo>
                    <a:pt x="754" y="116"/>
                  </a:lnTo>
                  <a:lnTo>
                    <a:pt x="754" y="116"/>
                  </a:lnTo>
                  <a:lnTo>
                    <a:pt x="772" y="122"/>
                  </a:lnTo>
                  <a:lnTo>
                    <a:pt x="792" y="126"/>
                  </a:lnTo>
                  <a:lnTo>
                    <a:pt x="792" y="126"/>
                  </a:lnTo>
                  <a:lnTo>
                    <a:pt x="788" y="122"/>
                  </a:lnTo>
                  <a:lnTo>
                    <a:pt x="782" y="118"/>
                  </a:lnTo>
                  <a:lnTo>
                    <a:pt x="778" y="114"/>
                  </a:lnTo>
                  <a:lnTo>
                    <a:pt x="774" y="110"/>
                  </a:lnTo>
                  <a:lnTo>
                    <a:pt x="774" y="110"/>
                  </a:lnTo>
                  <a:lnTo>
                    <a:pt x="780" y="110"/>
                  </a:lnTo>
                  <a:lnTo>
                    <a:pt x="784" y="112"/>
                  </a:lnTo>
                  <a:lnTo>
                    <a:pt x="788" y="114"/>
                  </a:lnTo>
                  <a:lnTo>
                    <a:pt x="792" y="116"/>
                  </a:lnTo>
                  <a:lnTo>
                    <a:pt x="792" y="116"/>
                  </a:lnTo>
                  <a:lnTo>
                    <a:pt x="798" y="118"/>
                  </a:lnTo>
                  <a:lnTo>
                    <a:pt x="800" y="118"/>
                  </a:lnTo>
                  <a:lnTo>
                    <a:pt x="800" y="116"/>
                  </a:lnTo>
                  <a:lnTo>
                    <a:pt x="800" y="116"/>
                  </a:lnTo>
                  <a:lnTo>
                    <a:pt x="802" y="110"/>
                  </a:lnTo>
                  <a:lnTo>
                    <a:pt x="802" y="108"/>
                  </a:lnTo>
                  <a:lnTo>
                    <a:pt x="802" y="106"/>
                  </a:lnTo>
                  <a:lnTo>
                    <a:pt x="802" y="106"/>
                  </a:lnTo>
                  <a:lnTo>
                    <a:pt x="796" y="102"/>
                  </a:lnTo>
                  <a:lnTo>
                    <a:pt x="794" y="98"/>
                  </a:lnTo>
                  <a:lnTo>
                    <a:pt x="790" y="96"/>
                  </a:lnTo>
                  <a:lnTo>
                    <a:pt x="790" y="96"/>
                  </a:lnTo>
                  <a:lnTo>
                    <a:pt x="786" y="94"/>
                  </a:lnTo>
                  <a:lnTo>
                    <a:pt x="782" y="92"/>
                  </a:lnTo>
                  <a:lnTo>
                    <a:pt x="780" y="88"/>
                  </a:lnTo>
                  <a:lnTo>
                    <a:pt x="782" y="82"/>
                  </a:lnTo>
                  <a:lnTo>
                    <a:pt x="782" y="82"/>
                  </a:lnTo>
                  <a:lnTo>
                    <a:pt x="782" y="80"/>
                  </a:lnTo>
                  <a:lnTo>
                    <a:pt x="784" y="78"/>
                  </a:lnTo>
                  <a:lnTo>
                    <a:pt x="788" y="80"/>
                  </a:lnTo>
                  <a:lnTo>
                    <a:pt x="792" y="82"/>
                  </a:lnTo>
                  <a:lnTo>
                    <a:pt x="796" y="84"/>
                  </a:lnTo>
                  <a:lnTo>
                    <a:pt x="796" y="84"/>
                  </a:lnTo>
                  <a:lnTo>
                    <a:pt x="798" y="84"/>
                  </a:lnTo>
                  <a:lnTo>
                    <a:pt x="798" y="84"/>
                  </a:lnTo>
                  <a:lnTo>
                    <a:pt x="802" y="92"/>
                  </a:lnTo>
                  <a:lnTo>
                    <a:pt x="806" y="94"/>
                  </a:lnTo>
                  <a:lnTo>
                    <a:pt x="812" y="92"/>
                  </a:lnTo>
                  <a:lnTo>
                    <a:pt x="816" y="88"/>
                  </a:lnTo>
                  <a:lnTo>
                    <a:pt x="816" y="88"/>
                  </a:lnTo>
                  <a:lnTo>
                    <a:pt x="822" y="84"/>
                  </a:lnTo>
                  <a:lnTo>
                    <a:pt x="826" y="80"/>
                  </a:lnTo>
                  <a:lnTo>
                    <a:pt x="826" y="78"/>
                  </a:lnTo>
                  <a:lnTo>
                    <a:pt x="826" y="78"/>
                  </a:lnTo>
                  <a:lnTo>
                    <a:pt x="824" y="76"/>
                  </a:lnTo>
                  <a:lnTo>
                    <a:pt x="822" y="76"/>
                  </a:lnTo>
                  <a:lnTo>
                    <a:pt x="820" y="76"/>
                  </a:lnTo>
                  <a:lnTo>
                    <a:pt x="816" y="76"/>
                  </a:lnTo>
                  <a:lnTo>
                    <a:pt x="816" y="76"/>
                  </a:lnTo>
                  <a:lnTo>
                    <a:pt x="810" y="72"/>
                  </a:lnTo>
                  <a:lnTo>
                    <a:pt x="810" y="72"/>
                  </a:lnTo>
                  <a:lnTo>
                    <a:pt x="802" y="66"/>
                  </a:lnTo>
                  <a:lnTo>
                    <a:pt x="794" y="64"/>
                  </a:lnTo>
                  <a:lnTo>
                    <a:pt x="784" y="62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4" y="54"/>
                  </a:lnTo>
                  <a:lnTo>
                    <a:pt x="774" y="54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2" y="52"/>
                  </a:lnTo>
                  <a:lnTo>
                    <a:pt x="774" y="48"/>
                  </a:lnTo>
                  <a:lnTo>
                    <a:pt x="774" y="48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0" y="42"/>
                  </a:lnTo>
                  <a:lnTo>
                    <a:pt x="774" y="40"/>
                  </a:lnTo>
                  <a:lnTo>
                    <a:pt x="774" y="40"/>
                  </a:lnTo>
                  <a:lnTo>
                    <a:pt x="772" y="38"/>
                  </a:lnTo>
                  <a:lnTo>
                    <a:pt x="768" y="36"/>
                  </a:lnTo>
                  <a:lnTo>
                    <a:pt x="762" y="36"/>
                  </a:lnTo>
                  <a:lnTo>
                    <a:pt x="762" y="36"/>
                  </a:lnTo>
                  <a:lnTo>
                    <a:pt x="756" y="36"/>
                  </a:lnTo>
                  <a:lnTo>
                    <a:pt x="754" y="36"/>
                  </a:lnTo>
                  <a:lnTo>
                    <a:pt x="752" y="32"/>
                  </a:lnTo>
                  <a:lnTo>
                    <a:pt x="752" y="32"/>
                  </a:lnTo>
                  <a:lnTo>
                    <a:pt x="750" y="28"/>
                  </a:lnTo>
                  <a:lnTo>
                    <a:pt x="746" y="26"/>
                  </a:lnTo>
                  <a:lnTo>
                    <a:pt x="742" y="26"/>
                  </a:lnTo>
                  <a:lnTo>
                    <a:pt x="738" y="28"/>
                  </a:lnTo>
                  <a:lnTo>
                    <a:pt x="738" y="28"/>
                  </a:lnTo>
                  <a:lnTo>
                    <a:pt x="734" y="30"/>
                  </a:lnTo>
                  <a:lnTo>
                    <a:pt x="732" y="28"/>
                  </a:lnTo>
                  <a:lnTo>
                    <a:pt x="728" y="26"/>
                  </a:lnTo>
                  <a:lnTo>
                    <a:pt x="724" y="28"/>
                  </a:lnTo>
                  <a:lnTo>
                    <a:pt x="724" y="28"/>
                  </a:lnTo>
                  <a:lnTo>
                    <a:pt x="722" y="20"/>
                  </a:lnTo>
                  <a:lnTo>
                    <a:pt x="718" y="18"/>
                  </a:lnTo>
                  <a:lnTo>
                    <a:pt x="708" y="14"/>
                  </a:lnTo>
                  <a:lnTo>
                    <a:pt x="708" y="14"/>
                  </a:lnTo>
                  <a:lnTo>
                    <a:pt x="706" y="14"/>
                  </a:lnTo>
                  <a:lnTo>
                    <a:pt x="706" y="14"/>
                  </a:lnTo>
                  <a:lnTo>
                    <a:pt x="710" y="12"/>
                  </a:lnTo>
                  <a:lnTo>
                    <a:pt x="710" y="10"/>
                  </a:lnTo>
                  <a:lnTo>
                    <a:pt x="708" y="8"/>
                  </a:lnTo>
                  <a:lnTo>
                    <a:pt x="708" y="8"/>
                  </a:lnTo>
                  <a:lnTo>
                    <a:pt x="700" y="6"/>
                  </a:lnTo>
                  <a:lnTo>
                    <a:pt x="694" y="4"/>
                  </a:lnTo>
                  <a:lnTo>
                    <a:pt x="680" y="6"/>
                  </a:lnTo>
                  <a:lnTo>
                    <a:pt x="680" y="6"/>
                  </a:lnTo>
                  <a:lnTo>
                    <a:pt x="678" y="6"/>
                  </a:lnTo>
                  <a:lnTo>
                    <a:pt x="678" y="8"/>
                  </a:lnTo>
                  <a:lnTo>
                    <a:pt x="680" y="10"/>
                  </a:lnTo>
                  <a:lnTo>
                    <a:pt x="680" y="10"/>
                  </a:lnTo>
                  <a:lnTo>
                    <a:pt x="672" y="6"/>
                  </a:lnTo>
                  <a:lnTo>
                    <a:pt x="666" y="4"/>
                  </a:lnTo>
                  <a:lnTo>
                    <a:pt x="658" y="6"/>
                  </a:lnTo>
                  <a:lnTo>
                    <a:pt x="650" y="8"/>
                  </a:lnTo>
                  <a:lnTo>
                    <a:pt x="650" y="8"/>
                  </a:lnTo>
                  <a:lnTo>
                    <a:pt x="646" y="10"/>
                  </a:lnTo>
                  <a:lnTo>
                    <a:pt x="644" y="14"/>
                  </a:lnTo>
                  <a:lnTo>
                    <a:pt x="640" y="24"/>
                  </a:lnTo>
                  <a:lnTo>
                    <a:pt x="640" y="24"/>
                  </a:lnTo>
                  <a:lnTo>
                    <a:pt x="644" y="24"/>
                  </a:lnTo>
                  <a:lnTo>
                    <a:pt x="646" y="26"/>
                  </a:lnTo>
                  <a:lnTo>
                    <a:pt x="646" y="26"/>
                  </a:lnTo>
                  <a:lnTo>
                    <a:pt x="648" y="30"/>
                  </a:lnTo>
                  <a:lnTo>
                    <a:pt x="646" y="32"/>
                  </a:lnTo>
                  <a:lnTo>
                    <a:pt x="646" y="32"/>
                  </a:lnTo>
                  <a:lnTo>
                    <a:pt x="642" y="32"/>
                  </a:lnTo>
                  <a:lnTo>
                    <a:pt x="642" y="30"/>
                  </a:lnTo>
                  <a:lnTo>
                    <a:pt x="642" y="28"/>
                  </a:lnTo>
                  <a:lnTo>
                    <a:pt x="640" y="26"/>
                  </a:lnTo>
                  <a:lnTo>
                    <a:pt x="640" y="26"/>
                  </a:lnTo>
                  <a:lnTo>
                    <a:pt x="634" y="20"/>
                  </a:lnTo>
                  <a:lnTo>
                    <a:pt x="632" y="16"/>
                  </a:lnTo>
                  <a:lnTo>
                    <a:pt x="634" y="10"/>
                  </a:lnTo>
                  <a:lnTo>
                    <a:pt x="642" y="4"/>
                  </a:lnTo>
                  <a:lnTo>
                    <a:pt x="642" y="4"/>
                  </a:lnTo>
                  <a:lnTo>
                    <a:pt x="636" y="2"/>
                  </a:lnTo>
                  <a:lnTo>
                    <a:pt x="630" y="2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4" y="10"/>
                  </a:lnTo>
                  <a:lnTo>
                    <a:pt x="610" y="14"/>
                  </a:lnTo>
                  <a:lnTo>
                    <a:pt x="606" y="20"/>
                  </a:lnTo>
                  <a:lnTo>
                    <a:pt x="606" y="26"/>
                  </a:lnTo>
                  <a:lnTo>
                    <a:pt x="606" y="26"/>
                  </a:lnTo>
                  <a:lnTo>
                    <a:pt x="608" y="30"/>
                  </a:lnTo>
                  <a:lnTo>
                    <a:pt x="612" y="30"/>
                  </a:lnTo>
                  <a:lnTo>
                    <a:pt x="618" y="30"/>
                  </a:lnTo>
                  <a:lnTo>
                    <a:pt x="622" y="30"/>
                  </a:lnTo>
                  <a:lnTo>
                    <a:pt x="622" y="30"/>
                  </a:lnTo>
                  <a:lnTo>
                    <a:pt x="620" y="32"/>
                  </a:lnTo>
                  <a:lnTo>
                    <a:pt x="618" y="32"/>
                  </a:lnTo>
                  <a:lnTo>
                    <a:pt x="618" y="32"/>
                  </a:lnTo>
                  <a:lnTo>
                    <a:pt x="612" y="32"/>
                  </a:lnTo>
                  <a:lnTo>
                    <a:pt x="612" y="32"/>
                  </a:lnTo>
                  <a:lnTo>
                    <a:pt x="612" y="34"/>
                  </a:lnTo>
                  <a:lnTo>
                    <a:pt x="614" y="36"/>
                  </a:lnTo>
                  <a:lnTo>
                    <a:pt x="616" y="38"/>
                  </a:lnTo>
                  <a:lnTo>
                    <a:pt x="616" y="38"/>
                  </a:lnTo>
                  <a:lnTo>
                    <a:pt x="622" y="40"/>
                  </a:lnTo>
                  <a:lnTo>
                    <a:pt x="626" y="40"/>
                  </a:lnTo>
                  <a:lnTo>
                    <a:pt x="632" y="40"/>
                  </a:lnTo>
                  <a:lnTo>
                    <a:pt x="638" y="42"/>
                  </a:lnTo>
                  <a:lnTo>
                    <a:pt x="638" y="42"/>
                  </a:lnTo>
                  <a:lnTo>
                    <a:pt x="640" y="48"/>
                  </a:lnTo>
                  <a:lnTo>
                    <a:pt x="640" y="50"/>
                  </a:lnTo>
                  <a:lnTo>
                    <a:pt x="642" y="52"/>
                  </a:lnTo>
                  <a:lnTo>
                    <a:pt x="642" y="52"/>
                  </a:lnTo>
                  <a:lnTo>
                    <a:pt x="646" y="54"/>
                  </a:lnTo>
                  <a:lnTo>
                    <a:pt x="646" y="54"/>
                  </a:lnTo>
                  <a:lnTo>
                    <a:pt x="644" y="56"/>
                  </a:lnTo>
                  <a:lnTo>
                    <a:pt x="644" y="56"/>
                  </a:lnTo>
                  <a:lnTo>
                    <a:pt x="640" y="58"/>
                  </a:lnTo>
                  <a:lnTo>
                    <a:pt x="638" y="60"/>
                  </a:lnTo>
                  <a:lnTo>
                    <a:pt x="632" y="66"/>
                  </a:lnTo>
                  <a:lnTo>
                    <a:pt x="632" y="66"/>
                  </a:lnTo>
                  <a:lnTo>
                    <a:pt x="630" y="70"/>
                  </a:lnTo>
                  <a:lnTo>
                    <a:pt x="628" y="72"/>
                  </a:lnTo>
                  <a:lnTo>
                    <a:pt x="626" y="70"/>
                  </a:lnTo>
                  <a:lnTo>
                    <a:pt x="626" y="70"/>
                  </a:lnTo>
                  <a:lnTo>
                    <a:pt x="620" y="68"/>
                  </a:lnTo>
                  <a:lnTo>
                    <a:pt x="618" y="64"/>
                  </a:lnTo>
                  <a:lnTo>
                    <a:pt x="620" y="60"/>
                  </a:lnTo>
                  <a:lnTo>
                    <a:pt x="620" y="60"/>
                  </a:lnTo>
                  <a:lnTo>
                    <a:pt x="622" y="58"/>
                  </a:lnTo>
                  <a:lnTo>
                    <a:pt x="620" y="56"/>
                  </a:lnTo>
                  <a:lnTo>
                    <a:pt x="616" y="54"/>
                  </a:lnTo>
                  <a:lnTo>
                    <a:pt x="616" y="54"/>
                  </a:lnTo>
                  <a:lnTo>
                    <a:pt x="612" y="52"/>
                  </a:lnTo>
                  <a:lnTo>
                    <a:pt x="610" y="52"/>
                  </a:lnTo>
                  <a:lnTo>
                    <a:pt x="608" y="54"/>
                  </a:lnTo>
                  <a:lnTo>
                    <a:pt x="608" y="54"/>
                  </a:lnTo>
                  <a:lnTo>
                    <a:pt x="606" y="58"/>
                  </a:lnTo>
                  <a:lnTo>
                    <a:pt x="602" y="60"/>
                  </a:lnTo>
                  <a:lnTo>
                    <a:pt x="602" y="60"/>
                  </a:lnTo>
                  <a:lnTo>
                    <a:pt x="598" y="52"/>
                  </a:lnTo>
                  <a:lnTo>
                    <a:pt x="594" y="48"/>
                  </a:lnTo>
                  <a:lnTo>
                    <a:pt x="588" y="48"/>
                  </a:lnTo>
                  <a:lnTo>
                    <a:pt x="588" y="48"/>
                  </a:lnTo>
                  <a:lnTo>
                    <a:pt x="586" y="46"/>
                  </a:lnTo>
                  <a:lnTo>
                    <a:pt x="586" y="44"/>
                  </a:lnTo>
                  <a:lnTo>
                    <a:pt x="586" y="44"/>
                  </a:lnTo>
                  <a:lnTo>
                    <a:pt x="586" y="36"/>
                  </a:lnTo>
                  <a:lnTo>
                    <a:pt x="584" y="32"/>
                  </a:lnTo>
                  <a:lnTo>
                    <a:pt x="578" y="28"/>
                  </a:lnTo>
                  <a:lnTo>
                    <a:pt x="570" y="24"/>
                  </a:lnTo>
                  <a:lnTo>
                    <a:pt x="570" y="24"/>
                  </a:lnTo>
                  <a:lnTo>
                    <a:pt x="576" y="18"/>
                  </a:lnTo>
                  <a:lnTo>
                    <a:pt x="578" y="14"/>
                  </a:lnTo>
                  <a:lnTo>
                    <a:pt x="580" y="14"/>
                  </a:lnTo>
                  <a:lnTo>
                    <a:pt x="580" y="14"/>
                  </a:lnTo>
                  <a:lnTo>
                    <a:pt x="588" y="14"/>
                  </a:lnTo>
                  <a:lnTo>
                    <a:pt x="592" y="12"/>
                  </a:lnTo>
                  <a:lnTo>
                    <a:pt x="602" y="2"/>
                  </a:lnTo>
                  <a:lnTo>
                    <a:pt x="602" y="2"/>
                  </a:lnTo>
                  <a:lnTo>
                    <a:pt x="578" y="0"/>
                  </a:lnTo>
                  <a:lnTo>
                    <a:pt x="578" y="0"/>
                  </a:lnTo>
                  <a:lnTo>
                    <a:pt x="568" y="0"/>
                  </a:lnTo>
                  <a:lnTo>
                    <a:pt x="564" y="4"/>
                  </a:lnTo>
                  <a:lnTo>
                    <a:pt x="562" y="8"/>
                  </a:lnTo>
                  <a:lnTo>
                    <a:pt x="566" y="18"/>
                  </a:lnTo>
                  <a:lnTo>
                    <a:pt x="566" y="18"/>
                  </a:lnTo>
                  <a:lnTo>
                    <a:pt x="566" y="24"/>
                  </a:lnTo>
                  <a:lnTo>
                    <a:pt x="566" y="24"/>
                  </a:lnTo>
                  <a:lnTo>
                    <a:pt x="560" y="28"/>
                  </a:lnTo>
                  <a:lnTo>
                    <a:pt x="556" y="32"/>
                  </a:lnTo>
                  <a:lnTo>
                    <a:pt x="556" y="38"/>
                  </a:lnTo>
                  <a:lnTo>
                    <a:pt x="558" y="44"/>
                  </a:lnTo>
                  <a:lnTo>
                    <a:pt x="558" y="44"/>
                  </a:lnTo>
                  <a:lnTo>
                    <a:pt x="568" y="46"/>
                  </a:lnTo>
                  <a:lnTo>
                    <a:pt x="572" y="50"/>
                  </a:lnTo>
                  <a:lnTo>
                    <a:pt x="576" y="54"/>
                  </a:lnTo>
                  <a:lnTo>
                    <a:pt x="576" y="54"/>
                  </a:lnTo>
                  <a:lnTo>
                    <a:pt x="576" y="56"/>
                  </a:lnTo>
                  <a:lnTo>
                    <a:pt x="574" y="60"/>
                  </a:lnTo>
                  <a:lnTo>
                    <a:pt x="574" y="60"/>
                  </a:lnTo>
                  <a:lnTo>
                    <a:pt x="568" y="64"/>
                  </a:lnTo>
                  <a:lnTo>
                    <a:pt x="564" y="66"/>
                  </a:lnTo>
                  <a:lnTo>
                    <a:pt x="562" y="70"/>
                  </a:lnTo>
                  <a:lnTo>
                    <a:pt x="562" y="70"/>
                  </a:lnTo>
                  <a:lnTo>
                    <a:pt x="562" y="72"/>
                  </a:lnTo>
                  <a:lnTo>
                    <a:pt x="558" y="72"/>
                  </a:lnTo>
                  <a:lnTo>
                    <a:pt x="558" y="72"/>
                  </a:lnTo>
                  <a:lnTo>
                    <a:pt x="556" y="70"/>
                  </a:lnTo>
                  <a:lnTo>
                    <a:pt x="556" y="68"/>
                  </a:lnTo>
                  <a:lnTo>
                    <a:pt x="556" y="64"/>
                  </a:lnTo>
                  <a:lnTo>
                    <a:pt x="556" y="64"/>
                  </a:lnTo>
                  <a:lnTo>
                    <a:pt x="558" y="64"/>
                  </a:lnTo>
                  <a:lnTo>
                    <a:pt x="558" y="64"/>
                  </a:lnTo>
                  <a:lnTo>
                    <a:pt x="556" y="62"/>
                  </a:lnTo>
                  <a:lnTo>
                    <a:pt x="556" y="62"/>
                  </a:lnTo>
                  <a:lnTo>
                    <a:pt x="554" y="62"/>
                  </a:lnTo>
                  <a:lnTo>
                    <a:pt x="552" y="62"/>
                  </a:lnTo>
                  <a:lnTo>
                    <a:pt x="552" y="60"/>
                  </a:lnTo>
                  <a:lnTo>
                    <a:pt x="552" y="60"/>
                  </a:lnTo>
                  <a:lnTo>
                    <a:pt x="562" y="56"/>
                  </a:lnTo>
                  <a:lnTo>
                    <a:pt x="562" y="56"/>
                  </a:lnTo>
                  <a:lnTo>
                    <a:pt x="556" y="50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48" y="46"/>
                  </a:lnTo>
                  <a:lnTo>
                    <a:pt x="544" y="44"/>
                  </a:lnTo>
                  <a:lnTo>
                    <a:pt x="540" y="48"/>
                  </a:lnTo>
                  <a:lnTo>
                    <a:pt x="536" y="52"/>
                  </a:lnTo>
                  <a:lnTo>
                    <a:pt x="534" y="52"/>
                  </a:lnTo>
                  <a:lnTo>
                    <a:pt x="530" y="52"/>
                  </a:lnTo>
                  <a:lnTo>
                    <a:pt x="530" y="52"/>
                  </a:lnTo>
                  <a:lnTo>
                    <a:pt x="538" y="54"/>
                  </a:lnTo>
                  <a:lnTo>
                    <a:pt x="542" y="56"/>
                  </a:lnTo>
                  <a:lnTo>
                    <a:pt x="544" y="60"/>
                  </a:lnTo>
                  <a:lnTo>
                    <a:pt x="544" y="60"/>
                  </a:lnTo>
                  <a:lnTo>
                    <a:pt x="542" y="60"/>
                  </a:lnTo>
                  <a:lnTo>
                    <a:pt x="540" y="62"/>
                  </a:lnTo>
                  <a:lnTo>
                    <a:pt x="538" y="66"/>
                  </a:lnTo>
                  <a:lnTo>
                    <a:pt x="538" y="66"/>
                  </a:lnTo>
                  <a:lnTo>
                    <a:pt x="510" y="66"/>
                  </a:lnTo>
                  <a:lnTo>
                    <a:pt x="498" y="64"/>
                  </a:lnTo>
                  <a:lnTo>
                    <a:pt x="484" y="60"/>
                  </a:lnTo>
                  <a:lnTo>
                    <a:pt x="484" y="60"/>
                  </a:lnTo>
                  <a:lnTo>
                    <a:pt x="482" y="56"/>
                  </a:lnTo>
                  <a:lnTo>
                    <a:pt x="480" y="54"/>
                  </a:lnTo>
                  <a:lnTo>
                    <a:pt x="474" y="56"/>
                  </a:lnTo>
                  <a:lnTo>
                    <a:pt x="474" y="56"/>
                  </a:lnTo>
                  <a:lnTo>
                    <a:pt x="464" y="58"/>
                  </a:lnTo>
                  <a:lnTo>
                    <a:pt x="464" y="58"/>
                  </a:lnTo>
                  <a:lnTo>
                    <a:pt x="462" y="58"/>
                  </a:lnTo>
                  <a:lnTo>
                    <a:pt x="462" y="60"/>
                  </a:lnTo>
                  <a:lnTo>
                    <a:pt x="462" y="60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64"/>
                  </a:lnTo>
                  <a:lnTo>
                    <a:pt x="468" y="64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464" y="72"/>
                  </a:lnTo>
                  <a:lnTo>
                    <a:pt x="464" y="72"/>
                  </a:lnTo>
                  <a:lnTo>
                    <a:pt x="452" y="66"/>
                  </a:lnTo>
                  <a:lnTo>
                    <a:pt x="446" y="66"/>
                  </a:lnTo>
                  <a:lnTo>
                    <a:pt x="440" y="66"/>
                  </a:lnTo>
                  <a:lnTo>
                    <a:pt x="440" y="66"/>
                  </a:lnTo>
                  <a:lnTo>
                    <a:pt x="424" y="68"/>
                  </a:lnTo>
                  <a:lnTo>
                    <a:pt x="408" y="66"/>
                  </a:lnTo>
                  <a:lnTo>
                    <a:pt x="408" y="66"/>
                  </a:lnTo>
                  <a:lnTo>
                    <a:pt x="410" y="62"/>
                  </a:lnTo>
                  <a:lnTo>
                    <a:pt x="412" y="62"/>
                  </a:lnTo>
                  <a:lnTo>
                    <a:pt x="414" y="60"/>
                  </a:lnTo>
                  <a:lnTo>
                    <a:pt x="416" y="60"/>
                  </a:lnTo>
                  <a:lnTo>
                    <a:pt x="416" y="60"/>
                  </a:lnTo>
                  <a:lnTo>
                    <a:pt x="412" y="56"/>
                  </a:lnTo>
                  <a:lnTo>
                    <a:pt x="406" y="54"/>
                  </a:lnTo>
                  <a:lnTo>
                    <a:pt x="406" y="54"/>
                  </a:lnTo>
                  <a:lnTo>
                    <a:pt x="398" y="54"/>
                  </a:lnTo>
                  <a:lnTo>
                    <a:pt x="390" y="54"/>
                  </a:lnTo>
                  <a:lnTo>
                    <a:pt x="374" y="50"/>
                  </a:lnTo>
                  <a:lnTo>
                    <a:pt x="374" y="50"/>
                  </a:lnTo>
                  <a:lnTo>
                    <a:pt x="358" y="46"/>
                  </a:lnTo>
                  <a:lnTo>
                    <a:pt x="350" y="46"/>
                  </a:lnTo>
                  <a:lnTo>
                    <a:pt x="348" y="46"/>
                  </a:lnTo>
                  <a:lnTo>
                    <a:pt x="344" y="50"/>
                  </a:lnTo>
                  <a:lnTo>
                    <a:pt x="344" y="50"/>
                  </a:lnTo>
                  <a:lnTo>
                    <a:pt x="340" y="50"/>
                  </a:lnTo>
                  <a:lnTo>
                    <a:pt x="338" y="48"/>
                  </a:lnTo>
                  <a:lnTo>
                    <a:pt x="338" y="48"/>
                  </a:lnTo>
                  <a:lnTo>
                    <a:pt x="336" y="44"/>
                  </a:lnTo>
                  <a:lnTo>
                    <a:pt x="334" y="44"/>
                  </a:lnTo>
                  <a:lnTo>
                    <a:pt x="330" y="48"/>
                  </a:lnTo>
                  <a:lnTo>
                    <a:pt x="330" y="48"/>
                  </a:lnTo>
                  <a:lnTo>
                    <a:pt x="326" y="50"/>
                  </a:lnTo>
                  <a:lnTo>
                    <a:pt x="324" y="48"/>
                  </a:lnTo>
                  <a:lnTo>
                    <a:pt x="324" y="48"/>
                  </a:lnTo>
                  <a:lnTo>
                    <a:pt x="318" y="44"/>
                  </a:lnTo>
                  <a:lnTo>
                    <a:pt x="314" y="42"/>
                  </a:lnTo>
                  <a:lnTo>
                    <a:pt x="308" y="42"/>
                  </a:lnTo>
                  <a:lnTo>
                    <a:pt x="302" y="46"/>
                  </a:lnTo>
                  <a:lnTo>
                    <a:pt x="302" y="46"/>
                  </a:lnTo>
                  <a:lnTo>
                    <a:pt x="296" y="44"/>
                  </a:lnTo>
                  <a:lnTo>
                    <a:pt x="296" y="44"/>
                  </a:lnTo>
                  <a:lnTo>
                    <a:pt x="294" y="48"/>
                  </a:lnTo>
                  <a:lnTo>
                    <a:pt x="290" y="48"/>
                  </a:lnTo>
                  <a:lnTo>
                    <a:pt x="290" y="48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6" y="46"/>
                  </a:lnTo>
                  <a:lnTo>
                    <a:pt x="280" y="46"/>
                  </a:lnTo>
                  <a:lnTo>
                    <a:pt x="278" y="44"/>
                  </a:lnTo>
                  <a:lnTo>
                    <a:pt x="274" y="46"/>
                  </a:lnTo>
                  <a:lnTo>
                    <a:pt x="274" y="46"/>
                  </a:lnTo>
                  <a:lnTo>
                    <a:pt x="268" y="48"/>
                  </a:lnTo>
                  <a:lnTo>
                    <a:pt x="264" y="48"/>
                  </a:lnTo>
                  <a:lnTo>
                    <a:pt x="258" y="48"/>
                  </a:lnTo>
                  <a:lnTo>
                    <a:pt x="254" y="50"/>
                  </a:lnTo>
                  <a:lnTo>
                    <a:pt x="254" y="50"/>
                  </a:lnTo>
                  <a:lnTo>
                    <a:pt x="246" y="54"/>
                  </a:lnTo>
                  <a:lnTo>
                    <a:pt x="238" y="54"/>
                  </a:lnTo>
                  <a:lnTo>
                    <a:pt x="224" y="50"/>
                  </a:lnTo>
                  <a:lnTo>
                    <a:pt x="224" y="50"/>
                  </a:lnTo>
                  <a:lnTo>
                    <a:pt x="202" y="46"/>
                  </a:lnTo>
                  <a:lnTo>
                    <a:pt x="192" y="44"/>
                  </a:lnTo>
                  <a:lnTo>
                    <a:pt x="180" y="42"/>
                  </a:lnTo>
                  <a:lnTo>
                    <a:pt x="180" y="42"/>
                  </a:lnTo>
                  <a:lnTo>
                    <a:pt x="166" y="42"/>
                  </a:lnTo>
                  <a:lnTo>
                    <a:pt x="152" y="42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96" y="32"/>
                  </a:lnTo>
                  <a:lnTo>
                    <a:pt x="82" y="32"/>
                  </a:lnTo>
                  <a:lnTo>
                    <a:pt x="68" y="36"/>
                  </a:lnTo>
                  <a:lnTo>
                    <a:pt x="68" y="36"/>
                  </a:lnTo>
                  <a:lnTo>
                    <a:pt x="52" y="38"/>
                  </a:lnTo>
                  <a:lnTo>
                    <a:pt x="44" y="40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4" y="50"/>
                  </a:lnTo>
                  <a:lnTo>
                    <a:pt x="30" y="52"/>
                  </a:lnTo>
                  <a:lnTo>
                    <a:pt x="24" y="54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2" y="60"/>
                  </a:lnTo>
                  <a:lnTo>
                    <a:pt x="12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6" y="84"/>
                  </a:lnTo>
                  <a:lnTo>
                    <a:pt x="40" y="86"/>
                  </a:lnTo>
                  <a:lnTo>
                    <a:pt x="34" y="84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26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0" y="98"/>
                  </a:lnTo>
                  <a:lnTo>
                    <a:pt x="14" y="100"/>
                  </a:lnTo>
                  <a:lnTo>
                    <a:pt x="14" y="100"/>
                  </a:lnTo>
                  <a:lnTo>
                    <a:pt x="30" y="100"/>
                  </a:lnTo>
                  <a:lnTo>
                    <a:pt x="44" y="98"/>
                  </a:lnTo>
                  <a:lnTo>
                    <a:pt x="44" y="98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2" y="100"/>
                  </a:lnTo>
                  <a:lnTo>
                    <a:pt x="52" y="100"/>
                  </a:lnTo>
                  <a:lnTo>
                    <a:pt x="52" y="108"/>
                  </a:lnTo>
                  <a:lnTo>
                    <a:pt x="52" y="110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36" y="114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18" y="122"/>
                  </a:lnTo>
                  <a:lnTo>
                    <a:pt x="14" y="130"/>
                  </a:lnTo>
                  <a:lnTo>
                    <a:pt x="14" y="130"/>
                  </a:lnTo>
                  <a:lnTo>
                    <a:pt x="18" y="134"/>
                  </a:lnTo>
                  <a:lnTo>
                    <a:pt x="20" y="140"/>
                  </a:lnTo>
                  <a:lnTo>
                    <a:pt x="22" y="144"/>
                  </a:lnTo>
                  <a:lnTo>
                    <a:pt x="28" y="146"/>
                  </a:lnTo>
                  <a:lnTo>
                    <a:pt x="28" y="146"/>
                  </a:lnTo>
                  <a:lnTo>
                    <a:pt x="40" y="148"/>
                  </a:lnTo>
                  <a:lnTo>
                    <a:pt x="46" y="152"/>
                  </a:lnTo>
                  <a:lnTo>
                    <a:pt x="46" y="154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48" y="160"/>
                  </a:lnTo>
                  <a:lnTo>
                    <a:pt x="52" y="158"/>
                  </a:lnTo>
                  <a:lnTo>
                    <a:pt x="56" y="158"/>
                  </a:lnTo>
                  <a:lnTo>
                    <a:pt x="66" y="160"/>
                  </a:lnTo>
                  <a:lnTo>
                    <a:pt x="74" y="160"/>
                  </a:lnTo>
                  <a:lnTo>
                    <a:pt x="78" y="160"/>
                  </a:lnTo>
                  <a:lnTo>
                    <a:pt x="82" y="158"/>
                  </a:lnTo>
                  <a:lnTo>
                    <a:pt x="82" y="158"/>
                  </a:lnTo>
                  <a:lnTo>
                    <a:pt x="80" y="166"/>
                  </a:lnTo>
                  <a:lnTo>
                    <a:pt x="74" y="174"/>
                  </a:lnTo>
                  <a:lnTo>
                    <a:pt x="68" y="180"/>
                  </a:lnTo>
                  <a:lnTo>
                    <a:pt x="60" y="184"/>
                  </a:lnTo>
                  <a:lnTo>
                    <a:pt x="60" y="184"/>
                  </a:lnTo>
                  <a:lnTo>
                    <a:pt x="58" y="186"/>
                  </a:lnTo>
                  <a:lnTo>
                    <a:pt x="56" y="188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4" y="190"/>
                  </a:lnTo>
                  <a:lnTo>
                    <a:pt x="64" y="190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98" y="168"/>
                  </a:lnTo>
                  <a:lnTo>
                    <a:pt x="98" y="168"/>
                  </a:lnTo>
                  <a:lnTo>
                    <a:pt x="104" y="164"/>
                  </a:lnTo>
                  <a:lnTo>
                    <a:pt x="106" y="160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12" y="150"/>
                  </a:lnTo>
                  <a:lnTo>
                    <a:pt x="118" y="144"/>
                  </a:lnTo>
                  <a:lnTo>
                    <a:pt x="122" y="140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130" y="138"/>
                  </a:lnTo>
                  <a:lnTo>
                    <a:pt x="130" y="138"/>
                  </a:lnTo>
                  <a:lnTo>
                    <a:pt x="128" y="140"/>
                  </a:lnTo>
                  <a:lnTo>
                    <a:pt x="128" y="142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4" y="148"/>
                  </a:lnTo>
                  <a:lnTo>
                    <a:pt x="124" y="150"/>
                  </a:lnTo>
                  <a:lnTo>
                    <a:pt x="126" y="152"/>
                  </a:lnTo>
                  <a:lnTo>
                    <a:pt x="124" y="156"/>
                  </a:lnTo>
                  <a:lnTo>
                    <a:pt x="124" y="156"/>
                  </a:lnTo>
                  <a:lnTo>
                    <a:pt x="128" y="156"/>
                  </a:lnTo>
                  <a:lnTo>
                    <a:pt x="128" y="154"/>
                  </a:lnTo>
                  <a:lnTo>
                    <a:pt x="130" y="152"/>
                  </a:lnTo>
                  <a:lnTo>
                    <a:pt x="132" y="150"/>
                  </a:lnTo>
                  <a:lnTo>
                    <a:pt x="132" y="150"/>
                  </a:lnTo>
                  <a:lnTo>
                    <a:pt x="142" y="148"/>
                  </a:lnTo>
                  <a:lnTo>
                    <a:pt x="148" y="146"/>
                  </a:lnTo>
                  <a:lnTo>
                    <a:pt x="150" y="142"/>
                  </a:lnTo>
                  <a:lnTo>
                    <a:pt x="150" y="142"/>
                  </a:lnTo>
                  <a:lnTo>
                    <a:pt x="152" y="138"/>
                  </a:lnTo>
                  <a:lnTo>
                    <a:pt x="152" y="136"/>
                  </a:lnTo>
                  <a:lnTo>
                    <a:pt x="160" y="138"/>
                  </a:lnTo>
                  <a:lnTo>
                    <a:pt x="160" y="138"/>
                  </a:lnTo>
                  <a:lnTo>
                    <a:pt x="180" y="144"/>
                  </a:lnTo>
                  <a:lnTo>
                    <a:pt x="190" y="146"/>
                  </a:lnTo>
                  <a:lnTo>
                    <a:pt x="200" y="146"/>
                  </a:lnTo>
                  <a:lnTo>
                    <a:pt x="200" y="146"/>
                  </a:lnTo>
                  <a:lnTo>
                    <a:pt x="210" y="148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30" y="156"/>
                  </a:lnTo>
                  <a:lnTo>
                    <a:pt x="240" y="164"/>
                  </a:lnTo>
                  <a:lnTo>
                    <a:pt x="240" y="164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6" y="166"/>
                  </a:lnTo>
                  <a:lnTo>
                    <a:pt x="250" y="166"/>
                  </a:lnTo>
                  <a:lnTo>
                    <a:pt x="250" y="166"/>
                  </a:lnTo>
                  <a:lnTo>
                    <a:pt x="252" y="166"/>
                  </a:lnTo>
                  <a:lnTo>
                    <a:pt x="252" y="166"/>
                  </a:lnTo>
                  <a:lnTo>
                    <a:pt x="258" y="164"/>
                  </a:lnTo>
                  <a:lnTo>
                    <a:pt x="258" y="164"/>
                  </a:lnTo>
                  <a:lnTo>
                    <a:pt x="262" y="1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6" y="170"/>
                  </a:lnTo>
                  <a:lnTo>
                    <a:pt x="268" y="172"/>
                  </a:lnTo>
                  <a:lnTo>
                    <a:pt x="270" y="178"/>
                  </a:lnTo>
                  <a:lnTo>
                    <a:pt x="270" y="178"/>
                  </a:lnTo>
                  <a:lnTo>
                    <a:pt x="272" y="180"/>
                  </a:lnTo>
                  <a:lnTo>
                    <a:pt x="272" y="180"/>
                  </a:lnTo>
                  <a:lnTo>
                    <a:pt x="276" y="182"/>
                  </a:lnTo>
                  <a:lnTo>
                    <a:pt x="276" y="186"/>
                  </a:lnTo>
                  <a:lnTo>
                    <a:pt x="276" y="186"/>
                  </a:lnTo>
                  <a:lnTo>
                    <a:pt x="282" y="190"/>
                  </a:lnTo>
                  <a:lnTo>
                    <a:pt x="282" y="194"/>
                  </a:lnTo>
                  <a:lnTo>
                    <a:pt x="282" y="194"/>
                  </a:lnTo>
                  <a:lnTo>
                    <a:pt x="284" y="194"/>
                  </a:lnTo>
                  <a:lnTo>
                    <a:pt x="286" y="196"/>
                  </a:lnTo>
                  <a:lnTo>
                    <a:pt x="286" y="200"/>
                  </a:lnTo>
                  <a:lnTo>
                    <a:pt x="286" y="200"/>
                  </a:lnTo>
                  <a:lnTo>
                    <a:pt x="288" y="202"/>
                  </a:lnTo>
                  <a:lnTo>
                    <a:pt x="292" y="206"/>
                  </a:lnTo>
                  <a:lnTo>
                    <a:pt x="292" y="206"/>
                  </a:lnTo>
                  <a:lnTo>
                    <a:pt x="294" y="208"/>
                  </a:lnTo>
                  <a:lnTo>
                    <a:pt x="294" y="210"/>
                  </a:lnTo>
                  <a:lnTo>
                    <a:pt x="296" y="214"/>
                  </a:lnTo>
                  <a:lnTo>
                    <a:pt x="298" y="216"/>
                  </a:lnTo>
                  <a:lnTo>
                    <a:pt x="298" y="216"/>
                  </a:lnTo>
                  <a:lnTo>
                    <a:pt x="304" y="218"/>
                  </a:lnTo>
                  <a:lnTo>
                    <a:pt x="310" y="224"/>
                  </a:lnTo>
                  <a:lnTo>
                    <a:pt x="312" y="230"/>
                  </a:lnTo>
                  <a:lnTo>
                    <a:pt x="312" y="234"/>
                  </a:lnTo>
                  <a:lnTo>
                    <a:pt x="312" y="238"/>
                  </a:lnTo>
                  <a:lnTo>
                    <a:pt x="312" y="238"/>
                  </a:lnTo>
                  <a:lnTo>
                    <a:pt x="314" y="240"/>
                  </a:lnTo>
                  <a:lnTo>
                    <a:pt x="316" y="242"/>
                  </a:lnTo>
                  <a:lnTo>
                    <a:pt x="322" y="242"/>
                  </a:lnTo>
                  <a:lnTo>
                    <a:pt x="322" y="242"/>
                  </a:lnTo>
                  <a:lnTo>
                    <a:pt x="324" y="242"/>
                  </a:lnTo>
                  <a:lnTo>
                    <a:pt x="328" y="244"/>
                  </a:lnTo>
                  <a:lnTo>
                    <a:pt x="334" y="246"/>
                  </a:lnTo>
                  <a:lnTo>
                    <a:pt x="334" y="246"/>
                  </a:lnTo>
                  <a:lnTo>
                    <a:pt x="336" y="250"/>
                  </a:lnTo>
                  <a:lnTo>
                    <a:pt x="338" y="252"/>
                  </a:lnTo>
                  <a:lnTo>
                    <a:pt x="344" y="256"/>
                  </a:lnTo>
                  <a:lnTo>
                    <a:pt x="344" y="256"/>
                  </a:lnTo>
                  <a:lnTo>
                    <a:pt x="348" y="260"/>
                  </a:lnTo>
                  <a:lnTo>
                    <a:pt x="352" y="264"/>
                  </a:lnTo>
                  <a:lnTo>
                    <a:pt x="354" y="268"/>
                  </a:lnTo>
                  <a:lnTo>
                    <a:pt x="354" y="274"/>
                  </a:lnTo>
                  <a:lnTo>
                    <a:pt x="354" y="274"/>
                  </a:lnTo>
                  <a:lnTo>
                    <a:pt x="348" y="272"/>
                  </a:lnTo>
                  <a:lnTo>
                    <a:pt x="348" y="272"/>
                  </a:lnTo>
                  <a:lnTo>
                    <a:pt x="346" y="272"/>
                  </a:lnTo>
                  <a:lnTo>
                    <a:pt x="342" y="270"/>
                  </a:lnTo>
                  <a:lnTo>
                    <a:pt x="338" y="270"/>
                  </a:lnTo>
                  <a:lnTo>
                    <a:pt x="336" y="272"/>
                  </a:lnTo>
                  <a:lnTo>
                    <a:pt x="336" y="272"/>
                  </a:lnTo>
                  <a:lnTo>
                    <a:pt x="338" y="278"/>
                  </a:lnTo>
                  <a:lnTo>
                    <a:pt x="340" y="284"/>
                  </a:lnTo>
                  <a:lnTo>
                    <a:pt x="342" y="292"/>
                  </a:lnTo>
                  <a:lnTo>
                    <a:pt x="342" y="298"/>
                  </a:lnTo>
                  <a:lnTo>
                    <a:pt x="342" y="298"/>
                  </a:lnTo>
                  <a:lnTo>
                    <a:pt x="340" y="314"/>
                  </a:lnTo>
                  <a:lnTo>
                    <a:pt x="338" y="330"/>
                  </a:lnTo>
                  <a:lnTo>
                    <a:pt x="340" y="346"/>
                  </a:lnTo>
                  <a:lnTo>
                    <a:pt x="342" y="362"/>
                  </a:lnTo>
                  <a:lnTo>
                    <a:pt x="342" y="362"/>
                  </a:lnTo>
                  <a:lnTo>
                    <a:pt x="346" y="368"/>
                  </a:lnTo>
                  <a:lnTo>
                    <a:pt x="348" y="372"/>
                  </a:lnTo>
                  <a:lnTo>
                    <a:pt x="352" y="376"/>
                  </a:lnTo>
                  <a:lnTo>
                    <a:pt x="354" y="380"/>
                  </a:lnTo>
                  <a:lnTo>
                    <a:pt x="354" y="380"/>
                  </a:lnTo>
                  <a:lnTo>
                    <a:pt x="358" y="392"/>
                  </a:lnTo>
                  <a:lnTo>
                    <a:pt x="364" y="402"/>
                  </a:lnTo>
                  <a:lnTo>
                    <a:pt x="372" y="412"/>
                  </a:lnTo>
                  <a:lnTo>
                    <a:pt x="376" y="414"/>
                  </a:lnTo>
                  <a:lnTo>
                    <a:pt x="382" y="418"/>
                  </a:lnTo>
                  <a:lnTo>
                    <a:pt x="382" y="418"/>
                  </a:lnTo>
                  <a:lnTo>
                    <a:pt x="386" y="420"/>
                  </a:lnTo>
                  <a:lnTo>
                    <a:pt x="390" y="422"/>
                  </a:lnTo>
                  <a:lnTo>
                    <a:pt x="394" y="432"/>
                  </a:lnTo>
                  <a:lnTo>
                    <a:pt x="394" y="432"/>
                  </a:lnTo>
                  <a:lnTo>
                    <a:pt x="402" y="452"/>
                  </a:lnTo>
                  <a:lnTo>
                    <a:pt x="408" y="462"/>
                  </a:lnTo>
                  <a:lnTo>
                    <a:pt x="414" y="470"/>
                  </a:lnTo>
                  <a:lnTo>
                    <a:pt x="414" y="470"/>
                  </a:lnTo>
                  <a:lnTo>
                    <a:pt x="416" y="472"/>
                  </a:lnTo>
                  <a:lnTo>
                    <a:pt x="418" y="476"/>
                  </a:lnTo>
                  <a:lnTo>
                    <a:pt x="418" y="478"/>
                  </a:lnTo>
                  <a:lnTo>
                    <a:pt x="416" y="482"/>
                  </a:lnTo>
                  <a:lnTo>
                    <a:pt x="416" y="482"/>
                  </a:lnTo>
                  <a:lnTo>
                    <a:pt x="414" y="484"/>
                  </a:lnTo>
                  <a:lnTo>
                    <a:pt x="414" y="486"/>
                  </a:lnTo>
                  <a:lnTo>
                    <a:pt x="414" y="486"/>
                  </a:lnTo>
                  <a:lnTo>
                    <a:pt x="424" y="492"/>
                  </a:lnTo>
                  <a:lnTo>
                    <a:pt x="430" y="500"/>
                  </a:lnTo>
                  <a:lnTo>
                    <a:pt x="440" y="518"/>
                  </a:lnTo>
                  <a:lnTo>
                    <a:pt x="440" y="518"/>
                  </a:lnTo>
                  <a:lnTo>
                    <a:pt x="442" y="520"/>
                  </a:lnTo>
                  <a:lnTo>
                    <a:pt x="442" y="520"/>
                  </a:lnTo>
                  <a:lnTo>
                    <a:pt x="448" y="528"/>
                  </a:lnTo>
                  <a:lnTo>
                    <a:pt x="448" y="528"/>
                  </a:lnTo>
                  <a:lnTo>
                    <a:pt x="450" y="530"/>
                  </a:lnTo>
                  <a:lnTo>
                    <a:pt x="450" y="532"/>
                  </a:lnTo>
                  <a:lnTo>
                    <a:pt x="452" y="530"/>
                  </a:lnTo>
                  <a:lnTo>
                    <a:pt x="452" y="530"/>
                  </a:lnTo>
                  <a:lnTo>
                    <a:pt x="454" y="528"/>
                  </a:lnTo>
                  <a:lnTo>
                    <a:pt x="454" y="528"/>
                  </a:lnTo>
                  <a:lnTo>
                    <a:pt x="452" y="524"/>
                  </a:lnTo>
                  <a:lnTo>
                    <a:pt x="452" y="524"/>
                  </a:lnTo>
                  <a:lnTo>
                    <a:pt x="448" y="520"/>
                  </a:lnTo>
                  <a:lnTo>
                    <a:pt x="444" y="514"/>
                  </a:lnTo>
                  <a:lnTo>
                    <a:pt x="444" y="514"/>
                  </a:lnTo>
                  <a:lnTo>
                    <a:pt x="442" y="512"/>
                  </a:lnTo>
                  <a:lnTo>
                    <a:pt x="442" y="512"/>
                  </a:lnTo>
                  <a:lnTo>
                    <a:pt x="432" y="486"/>
                  </a:lnTo>
                  <a:lnTo>
                    <a:pt x="418" y="464"/>
                  </a:lnTo>
                  <a:lnTo>
                    <a:pt x="418" y="464"/>
                  </a:lnTo>
                  <a:lnTo>
                    <a:pt x="414" y="458"/>
                  </a:lnTo>
                  <a:lnTo>
                    <a:pt x="412" y="452"/>
                  </a:lnTo>
                  <a:lnTo>
                    <a:pt x="412" y="442"/>
                  </a:lnTo>
                  <a:lnTo>
                    <a:pt x="412" y="442"/>
                  </a:lnTo>
                  <a:lnTo>
                    <a:pt x="418" y="442"/>
                  </a:lnTo>
                  <a:lnTo>
                    <a:pt x="424" y="446"/>
                  </a:lnTo>
                  <a:lnTo>
                    <a:pt x="426" y="450"/>
                  </a:lnTo>
                  <a:lnTo>
                    <a:pt x="428" y="456"/>
                  </a:lnTo>
                  <a:lnTo>
                    <a:pt x="428" y="456"/>
                  </a:lnTo>
                  <a:lnTo>
                    <a:pt x="430" y="462"/>
                  </a:lnTo>
                  <a:lnTo>
                    <a:pt x="434" y="470"/>
                  </a:lnTo>
                  <a:lnTo>
                    <a:pt x="442" y="480"/>
                  </a:lnTo>
                  <a:lnTo>
                    <a:pt x="452" y="492"/>
                  </a:lnTo>
                  <a:lnTo>
                    <a:pt x="458" y="504"/>
                  </a:lnTo>
                  <a:lnTo>
                    <a:pt x="458" y="504"/>
                  </a:lnTo>
                  <a:lnTo>
                    <a:pt x="462" y="510"/>
                  </a:lnTo>
                  <a:lnTo>
                    <a:pt x="468" y="518"/>
                  </a:lnTo>
                  <a:lnTo>
                    <a:pt x="478" y="530"/>
                  </a:lnTo>
                  <a:lnTo>
                    <a:pt x="478" y="530"/>
                  </a:lnTo>
                  <a:lnTo>
                    <a:pt x="482" y="536"/>
                  </a:lnTo>
                  <a:lnTo>
                    <a:pt x="486" y="544"/>
                  </a:lnTo>
                  <a:lnTo>
                    <a:pt x="486" y="550"/>
                  </a:lnTo>
                  <a:lnTo>
                    <a:pt x="486" y="558"/>
                  </a:lnTo>
                  <a:lnTo>
                    <a:pt x="486" y="558"/>
                  </a:lnTo>
                  <a:lnTo>
                    <a:pt x="484" y="562"/>
                  </a:lnTo>
                  <a:lnTo>
                    <a:pt x="486" y="566"/>
                  </a:lnTo>
                  <a:lnTo>
                    <a:pt x="492" y="570"/>
                  </a:lnTo>
                  <a:lnTo>
                    <a:pt x="492" y="570"/>
                  </a:lnTo>
                  <a:lnTo>
                    <a:pt x="504" y="580"/>
                  </a:lnTo>
                  <a:lnTo>
                    <a:pt x="516" y="588"/>
                  </a:lnTo>
                  <a:lnTo>
                    <a:pt x="516" y="588"/>
                  </a:lnTo>
                  <a:lnTo>
                    <a:pt x="534" y="598"/>
                  </a:lnTo>
                  <a:lnTo>
                    <a:pt x="550" y="606"/>
                  </a:lnTo>
                  <a:lnTo>
                    <a:pt x="550" y="606"/>
                  </a:lnTo>
                  <a:lnTo>
                    <a:pt x="556" y="608"/>
                  </a:lnTo>
                  <a:lnTo>
                    <a:pt x="560" y="606"/>
                  </a:lnTo>
                  <a:lnTo>
                    <a:pt x="560" y="606"/>
                  </a:lnTo>
                  <a:lnTo>
                    <a:pt x="566" y="602"/>
                  </a:lnTo>
                  <a:lnTo>
                    <a:pt x="572" y="602"/>
                  </a:lnTo>
                  <a:lnTo>
                    <a:pt x="578" y="606"/>
                  </a:lnTo>
                  <a:lnTo>
                    <a:pt x="582" y="612"/>
                  </a:lnTo>
                  <a:lnTo>
                    <a:pt x="582" y="612"/>
                  </a:lnTo>
                  <a:lnTo>
                    <a:pt x="592" y="622"/>
                  </a:lnTo>
                  <a:lnTo>
                    <a:pt x="596" y="624"/>
                  </a:lnTo>
                  <a:lnTo>
                    <a:pt x="604" y="628"/>
                  </a:lnTo>
                  <a:lnTo>
                    <a:pt x="604" y="628"/>
                  </a:lnTo>
                  <a:lnTo>
                    <a:pt x="614" y="630"/>
                  </a:lnTo>
                  <a:lnTo>
                    <a:pt x="622" y="634"/>
                  </a:lnTo>
                  <a:lnTo>
                    <a:pt x="630" y="642"/>
                  </a:lnTo>
                  <a:lnTo>
                    <a:pt x="636" y="652"/>
                  </a:lnTo>
                  <a:lnTo>
                    <a:pt x="636" y="652"/>
                  </a:lnTo>
                  <a:lnTo>
                    <a:pt x="638" y="652"/>
                  </a:lnTo>
                  <a:lnTo>
                    <a:pt x="638" y="652"/>
                  </a:lnTo>
                  <a:lnTo>
                    <a:pt x="638" y="656"/>
                  </a:lnTo>
                  <a:lnTo>
                    <a:pt x="638" y="656"/>
                  </a:lnTo>
                  <a:lnTo>
                    <a:pt x="638" y="662"/>
                  </a:lnTo>
                  <a:lnTo>
                    <a:pt x="640" y="666"/>
                  </a:lnTo>
                  <a:lnTo>
                    <a:pt x="640" y="666"/>
                  </a:lnTo>
                  <a:lnTo>
                    <a:pt x="678" y="694"/>
                  </a:lnTo>
                  <a:lnTo>
                    <a:pt x="678" y="694"/>
                  </a:lnTo>
                  <a:lnTo>
                    <a:pt x="682" y="694"/>
                  </a:lnTo>
                  <a:lnTo>
                    <a:pt x="682" y="694"/>
                  </a:lnTo>
                  <a:lnTo>
                    <a:pt x="682" y="692"/>
                  </a:lnTo>
                  <a:lnTo>
                    <a:pt x="682" y="692"/>
                  </a:lnTo>
                  <a:lnTo>
                    <a:pt x="680" y="686"/>
                  </a:lnTo>
                  <a:lnTo>
                    <a:pt x="682" y="684"/>
                  </a:lnTo>
                  <a:lnTo>
                    <a:pt x="686" y="680"/>
                  </a:lnTo>
                  <a:lnTo>
                    <a:pt x="688" y="676"/>
                  </a:lnTo>
                  <a:lnTo>
                    <a:pt x="688" y="676"/>
                  </a:lnTo>
                  <a:lnTo>
                    <a:pt x="692" y="678"/>
                  </a:lnTo>
                  <a:lnTo>
                    <a:pt x="694" y="678"/>
                  </a:lnTo>
                  <a:lnTo>
                    <a:pt x="696" y="684"/>
                  </a:lnTo>
                  <a:lnTo>
                    <a:pt x="698" y="690"/>
                  </a:lnTo>
                  <a:lnTo>
                    <a:pt x="700" y="694"/>
                  </a:lnTo>
                  <a:lnTo>
                    <a:pt x="700" y="694"/>
                  </a:lnTo>
                  <a:lnTo>
                    <a:pt x="702" y="702"/>
                  </a:lnTo>
                  <a:lnTo>
                    <a:pt x="704" y="710"/>
                  </a:lnTo>
                  <a:lnTo>
                    <a:pt x="706" y="720"/>
                  </a:lnTo>
                  <a:lnTo>
                    <a:pt x="704" y="728"/>
                  </a:lnTo>
                  <a:lnTo>
                    <a:pt x="702" y="738"/>
                  </a:lnTo>
                  <a:lnTo>
                    <a:pt x="700" y="746"/>
                  </a:lnTo>
                  <a:lnTo>
                    <a:pt x="696" y="754"/>
                  </a:lnTo>
                  <a:lnTo>
                    <a:pt x="690" y="760"/>
                  </a:lnTo>
                  <a:lnTo>
                    <a:pt x="690" y="760"/>
                  </a:lnTo>
                  <a:lnTo>
                    <a:pt x="684" y="766"/>
                  </a:lnTo>
                  <a:lnTo>
                    <a:pt x="680" y="774"/>
                  </a:lnTo>
                  <a:lnTo>
                    <a:pt x="678" y="784"/>
                  </a:lnTo>
                  <a:lnTo>
                    <a:pt x="678" y="792"/>
                  </a:lnTo>
                  <a:lnTo>
                    <a:pt x="678" y="792"/>
                  </a:lnTo>
                  <a:lnTo>
                    <a:pt x="678" y="796"/>
                  </a:lnTo>
                  <a:lnTo>
                    <a:pt x="680" y="798"/>
                  </a:lnTo>
                  <a:lnTo>
                    <a:pt x="680" y="798"/>
                  </a:lnTo>
                  <a:lnTo>
                    <a:pt x="684" y="800"/>
                  </a:lnTo>
                  <a:lnTo>
                    <a:pt x="686" y="802"/>
                  </a:lnTo>
                  <a:lnTo>
                    <a:pt x="682" y="806"/>
                  </a:lnTo>
                  <a:lnTo>
                    <a:pt x="682" y="806"/>
                  </a:lnTo>
                  <a:lnTo>
                    <a:pt x="678" y="812"/>
                  </a:lnTo>
                  <a:lnTo>
                    <a:pt x="676" y="816"/>
                  </a:lnTo>
                  <a:lnTo>
                    <a:pt x="676" y="826"/>
                  </a:lnTo>
                  <a:lnTo>
                    <a:pt x="676" y="826"/>
                  </a:lnTo>
                  <a:lnTo>
                    <a:pt x="676" y="832"/>
                  </a:lnTo>
                  <a:lnTo>
                    <a:pt x="680" y="836"/>
                  </a:lnTo>
                  <a:lnTo>
                    <a:pt x="684" y="840"/>
                  </a:lnTo>
                  <a:lnTo>
                    <a:pt x="686" y="846"/>
                  </a:lnTo>
                  <a:lnTo>
                    <a:pt x="686" y="846"/>
                  </a:lnTo>
                  <a:lnTo>
                    <a:pt x="700" y="876"/>
                  </a:lnTo>
                  <a:lnTo>
                    <a:pt x="706" y="892"/>
                  </a:lnTo>
                  <a:lnTo>
                    <a:pt x="712" y="908"/>
                  </a:lnTo>
                  <a:lnTo>
                    <a:pt x="712" y="908"/>
                  </a:lnTo>
                  <a:lnTo>
                    <a:pt x="716" y="920"/>
                  </a:lnTo>
                  <a:lnTo>
                    <a:pt x="722" y="930"/>
                  </a:lnTo>
                  <a:lnTo>
                    <a:pt x="730" y="938"/>
                  </a:lnTo>
                  <a:lnTo>
                    <a:pt x="740" y="944"/>
                  </a:lnTo>
                  <a:lnTo>
                    <a:pt x="740" y="944"/>
                  </a:lnTo>
                  <a:lnTo>
                    <a:pt x="748" y="950"/>
                  </a:lnTo>
                  <a:lnTo>
                    <a:pt x="754" y="958"/>
                  </a:lnTo>
                  <a:lnTo>
                    <a:pt x="760" y="966"/>
                  </a:lnTo>
                  <a:lnTo>
                    <a:pt x="760" y="976"/>
                  </a:lnTo>
                  <a:lnTo>
                    <a:pt x="760" y="976"/>
                  </a:lnTo>
                  <a:lnTo>
                    <a:pt x="760" y="1006"/>
                  </a:lnTo>
                  <a:lnTo>
                    <a:pt x="758" y="1038"/>
                  </a:lnTo>
                  <a:lnTo>
                    <a:pt x="758" y="1038"/>
                  </a:lnTo>
                  <a:lnTo>
                    <a:pt x="752" y="1066"/>
                  </a:lnTo>
                  <a:lnTo>
                    <a:pt x="750" y="1080"/>
                  </a:lnTo>
                  <a:lnTo>
                    <a:pt x="750" y="1094"/>
                  </a:lnTo>
                  <a:lnTo>
                    <a:pt x="750" y="1094"/>
                  </a:lnTo>
                  <a:lnTo>
                    <a:pt x="748" y="1118"/>
                  </a:lnTo>
                  <a:lnTo>
                    <a:pt x="746" y="1130"/>
                  </a:lnTo>
                  <a:lnTo>
                    <a:pt x="742" y="1140"/>
                  </a:lnTo>
                  <a:lnTo>
                    <a:pt x="742" y="1140"/>
                  </a:lnTo>
                  <a:lnTo>
                    <a:pt x="740" y="1148"/>
                  </a:lnTo>
                  <a:lnTo>
                    <a:pt x="738" y="1154"/>
                  </a:lnTo>
                  <a:lnTo>
                    <a:pt x="736" y="1170"/>
                  </a:lnTo>
                  <a:lnTo>
                    <a:pt x="734" y="1184"/>
                  </a:lnTo>
                  <a:lnTo>
                    <a:pt x="732" y="1198"/>
                  </a:lnTo>
                  <a:lnTo>
                    <a:pt x="732" y="1198"/>
                  </a:lnTo>
                  <a:lnTo>
                    <a:pt x="732" y="1202"/>
                  </a:lnTo>
                  <a:lnTo>
                    <a:pt x="734" y="1206"/>
                  </a:lnTo>
                  <a:lnTo>
                    <a:pt x="734" y="1206"/>
                  </a:lnTo>
                  <a:lnTo>
                    <a:pt x="738" y="1204"/>
                  </a:lnTo>
                  <a:lnTo>
                    <a:pt x="740" y="1204"/>
                  </a:lnTo>
                  <a:lnTo>
                    <a:pt x="742" y="1206"/>
                  </a:lnTo>
                  <a:lnTo>
                    <a:pt x="742" y="1210"/>
                  </a:lnTo>
                  <a:lnTo>
                    <a:pt x="742" y="1210"/>
                  </a:lnTo>
                  <a:lnTo>
                    <a:pt x="738" y="1232"/>
                  </a:lnTo>
                  <a:lnTo>
                    <a:pt x="736" y="1242"/>
                  </a:lnTo>
                  <a:lnTo>
                    <a:pt x="732" y="1252"/>
                  </a:lnTo>
                  <a:lnTo>
                    <a:pt x="732" y="1252"/>
                  </a:lnTo>
                  <a:lnTo>
                    <a:pt x="730" y="1252"/>
                  </a:lnTo>
                  <a:lnTo>
                    <a:pt x="728" y="1250"/>
                  </a:lnTo>
                  <a:lnTo>
                    <a:pt x="726" y="1248"/>
                  </a:lnTo>
                  <a:lnTo>
                    <a:pt x="722" y="1252"/>
                  </a:lnTo>
                  <a:lnTo>
                    <a:pt x="722" y="1252"/>
                  </a:lnTo>
                  <a:lnTo>
                    <a:pt x="722" y="1254"/>
                  </a:lnTo>
                  <a:lnTo>
                    <a:pt x="724" y="1258"/>
                  </a:lnTo>
                  <a:lnTo>
                    <a:pt x="724" y="1258"/>
                  </a:lnTo>
                  <a:lnTo>
                    <a:pt x="730" y="1262"/>
                  </a:lnTo>
                  <a:lnTo>
                    <a:pt x="730" y="1268"/>
                  </a:lnTo>
                  <a:lnTo>
                    <a:pt x="730" y="1274"/>
                  </a:lnTo>
                  <a:lnTo>
                    <a:pt x="726" y="1278"/>
                  </a:lnTo>
                  <a:lnTo>
                    <a:pt x="726" y="1278"/>
                  </a:lnTo>
                  <a:lnTo>
                    <a:pt x="724" y="1282"/>
                  </a:lnTo>
                  <a:lnTo>
                    <a:pt x="724" y="1284"/>
                  </a:lnTo>
                  <a:lnTo>
                    <a:pt x="724" y="1284"/>
                  </a:lnTo>
                  <a:lnTo>
                    <a:pt x="726" y="1290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28" y="1294"/>
                  </a:lnTo>
                  <a:lnTo>
                    <a:pt x="734" y="1316"/>
                  </a:lnTo>
                  <a:lnTo>
                    <a:pt x="734" y="1316"/>
                  </a:lnTo>
                  <a:lnTo>
                    <a:pt x="736" y="1320"/>
                  </a:lnTo>
                  <a:lnTo>
                    <a:pt x="736" y="1322"/>
                  </a:lnTo>
                  <a:lnTo>
                    <a:pt x="734" y="1324"/>
                  </a:lnTo>
                  <a:lnTo>
                    <a:pt x="734" y="1324"/>
                  </a:lnTo>
                  <a:lnTo>
                    <a:pt x="734" y="1328"/>
                  </a:lnTo>
                  <a:lnTo>
                    <a:pt x="736" y="1332"/>
                  </a:lnTo>
                  <a:lnTo>
                    <a:pt x="736" y="1332"/>
                  </a:lnTo>
                  <a:lnTo>
                    <a:pt x="740" y="1332"/>
                  </a:lnTo>
                  <a:lnTo>
                    <a:pt x="742" y="1332"/>
                  </a:lnTo>
                  <a:lnTo>
                    <a:pt x="744" y="1330"/>
                  </a:lnTo>
                  <a:lnTo>
                    <a:pt x="744" y="1330"/>
                  </a:lnTo>
                  <a:lnTo>
                    <a:pt x="746" y="1330"/>
                  </a:lnTo>
                  <a:lnTo>
                    <a:pt x="748" y="1332"/>
                  </a:lnTo>
                  <a:lnTo>
                    <a:pt x="748" y="1332"/>
                  </a:lnTo>
                  <a:lnTo>
                    <a:pt x="746" y="1334"/>
                  </a:lnTo>
                  <a:lnTo>
                    <a:pt x="748" y="1336"/>
                  </a:lnTo>
                  <a:lnTo>
                    <a:pt x="752" y="1338"/>
                  </a:lnTo>
                  <a:lnTo>
                    <a:pt x="752" y="1338"/>
                  </a:lnTo>
                  <a:lnTo>
                    <a:pt x="756" y="1342"/>
                  </a:lnTo>
                  <a:lnTo>
                    <a:pt x="758" y="1342"/>
                  </a:lnTo>
                  <a:lnTo>
                    <a:pt x="760" y="1340"/>
                  </a:lnTo>
                  <a:lnTo>
                    <a:pt x="760" y="1340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2"/>
                  </a:lnTo>
                  <a:lnTo>
                    <a:pt x="766" y="1346"/>
                  </a:lnTo>
                  <a:lnTo>
                    <a:pt x="768" y="1346"/>
                  </a:lnTo>
                  <a:lnTo>
                    <a:pt x="770" y="1348"/>
                  </a:lnTo>
                  <a:lnTo>
                    <a:pt x="772" y="1348"/>
                  </a:lnTo>
                  <a:lnTo>
                    <a:pt x="772" y="1348"/>
                  </a:lnTo>
                  <a:lnTo>
                    <a:pt x="782" y="1346"/>
                  </a:lnTo>
                  <a:lnTo>
                    <a:pt x="786" y="1346"/>
                  </a:lnTo>
                  <a:lnTo>
                    <a:pt x="788" y="1344"/>
                  </a:lnTo>
                  <a:lnTo>
                    <a:pt x="788" y="1344"/>
                  </a:lnTo>
                  <a:lnTo>
                    <a:pt x="792" y="1340"/>
                  </a:lnTo>
                  <a:lnTo>
                    <a:pt x="788" y="1338"/>
                  </a:lnTo>
                  <a:lnTo>
                    <a:pt x="788" y="1338"/>
                  </a:lnTo>
                  <a:lnTo>
                    <a:pt x="778" y="1330"/>
                  </a:lnTo>
                  <a:lnTo>
                    <a:pt x="774" y="1326"/>
                  </a:lnTo>
                  <a:lnTo>
                    <a:pt x="774" y="1320"/>
                  </a:lnTo>
                  <a:lnTo>
                    <a:pt x="774" y="1320"/>
                  </a:lnTo>
                  <a:lnTo>
                    <a:pt x="774" y="1314"/>
                  </a:lnTo>
                  <a:lnTo>
                    <a:pt x="772" y="1312"/>
                  </a:lnTo>
                  <a:lnTo>
                    <a:pt x="770" y="1310"/>
                  </a:lnTo>
                  <a:lnTo>
                    <a:pt x="770" y="1310"/>
                  </a:lnTo>
                  <a:lnTo>
                    <a:pt x="768" y="1302"/>
                  </a:lnTo>
                  <a:lnTo>
                    <a:pt x="768" y="1298"/>
                  </a:lnTo>
                  <a:lnTo>
                    <a:pt x="770" y="1296"/>
                  </a:lnTo>
                  <a:lnTo>
                    <a:pt x="770" y="1296"/>
                  </a:lnTo>
                  <a:lnTo>
                    <a:pt x="776" y="1292"/>
                  </a:lnTo>
                  <a:lnTo>
                    <a:pt x="780" y="1284"/>
                  </a:lnTo>
                  <a:lnTo>
                    <a:pt x="782" y="1278"/>
                  </a:lnTo>
                  <a:lnTo>
                    <a:pt x="788" y="1274"/>
                  </a:lnTo>
                  <a:lnTo>
                    <a:pt x="788" y="1274"/>
                  </a:lnTo>
                  <a:lnTo>
                    <a:pt x="792" y="1270"/>
                  </a:lnTo>
                  <a:lnTo>
                    <a:pt x="794" y="1268"/>
                  </a:lnTo>
                  <a:lnTo>
                    <a:pt x="794" y="1264"/>
                  </a:lnTo>
                  <a:lnTo>
                    <a:pt x="788" y="1260"/>
                  </a:lnTo>
                  <a:lnTo>
                    <a:pt x="788" y="1260"/>
                  </a:lnTo>
                  <a:lnTo>
                    <a:pt x="784" y="1258"/>
                  </a:lnTo>
                  <a:lnTo>
                    <a:pt x="782" y="1256"/>
                  </a:lnTo>
                  <a:lnTo>
                    <a:pt x="780" y="1252"/>
                  </a:lnTo>
                  <a:lnTo>
                    <a:pt x="780" y="1248"/>
                  </a:lnTo>
                  <a:lnTo>
                    <a:pt x="780" y="1248"/>
                  </a:lnTo>
                  <a:lnTo>
                    <a:pt x="784" y="1244"/>
                  </a:lnTo>
                  <a:lnTo>
                    <a:pt x="784" y="1244"/>
                  </a:lnTo>
                  <a:lnTo>
                    <a:pt x="794" y="1236"/>
                  </a:lnTo>
                  <a:lnTo>
                    <a:pt x="798" y="1230"/>
                  </a:lnTo>
                  <a:lnTo>
                    <a:pt x="800" y="1226"/>
                  </a:lnTo>
                  <a:lnTo>
                    <a:pt x="802" y="1214"/>
                  </a:lnTo>
                  <a:lnTo>
                    <a:pt x="800" y="1202"/>
                  </a:lnTo>
                  <a:lnTo>
                    <a:pt x="800" y="1202"/>
                  </a:lnTo>
                  <a:lnTo>
                    <a:pt x="800" y="1198"/>
                  </a:lnTo>
                  <a:lnTo>
                    <a:pt x="800" y="1196"/>
                  </a:lnTo>
                  <a:lnTo>
                    <a:pt x="806" y="1196"/>
                  </a:lnTo>
                  <a:lnTo>
                    <a:pt x="806" y="1196"/>
                  </a:lnTo>
                  <a:lnTo>
                    <a:pt x="814" y="1198"/>
                  </a:lnTo>
                  <a:lnTo>
                    <a:pt x="818" y="1198"/>
                  </a:lnTo>
                  <a:lnTo>
                    <a:pt x="820" y="1194"/>
                  </a:lnTo>
                  <a:lnTo>
                    <a:pt x="820" y="1194"/>
                  </a:lnTo>
                  <a:lnTo>
                    <a:pt x="822" y="1186"/>
                  </a:lnTo>
                  <a:lnTo>
                    <a:pt x="822" y="1180"/>
                  </a:lnTo>
                  <a:lnTo>
                    <a:pt x="820" y="1176"/>
                  </a:lnTo>
                  <a:lnTo>
                    <a:pt x="820" y="1176"/>
                  </a:lnTo>
                  <a:lnTo>
                    <a:pt x="844" y="1174"/>
                  </a:lnTo>
                  <a:lnTo>
                    <a:pt x="844" y="1174"/>
                  </a:lnTo>
                  <a:lnTo>
                    <a:pt x="852" y="1172"/>
                  </a:lnTo>
                  <a:lnTo>
                    <a:pt x="858" y="1168"/>
                  </a:lnTo>
                  <a:lnTo>
                    <a:pt x="862" y="1162"/>
                  </a:lnTo>
                  <a:lnTo>
                    <a:pt x="864" y="1154"/>
                  </a:lnTo>
                  <a:lnTo>
                    <a:pt x="864" y="1154"/>
                  </a:lnTo>
                  <a:lnTo>
                    <a:pt x="864" y="1148"/>
                  </a:lnTo>
                  <a:lnTo>
                    <a:pt x="862" y="1142"/>
                  </a:lnTo>
                  <a:lnTo>
                    <a:pt x="858" y="1136"/>
                  </a:lnTo>
                  <a:lnTo>
                    <a:pt x="852" y="1132"/>
                  </a:lnTo>
                  <a:lnTo>
                    <a:pt x="852" y="1132"/>
                  </a:lnTo>
                  <a:lnTo>
                    <a:pt x="852" y="1128"/>
                  </a:lnTo>
                  <a:lnTo>
                    <a:pt x="854" y="1126"/>
                  </a:lnTo>
                  <a:lnTo>
                    <a:pt x="854" y="1126"/>
                  </a:lnTo>
                  <a:lnTo>
                    <a:pt x="868" y="1132"/>
                  </a:lnTo>
                  <a:lnTo>
                    <a:pt x="868" y="1132"/>
                  </a:lnTo>
                  <a:lnTo>
                    <a:pt x="876" y="1134"/>
                  </a:lnTo>
                  <a:lnTo>
                    <a:pt x="884" y="1132"/>
                  </a:lnTo>
                  <a:lnTo>
                    <a:pt x="888" y="1128"/>
                  </a:lnTo>
                  <a:lnTo>
                    <a:pt x="892" y="1120"/>
                  </a:lnTo>
                  <a:lnTo>
                    <a:pt x="892" y="1120"/>
                  </a:lnTo>
                  <a:lnTo>
                    <a:pt x="894" y="1112"/>
                  </a:lnTo>
                  <a:lnTo>
                    <a:pt x="900" y="1104"/>
                  </a:lnTo>
                  <a:lnTo>
                    <a:pt x="910" y="1088"/>
                  </a:lnTo>
                  <a:lnTo>
                    <a:pt x="910" y="1088"/>
                  </a:lnTo>
                  <a:lnTo>
                    <a:pt x="908" y="1092"/>
                  </a:lnTo>
                  <a:lnTo>
                    <a:pt x="910" y="1096"/>
                  </a:lnTo>
                  <a:lnTo>
                    <a:pt x="910" y="1096"/>
                  </a:lnTo>
                  <a:lnTo>
                    <a:pt x="914" y="1090"/>
                  </a:lnTo>
                  <a:lnTo>
                    <a:pt x="916" y="1084"/>
                  </a:lnTo>
                  <a:lnTo>
                    <a:pt x="916" y="1084"/>
                  </a:lnTo>
                  <a:lnTo>
                    <a:pt x="918" y="1078"/>
                  </a:lnTo>
                  <a:lnTo>
                    <a:pt x="922" y="1072"/>
                  </a:lnTo>
                  <a:lnTo>
                    <a:pt x="922" y="1072"/>
                  </a:lnTo>
                  <a:lnTo>
                    <a:pt x="926" y="1068"/>
                  </a:lnTo>
                  <a:lnTo>
                    <a:pt x="928" y="1064"/>
                  </a:lnTo>
                  <a:lnTo>
                    <a:pt x="928" y="1054"/>
                  </a:lnTo>
                  <a:lnTo>
                    <a:pt x="928" y="1054"/>
                  </a:lnTo>
                  <a:lnTo>
                    <a:pt x="930" y="1046"/>
                  </a:lnTo>
                  <a:lnTo>
                    <a:pt x="932" y="1038"/>
                  </a:lnTo>
                  <a:lnTo>
                    <a:pt x="936" y="1030"/>
                  </a:lnTo>
                  <a:lnTo>
                    <a:pt x="940" y="1024"/>
                  </a:lnTo>
                  <a:lnTo>
                    <a:pt x="946" y="1018"/>
                  </a:lnTo>
                  <a:lnTo>
                    <a:pt x="954" y="1014"/>
                  </a:lnTo>
                  <a:lnTo>
                    <a:pt x="962" y="1012"/>
                  </a:lnTo>
                  <a:lnTo>
                    <a:pt x="968" y="1010"/>
                  </a:lnTo>
                  <a:lnTo>
                    <a:pt x="968" y="1010"/>
                  </a:lnTo>
                  <a:lnTo>
                    <a:pt x="976" y="1008"/>
                  </a:lnTo>
                  <a:lnTo>
                    <a:pt x="982" y="1004"/>
                  </a:lnTo>
                  <a:lnTo>
                    <a:pt x="982" y="1004"/>
                  </a:lnTo>
                  <a:lnTo>
                    <a:pt x="986" y="1000"/>
                  </a:lnTo>
                  <a:lnTo>
                    <a:pt x="988" y="994"/>
                  </a:lnTo>
                  <a:lnTo>
                    <a:pt x="990" y="986"/>
                  </a:lnTo>
                  <a:lnTo>
                    <a:pt x="990" y="986"/>
                  </a:lnTo>
                  <a:lnTo>
                    <a:pt x="996" y="972"/>
                  </a:lnTo>
                  <a:lnTo>
                    <a:pt x="1000" y="960"/>
                  </a:lnTo>
                  <a:lnTo>
                    <a:pt x="1002" y="946"/>
                  </a:lnTo>
                  <a:lnTo>
                    <a:pt x="1002" y="932"/>
                  </a:lnTo>
                  <a:lnTo>
                    <a:pt x="1002" y="932"/>
                  </a:lnTo>
                  <a:lnTo>
                    <a:pt x="1004" y="918"/>
                  </a:lnTo>
                  <a:lnTo>
                    <a:pt x="1008" y="904"/>
                  </a:lnTo>
                  <a:lnTo>
                    <a:pt x="1014" y="892"/>
                  </a:lnTo>
                  <a:lnTo>
                    <a:pt x="1022" y="880"/>
                  </a:lnTo>
                  <a:lnTo>
                    <a:pt x="1022" y="880"/>
                  </a:lnTo>
                  <a:lnTo>
                    <a:pt x="1030" y="870"/>
                  </a:lnTo>
                  <a:lnTo>
                    <a:pt x="1034" y="858"/>
                  </a:lnTo>
                  <a:lnTo>
                    <a:pt x="1036" y="846"/>
                  </a:lnTo>
                  <a:lnTo>
                    <a:pt x="1032" y="832"/>
                  </a:lnTo>
                  <a:lnTo>
                    <a:pt x="1032" y="832"/>
                  </a:lnTo>
                  <a:lnTo>
                    <a:pt x="1032" y="828"/>
                  </a:lnTo>
                  <a:lnTo>
                    <a:pt x="1030" y="826"/>
                  </a:lnTo>
                  <a:lnTo>
                    <a:pt x="1028" y="824"/>
                  </a:lnTo>
                  <a:lnTo>
                    <a:pt x="1028" y="824"/>
                  </a:lnTo>
                  <a:close/>
                  <a:moveTo>
                    <a:pt x="796" y="214"/>
                  </a:moveTo>
                  <a:lnTo>
                    <a:pt x="796" y="214"/>
                  </a:lnTo>
                  <a:lnTo>
                    <a:pt x="796" y="210"/>
                  </a:lnTo>
                  <a:lnTo>
                    <a:pt x="798" y="208"/>
                  </a:lnTo>
                  <a:lnTo>
                    <a:pt x="800" y="208"/>
                  </a:lnTo>
                  <a:lnTo>
                    <a:pt x="800" y="208"/>
                  </a:lnTo>
                  <a:lnTo>
                    <a:pt x="800" y="210"/>
                  </a:lnTo>
                  <a:lnTo>
                    <a:pt x="800" y="210"/>
                  </a:lnTo>
                  <a:lnTo>
                    <a:pt x="800" y="212"/>
                  </a:lnTo>
                  <a:lnTo>
                    <a:pt x="798" y="214"/>
                  </a:lnTo>
                  <a:lnTo>
                    <a:pt x="798" y="214"/>
                  </a:lnTo>
                  <a:lnTo>
                    <a:pt x="796" y="214"/>
                  </a:lnTo>
                  <a:lnTo>
                    <a:pt x="796" y="214"/>
                  </a:lnTo>
                  <a:lnTo>
                    <a:pt x="796" y="214"/>
                  </a:lnTo>
                  <a:close/>
                  <a:moveTo>
                    <a:pt x="772" y="232"/>
                  </a:moveTo>
                  <a:lnTo>
                    <a:pt x="772" y="232"/>
                  </a:lnTo>
                  <a:lnTo>
                    <a:pt x="776" y="234"/>
                  </a:lnTo>
                  <a:lnTo>
                    <a:pt x="776" y="238"/>
                  </a:lnTo>
                  <a:lnTo>
                    <a:pt x="776" y="238"/>
                  </a:lnTo>
                  <a:lnTo>
                    <a:pt x="774" y="240"/>
                  </a:lnTo>
                  <a:lnTo>
                    <a:pt x="772" y="240"/>
                  </a:lnTo>
                  <a:lnTo>
                    <a:pt x="772" y="240"/>
                  </a:lnTo>
                  <a:lnTo>
                    <a:pt x="768" y="238"/>
                  </a:lnTo>
                  <a:lnTo>
                    <a:pt x="768" y="236"/>
                  </a:lnTo>
                  <a:lnTo>
                    <a:pt x="768" y="236"/>
                  </a:lnTo>
                  <a:lnTo>
                    <a:pt x="770" y="232"/>
                  </a:lnTo>
                  <a:lnTo>
                    <a:pt x="772" y="232"/>
                  </a:lnTo>
                  <a:lnTo>
                    <a:pt x="772" y="232"/>
                  </a:lnTo>
                  <a:close/>
                  <a:moveTo>
                    <a:pt x="736" y="238"/>
                  </a:moveTo>
                  <a:lnTo>
                    <a:pt x="736" y="238"/>
                  </a:lnTo>
                  <a:lnTo>
                    <a:pt x="738" y="240"/>
                  </a:lnTo>
                  <a:lnTo>
                    <a:pt x="738" y="240"/>
                  </a:lnTo>
                  <a:lnTo>
                    <a:pt x="734" y="244"/>
                  </a:lnTo>
                  <a:lnTo>
                    <a:pt x="728" y="244"/>
                  </a:lnTo>
                  <a:lnTo>
                    <a:pt x="728" y="244"/>
                  </a:lnTo>
                  <a:lnTo>
                    <a:pt x="732" y="240"/>
                  </a:lnTo>
                  <a:lnTo>
                    <a:pt x="736" y="238"/>
                  </a:lnTo>
                  <a:lnTo>
                    <a:pt x="736" y="238"/>
                  </a:lnTo>
                  <a:close/>
                  <a:moveTo>
                    <a:pt x="658" y="336"/>
                  </a:moveTo>
                  <a:lnTo>
                    <a:pt x="658" y="336"/>
                  </a:lnTo>
                  <a:lnTo>
                    <a:pt x="676" y="328"/>
                  </a:lnTo>
                  <a:lnTo>
                    <a:pt x="682" y="326"/>
                  </a:lnTo>
                  <a:lnTo>
                    <a:pt x="690" y="328"/>
                  </a:lnTo>
                  <a:lnTo>
                    <a:pt x="690" y="328"/>
                  </a:lnTo>
                  <a:lnTo>
                    <a:pt x="680" y="334"/>
                  </a:lnTo>
                  <a:lnTo>
                    <a:pt x="672" y="338"/>
                  </a:lnTo>
                  <a:lnTo>
                    <a:pt x="664" y="338"/>
                  </a:lnTo>
                  <a:lnTo>
                    <a:pt x="658" y="336"/>
                  </a:lnTo>
                  <a:lnTo>
                    <a:pt x="658" y="336"/>
                  </a:lnTo>
                  <a:close/>
                  <a:moveTo>
                    <a:pt x="712" y="310"/>
                  </a:moveTo>
                  <a:lnTo>
                    <a:pt x="712" y="310"/>
                  </a:lnTo>
                  <a:lnTo>
                    <a:pt x="714" y="312"/>
                  </a:lnTo>
                  <a:lnTo>
                    <a:pt x="714" y="314"/>
                  </a:lnTo>
                  <a:lnTo>
                    <a:pt x="714" y="314"/>
                  </a:lnTo>
                  <a:lnTo>
                    <a:pt x="714" y="316"/>
                  </a:lnTo>
                  <a:lnTo>
                    <a:pt x="712" y="318"/>
                  </a:lnTo>
                  <a:lnTo>
                    <a:pt x="708" y="320"/>
                  </a:lnTo>
                  <a:lnTo>
                    <a:pt x="708" y="320"/>
                  </a:lnTo>
                  <a:lnTo>
                    <a:pt x="686" y="320"/>
                  </a:lnTo>
                  <a:lnTo>
                    <a:pt x="686" y="320"/>
                  </a:lnTo>
                  <a:lnTo>
                    <a:pt x="688" y="318"/>
                  </a:lnTo>
                  <a:lnTo>
                    <a:pt x="692" y="316"/>
                  </a:lnTo>
                  <a:lnTo>
                    <a:pt x="698" y="314"/>
                  </a:lnTo>
                  <a:lnTo>
                    <a:pt x="706" y="312"/>
                  </a:lnTo>
                  <a:lnTo>
                    <a:pt x="712" y="310"/>
                  </a:lnTo>
                  <a:lnTo>
                    <a:pt x="712" y="310"/>
                  </a:lnTo>
                  <a:close/>
                  <a:moveTo>
                    <a:pt x="628" y="264"/>
                  </a:moveTo>
                  <a:lnTo>
                    <a:pt x="628" y="264"/>
                  </a:lnTo>
                  <a:lnTo>
                    <a:pt x="634" y="266"/>
                  </a:lnTo>
                  <a:lnTo>
                    <a:pt x="640" y="270"/>
                  </a:lnTo>
                  <a:lnTo>
                    <a:pt x="646" y="274"/>
                  </a:lnTo>
                  <a:lnTo>
                    <a:pt x="648" y="284"/>
                  </a:lnTo>
                  <a:lnTo>
                    <a:pt x="648" y="284"/>
                  </a:lnTo>
                  <a:lnTo>
                    <a:pt x="652" y="290"/>
                  </a:lnTo>
                  <a:lnTo>
                    <a:pt x="652" y="290"/>
                  </a:lnTo>
                  <a:lnTo>
                    <a:pt x="668" y="290"/>
                  </a:lnTo>
                  <a:lnTo>
                    <a:pt x="676" y="292"/>
                  </a:lnTo>
                  <a:lnTo>
                    <a:pt x="682" y="298"/>
                  </a:lnTo>
                  <a:lnTo>
                    <a:pt x="682" y="298"/>
                  </a:lnTo>
                  <a:lnTo>
                    <a:pt x="684" y="302"/>
                  </a:lnTo>
                  <a:lnTo>
                    <a:pt x="684" y="306"/>
                  </a:lnTo>
                  <a:lnTo>
                    <a:pt x="684" y="306"/>
                  </a:lnTo>
                  <a:lnTo>
                    <a:pt x="682" y="308"/>
                  </a:lnTo>
                  <a:lnTo>
                    <a:pt x="682" y="308"/>
                  </a:lnTo>
                  <a:lnTo>
                    <a:pt x="678" y="306"/>
                  </a:lnTo>
                  <a:lnTo>
                    <a:pt x="678" y="306"/>
                  </a:lnTo>
                  <a:lnTo>
                    <a:pt x="674" y="308"/>
                  </a:lnTo>
                  <a:lnTo>
                    <a:pt x="672" y="310"/>
                  </a:lnTo>
                  <a:lnTo>
                    <a:pt x="670" y="316"/>
                  </a:lnTo>
                  <a:lnTo>
                    <a:pt x="670" y="316"/>
                  </a:lnTo>
                  <a:lnTo>
                    <a:pt x="670" y="320"/>
                  </a:lnTo>
                  <a:lnTo>
                    <a:pt x="666" y="322"/>
                  </a:lnTo>
                  <a:lnTo>
                    <a:pt x="666" y="322"/>
                  </a:lnTo>
                  <a:lnTo>
                    <a:pt x="664" y="322"/>
                  </a:lnTo>
                  <a:lnTo>
                    <a:pt x="664" y="322"/>
                  </a:lnTo>
                  <a:lnTo>
                    <a:pt x="662" y="318"/>
                  </a:lnTo>
                  <a:lnTo>
                    <a:pt x="662" y="318"/>
                  </a:lnTo>
                  <a:lnTo>
                    <a:pt x="662" y="314"/>
                  </a:lnTo>
                  <a:lnTo>
                    <a:pt x="658" y="314"/>
                  </a:lnTo>
                  <a:lnTo>
                    <a:pt x="656" y="316"/>
                  </a:lnTo>
                  <a:lnTo>
                    <a:pt x="654" y="316"/>
                  </a:lnTo>
                  <a:lnTo>
                    <a:pt x="654" y="316"/>
                  </a:lnTo>
                  <a:lnTo>
                    <a:pt x="656" y="310"/>
                  </a:lnTo>
                  <a:lnTo>
                    <a:pt x="658" y="304"/>
                  </a:lnTo>
                  <a:lnTo>
                    <a:pt x="656" y="300"/>
                  </a:lnTo>
                  <a:lnTo>
                    <a:pt x="650" y="296"/>
                  </a:lnTo>
                  <a:lnTo>
                    <a:pt x="650" y="296"/>
                  </a:lnTo>
                  <a:lnTo>
                    <a:pt x="642" y="300"/>
                  </a:lnTo>
                  <a:lnTo>
                    <a:pt x="638" y="306"/>
                  </a:lnTo>
                  <a:lnTo>
                    <a:pt x="634" y="312"/>
                  </a:lnTo>
                  <a:lnTo>
                    <a:pt x="634" y="320"/>
                  </a:lnTo>
                  <a:lnTo>
                    <a:pt x="634" y="320"/>
                  </a:lnTo>
                  <a:lnTo>
                    <a:pt x="636" y="326"/>
                  </a:lnTo>
                  <a:lnTo>
                    <a:pt x="636" y="326"/>
                  </a:lnTo>
                  <a:lnTo>
                    <a:pt x="634" y="334"/>
                  </a:lnTo>
                  <a:lnTo>
                    <a:pt x="632" y="336"/>
                  </a:lnTo>
                  <a:lnTo>
                    <a:pt x="628" y="338"/>
                  </a:lnTo>
                  <a:lnTo>
                    <a:pt x="628" y="338"/>
                  </a:lnTo>
                  <a:lnTo>
                    <a:pt x="624" y="336"/>
                  </a:lnTo>
                  <a:lnTo>
                    <a:pt x="624" y="334"/>
                  </a:lnTo>
                  <a:lnTo>
                    <a:pt x="622" y="326"/>
                  </a:lnTo>
                  <a:lnTo>
                    <a:pt x="622" y="326"/>
                  </a:lnTo>
                  <a:lnTo>
                    <a:pt x="622" y="320"/>
                  </a:lnTo>
                  <a:lnTo>
                    <a:pt x="622" y="314"/>
                  </a:lnTo>
                  <a:lnTo>
                    <a:pt x="624" y="304"/>
                  </a:lnTo>
                  <a:lnTo>
                    <a:pt x="624" y="304"/>
                  </a:lnTo>
                  <a:lnTo>
                    <a:pt x="626" y="298"/>
                  </a:lnTo>
                  <a:lnTo>
                    <a:pt x="630" y="294"/>
                  </a:lnTo>
                  <a:lnTo>
                    <a:pt x="636" y="292"/>
                  </a:lnTo>
                  <a:lnTo>
                    <a:pt x="644" y="292"/>
                  </a:lnTo>
                  <a:lnTo>
                    <a:pt x="644" y="292"/>
                  </a:lnTo>
                  <a:lnTo>
                    <a:pt x="648" y="292"/>
                  </a:lnTo>
                  <a:lnTo>
                    <a:pt x="650" y="290"/>
                  </a:lnTo>
                  <a:lnTo>
                    <a:pt x="648" y="286"/>
                  </a:lnTo>
                  <a:lnTo>
                    <a:pt x="648" y="286"/>
                  </a:lnTo>
                  <a:lnTo>
                    <a:pt x="620" y="284"/>
                  </a:lnTo>
                  <a:lnTo>
                    <a:pt x="604" y="284"/>
                  </a:lnTo>
                  <a:lnTo>
                    <a:pt x="590" y="284"/>
                  </a:lnTo>
                  <a:lnTo>
                    <a:pt x="590" y="284"/>
                  </a:lnTo>
                  <a:lnTo>
                    <a:pt x="600" y="278"/>
                  </a:lnTo>
                  <a:lnTo>
                    <a:pt x="608" y="270"/>
                  </a:lnTo>
                  <a:lnTo>
                    <a:pt x="616" y="264"/>
                  </a:lnTo>
                  <a:lnTo>
                    <a:pt x="622" y="264"/>
                  </a:lnTo>
                  <a:lnTo>
                    <a:pt x="628" y="264"/>
                  </a:lnTo>
                  <a:lnTo>
                    <a:pt x="628" y="264"/>
                  </a:lnTo>
                  <a:close/>
                  <a:moveTo>
                    <a:pt x="682" y="10"/>
                  </a:moveTo>
                  <a:lnTo>
                    <a:pt x="682" y="10"/>
                  </a:lnTo>
                  <a:lnTo>
                    <a:pt x="682" y="10"/>
                  </a:lnTo>
                  <a:lnTo>
                    <a:pt x="682" y="10"/>
                  </a:lnTo>
                  <a:lnTo>
                    <a:pt x="686" y="14"/>
                  </a:lnTo>
                  <a:lnTo>
                    <a:pt x="690" y="14"/>
                  </a:lnTo>
                  <a:lnTo>
                    <a:pt x="694" y="12"/>
                  </a:lnTo>
                  <a:lnTo>
                    <a:pt x="694" y="12"/>
                  </a:lnTo>
                  <a:lnTo>
                    <a:pt x="698" y="12"/>
                  </a:lnTo>
                  <a:lnTo>
                    <a:pt x="702" y="12"/>
                  </a:lnTo>
                  <a:lnTo>
                    <a:pt x="704" y="14"/>
                  </a:lnTo>
                  <a:lnTo>
                    <a:pt x="704" y="14"/>
                  </a:lnTo>
                  <a:lnTo>
                    <a:pt x="690" y="20"/>
                  </a:lnTo>
                  <a:lnTo>
                    <a:pt x="678" y="22"/>
                  </a:lnTo>
                  <a:lnTo>
                    <a:pt x="678" y="22"/>
                  </a:lnTo>
                  <a:lnTo>
                    <a:pt x="676" y="18"/>
                  </a:lnTo>
                  <a:lnTo>
                    <a:pt x="678" y="16"/>
                  </a:lnTo>
                  <a:lnTo>
                    <a:pt x="682" y="10"/>
                  </a:lnTo>
                  <a:lnTo>
                    <a:pt x="682" y="10"/>
                  </a:lnTo>
                  <a:close/>
                  <a:moveTo>
                    <a:pt x="564" y="260"/>
                  </a:moveTo>
                  <a:lnTo>
                    <a:pt x="564" y="260"/>
                  </a:lnTo>
                  <a:lnTo>
                    <a:pt x="566" y="256"/>
                  </a:lnTo>
                  <a:lnTo>
                    <a:pt x="570" y="254"/>
                  </a:lnTo>
                  <a:lnTo>
                    <a:pt x="570" y="254"/>
                  </a:lnTo>
                  <a:lnTo>
                    <a:pt x="572" y="254"/>
                  </a:lnTo>
                  <a:lnTo>
                    <a:pt x="574" y="258"/>
                  </a:lnTo>
                  <a:lnTo>
                    <a:pt x="574" y="258"/>
                  </a:lnTo>
                  <a:lnTo>
                    <a:pt x="572" y="262"/>
                  </a:lnTo>
                  <a:lnTo>
                    <a:pt x="568" y="262"/>
                  </a:lnTo>
                  <a:lnTo>
                    <a:pt x="568" y="262"/>
                  </a:lnTo>
                  <a:lnTo>
                    <a:pt x="566" y="262"/>
                  </a:lnTo>
                  <a:lnTo>
                    <a:pt x="564" y="260"/>
                  </a:lnTo>
                  <a:lnTo>
                    <a:pt x="564" y="260"/>
                  </a:lnTo>
                  <a:close/>
                  <a:moveTo>
                    <a:pt x="378" y="86"/>
                  </a:moveTo>
                  <a:lnTo>
                    <a:pt x="378" y="86"/>
                  </a:lnTo>
                  <a:lnTo>
                    <a:pt x="376" y="86"/>
                  </a:lnTo>
                  <a:lnTo>
                    <a:pt x="374" y="88"/>
                  </a:lnTo>
                  <a:lnTo>
                    <a:pt x="374" y="88"/>
                  </a:lnTo>
                  <a:lnTo>
                    <a:pt x="368" y="94"/>
                  </a:lnTo>
                  <a:lnTo>
                    <a:pt x="362" y="96"/>
                  </a:lnTo>
                  <a:lnTo>
                    <a:pt x="350" y="94"/>
                  </a:lnTo>
                  <a:lnTo>
                    <a:pt x="350" y="94"/>
                  </a:lnTo>
                  <a:lnTo>
                    <a:pt x="346" y="94"/>
                  </a:lnTo>
                  <a:lnTo>
                    <a:pt x="348" y="92"/>
                  </a:lnTo>
                  <a:lnTo>
                    <a:pt x="350" y="88"/>
                  </a:lnTo>
                  <a:lnTo>
                    <a:pt x="350" y="88"/>
                  </a:lnTo>
                  <a:lnTo>
                    <a:pt x="358" y="82"/>
                  </a:lnTo>
                  <a:lnTo>
                    <a:pt x="358" y="82"/>
                  </a:lnTo>
                  <a:lnTo>
                    <a:pt x="348" y="82"/>
                  </a:lnTo>
                  <a:lnTo>
                    <a:pt x="348" y="82"/>
                  </a:lnTo>
                  <a:lnTo>
                    <a:pt x="346" y="80"/>
                  </a:lnTo>
                  <a:lnTo>
                    <a:pt x="346" y="80"/>
                  </a:lnTo>
                  <a:lnTo>
                    <a:pt x="354" y="78"/>
                  </a:lnTo>
                  <a:lnTo>
                    <a:pt x="360" y="76"/>
                  </a:lnTo>
                  <a:lnTo>
                    <a:pt x="368" y="74"/>
                  </a:lnTo>
                  <a:lnTo>
                    <a:pt x="376" y="74"/>
                  </a:lnTo>
                  <a:lnTo>
                    <a:pt x="376" y="74"/>
                  </a:lnTo>
                  <a:lnTo>
                    <a:pt x="376" y="76"/>
                  </a:lnTo>
                  <a:lnTo>
                    <a:pt x="374" y="78"/>
                  </a:lnTo>
                  <a:lnTo>
                    <a:pt x="372" y="78"/>
                  </a:lnTo>
                  <a:lnTo>
                    <a:pt x="374" y="80"/>
                  </a:lnTo>
                  <a:lnTo>
                    <a:pt x="374" y="80"/>
                  </a:lnTo>
                  <a:lnTo>
                    <a:pt x="376" y="82"/>
                  </a:lnTo>
                  <a:lnTo>
                    <a:pt x="382" y="80"/>
                  </a:lnTo>
                  <a:lnTo>
                    <a:pt x="392" y="78"/>
                  </a:lnTo>
                  <a:lnTo>
                    <a:pt x="392" y="78"/>
                  </a:lnTo>
                  <a:lnTo>
                    <a:pt x="390" y="82"/>
                  </a:lnTo>
                  <a:lnTo>
                    <a:pt x="388" y="86"/>
                  </a:lnTo>
                  <a:lnTo>
                    <a:pt x="384" y="88"/>
                  </a:lnTo>
                  <a:lnTo>
                    <a:pt x="378" y="86"/>
                  </a:lnTo>
                  <a:lnTo>
                    <a:pt x="378" y="86"/>
                  </a:lnTo>
                  <a:close/>
                  <a:moveTo>
                    <a:pt x="442" y="124"/>
                  </a:moveTo>
                  <a:lnTo>
                    <a:pt x="442" y="124"/>
                  </a:lnTo>
                  <a:lnTo>
                    <a:pt x="440" y="124"/>
                  </a:lnTo>
                  <a:lnTo>
                    <a:pt x="440" y="124"/>
                  </a:lnTo>
                  <a:lnTo>
                    <a:pt x="428" y="132"/>
                  </a:lnTo>
                  <a:lnTo>
                    <a:pt x="418" y="138"/>
                  </a:lnTo>
                  <a:lnTo>
                    <a:pt x="406" y="138"/>
                  </a:lnTo>
                  <a:lnTo>
                    <a:pt x="394" y="134"/>
                  </a:lnTo>
                  <a:lnTo>
                    <a:pt x="394" y="134"/>
                  </a:lnTo>
                  <a:lnTo>
                    <a:pt x="402" y="132"/>
                  </a:lnTo>
                  <a:lnTo>
                    <a:pt x="408" y="128"/>
                  </a:lnTo>
                  <a:lnTo>
                    <a:pt x="408" y="128"/>
                  </a:lnTo>
                  <a:lnTo>
                    <a:pt x="410" y="128"/>
                  </a:lnTo>
                  <a:lnTo>
                    <a:pt x="410" y="128"/>
                  </a:lnTo>
                  <a:lnTo>
                    <a:pt x="410" y="124"/>
                  </a:lnTo>
                  <a:lnTo>
                    <a:pt x="408" y="122"/>
                  </a:lnTo>
                  <a:lnTo>
                    <a:pt x="412" y="122"/>
                  </a:lnTo>
                  <a:lnTo>
                    <a:pt x="412" y="122"/>
                  </a:lnTo>
                  <a:lnTo>
                    <a:pt x="426" y="126"/>
                  </a:lnTo>
                  <a:lnTo>
                    <a:pt x="426" y="126"/>
                  </a:lnTo>
                  <a:lnTo>
                    <a:pt x="428" y="126"/>
                  </a:lnTo>
                  <a:lnTo>
                    <a:pt x="432" y="124"/>
                  </a:lnTo>
                  <a:lnTo>
                    <a:pt x="438" y="122"/>
                  </a:lnTo>
                  <a:lnTo>
                    <a:pt x="438" y="122"/>
                  </a:lnTo>
                  <a:lnTo>
                    <a:pt x="442" y="118"/>
                  </a:lnTo>
                  <a:lnTo>
                    <a:pt x="442" y="118"/>
                  </a:lnTo>
                  <a:lnTo>
                    <a:pt x="446" y="116"/>
                  </a:lnTo>
                  <a:lnTo>
                    <a:pt x="448" y="116"/>
                  </a:lnTo>
                  <a:lnTo>
                    <a:pt x="450" y="118"/>
                  </a:lnTo>
                  <a:lnTo>
                    <a:pt x="450" y="118"/>
                  </a:lnTo>
                  <a:lnTo>
                    <a:pt x="450" y="120"/>
                  </a:lnTo>
                  <a:lnTo>
                    <a:pt x="448" y="122"/>
                  </a:lnTo>
                  <a:lnTo>
                    <a:pt x="442" y="124"/>
                  </a:lnTo>
                  <a:lnTo>
                    <a:pt x="442" y="124"/>
                  </a:lnTo>
                  <a:close/>
                  <a:moveTo>
                    <a:pt x="456" y="156"/>
                  </a:moveTo>
                  <a:lnTo>
                    <a:pt x="456" y="156"/>
                  </a:lnTo>
                  <a:lnTo>
                    <a:pt x="450" y="154"/>
                  </a:lnTo>
                  <a:lnTo>
                    <a:pt x="450" y="154"/>
                  </a:lnTo>
                  <a:lnTo>
                    <a:pt x="454" y="152"/>
                  </a:lnTo>
                  <a:lnTo>
                    <a:pt x="458" y="152"/>
                  </a:lnTo>
                  <a:lnTo>
                    <a:pt x="462" y="154"/>
                  </a:lnTo>
                  <a:lnTo>
                    <a:pt x="466" y="154"/>
                  </a:lnTo>
                  <a:lnTo>
                    <a:pt x="466" y="154"/>
                  </a:lnTo>
                  <a:lnTo>
                    <a:pt x="460" y="156"/>
                  </a:lnTo>
                  <a:lnTo>
                    <a:pt x="456" y="156"/>
                  </a:lnTo>
                  <a:lnTo>
                    <a:pt x="456" y="156"/>
                  </a:lnTo>
                  <a:close/>
                  <a:moveTo>
                    <a:pt x="508" y="180"/>
                  </a:moveTo>
                  <a:lnTo>
                    <a:pt x="508" y="180"/>
                  </a:lnTo>
                  <a:lnTo>
                    <a:pt x="506" y="176"/>
                  </a:lnTo>
                  <a:lnTo>
                    <a:pt x="506" y="172"/>
                  </a:lnTo>
                  <a:lnTo>
                    <a:pt x="510" y="170"/>
                  </a:lnTo>
                  <a:lnTo>
                    <a:pt x="516" y="168"/>
                  </a:lnTo>
                  <a:lnTo>
                    <a:pt x="516" y="168"/>
                  </a:lnTo>
                  <a:lnTo>
                    <a:pt x="512" y="176"/>
                  </a:lnTo>
                  <a:lnTo>
                    <a:pt x="510" y="178"/>
                  </a:lnTo>
                  <a:lnTo>
                    <a:pt x="508" y="180"/>
                  </a:lnTo>
                  <a:lnTo>
                    <a:pt x="508" y="180"/>
                  </a:lnTo>
                  <a:close/>
                  <a:moveTo>
                    <a:pt x="516" y="118"/>
                  </a:moveTo>
                  <a:lnTo>
                    <a:pt x="516" y="118"/>
                  </a:lnTo>
                  <a:lnTo>
                    <a:pt x="514" y="118"/>
                  </a:lnTo>
                  <a:lnTo>
                    <a:pt x="512" y="116"/>
                  </a:lnTo>
                  <a:lnTo>
                    <a:pt x="512" y="116"/>
                  </a:lnTo>
                  <a:lnTo>
                    <a:pt x="512" y="114"/>
                  </a:lnTo>
                  <a:lnTo>
                    <a:pt x="514" y="112"/>
                  </a:lnTo>
                  <a:lnTo>
                    <a:pt x="518" y="110"/>
                  </a:lnTo>
                  <a:lnTo>
                    <a:pt x="518" y="110"/>
                  </a:lnTo>
                  <a:lnTo>
                    <a:pt x="520" y="110"/>
                  </a:lnTo>
                  <a:lnTo>
                    <a:pt x="522" y="114"/>
                  </a:lnTo>
                  <a:lnTo>
                    <a:pt x="522" y="114"/>
                  </a:lnTo>
                  <a:lnTo>
                    <a:pt x="520" y="116"/>
                  </a:lnTo>
                  <a:lnTo>
                    <a:pt x="518" y="118"/>
                  </a:lnTo>
                  <a:lnTo>
                    <a:pt x="516" y="118"/>
                  </a:lnTo>
                  <a:lnTo>
                    <a:pt x="516" y="118"/>
                  </a:lnTo>
                  <a:close/>
                  <a:moveTo>
                    <a:pt x="526" y="208"/>
                  </a:moveTo>
                  <a:lnTo>
                    <a:pt x="526" y="208"/>
                  </a:lnTo>
                  <a:lnTo>
                    <a:pt x="528" y="210"/>
                  </a:lnTo>
                  <a:lnTo>
                    <a:pt x="530" y="214"/>
                  </a:lnTo>
                  <a:lnTo>
                    <a:pt x="530" y="222"/>
                  </a:lnTo>
                  <a:lnTo>
                    <a:pt x="532" y="230"/>
                  </a:lnTo>
                  <a:lnTo>
                    <a:pt x="534" y="232"/>
                  </a:lnTo>
                  <a:lnTo>
                    <a:pt x="536" y="236"/>
                  </a:lnTo>
                  <a:lnTo>
                    <a:pt x="536" y="236"/>
                  </a:lnTo>
                  <a:lnTo>
                    <a:pt x="528" y="230"/>
                  </a:lnTo>
                  <a:lnTo>
                    <a:pt x="522" y="224"/>
                  </a:lnTo>
                  <a:lnTo>
                    <a:pt x="522" y="216"/>
                  </a:lnTo>
                  <a:lnTo>
                    <a:pt x="526" y="208"/>
                  </a:lnTo>
                  <a:lnTo>
                    <a:pt x="526" y="208"/>
                  </a:lnTo>
                  <a:close/>
                  <a:moveTo>
                    <a:pt x="542" y="208"/>
                  </a:moveTo>
                  <a:lnTo>
                    <a:pt x="542" y="208"/>
                  </a:lnTo>
                  <a:lnTo>
                    <a:pt x="544" y="208"/>
                  </a:lnTo>
                  <a:lnTo>
                    <a:pt x="544" y="208"/>
                  </a:lnTo>
                  <a:lnTo>
                    <a:pt x="554" y="234"/>
                  </a:lnTo>
                  <a:lnTo>
                    <a:pt x="554" y="234"/>
                  </a:lnTo>
                  <a:lnTo>
                    <a:pt x="556" y="238"/>
                  </a:lnTo>
                  <a:lnTo>
                    <a:pt x="556" y="240"/>
                  </a:lnTo>
                  <a:lnTo>
                    <a:pt x="552" y="248"/>
                  </a:lnTo>
                  <a:lnTo>
                    <a:pt x="552" y="248"/>
                  </a:lnTo>
                  <a:lnTo>
                    <a:pt x="550" y="236"/>
                  </a:lnTo>
                  <a:lnTo>
                    <a:pt x="546" y="232"/>
                  </a:lnTo>
                  <a:lnTo>
                    <a:pt x="542" y="228"/>
                  </a:lnTo>
                  <a:lnTo>
                    <a:pt x="542" y="228"/>
                  </a:lnTo>
                  <a:lnTo>
                    <a:pt x="536" y="222"/>
                  </a:lnTo>
                  <a:lnTo>
                    <a:pt x="534" y="218"/>
                  </a:lnTo>
                  <a:lnTo>
                    <a:pt x="536" y="212"/>
                  </a:lnTo>
                  <a:lnTo>
                    <a:pt x="542" y="208"/>
                  </a:lnTo>
                  <a:lnTo>
                    <a:pt x="542" y="208"/>
                  </a:lnTo>
                  <a:close/>
                  <a:moveTo>
                    <a:pt x="752" y="676"/>
                  </a:moveTo>
                  <a:lnTo>
                    <a:pt x="752" y="676"/>
                  </a:lnTo>
                  <a:lnTo>
                    <a:pt x="750" y="676"/>
                  </a:lnTo>
                  <a:lnTo>
                    <a:pt x="748" y="676"/>
                  </a:lnTo>
                  <a:lnTo>
                    <a:pt x="748" y="676"/>
                  </a:lnTo>
                  <a:lnTo>
                    <a:pt x="746" y="672"/>
                  </a:lnTo>
                  <a:lnTo>
                    <a:pt x="746" y="668"/>
                  </a:lnTo>
                  <a:lnTo>
                    <a:pt x="746" y="664"/>
                  </a:lnTo>
                  <a:lnTo>
                    <a:pt x="750" y="662"/>
                  </a:lnTo>
                  <a:lnTo>
                    <a:pt x="750" y="662"/>
                  </a:lnTo>
                  <a:lnTo>
                    <a:pt x="754" y="668"/>
                  </a:lnTo>
                  <a:lnTo>
                    <a:pt x="754" y="672"/>
                  </a:lnTo>
                  <a:lnTo>
                    <a:pt x="752" y="676"/>
                  </a:lnTo>
                  <a:lnTo>
                    <a:pt x="752" y="6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Freeform 75"/>
            <p:cNvSpPr>
              <a:spLocks/>
            </p:cNvSpPr>
            <p:nvPr/>
          </p:nvSpPr>
          <p:spPr bwMode="auto">
            <a:xfrm>
              <a:off x="5556454" y="2251159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76"/>
            <p:cNvSpPr>
              <a:spLocks/>
            </p:cNvSpPr>
            <p:nvPr/>
          </p:nvSpPr>
          <p:spPr bwMode="auto">
            <a:xfrm>
              <a:off x="7817138" y="1447854"/>
              <a:ext cx="123829" cy="177807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6" y="82"/>
                </a:cxn>
                <a:cxn ang="0">
                  <a:pos x="10" y="98"/>
                </a:cxn>
                <a:cxn ang="0">
                  <a:pos x="12" y="100"/>
                </a:cxn>
                <a:cxn ang="0">
                  <a:pos x="22" y="104"/>
                </a:cxn>
                <a:cxn ang="0">
                  <a:pos x="40" y="106"/>
                </a:cxn>
                <a:cxn ang="0">
                  <a:pos x="46" y="112"/>
                </a:cxn>
                <a:cxn ang="0">
                  <a:pos x="50" y="110"/>
                </a:cxn>
                <a:cxn ang="0">
                  <a:pos x="54" y="108"/>
                </a:cxn>
                <a:cxn ang="0">
                  <a:pos x="58" y="96"/>
                </a:cxn>
                <a:cxn ang="0">
                  <a:pos x="60" y="88"/>
                </a:cxn>
                <a:cxn ang="0">
                  <a:pos x="66" y="74"/>
                </a:cxn>
                <a:cxn ang="0">
                  <a:pos x="68" y="66"/>
                </a:cxn>
                <a:cxn ang="0">
                  <a:pos x="72" y="62"/>
                </a:cxn>
                <a:cxn ang="0">
                  <a:pos x="78" y="60"/>
                </a:cxn>
                <a:cxn ang="0">
                  <a:pos x="70" y="50"/>
                </a:cxn>
                <a:cxn ang="0">
                  <a:pos x="66" y="38"/>
                </a:cxn>
                <a:cxn ang="0">
                  <a:pos x="66" y="32"/>
                </a:cxn>
                <a:cxn ang="0">
                  <a:pos x="68" y="26"/>
                </a:cxn>
                <a:cxn ang="0">
                  <a:pos x="78" y="16"/>
                </a:cxn>
                <a:cxn ang="0">
                  <a:pos x="70" y="10"/>
                </a:cxn>
                <a:cxn ang="0">
                  <a:pos x="68" y="8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58" y="6"/>
                </a:cxn>
                <a:cxn ang="0">
                  <a:pos x="48" y="20"/>
                </a:cxn>
                <a:cxn ang="0">
                  <a:pos x="40" y="28"/>
                </a:cxn>
                <a:cxn ang="0">
                  <a:pos x="24" y="44"/>
                </a:cxn>
                <a:cxn ang="0">
                  <a:pos x="18" y="52"/>
                </a:cxn>
                <a:cxn ang="0">
                  <a:pos x="12" y="54"/>
                </a:cxn>
                <a:cxn ang="0">
                  <a:pos x="6" y="52"/>
                </a:cxn>
                <a:cxn ang="0">
                  <a:pos x="0" y="58"/>
                </a:cxn>
                <a:cxn ang="0">
                  <a:pos x="0" y="64"/>
                </a:cxn>
              </a:cxnLst>
              <a:rect l="0" t="0" r="r" b="b"/>
              <a:pathLst>
                <a:path w="78" h="112">
                  <a:moveTo>
                    <a:pt x="0" y="64"/>
                  </a:moveTo>
                  <a:lnTo>
                    <a:pt x="0" y="64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8" y="90"/>
                  </a:lnTo>
                  <a:lnTo>
                    <a:pt x="10" y="98"/>
                  </a:lnTo>
                  <a:lnTo>
                    <a:pt x="10" y="98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22" y="104"/>
                  </a:lnTo>
                  <a:lnTo>
                    <a:pt x="30" y="104"/>
                  </a:lnTo>
                  <a:lnTo>
                    <a:pt x="40" y="106"/>
                  </a:lnTo>
                  <a:lnTo>
                    <a:pt x="44" y="108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50" y="110"/>
                  </a:lnTo>
                  <a:lnTo>
                    <a:pt x="54" y="108"/>
                  </a:lnTo>
                  <a:lnTo>
                    <a:pt x="54" y="108"/>
                  </a:lnTo>
                  <a:lnTo>
                    <a:pt x="56" y="102"/>
                  </a:lnTo>
                  <a:lnTo>
                    <a:pt x="58" y="96"/>
                  </a:lnTo>
                  <a:lnTo>
                    <a:pt x="58" y="96"/>
                  </a:lnTo>
                  <a:lnTo>
                    <a:pt x="60" y="88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2"/>
                  </a:lnTo>
                  <a:lnTo>
                    <a:pt x="72" y="62"/>
                  </a:lnTo>
                  <a:lnTo>
                    <a:pt x="78" y="60"/>
                  </a:lnTo>
                  <a:lnTo>
                    <a:pt x="78" y="60"/>
                  </a:lnTo>
                  <a:lnTo>
                    <a:pt x="72" y="56"/>
                  </a:lnTo>
                  <a:lnTo>
                    <a:pt x="70" y="50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6" y="32"/>
                  </a:lnTo>
                  <a:lnTo>
                    <a:pt x="68" y="26"/>
                  </a:lnTo>
                  <a:lnTo>
                    <a:pt x="68" y="26"/>
                  </a:lnTo>
                  <a:lnTo>
                    <a:pt x="76" y="18"/>
                  </a:lnTo>
                  <a:lnTo>
                    <a:pt x="78" y="16"/>
                  </a:lnTo>
                  <a:lnTo>
                    <a:pt x="76" y="14"/>
                  </a:lnTo>
                  <a:lnTo>
                    <a:pt x="70" y="10"/>
                  </a:lnTo>
                  <a:lnTo>
                    <a:pt x="70" y="10"/>
                  </a:lnTo>
                  <a:lnTo>
                    <a:pt x="68" y="8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6" y="2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0" y="28"/>
                  </a:lnTo>
                  <a:lnTo>
                    <a:pt x="30" y="36"/>
                  </a:lnTo>
                  <a:lnTo>
                    <a:pt x="24" y="44"/>
                  </a:lnTo>
                  <a:lnTo>
                    <a:pt x="18" y="52"/>
                  </a:lnTo>
                  <a:lnTo>
                    <a:pt x="18" y="52"/>
                  </a:lnTo>
                  <a:lnTo>
                    <a:pt x="16" y="56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6" y="52"/>
                  </a:lnTo>
                  <a:lnTo>
                    <a:pt x="2" y="54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Freeform 77"/>
            <p:cNvSpPr>
              <a:spLocks/>
            </p:cNvSpPr>
            <p:nvPr/>
          </p:nvSpPr>
          <p:spPr bwMode="auto">
            <a:xfrm>
              <a:off x="7648857" y="1470080"/>
              <a:ext cx="133355" cy="184157"/>
            </a:xfrm>
            <a:custGeom>
              <a:avLst/>
              <a:gdLst/>
              <a:ahLst/>
              <a:cxnLst>
                <a:cxn ang="0">
                  <a:pos x="82" y="108"/>
                </a:cxn>
                <a:cxn ang="0">
                  <a:pos x="82" y="108"/>
                </a:cxn>
                <a:cxn ang="0">
                  <a:pos x="82" y="9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2" y="88"/>
                </a:cxn>
                <a:cxn ang="0">
                  <a:pos x="84" y="88"/>
                </a:cxn>
                <a:cxn ang="0">
                  <a:pos x="84" y="88"/>
                </a:cxn>
                <a:cxn ang="0">
                  <a:pos x="76" y="82"/>
                </a:cxn>
                <a:cxn ang="0">
                  <a:pos x="76" y="82"/>
                </a:cxn>
                <a:cxn ang="0">
                  <a:pos x="72" y="78"/>
                </a:cxn>
                <a:cxn ang="0">
                  <a:pos x="68" y="72"/>
                </a:cxn>
                <a:cxn ang="0">
                  <a:pos x="64" y="66"/>
                </a:cxn>
                <a:cxn ang="0">
                  <a:pos x="64" y="64"/>
                </a:cxn>
                <a:cxn ang="0">
                  <a:pos x="64" y="64"/>
                </a:cxn>
                <a:cxn ang="0">
                  <a:pos x="64" y="56"/>
                </a:cxn>
                <a:cxn ang="0">
                  <a:pos x="62" y="52"/>
                </a:cxn>
                <a:cxn ang="0">
                  <a:pos x="54" y="44"/>
                </a:cxn>
                <a:cxn ang="0">
                  <a:pos x="54" y="44"/>
                </a:cxn>
                <a:cxn ang="0">
                  <a:pos x="38" y="30"/>
                </a:cxn>
                <a:cxn ang="0">
                  <a:pos x="32" y="24"/>
                </a:cxn>
                <a:cxn ang="0">
                  <a:pos x="26" y="16"/>
                </a:cxn>
                <a:cxn ang="0">
                  <a:pos x="26" y="16"/>
                </a:cxn>
                <a:cxn ang="0">
                  <a:pos x="20" y="10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8" y="26"/>
                </a:cxn>
                <a:cxn ang="0">
                  <a:pos x="26" y="42"/>
                </a:cxn>
                <a:cxn ang="0">
                  <a:pos x="34" y="56"/>
                </a:cxn>
                <a:cxn ang="0">
                  <a:pos x="40" y="72"/>
                </a:cxn>
                <a:cxn ang="0">
                  <a:pos x="40" y="72"/>
                </a:cxn>
                <a:cxn ang="0">
                  <a:pos x="46" y="84"/>
                </a:cxn>
                <a:cxn ang="0">
                  <a:pos x="54" y="94"/>
                </a:cxn>
                <a:cxn ang="0">
                  <a:pos x="70" y="114"/>
                </a:cxn>
                <a:cxn ang="0">
                  <a:pos x="70" y="114"/>
                </a:cxn>
                <a:cxn ang="0">
                  <a:pos x="72" y="116"/>
                </a:cxn>
                <a:cxn ang="0">
                  <a:pos x="74" y="116"/>
                </a:cxn>
                <a:cxn ang="0">
                  <a:pos x="78" y="114"/>
                </a:cxn>
                <a:cxn ang="0">
                  <a:pos x="78" y="114"/>
                </a:cxn>
                <a:cxn ang="0">
                  <a:pos x="80" y="114"/>
                </a:cxn>
                <a:cxn ang="0">
                  <a:pos x="82" y="112"/>
                </a:cxn>
                <a:cxn ang="0">
                  <a:pos x="82" y="108"/>
                </a:cxn>
                <a:cxn ang="0">
                  <a:pos x="82" y="108"/>
                </a:cxn>
              </a:cxnLst>
              <a:rect l="0" t="0" r="r" b="b"/>
              <a:pathLst>
                <a:path w="84" h="116">
                  <a:moveTo>
                    <a:pt x="82" y="108"/>
                  </a:moveTo>
                  <a:lnTo>
                    <a:pt x="82" y="108"/>
                  </a:lnTo>
                  <a:lnTo>
                    <a:pt x="82" y="9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2" y="88"/>
                  </a:lnTo>
                  <a:lnTo>
                    <a:pt x="84" y="88"/>
                  </a:lnTo>
                  <a:lnTo>
                    <a:pt x="84" y="88"/>
                  </a:lnTo>
                  <a:lnTo>
                    <a:pt x="76" y="82"/>
                  </a:lnTo>
                  <a:lnTo>
                    <a:pt x="76" y="82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62" y="52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38" y="30"/>
                  </a:lnTo>
                  <a:lnTo>
                    <a:pt x="32" y="2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0" y="10"/>
                  </a:lnTo>
                  <a:lnTo>
                    <a:pt x="14" y="4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8" y="26"/>
                  </a:lnTo>
                  <a:lnTo>
                    <a:pt x="26" y="42"/>
                  </a:lnTo>
                  <a:lnTo>
                    <a:pt x="34" y="56"/>
                  </a:lnTo>
                  <a:lnTo>
                    <a:pt x="40" y="72"/>
                  </a:lnTo>
                  <a:lnTo>
                    <a:pt x="40" y="72"/>
                  </a:lnTo>
                  <a:lnTo>
                    <a:pt x="46" y="84"/>
                  </a:lnTo>
                  <a:lnTo>
                    <a:pt x="54" y="94"/>
                  </a:lnTo>
                  <a:lnTo>
                    <a:pt x="70" y="114"/>
                  </a:lnTo>
                  <a:lnTo>
                    <a:pt x="70" y="114"/>
                  </a:lnTo>
                  <a:lnTo>
                    <a:pt x="72" y="116"/>
                  </a:lnTo>
                  <a:lnTo>
                    <a:pt x="74" y="11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08"/>
                  </a:lnTo>
                  <a:lnTo>
                    <a:pt x="8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Freeform 78"/>
            <p:cNvSpPr>
              <a:spLocks/>
            </p:cNvSpPr>
            <p:nvPr/>
          </p:nvSpPr>
          <p:spPr bwMode="auto">
            <a:xfrm>
              <a:off x="8087023" y="882683"/>
              <a:ext cx="139705" cy="123829"/>
            </a:xfrm>
            <a:custGeom>
              <a:avLst/>
              <a:gdLst/>
              <a:ahLst/>
              <a:cxnLst>
                <a:cxn ang="0">
                  <a:pos x="38" y="58"/>
                </a:cxn>
                <a:cxn ang="0">
                  <a:pos x="36" y="58"/>
                </a:cxn>
                <a:cxn ang="0">
                  <a:pos x="16" y="60"/>
                </a:cxn>
                <a:cxn ang="0">
                  <a:pos x="0" y="74"/>
                </a:cxn>
                <a:cxn ang="0">
                  <a:pos x="8" y="72"/>
                </a:cxn>
                <a:cxn ang="0">
                  <a:pos x="26" y="68"/>
                </a:cxn>
                <a:cxn ang="0">
                  <a:pos x="32" y="64"/>
                </a:cxn>
                <a:cxn ang="0">
                  <a:pos x="36" y="72"/>
                </a:cxn>
                <a:cxn ang="0">
                  <a:pos x="36" y="76"/>
                </a:cxn>
                <a:cxn ang="0">
                  <a:pos x="38" y="78"/>
                </a:cxn>
                <a:cxn ang="0">
                  <a:pos x="42" y="76"/>
                </a:cxn>
                <a:cxn ang="0">
                  <a:pos x="42" y="72"/>
                </a:cxn>
                <a:cxn ang="0">
                  <a:pos x="46" y="68"/>
                </a:cxn>
                <a:cxn ang="0">
                  <a:pos x="46" y="64"/>
                </a:cxn>
                <a:cxn ang="0">
                  <a:pos x="54" y="66"/>
                </a:cxn>
                <a:cxn ang="0">
                  <a:pos x="66" y="60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78" y="46"/>
                </a:cxn>
                <a:cxn ang="0">
                  <a:pos x="82" y="28"/>
                </a:cxn>
                <a:cxn ang="0">
                  <a:pos x="86" y="20"/>
                </a:cxn>
                <a:cxn ang="0">
                  <a:pos x="88" y="14"/>
                </a:cxn>
                <a:cxn ang="0">
                  <a:pos x="84" y="8"/>
                </a:cxn>
                <a:cxn ang="0">
                  <a:pos x="80" y="2"/>
                </a:cxn>
                <a:cxn ang="0">
                  <a:pos x="78" y="0"/>
                </a:cxn>
                <a:cxn ang="0">
                  <a:pos x="74" y="4"/>
                </a:cxn>
                <a:cxn ang="0">
                  <a:pos x="72" y="10"/>
                </a:cxn>
                <a:cxn ang="0">
                  <a:pos x="70" y="26"/>
                </a:cxn>
                <a:cxn ang="0">
                  <a:pos x="68" y="32"/>
                </a:cxn>
                <a:cxn ang="0">
                  <a:pos x="54" y="42"/>
                </a:cxn>
                <a:cxn ang="0">
                  <a:pos x="42" y="52"/>
                </a:cxn>
                <a:cxn ang="0">
                  <a:pos x="38" y="58"/>
                </a:cxn>
              </a:cxnLst>
              <a:rect l="0" t="0" r="r" b="b"/>
              <a:pathLst>
                <a:path w="88" h="78">
                  <a:moveTo>
                    <a:pt x="38" y="58"/>
                  </a:moveTo>
                  <a:lnTo>
                    <a:pt x="38" y="58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26" y="58"/>
                  </a:lnTo>
                  <a:lnTo>
                    <a:pt x="16" y="60"/>
                  </a:lnTo>
                  <a:lnTo>
                    <a:pt x="8" y="66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8" y="72"/>
                  </a:lnTo>
                  <a:lnTo>
                    <a:pt x="14" y="7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32" y="64"/>
                  </a:lnTo>
                  <a:lnTo>
                    <a:pt x="34" y="66"/>
                  </a:lnTo>
                  <a:lnTo>
                    <a:pt x="36" y="72"/>
                  </a:lnTo>
                  <a:lnTo>
                    <a:pt x="36" y="72"/>
                  </a:lnTo>
                  <a:lnTo>
                    <a:pt x="36" y="76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40" y="78"/>
                  </a:lnTo>
                  <a:lnTo>
                    <a:pt x="42" y="76"/>
                  </a:lnTo>
                  <a:lnTo>
                    <a:pt x="42" y="72"/>
                  </a:lnTo>
                  <a:lnTo>
                    <a:pt x="42" y="72"/>
                  </a:lnTo>
                  <a:lnTo>
                    <a:pt x="46" y="70"/>
                  </a:lnTo>
                  <a:lnTo>
                    <a:pt x="46" y="68"/>
                  </a:lnTo>
                  <a:lnTo>
                    <a:pt x="46" y="64"/>
                  </a:lnTo>
                  <a:lnTo>
                    <a:pt x="46" y="64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60" y="64"/>
                  </a:lnTo>
                  <a:lnTo>
                    <a:pt x="66" y="60"/>
                  </a:lnTo>
                  <a:lnTo>
                    <a:pt x="70" y="58"/>
                  </a:lnTo>
                  <a:lnTo>
                    <a:pt x="70" y="58"/>
                  </a:lnTo>
                  <a:lnTo>
                    <a:pt x="76" y="58"/>
                  </a:lnTo>
                  <a:lnTo>
                    <a:pt x="78" y="54"/>
                  </a:lnTo>
                  <a:lnTo>
                    <a:pt x="78" y="54"/>
                  </a:lnTo>
                  <a:lnTo>
                    <a:pt x="78" y="46"/>
                  </a:lnTo>
                  <a:lnTo>
                    <a:pt x="80" y="36"/>
                  </a:lnTo>
                  <a:lnTo>
                    <a:pt x="82" y="28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80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4" y="2"/>
                  </a:lnTo>
                  <a:lnTo>
                    <a:pt x="74" y="4"/>
                  </a:lnTo>
                  <a:lnTo>
                    <a:pt x="72" y="10"/>
                  </a:lnTo>
                  <a:lnTo>
                    <a:pt x="72" y="10"/>
                  </a:lnTo>
                  <a:lnTo>
                    <a:pt x="72" y="18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8" y="32"/>
                  </a:lnTo>
                  <a:lnTo>
                    <a:pt x="64" y="36"/>
                  </a:lnTo>
                  <a:lnTo>
                    <a:pt x="54" y="42"/>
                  </a:lnTo>
                  <a:lnTo>
                    <a:pt x="46" y="48"/>
                  </a:lnTo>
                  <a:lnTo>
                    <a:pt x="42" y="52"/>
                  </a:lnTo>
                  <a:lnTo>
                    <a:pt x="38" y="58"/>
                  </a:lnTo>
                  <a:lnTo>
                    <a:pt x="38" y="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Freeform 79"/>
            <p:cNvSpPr>
              <a:spLocks/>
            </p:cNvSpPr>
            <p:nvPr/>
          </p:nvSpPr>
          <p:spPr bwMode="auto">
            <a:xfrm>
              <a:off x="4911906" y="330212"/>
              <a:ext cx="301636" cy="98429"/>
            </a:xfrm>
            <a:custGeom>
              <a:avLst/>
              <a:gdLst/>
              <a:ahLst/>
              <a:cxnLst>
                <a:cxn ang="0">
                  <a:pos x="40" y="28"/>
                </a:cxn>
                <a:cxn ang="0">
                  <a:pos x="54" y="18"/>
                </a:cxn>
                <a:cxn ang="0">
                  <a:pos x="62" y="16"/>
                </a:cxn>
                <a:cxn ang="0">
                  <a:pos x="62" y="18"/>
                </a:cxn>
                <a:cxn ang="0">
                  <a:pos x="56" y="24"/>
                </a:cxn>
                <a:cxn ang="0">
                  <a:pos x="52" y="26"/>
                </a:cxn>
                <a:cxn ang="0">
                  <a:pos x="78" y="32"/>
                </a:cxn>
                <a:cxn ang="0">
                  <a:pos x="58" y="36"/>
                </a:cxn>
                <a:cxn ang="0">
                  <a:pos x="70" y="40"/>
                </a:cxn>
                <a:cxn ang="0">
                  <a:pos x="88" y="40"/>
                </a:cxn>
                <a:cxn ang="0">
                  <a:pos x="106" y="44"/>
                </a:cxn>
                <a:cxn ang="0">
                  <a:pos x="66" y="48"/>
                </a:cxn>
                <a:cxn ang="0">
                  <a:pos x="72" y="52"/>
                </a:cxn>
                <a:cxn ang="0">
                  <a:pos x="88" y="54"/>
                </a:cxn>
                <a:cxn ang="0">
                  <a:pos x="96" y="60"/>
                </a:cxn>
                <a:cxn ang="0">
                  <a:pos x="114" y="62"/>
                </a:cxn>
                <a:cxn ang="0">
                  <a:pos x="176" y="58"/>
                </a:cxn>
                <a:cxn ang="0">
                  <a:pos x="182" y="58"/>
                </a:cxn>
                <a:cxn ang="0">
                  <a:pos x="182" y="54"/>
                </a:cxn>
                <a:cxn ang="0">
                  <a:pos x="176" y="52"/>
                </a:cxn>
                <a:cxn ang="0">
                  <a:pos x="182" y="48"/>
                </a:cxn>
                <a:cxn ang="0">
                  <a:pos x="190" y="46"/>
                </a:cxn>
                <a:cxn ang="0">
                  <a:pos x="162" y="28"/>
                </a:cxn>
                <a:cxn ang="0">
                  <a:pos x="162" y="14"/>
                </a:cxn>
                <a:cxn ang="0">
                  <a:pos x="162" y="10"/>
                </a:cxn>
                <a:cxn ang="0">
                  <a:pos x="152" y="8"/>
                </a:cxn>
                <a:cxn ang="0">
                  <a:pos x="148" y="10"/>
                </a:cxn>
                <a:cxn ang="0">
                  <a:pos x="152" y="14"/>
                </a:cxn>
                <a:cxn ang="0">
                  <a:pos x="140" y="14"/>
                </a:cxn>
                <a:cxn ang="0">
                  <a:pos x="138" y="18"/>
                </a:cxn>
                <a:cxn ang="0">
                  <a:pos x="142" y="26"/>
                </a:cxn>
                <a:cxn ang="0">
                  <a:pos x="136" y="30"/>
                </a:cxn>
                <a:cxn ang="0">
                  <a:pos x="132" y="22"/>
                </a:cxn>
                <a:cxn ang="0">
                  <a:pos x="120" y="18"/>
                </a:cxn>
                <a:cxn ang="0">
                  <a:pos x="114" y="22"/>
                </a:cxn>
                <a:cxn ang="0">
                  <a:pos x="102" y="16"/>
                </a:cxn>
                <a:cxn ang="0">
                  <a:pos x="94" y="18"/>
                </a:cxn>
                <a:cxn ang="0">
                  <a:pos x="88" y="14"/>
                </a:cxn>
                <a:cxn ang="0">
                  <a:pos x="78" y="14"/>
                </a:cxn>
                <a:cxn ang="0">
                  <a:pos x="74" y="14"/>
                </a:cxn>
                <a:cxn ang="0">
                  <a:pos x="78" y="12"/>
                </a:cxn>
                <a:cxn ang="0">
                  <a:pos x="78" y="10"/>
                </a:cxn>
                <a:cxn ang="0">
                  <a:pos x="60" y="4"/>
                </a:cxn>
                <a:cxn ang="0">
                  <a:pos x="40" y="2"/>
                </a:cxn>
                <a:cxn ang="0">
                  <a:pos x="26" y="0"/>
                </a:cxn>
                <a:cxn ang="0">
                  <a:pos x="10" y="2"/>
                </a:cxn>
                <a:cxn ang="0">
                  <a:pos x="10" y="8"/>
                </a:cxn>
                <a:cxn ang="0">
                  <a:pos x="4" y="20"/>
                </a:cxn>
                <a:cxn ang="0">
                  <a:pos x="16" y="32"/>
                </a:cxn>
                <a:cxn ang="0">
                  <a:pos x="34" y="32"/>
                </a:cxn>
              </a:cxnLst>
              <a:rect l="0" t="0" r="r" b="b"/>
              <a:pathLst>
                <a:path w="190" h="62">
                  <a:moveTo>
                    <a:pt x="34" y="32"/>
                  </a:moveTo>
                  <a:lnTo>
                    <a:pt x="34" y="32"/>
                  </a:lnTo>
                  <a:lnTo>
                    <a:pt x="40" y="28"/>
                  </a:lnTo>
                  <a:lnTo>
                    <a:pt x="44" y="24"/>
                  </a:lnTo>
                  <a:lnTo>
                    <a:pt x="48" y="20"/>
                  </a:lnTo>
                  <a:lnTo>
                    <a:pt x="54" y="18"/>
                  </a:lnTo>
                  <a:lnTo>
                    <a:pt x="54" y="18"/>
                  </a:lnTo>
                  <a:lnTo>
                    <a:pt x="58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6" y="24"/>
                  </a:lnTo>
                  <a:lnTo>
                    <a:pt x="56" y="24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8" y="30"/>
                  </a:lnTo>
                  <a:lnTo>
                    <a:pt x="64" y="32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58" y="36"/>
                  </a:lnTo>
                  <a:lnTo>
                    <a:pt x="58" y="36"/>
                  </a:lnTo>
                  <a:lnTo>
                    <a:pt x="60" y="38"/>
                  </a:lnTo>
                  <a:lnTo>
                    <a:pt x="64" y="40"/>
                  </a:lnTo>
                  <a:lnTo>
                    <a:pt x="70" y="40"/>
                  </a:lnTo>
                  <a:lnTo>
                    <a:pt x="70" y="40"/>
                  </a:lnTo>
                  <a:lnTo>
                    <a:pt x="78" y="40"/>
                  </a:lnTo>
                  <a:lnTo>
                    <a:pt x="88" y="40"/>
                  </a:lnTo>
                  <a:lnTo>
                    <a:pt x="96" y="40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86" y="44"/>
                  </a:lnTo>
                  <a:lnTo>
                    <a:pt x="76" y="44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68" y="50"/>
                  </a:lnTo>
                  <a:lnTo>
                    <a:pt x="72" y="52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54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6" y="60"/>
                  </a:lnTo>
                  <a:lnTo>
                    <a:pt x="102" y="62"/>
                  </a:lnTo>
                  <a:lnTo>
                    <a:pt x="114" y="62"/>
                  </a:lnTo>
                  <a:lnTo>
                    <a:pt x="114" y="62"/>
                  </a:lnTo>
                  <a:lnTo>
                    <a:pt x="144" y="56"/>
                  </a:lnTo>
                  <a:lnTo>
                    <a:pt x="160" y="56"/>
                  </a:lnTo>
                  <a:lnTo>
                    <a:pt x="176" y="58"/>
                  </a:lnTo>
                  <a:lnTo>
                    <a:pt x="176" y="58"/>
                  </a:lnTo>
                  <a:lnTo>
                    <a:pt x="180" y="58"/>
                  </a:lnTo>
                  <a:lnTo>
                    <a:pt x="182" y="58"/>
                  </a:lnTo>
                  <a:lnTo>
                    <a:pt x="182" y="56"/>
                  </a:lnTo>
                  <a:lnTo>
                    <a:pt x="182" y="56"/>
                  </a:lnTo>
                  <a:lnTo>
                    <a:pt x="182" y="54"/>
                  </a:lnTo>
                  <a:lnTo>
                    <a:pt x="180" y="54"/>
                  </a:lnTo>
                  <a:lnTo>
                    <a:pt x="178" y="54"/>
                  </a:lnTo>
                  <a:lnTo>
                    <a:pt x="176" y="52"/>
                  </a:lnTo>
                  <a:lnTo>
                    <a:pt x="176" y="52"/>
                  </a:lnTo>
                  <a:lnTo>
                    <a:pt x="178" y="50"/>
                  </a:lnTo>
                  <a:lnTo>
                    <a:pt x="182" y="48"/>
                  </a:lnTo>
                  <a:lnTo>
                    <a:pt x="186" y="48"/>
                  </a:lnTo>
                  <a:lnTo>
                    <a:pt x="190" y="46"/>
                  </a:lnTo>
                  <a:lnTo>
                    <a:pt x="190" y="46"/>
                  </a:lnTo>
                  <a:lnTo>
                    <a:pt x="178" y="44"/>
                  </a:lnTo>
                  <a:lnTo>
                    <a:pt x="168" y="38"/>
                  </a:lnTo>
                  <a:lnTo>
                    <a:pt x="162" y="28"/>
                  </a:lnTo>
                  <a:lnTo>
                    <a:pt x="158" y="16"/>
                  </a:lnTo>
                  <a:lnTo>
                    <a:pt x="158" y="16"/>
                  </a:lnTo>
                  <a:lnTo>
                    <a:pt x="162" y="14"/>
                  </a:lnTo>
                  <a:lnTo>
                    <a:pt x="164" y="12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44" y="14"/>
                  </a:lnTo>
                  <a:lnTo>
                    <a:pt x="140" y="14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0" y="28"/>
                  </a:lnTo>
                  <a:lnTo>
                    <a:pt x="140" y="28"/>
                  </a:lnTo>
                  <a:lnTo>
                    <a:pt x="136" y="30"/>
                  </a:lnTo>
                  <a:lnTo>
                    <a:pt x="134" y="28"/>
                  </a:lnTo>
                  <a:lnTo>
                    <a:pt x="132" y="22"/>
                  </a:lnTo>
                  <a:lnTo>
                    <a:pt x="132" y="22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0" y="18"/>
                  </a:lnTo>
                  <a:lnTo>
                    <a:pt x="120" y="18"/>
                  </a:lnTo>
                  <a:lnTo>
                    <a:pt x="118" y="20"/>
                  </a:lnTo>
                  <a:lnTo>
                    <a:pt x="114" y="22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02" y="16"/>
                  </a:lnTo>
                  <a:lnTo>
                    <a:pt x="98" y="16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88" y="14"/>
                  </a:lnTo>
                  <a:lnTo>
                    <a:pt x="86" y="12"/>
                  </a:lnTo>
                  <a:lnTo>
                    <a:pt x="84" y="12"/>
                  </a:lnTo>
                  <a:lnTo>
                    <a:pt x="78" y="14"/>
                  </a:lnTo>
                  <a:lnTo>
                    <a:pt x="76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0" y="6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0" y="4"/>
                  </a:lnTo>
                  <a:lnTo>
                    <a:pt x="46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30" y="34"/>
                  </a:lnTo>
                  <a:lnTo>
                    <a:pt x="34" y="32"/>
                  </a:lnTo>
                  <a:lnTo>
                    <a:pt x="3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80"/>
            <p:cNvSpPr>
              <a:spLocks/>
            </p:cNvSpPr>
            <p:nvPr/>
          </p:nvSpPr>
          <p:spPr bwMode="auto">
            <a:xfrm>
              <a:off x="7004308" y="1759015"/>
              <a:ext cx="88903" cy="222258"/>
            </a:xfrm>
            <a:custGeom>
              <a:avLst/>
              <a:gdLst/>
              <a:ahLst/>
              <a:cxnLst>
                <a:cxn ang="0">
                  <a:pos x="56" y="34"/>
                </a:cxn>
                <a:cxn ang="0">
                  <a:pos x="56" y="34"/>
                </a:cxn>
                <a:cxn ang="0">
                  <a:pos x="54" y="26"/>
                </a:cxn>
                <a:cxn ang="0">
                  <a:pos x="52" y="18"/>
                </a:cxn>
                <a:cxn ang="0">
                  <a:pos x="50" y="10"/>
                </a:cxn>
                <a:cxn ang="0">
                  <a:pos x="46" y="4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44" y="8"/>
                </a:cxn>
                <a:cxn ang="0">
                  <a:pos x="42" y="14"/>
                </a:cxn>
                <a:cxn ang="0">
                  <a:pos x="38" y="18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4" y="30"/>
                </a:cxn>
                <a:cxn ang="0">
                  <a:pos x="30" y="34"/>
                </a:cxn>
                <a:cxn ang="0">
                  <a:pos x="22" y="40"/>
                </a:cxn>
                <a:cxn ang="0">
                  <a:pos x="22" y="40"/>
                </a:cxn>
                <a:cxn ang="0">
                  <a:pos x="12" y="46"/>
                </a:cxn>
                <a:cxn ang="0">
                  <a:pos x="8" y="52"/>
                </a:cxn>
                <a:cxn ang="0">
                  <a:pos x="6" y="60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8" y="8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2" y="96"/>
                </a:cxn>
                <a:cxn ang="0">
                  <a:pos x="2" y="102"/>
                </a:cxn>
                <a:cxn ang="0">
                  <a:pos x="0" y="112"/>
                </a:cxn>
                <a:cxn ang="0">
                  <a:pos x="6" y="132"/>
                </a:cxn>
                <a:cxn ang="0">
                  <a:pos x="6" y="132"/>
                </a:cxn>
                <a:cxn ang="0">
                  <a:pos x="8" y="136"/>
                </a:cxn>
                <a:cxn ang="0">
                  <a:pos x="12" y="138"/>
                </a:cxn>
                <a:cxn ang="0">
                  <a:pos x="12" y="138"/>
                </a:cxn>
                <a:cxn ang="0">
                  <a:pos x="14" y="140"/>
                </a:cxn>
                <a:cxn ang="0">
                  <a:pos x="16" y="140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36"/>
                </a:cxn>
                <a:cxn ang="0">
                  <a:pos x="28" y="134"/>
                </a:cxn>
                <a:cxn ang="0">
                  <a:pos x="30" y="130"/>
                </a:cxn>
                <a:cxn ang="0">
                  <a:pos x="32" y="124"/>
                </a:cxn>
                <a:cxn ang="0">
                  <a:pos x="32" y="124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36" y="102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8" y="60"/>
                </a:cxn>
                <a:cxn ang="0">
                  <a:pos x="46" y="52"/>
                </a:cxn>
                <a:cxn ang="0">
                  <a:pos x="46" y="52"/>
                </a:cxn>
                <a:cxn ang="0">
                  <a:pos x="46" y="50"/>
                </a:cxn>
                <a:cxn ang="0">
                  <a:pos x="46" y="50"/>
                </a:cxn>
                <a:cxn ang="0">
                  <a:pos x="50" y="48"/>
                </a:cxn>
                <a:cxn ang="0">
                  <a:pos x="50" y="46"/>
                </a:cxn>
                <a:cxn ang="0">
                  <a:pos x="50" y="46"/>
                </a:cxn>
                <a:cxn ang="0">
                  <a:pos x="48" y="42"/>
                </a:cxn>
                <a:cxn ang="0">
                  <a:pos x="48" y="38"/>
                </a:cxn>
                <a:cxn ang="0">
                  <a:pos x="52" y="36"/>
                </a:cxn>
                <a:cxn ang="0">
                  <a:pos x="56" y="34"/>
                </a:cxn>
                <a:cxn ang="0">
                  <a:pos x="56" y="34"/>
                </a:cxn>
              </a:cxnLst>
              <a:rect l="0" t="0" r="r" b="b"/>
              <a:pathLst>
                <a:path w="56" h="140">
                  <a:moveTo>
                    <a:pt x="56" y="34"/>
                  </a:moveTo>
                  <a:lnTo>
                    <a:pt x="56" y="34"/>
                  </a:lnTo>
                  <a:lnTo>
                    <a:pt x="54" y="26"/>
                  </a:lnTo>
                  <a:lnTo>
                    <a:pt x="52" y="18"/>
                  </a:lnTo>
                  <a:lnTo>
                    <a:pt x="50" y="10"/>
                  </a:lnTo>
                  <a:lnTo>
                    <a:pt x="46" y="4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44" y="8"/>
                  </a:lnTo>
                  <a:lnTo>
                    <a:pt x="42" y="14"/>
                  </a:lnTo>
                  <a:lnTo>
                    <a:pt x="38" y="18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4" y="30"/>
                  </a:lnTo>
                  <a:lnTo>
                    <a:pt x="30" y="34"/>
                  </a:lnTo>
                  <a:lnTo>
                    <a:pt x="22" y="40"/>
                  </a:lnTo>
                  <a:lnTo>
                    <a:pt x="22" y="40"/>
                  </a:lnTo>
                  <a:lnTo>
                    <a:pt x="12" y="46"/>
                  </a:lnTo>
                  <a:lnTo>
                    <a:pt x="8" y="52"/>
                  </a:lnTo>
                  <a:lnTo>
                    <a:pt x="6" y="60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8" y="8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2" y="96"/>
                  </a:lnTo>
                  <a:lnTo>
                    <a:pt x="2" y="102"/>
                  </a:lnTo>
                  <a:lnTo>
                    <a:pt x="0" y="112"/>
                  </a:lnTo>
                  <a:lnTo>
                    <a:pt x="6" y="132"/>
                  </a:lnTo>
                  <a:lnTo>
                    <a:pt x="6" y="132"/>
                  </a:lnTo>
                  <a:lnTo>
                    <a:pt x="8" y="136"/>
                  </a:lnTo>
                  <a:lnTo>
                    <a:pt x="12" y="138"/>
                  </a:lnTo>
                  <a:lnTo>
                    <a:pt x="12" y="138"/>
                  </a:lnTo>
                  <a:lnTo>
                    <a:pt x="14" y="140"/>
                  </a:lnTo>
                  <a:lnTo>
                    <a:pt x="16" y="140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36"/>
                  </a:lnTo>
                  <a:lnTo>
                    <a:pt x="28" y="134"/>
                  </a:lnTo>
                  <a:lnTo>
                    <a:pt x="30" y="130"/>
                  </a:lnTo>
                  <a:lnTo>
                    <a:pt x="32" y="124"/>
                  </a:lnTo>
                  <a:lnTo>
                    <a:pt x="32" y="124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36" y="102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8" y="60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50" y="48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48" y="42"/>
                  </a:lnTo>
                  <a:lnTo>
                    <a:pt x="48" y="38"/>
                  </a:lnTo>
                  <a:lnTo>
                    <a:pt x="52" y="36"/>
                  </a:lnTo>
                  <a:lnTo>
                    <a:pt x="56" y="34"/>
                  </a:lnTo>
                  <a:lnTo>
                    <a:pt x="56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81"/>
            <p:cNvSpPr>
              <a:spLocks/>
            </p:cNvSpPr>
            <p:nvPr/>
          </p:nvSpPr>
          <p:spPr bwMode="auto">
            <a:xfrm>
              <a:off x="6172427" y="466742"/>
              <a:ext cx="123829" cy="44452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8" y="10"/>
                </a:cxn>
                <a:cxn ang="0">
                  <a:pos x="74" y="6"/>
                </a:cxn>
                <a:cxn ang="0">
                  <a:pos x="74" y="6"/>
                </a:cxn>
                <a:cxn ang="0">
                  <a:pos x="64" y="0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52" y="2"/>
                </a:cxn>
                <a:cxn ang="0">
                  <a:pos x="44" y="4"/>
                </a:cxn>
                <a:cxn ang="0">
                  <a:pos x="36" y="4"/>
                </a:cxn>
                <a:cxn ang="0">
                  <a:pos x="28" y="6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2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20" y="26"/>
                </a:cxn>
                <a:cxn ang="0">
                  <a:pos x="28" y="28"/>
                </a:cxn>
                <a:cxn ang="0">
                  <a:pos x="46" y="26"/>
                </a:cxn>
                <a:cxn ang="0">
                  <a:pos x="64" y="22"/>
                </a:cxn>
                <a:cxn ang="0">
                  <a:pos x="72" y="18"/>
                </a:cxn>
                <a:cxn ang="0">
                  <a:pos x="76" y="14"/>
                </a:cxn>
                <a:cxn ang="0">
                  <a:pos x="76" y="14"/>
                </a:cxn>
              </a:cxnLst>
              <a:rect l="0" t="0" r="r" b="b"/>
              <a:pathLst>
                <a:path w="78" h="28">
                  <a:moveTo>
                    <a:pt x="76" y="14"/>
                  </a:moveTo>
                  <a:lnTo>
                    <a:pt x="76" y="14"/>
                  </a:lnTo>
                  <a:lnTo>
                    <a:pt x="78" y="10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64" y="0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52" y="2"/>
                  </a:lnTo>
                  <a:lnTo>
                    <a:pt x="44" y="4"/>
                  </a:lnTo>
                  <a:lnTo>
                    <a:pt x="36" y="4"/>
                  </a:lnTo>
                  <a:lnTo>
                    <a:pt x="28" y="6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8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6"/>
                  </a:lnTo>
                  <a:lnTo>
                    <a:pt x="28" y="28"/>
                  </a:lnTo>
                  <a:lnTo>
                    <a:pt x="46" y="26"/>
                  </a:lnTo>
                  <a:lnTo>
                    <a:pt x="64" y="22"/>
                  </a:lnTo>
                  <a:lnTo>
                    <a:pt x="72" y="18"/>
                  </a:lnTo>
                  <a:lnTo>
                    <a:pt x="76" y="14"/>
                  </a:lnTo>
                  <a:lnTo>
                    <a:pt x="76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82"/>
            <p:cNvSpPr>
              <a:spLocks/>
            </p:cNvSpPr>
            <p:nvPr/>
          </p:nvSpPr>
          <p:spPr bwMode="auto">
            <a:xfrm>
              <a:off x="8531539" y="2232108"/>
              <a:ext cx="92078" cy="98429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2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4"/>
                </a:cxn>
                <a:cxn ang="0">
                  <a:pos x="32" y="22"/>
                </a:cxn>
                <a:cxn ang="0">
                  <a:pos x="26" y="30"/>
                </a:cxn>
                <a:cxn ang="0">
                  <a:pos x="18" y="34"/>
                </a:cxn>
                <a:cxn ang="0">
                  <a:pos x="18" y="34"/>
                </a:cxn>
                <a:cxn ang="0">
                  <a:pos x="12" y="38"/>
                </a:cxn>
                <a:cxn ang="0">
                  <a:pos x="8" y="42"/>
                </a:cxn>
                <a:cxn ang="0">
                  <a:pos x="2" y="52"/>
                </a:cxn>
                <a:cxn ang="0">
                  <a:pos x="2" y="52"/>
                </a:cxn>
                <a:cxn ang="0">
                  <a:pos x="0" y="54"/>
                </a:cxn>
                <a:cxn ang="0">
                  <a:pos x="2" y="56"/>
                </a:cxn>
                <a:cxn ang="0">
                  <a:pos x="2" y="58"/>
                </a:cxn>
                <a:cxn ang="0">
                  <a:pos x="2" y="58"/>
                </a:cxn>
                <a:cxn ang="0">
                  <a:pos x="10" y="60"/>
                </a:cxn>
                <a:cxn ang="0">
                  <a:pos x="18" y="62"/>
                </a:cxn>
                <a:cxn ang="0">
                  <a:pos x="18" y="62"/>
                </a:cxn>
                <a:cxn ang="0">
                  <a:pos x="24" y="60"/>
                </a:cxn>
                <a:cxn ang="0">
                  <a:pos x="28" y="58"/>
                </a:cxn>
                <a:cxn ang="0">
                  <a:pos x="30" y="54"/>
                </a:cxn>
                <a:cxn ang="0">
                  <a:pos x="32" y="52"/>
                </a:cxn>
                <a:cxn ang="0">
                  <a:pos x="32" y="52"/>
                </a:cxn>
                <a:cxn ang="0">
                  <a:pos x="36" y="40"/>
                </a:cxn>
                <a:cxn ang="0">
                  <a:pos x="40" y="34"/>
                </a:cxn>
                <a:cxn ang="0">
                  <a:pos x="46" y="30"/>
                </a:cxn>
                <a:cxn ang="0">
                  <a:pos x="46" y="30"/>
                </a:cxn>
                <a:cxn ang="0">
                  <a:pos x="50" y="28"/>
                </a:cxn>
                <a:cxn ang="0">
                  <a:pos x="52" y="24"/>
                </a:cxn>
                <a:cxn ang="0">
                  <a:pos x="58" y="14"/>
                </a:cxn>
                <a:cxn ang="0">
                  <a:pos x="58" y="14"/>
                </a:cxn>
                <a:cxn ang="0">
                  <a:pos x="58" y="8"/>
                </a:cxn>
                <a:cxn ang="0">
                  <a:pos x="56" y="6"/>
                </a:cxn>
                <a:cxn ang="0">
                  <a:pos x="52" y="4"/>
                </a:cxn>
                <a:cxn ang="0">
                  <a:pos x="48" y="2"/>
                </a:cxn>
                <a:cxn ang="0">
                  <a:pos x="48" y="2"/>
                </a:cxn>
              </a:cxnLst>
              <a:rect l="0" t="0" r="r" b="b"/>
              <a:pathLst>
                <a:path w="58" h="62">
                  <a:moveTo>
                    <a:pt x="48" y="2"/>
                  </a:moveTo>
                  <a:lnTo>
                    <a:pt x="48" y="2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38" y="14"/>
                  </a:lnTo>
                  <a:lnTo>
                    <a:pt x="32" y="22"/>
                  </a:lnTo>
                  <a:lnTo>
                    <a:pt x="26" y="30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2" y="38"/>
                  </a:lnTo>
                  <a:lnTo>
                    <a:pt x="8" y="42"/>
                  </a:lnTo>
                  <a:lnTo>
                    <a:pt x="2" y="52"/>
                  </a:lnTo>
                  <a:lnTo>
                    <a:pt x="2" y="52"/>
                  </a:lnTo>
                  <a:lnTo>
                    <a:pt x="0" y="54"/>
                  </a:lnTo>
                  <a:lnTo>
                    <a:pt x="2" y="56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0" y="60"/>
                  </a:lnTo>
                  <a:lnTo>
                    <a:pt x="18" y="62"/>
                  </a:lnTo>
                  <a:lnTo>
                    <a:pt x="18" y="62"/>
                  </a:lnTo>
                  <a:lnTo>
                    <a:pt x="24" y="60"/>
                  </a:lnTo>
                  <a:lnTo>
                    <a:pt x="28" y="58"/>
                  </a:lnTo>
                  <a:lnTo>
                    <a:pt x="30" y="54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6" y="40"/>
                  </a:lnTo>
                  <a:lnTo>
                    <a:pt x="40" y="34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8"/>
                  </a:lnTo>
                  <a:lnTo>
                    <a:pt x="52" y="2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8"/>
                  </a:lnTo>
                  <a:lnTo>
                    <a:pt x="56" y="6"/>
                  </a:lnTo>
                  <a:lnTo>
                    <a:pt x="52" y="4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7" name="Freeform 83"/>
            <p:cNvSpPr>
              <a:spLocks/>
            </p:cNvSpPr>
            <p:nvPr/>
          </p:nvSpPr>
          <p:spPr bwMode="auto">
            <a:xfrm>
              <a:off x="5315146" y="295286"/>
              <a:ext cx="161931" cy="34926"/>
            </a:xfrm>
            <a:custGeom>
              <a:avLst/>
              <a:gdLst/>
              <a:ahLst/>
              <a:cxnLst>
                <a:cxn ang="0">
                  <a:pos x="14" y="20"/>
                </a:cxn>
                <a:cxn ang="0">
                  <a:pos x="14" y="20"/>
                </a:cxn>
                <a:cxn ang="0">
                  <a:pos x="42" y="20"/>
                </a:cxn>
                <a:cxn ang="0">
                  <a:pos x="70" y="20"/>
                </a:cxn>
                <a:cxn ang="0">
                  <a:pos x="70" y="20"/>
                </a:cxn>
                <a:cxn ang="0">
                  <a:pos x="82" y="22"/>
                </a:cxn>
                <a:cxn ang="0">
                  <a:pos x="94" y="22"/>
                </a:cxn>
                <a:cxn ang="0">
                  <a:pos x="94" y="22"/>
                </a:cxn>
                <a:cxn ang="0">
                  <a:pos x="100" y="18"/>
                </a:cxn>
                <a:cxn ang="0">
                  <a:pos x="102" y="14"/>
                </a:cxn>
                <a:cxn ang="0">
                  <a:pos x="102" y="14"/>
                </a:cxn>
                <a:cxn ang="0">
                  <a:pos x="102" y="12"/>
                </a:cxn>
                <a:cxn ang="0">
                  <a:pos x="100" y="12"/>
                </a:cxn>
                <a:cxn ang="0">
                  <a:pos x="96" y="10"/>
                </a:cxn>
                <a:cxn ang="0">
                  <a:pos x="96" y="10"/>
                </a:cxn>
                <a:cxn ang="0">
                  <a:pos x="88" y="10"/>
                </a:cxn>
                <a:cxn ang="0">
                  <a:pos x="82" y="8"/>
                </a:cxn>
                <a:cxn ang="0">
                  <a:pos x="68" y="10"/>
                </a:cxn>
                <a:cxn ang="0">
                  <a:pos x="68" y="10"/>
                </a:cxn>
                <a:cxn ang="0">
                  <a:pos x="48" y="12"/>
                </a:cxn>
                <a:cxn ang="0">
                  <a:pos x="38" y="12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4" y="8"/>
                </a:cxn>
                <a:cxn ang="0">
                  <a:pos x="8" y="12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10" y="20"/>
                </a:cxn>
                <a:cxn ang="0">
                  <a:pos x="14" y="20"/>
                </a:cxn>
                <a:cxn ang="0">
                  <a:pos x="14" y="20"/>
                </a:cxn>
              </a:cxnLst>
              <a:rect l="0" t="0" r="r" b="b"/>
              <a:pathLst>
                <a:path w="102" h="22">
                  <a:moveTo>
                    <a:pt x="14" y="20"/>
                  </a:moveTo>
                  <a:lnTo>
                    <a:pt x="14" y="20"/>
                  </a:lnTo>
                  <a:lnTo>
                    <a:pt x="42" y="20"/>
                  </a:lnTo>
                  <a:lnTo>
                    <a:pt x="70" y="20"/>
                  </a:lnTo>
                  <a:lnTo>
                    <a:pt x="70" y="20"/>
                  </a:lnTo>
                  <a:lnTo>
                    <a:pt x="82" y="22"/>
                  </a:lnTo>
                  <a:lnTo>
                    <a:pt x="94" y="22"/>
                  </a:lnTo>
                  <a:lnTo>
                    <a:pt x="94" y="22"/>
                  </a:lnTo>
                  <a:lnTo>
                    <a:pt x="100" y="18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2" y="12"/>
                  </a:lnTo>
                  <a:lnTo>
                    <a:pt x="100" y="12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88" y="10"/>
                  </a:lnTo>
                  <a:lnTo>
                    <a:pt x="82" y="8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48" y="12"/>
                  </a:lnTo>
                  <a:lnTo>
                    <a:pt x="38" y="12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4" y="8"/>
                  </a:lnTo>
                  <a:lnTo>
                    <a:pt x="8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10" y="20"/>
                  </a:lnTo>
                  <a:lnTo>
                    <a:pt x="14" y="20"/>
                  </a:lnTo>
                  <a:lnTo>
                    <a:pt x="1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8" name="Freeform 84"/>
            <p:cNvSpPr>
              <a:spLocks/>
            </p:cNvSpPr>
            <p:nvPr/>
          </p:nvSpPr>
          <p:spPr bwMode="auto">
            <a:xfrm>
              <a:off x="5273869" y="288935"/>
              <a:ext cx="41276" cy="12701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4" y="4"/>
                </a:cxn>
              </a:cxnLst>
              <a:rect l="0" t="0" r="r" b="b"/>
              <a:pathLst>
                <a:path w="26" h="8">
                  <a:moveTo>
                    <a:pt x="24" y="4"/>
                  </a:moveTo>
                  <a:lnTo>
                    <a:pt x="24" y="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Freeform 85"/>
            <p:cNvSpPr>
              <a:spLocks/>
            </p:cNvSpPr>
            <p:nvPr/>
          </p:nvSpPr>
          <p:spPr bwMode="auto">
            <a:xfrm>
              <a:off x="5731086" y="708051"/>
              <a:ext cx="69852" cy="7937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4" y="4"/>
                </a:cxn>
                <a:cxn ang="0">
                  <a:pos x="20" y="8"/>
                </a:cxn>
                <a:cxn ang="0">
                  <a:pos x="14" y="20"/>
                </a:cxn>
                <a:cxn ang="0">
                  <a:pos x="8" y="30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18" y="42"/>
                </a:cxn>
                <a:cxn ang="0">
                  <a:pos x="24" y="42"/>
                </a:cxn>
                <a:cxn ang="0">
                  <a:pos x="32" y="44"/>
                </a:cxn>
                <a:cxn ang="0">
                  <a:pos x="32" y="44"/>
                </a:cxn>
                <a:cxn ang="0">
                  <a:pos x="30" y="46"/>
                </a:cxn>
                <a:cxn ang="0">
                  <a:pos x="30" y="48"/>
                </a:cxn>
                <a:cxn ang="0">
                  <a:pos x="30" y="50"/>
                </a:cxn>
                <a:cxn ang="0">
                  <a:pos x="30" y="50"/>
                </a:cxn>
                <a:cxn ang="0">
                  <a:pos x="34" y="48"/>
                </a:cxn>
                <a:cxn ang="0">
                  <a:pos x="38" y="42"/>
                </a:cxn>
                <a:cxn ang="0">
                  <a:pos x="38" y="42"/>
                </a:cxn>
                <a:cxn ang="0">
                  <a:pos x="42" y="40"/>
                </a:cxn>
                <a:cxn ang="0">
                  <a:pos x="42" y="40"/>
                </a:cxn>
                <a:cxn ang="0">
                  <a:pos x="44" y="36"/>
                </a:cxn>
                <a:cxn ang="0">
                  <a:pos x="44" y="32"/>
                </a:cxn>
                <a:cxn ang="0">
                  <a:pos x="44" y="28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2" y="24"/>
                </a:cxn>
                <a:cxn ang="0">
                  <a:pos x="36" y="24"/>
                </a:cxn>
                <a:cxn ang="0">
                  <a:pos x="36" y="24"/>
                </a:cxn>
                <a:cxn ang="0">
                  <a:pos x="32" y="24"/>
                </a:cxn>
                <a:cxn ang="0">
                  <a:pos x="28" y="22"/>
                </a:cxn>
                <a:cxn ang="0">
                  <a:pos x="26" y="1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4" y="14"/>
                </a:cxn>
                <a:cxn ang="0">
                  <a:pos x="26" y="10"/>
                </a:cxn>
                <a:cxn ang="0">
                  <a:pos x="26" y="1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44" h="50">
                  <a:moveTo>
                    <a:pt x="30" y="0"/>
                  </a:moveTo>
                  <a:lnTo>
                    <a:pt x="30" y="0"/>
                  </a:lnTo>
                  <a:lnTo>
                    <a:pt x="24" y="4"/>
                  </a:lnTo>
                  <a:lnTo>
                    <a:pt x="20" y="8"/>
                  </a:lnTo>
                  <a:lnTo>
                    <a:pt x="14" y="20"/>
                  </a:lnTo>
                  <a:lnTo>
                    <a:pt x="8" y="3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8" y="42"/>
                  </a:lnTo>
                  <a:lnTo>
                    <a:pt x="24" y="42"/>
                  </a:lnTo>
                  <a:lnTo>
                    <a:pt x="32" y="44"/>
                  </a:lnTo>
                  <a:lnTo>
                    <a:pt x="32" y="44"/>
                  </a:lnTo>
                  <a:lnTo>
                    <a:pt x="30" y="46"/>
                  </a:lnTo>
                  <a:lnTo>
                    <a:pt x="30" y="48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2"/>
                  </a:lnTo>
                  <a:lnTo>
                    <a:pt x="38" y="42"/>
                  </a:lnTo>
                  <a:lnTo>
                    <a:pt x="42" y="40"/>
                  </a:lnTo>
                  <a:lnTo>
                    <a:pt x="42" y="40"/>
                  </a:lnTo>
                  <a:lnTo>
                    <a:pt x="44" y="36"/>
                  </a:lnTo>
                  <a:lnTo>
                    <a:pt x="44" y="32"/>
                  </a:lnTo>
                  <a:lnTo>
                    <a:pt x="44" y="28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2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2" y="24"/>
                  </a:lnTo>
                  <a:lnTo>
                    <a:pt x="28" y="22"/>
                  </a:lnTo>
                  <a:lnTo>
                    <a:pt x="26" y="1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6" y="1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Freeform 86"/>
            <p:cNvSpPr>
              <a:spLocks/>
            </p:cNvSpPr>
            <p:nvPr/>
          </p:nvSpPr>
          <p:spPr bwMode="auto">
            <a:xfrm>
              <a:off x="6340709" y="647724"/>
              <a:ext cx="53977" cy="60327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8" y="38"/>
                </a:cxn>
                <a:cxn ang="0">
                  <a:pos x="20" y="34"/>
                </a:cxn>
                <a:cxn ang="0">
                  <a:pos x="30" y="30"/>
                </a:cxn>
                <a:cxn ang="0">
                  <a:pos x="30" y="30"/>
                </a:cxn>
                <a:cxn ang="0">
                  <a:pos x="32" y="28"/>
                </a:cxn>
                <a:cxn ang="0">
                  <a:pos x="32" y="24"/>
                </a:cxn>
                <a:cxn ang="0">
                  <a:pos x="32" y="18"/>
                </a:cxn>
                <a:cxn ang="0">
                  <a:pos x="32" y="18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4" y="6"/>
                </a:cxn>
                <a:cxn ang="0">
                  <a:pos x="32" y="2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4" y="6"/>
                </a:cxn>
                <a:cxn ang="0">
                  <a:pos x="10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4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4" y="20"/>
                </a:cxn>
                <a:cxn ang="0">
                  <a:pos x="6" y="22"/>
                </a:cxn>
                <a:cxn ang="0">
                  <a:pos x="8" y="24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" y="32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8" y="38"/>
                </a:cxn>
                <a:cxn ang="0">
                  <a:pos x="8" y="38"/>
                </a:cxn>
              </a:cxnLst>
              <a:rect l="0" t="0" r="r" b="b"/>
              <a:pathLst>
                <a:path w="34" h="38">
                  <a:moveTo>
                    <a:pt x="8" y="38"/>
                  </a:moveTo>
                  <a:lnTo>
                    <a:pt x="8" y="38"/>
                  </a:lnTo>
                  <a:lnTo>
                    <a:pt x="20" y="34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4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4" y="6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4" y="6"/>
                  </a:lnTo>
                  <a:lnTo>
                    <a:pt x="10" y="12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8" y="24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" y="32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8" y="38"/>
                  </a:lnTo>
                  <a:lnTo>
                    <a:pt x="8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Freeform 87"/>
            <p:cNvSpPr>
              <a:spLocks/>
            </p:cNvSpPr>
            <p:nvPr/>
          </p:nvSpPr>
          <p:spPr bwMode="auto">
            <a:xfrm>
              <a:off x="7940968" y="1571683"/>
              <a:ext cx="47627" cy="82553"/>
            </a:xfrm>
            <a:custGeom>
              <a:avLst/>
              <a:gdLst/>
              <a:ahLst/>
              <a:cxnLst>
                <a:cxn ang="0">
                  <a:pos x="4" y="32"/>
                </a:cxn>
                <a:cxn ang="0">
                  <a:pos x="4" y="32"/>
                </a:cxn>
                <a:cxn ang="0">
                  <a:pos x="6" y="36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4" y="48"/>
                </a:cxn>
                <a:cxn ang="0">
                  <a:pos x="4" y="50"/>
                </a:cxn>
                <a:cxn ang="0">
                  <a:pos x="8" y="52"/>
                </a:cxn>
                <a:cxn ang="0">
                  <a:pos x="8" y="52"/>
                </a:cxn>
                <a:cxn ang="0">
                  <a:pos x="10" y="46"/>
                </a:cxn>
                <a:cxn ang="0">
                  <a:pos x="10" y="40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0" y="22"/>
                </a:cxn>
                <a:cxn ang="0">
                  <a:pos x="12" y="22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8" y="34"/>
                </a:cxn>
                <a:cxn ang="0">
                  <a:pos x="20" y="38"/>
                </a:cxn>
                <a:cxn ang="0">
                  <a:pos x="24" y="40"/>
                </a:cxn>
                <a:cxn ang="0">
                  <a:pos x="28" y="40"/>
                </a:cxn>
                <a:cxn ang="0">
                  <a:pos x="28" y="40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4" y="26"/>
                </a:cxn>
                <a:cxn ang="0">
                  <a:pos x="22" y="18"/>
                </a:cxn>
                <a:cxn ang="0">
                  <a:pos x="22" y="14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18" y="4"/>
                </a:cxn>
                <a:cxn ang="0">
                  <a:pos x="14" y="6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0"/>
                </a:cxn>
                <a:cxn ang="0">
                  <a:pos x="6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2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2" y="30"/>
                </a:cxn>
                <a:cxn ang="0">
                  <a:pos x="4" y="32"/>
                </a:cxn>
                <a:cxn ang="0">
                  <a:pos x="4" y="32"/>
                </a:cxn>
              </a:cxnLst>
              <a:rect l="0" t="0" r="r" b="b"/>
              <a:pathLst>
                <a:path w="30" h="52">
                  <a:moveTo>
                    <a:pt x="4" y="32"/>
                  </a:moveTo>
                  <a:lnTo>
                    <a:pt x="4" y="32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10" y="46"/>
                  </a:lnTo>
                  <a:lnTo>
                    <a:pt x="10" y="40"/>
                  </a:lnTo>
                  <a:lnTo>
                    <a:pt x="10" y="28"/>
                  </a:lnTo>
                  <a:lnTo>
                    <a:pt x="10" y="28"/>
                  </a:lnTo>
                  <a:lnTo>
                    <a:pt x="10" y="22"/>
                  </a:lnTo>
                  <a:lnTo>
                    <a:pt x="12" y="22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8" y="34"/>
                  </a:lnTo>
                  <a:lnTo>
                    <a:pt x="20" y="38"/>
                  </a:lnTo>
                  <a:lnTo>
                    <a:pt x="24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4" y="26"/>
                  </a:lnTo>
                  <a:lnTo>
                    <a:pt x="22" y="18"/>
                  </a:lnTo>
                  <a:lnTo>
                    <a:pt x="22" y="14"/>
                  </a:lnTo>
                  <a:lnTo>
                    <a:pt x="22" y="10"/>
                  </a:lnTo>
                  <a:lnTo>
                    <a:pt x="26" y="6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18" y="4"/>
                  </a:lnTo>
                  <a:lnTo>
                    <a:pt x="14" y="6"/>
                  </a:lnTo>
                  <a:lnTo>
                    <a:pt x="10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12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2" y="30"/>
                  </a:lnTo>
                  <a:lnTo>
                    <a:pt x="4" y="32"/>
                  </a:lnTo>
                  <a:lnTo>
                    <a:pt x="4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Freeform 88"/>
            <p:cNvSpPr>
              <a:spLocks/>
            </p:cNvSpPr>
            <p:nvPr/>
          </p:nvSpPr>
          <p:spPr bwMode="auto">
            <a:xfrm>
              <a:off x="7985420" y="1635186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Freeform 89"/>
            <p:cNvSpPr>
              <a:spLocks/>
            </p:cNvSpPr>
            <p:nvPr/>
          </p:nvSpPr>
          <p:spPr bwMode="auto">
            <a:xfrm>
              <a:off x="8626793" y="2171781"/>
              <a:ext cx="50802" cy="730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2" y="16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8" y="34"/>
                </a:cxn>
                <a:cxn ang="0">
                  <a:pos x="8" y="34"/>
                </a:cxn>
                <a:cxn ang="0">
                  <a:pos x="8" y="36"/>
                </a:cxn>
                <a:cxn ang="0">
                  <a:pos x="6" y="40"/>
                </a:cxn>
                <a:cxn ang="0">
                  <a:pos x="6" y="40"/>
                </a:cxn>
                <a:cxn ang="0">
                  <a:pos x="4" y="44"/>
                </a:cxn>
                <a:cxn ang="0">
                  <a:pos x="8" y="46"/>
                </a:cxn>
                <a:cxn ang="0">
                  <a:pos x="8" y="46"/>
                </a:cxn>
                <a:cxn ang="0">
                  <a:pos x="10" y="46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32" y="10"/>
                </a:cxn>
                <a:cxn ang="0">
                  <a:pos x="32" y="10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26" y="8"/>
                </a:cxn>
                <a:cxn ang="0">
                  <a:pos x="22" y="10"/>
                </a:cxn>
                <a:cxn ang="0">
                  <a:pos x="18" y="10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32" h="46">
                  <a:moveTo>
                    <a:pt x="14" y="6"/>
                  </a:moveTo>
                  <a:lnTo>
                    <a:pt x="14" y="6"/>
                  </a:lnTo>
                  <a:lnTo>
                    <a:pt x="10" y="2"/>
                  </a:lnTo>
                  <a:lnTo>
                    <a:pt x="8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16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6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4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2" y="44"/>
                  </a:lnTo>
                  <a:lnTo>
                    <a:pt x="12" y="44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18" y="10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4" name="Freeform 90"/>
            <p:cNvSpPr>
              <a:spLocks/>
            </p:cNvSpPr>
            <p:nvPr/>
          </p:nvSpPr>
          <p:spPr bwMode="auto">
            <a:xfrm>
              <a:off x="7775862" y="1660587"/>
              <a:ext cx="111129" cy="41276"/>
            </a:xfrm>
            <a:custGeom>
              <a:avLst/>
              <a:gdLst/>
              <a:ahLst/>
              <a:cxnLst>
                <a:cxn ang="0">
                  <a:pos x="70" y="22"/>
                </a:cxn>
                <a:cxn ang="0">
                  <a:pos x="70" y="22"/>
                </a:cxn>
                <a:cxn ang="0">
                  <a:pos x="68" y="18"/>
                </a:cxn>
                <a:cxn ang="0">
                  <a:pos x="68" y="18"/>
                </a:cxn>
                <a:cxn ang="0">
                  <a:pos x="62" y="18"/>
                </a:cxn>
                <a:cxn ang="0">
                  <a:pos x="58" y="14"/>
                </a:cxn>
                <a:cxn ang="0">
                  <a:pos x="54" y="12"/>
                </a:cxn>
                <a:cxn ang="0">
                  <a:pos x="52" y="10"/>
                </a:cxn>
                <a:cxn ang="0">
                  <a:pos x="52" y="10"/>
                </a:cxn>
                <a:cxn ang="0">
                  <a:pos x="28" y="6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18" y="16"/>
                </a:cxn>
                <a:cxn ang="0">
                  <a:pos x="34" y="20"/>
                </a:cxn>
                <a:cxn ang="0">
                  <a:pos x="66" y="26"/>
                </a:cxn>
                <a:cxn ang="0">
                  <a:pos x="66" y="26"/>
                </a:cxn>
                <a:cxn ang="0">
                  <a:pos x="68" y="24"/>
                </a:cxn>
                <a:cxn ang="0">
                  <a:pos x="70" y="22"/>
                </a:cxn>
                <a:cxn ang="0">
                  <a:pos x="70" y="22"/>
                </a:cxn>
              </a:cxnLst>
              <a:rect l="0" t="0" r="r" b="b"/>
              <a:pathLst>
                <a:path w="70" h="26">
                  <a:moveTo>
                    <a:pt x="70" y="22"/>
                  </a:moveTo>
                  <a:lnTo>
                    <a:pt x="70" y="22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2" y="18"/>
                  </a:lnTo>
                  <a:lnTo>
                    <a:pt x="58" y="14"/>
                  </a:lnTo>
                  <a:lnTo>
                    <a:pt x="54" y="12"/>
                  </a:lnTo>
                  <a:lnTo>
                    <a:pt x="52" y="10"/>
                  </a:lnTo>
                  <a:lnTo>
                    <a:pt x="52" y="10"/>
                  </a:lnTo>
                  <a:lnTo>
                    <a:pt x="28" y="6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18" y="16"/>
                  </a:lnTo>
                  <a:lnTo>
                    <a:pt x="34" y="20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8" y="24"/>
                  </a:lnTo>
                  <a:lnTo>
                    <a:pt x="70" y="22"/>
                  </a:lnTo>
                  <a:lnTo>
                    <a:pt x="7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5" name="Freeform 91"/>
            <p:cNvSpPr>
              <a:spLocks/>
            </p:cNvSpPr>
            <p:nvPr/>
          </p:nvSpPr>
          <p:spPr bwMode="auto">
            <a:xfrm>
              <a:off x="7102737" y="288935"/>
              <a:ext cx="215908" cy="104779"/>
            </a:xfrm>
            <a:custGeom>
              <a:avLst/>
              <a:gdLst/>
              <a:ahLst/>
              <a:cxnLst>
                <a:cxn ang="0">
                  <a:pos x="44" y="64"/>
                </a:cxn>
                <a:cxn ang="0">
                  <a:pos x="44" y="64"/>
                </a:cxn>
                <a:cxn ang="0">
                  <a:pos x="38" y="60"/>
                </a:cxn>
                <a:cxn ang="0">
                  <a:pos x="34" y="56"/>
                </a:cxn>
                <a:cxn ang="0">
                  <a:pos x="32" y="54"/>
                </a:cxn>
                <a:cxn ang="0">
                  <a:pos x="32" y="52"/>
                </a:cxn>
                <a:cxn ang="0">
                  <a:pos x="32" y="48"/>
                </a:cxn>
                <a:cxn ang="0">
                  <a:pos x="36" y="44"/>
                </a:cxn>
                <a:cxn ang="0">
                  <a:pos x="36" y="44"/>
                </a:cxn>
                <a:cxn ang="0">
                  <a:pos x="44" y="38"/>
                </a:cxn>
                <a:cxn ang="0">
                  <a:pos x="44" y="38"/>
                </a:cxn>
                <a:cxn ang="0">
                  <a:pos x="54" y="30"/>
                </a:cxn>
                <a:cxn ang="0">
                  <a:pos x="66" y="24"/>
                </a:cxn>
                <a:cxn ang="0">
                  <a:pos x="78" y="18"/>
                </a:cxn>
                <a:cxn ang="0">
                  <a:pos x="90" y="16"/>
                </a:cxn>
                <a:cxn ang="0">
                  <a:pos x="90" y="16"/>
                </a:cxn>
                <a:cxn ang="0">
                  <a:pos x="128" y="8"/>
                </a:cxn>
                <a:cxn ang="0">
                  <a:pos x="128" y="8"/>
                </a:cxn>
                <a:cxn ang="0">
                  <a:pos x="134" y="6"/>
                </a:cxn>
                <a:cxn ang="0">
                  <a:pos x="134" y="6"/>
                </a:cxn>
                <a:cxn ang="0">
                  <a:pos x="136" y="4"/>
                </a:cxn>
                <a:cxn ang="0">
                  <a:pos x="136" y="4"/>
                </a:cxn>
                <a:cxn ang="0">
                  <a:pos x="134" y="0"/>
                </a:cxn>
                <a:cxn ang="0">
                  <a:pos x="132" y="0"/>
                </a:cxn>
                <a:cxn ang="0">
                  <a:pos x="128" y="0"/>
                </a:cxn>
                <a:cxn ang="0">
                  <a:pos x="128" y="0"/>
                </a:cxn>
                <a:cxn ang="0">
                  <a:pos x="102" y="6"/>
                </a:cxn>
                <a:cxn ang="0">
                  <a:pos x="76" y="10"/>
                </a:cxn>
                <a:cxn ang="0">
                  <a:pos x="76" y="10"/>
                </a:cxn>
                <a:cxn ang="0">
                  <a:pos x="64" y="12"/>
                </a:cxn>
                <a:cxn ang="0">
                  <a:pos x="52" y="16"/>
                </a:cxn>
                <a:cxn ang="0">
                  <a:pos x="40" y="2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6" y="32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0" y="40"/>
                </a:cxn>
                <a:cxn ang="0">
                  <a:pos x="14" y="4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22" y="62"/>
                </a:cxn>
                <a:cxn ang="0">
                  <a:pos x="32" y="66"/>
                </a:cxn>
                <a:cxn ang="0">
                  <a:pos x="38" y="66"/>
                </a:cxn>
                <a:cxn ang="0">
                  <a:pos x="44" y="64"/>
                </a:cxn>
                <a:cxn ang="0">
                  <a:pos x="44" y="64"/>
                </a:cxn>
              </a:cxnLst>
              <a:rect l="0" t="0" r="r" b="b"/>
              <a:pathLst>
                <a:path w="136" h="66">
                  <a:moveTo>
                    <a:pt x="44" y="64"/>
                  </a:moveTo>
                  <a:lnTo>
                    <a:pt x="44" y="64"/>
                  </a:lnTo>
                  <a:lnTo>
                    <a:pt x="38" y="60"/>
                  </a:lnTo>
                  <a:lnTo>
                    <a:pt x="34" y="56"/>
                  </a:lnTo>
                  <a:lnTo>
                    <a:pt x="32" y="54"/>
                  </a:lnTo>
                  <a:lnTo>
                    <a:pt x="32" y="52"/>
                  </a:lnTo>
                  <a:lnTo>
                    <a:pt x="32" y="48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54" y="30"/>
                  </a:lnTo>
                  <a:lnTo>
                    <a:pt x="66" y="24"/>
                  </a:lnTo>
                  <a:lnTo>
                    <a:pt x="78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34" y="6"/>
                  </a:lnTo>
                  <a:lnTo>
                    <a:pt x="134" y="6"/>
                  </a:lnTo>
                  <a:lnTo>
                    <a:pt x="136" y="4"/>
                  </a:lnTo>
                  <a:lnTo>
                    <a:pt x="136" y="4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02" y="6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64" y="12"/>
                  </a:lnTo>
                  <a:lnTo>
                    <a:pt x="52" y="16"/>
                  </a:lnTo>
                  <a:lnTo>
                    <a:pt x="40" y="2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4" y="32"/>
                  </a:lnTo>
                  <a:lnTo>
                    <a:pt x="24" y="32"/>
                  </a:lnTo>
                  <a:lnTo>
                    <a:pt x="20" y="40"/>
                  </a:lnTo>
                  <a:lnTo>
                    <a:pt x="14" y="4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12" y="58"/>
                  </a:lnTo>
                  <a:lnTo>
                    <a:pt x="22" y="62"/>
                  </a:lnTo>
                  <a:lnTo>
                    <a:pt x="32" y="66"/>
                  </a:lnTo>
                  <a:lnTo>
                    <a:pt x="38" y="66"/>
                  </a:lnTo>
                  <a:lnTo>
                    <a:pt x="44" y="64"/>
                  </a:lnTo>
                  <a:lnTo>
                    <a:pt x="44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6" name="Freeform 92"/>
            <p:cNvSpPr>
              <a:spLocks/>
            </p:cNvSpPr>
            <p:nvPr/>
          </p:nvSpPr>
          <p:spPr bwMode="auto">
            <a:xfrm>
              <a:off x="5194491" y="339737"/>
              <a:ext cx="76203" cy="4127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6" y="14"/>
                </a:cxn>
                <a:cxn ang="0">
                  <a:pos x="10" y="16"/>
                </a:cxn>
                <a:cxn ang="0">
                  <a:pos x="22" y="22"/>
                </a:cxn>
                <a:cxn ang="0">
                  <a:pos x="32" y="26"/>
                </a:cxn>
                <a:cxn ang="0">
                  <a:pos x="38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46" y="20"/>
                </a:cxn>
                <a:cxn ang="0">
                  <a:pos x="48" y="18"/>
                </a:cxn>
                <a:cxn ang="0">
                  <a:pos x="48" y="18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4" y="12"/>
                </a:cxn>
                <a:cxn ang="0">
                  <a:pos x="44" y="12"/>
                </a:cxn>
                <a:cxn ang="0">
                  <a:pos x="42" y="12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42" y="2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8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16" y="0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6" y="6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12"/>
                </a:cxn>
                <a:cxn ang="0">
                  <a:pos x="16" y="12"/>
                </a:cxn>
                <a:cxn ang="0">
                  <a:pos x="12" y="12"/>
                </a:cxn>
                <a:cxn ang="0">
                  <a:pos x="6" y="12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8" h="26">
                  <a:moveTo>
                    <a:pt x="0" y="14"/>
                  </a:moveTo>
                  <a:lnTo>
                    <a:pt x="0" y="14"/>
                  </a:lnTo>
                  <a:lnTo>
                    <a:pt x="6" y="14"/>
                  </a:lnTo>
                  <a:lnTo>
                    <a:pt x="10" y="16"/>
                  </a:lnTo>
                  <a:lnTo>
                    <a:pt x="22" y="22"/>
                  </a:lnTo>
                  <a:lnTo>
                    <a:pt x="32" y="26"/>
                  </a:lnTo>
                  <a:lnTo>
                    <a:pt x="38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46" y="20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2"/>
                  </a:lnTo>
                  <a:lnTo>
                    <a:pt x="40" y="10"/>
                  </a:lnTo>
                  <a:lnTo>
                    <a:pt x="38" y="10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6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12"/>
                  </a:lnTo>
                  <a:lnTo>
                    <a:pt x="16" y="12"/>
                  </a:lnTo>
                  <a:lnTo>
                    <a:pt x="12" y="12"/>
                  </a:lnTo>
                  <a:lnTo>
                    <a:pt x="6" y="12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7" name="Freeform 93"/>
            <p:cNvSpPr>
              <a:spLocks/>
            </p:cNvSpPr>
            <p:nvPr/>
          </p:nvSpPr>
          <p:spPr bwMode="auto">
            <a:xfrm>
              <a:off x="5423099" y="1177969"/>
              <a:ext cx="120654" cy="53977"/>
            </a:xfrm>
            <a:custGeom>
              <a:avLst/>
              <a:gdLst/>
              <a:ahLst/>
              <a:cxnLst>
                <a:cxn ang="0">
                  <a:pos x="70" y="34"/>
                </a:cxn>
                <a:cxn ang="0">
                  <a:pos x="70" y="34"/>
                </a:cxn>
                <a:cxn ang="0">
                  <a:pos x="74" y="32"/>
                </a:cxn>
                <a:cxn ang="0">
                  <a:pos x="76" y="32"/>
                </a:cxn>
                <a:cxn ang="0">
                  <a:pos x="76" y="32"/>
                </a:cxn>
                <a:cxn ang="0">
                  <a:pos x="76" y="28"/>
                </a:cxn>
                <a:cxn ang="0">
                  <a:pos x="72" y="26"/>
                </a:cxn>
                <a:cxn ang="0">
                  <a:pos x="72" y="26"/>
                </a:cxn>
                <a:cxn ang="0">
                  <a:pos x="60" y="20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32" y="2"/>
                </a:cxn>
                <a:cxn ang="0">
                  <a:pos x="22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4" y="4"/>
                </a:cxn>
                <a:cxn ang="0">
                  <a:pos x="2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0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8" y="4"/>
                </a:cxn>
                <a:cxn ang="0">
                  <a:pos x="20" y="8"/>
                </a:cxn>
                <a:cxn ang="0">
                  <a:pos x="22" y="10"/>
                </a:cxn>
                <a:cxn ang="0">
                  <a:pos x="24" y="12"/>
                </a:cxn>
                <a:cxn ang="0">
                  <a:pos x="24" y="12"/>
                </a:cxn>
                <a:cxn ang="0">
                  <a:pos x="38" y="14"/>
                </a:cxn>
                <a:cxn ang="0">
                  <a:pos x="44" y="18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52" y="28"/>
                </a:cxn>
                <a:cxn ang="0">
                  <a:pos x="58" y="32"/>
                </a:cxn>
                <a:cxn ang="0">
                  <a:pos x="64" y="34"/>
                </a:cxn>
                <a:cxn ang="0">
                  <a:pos x="70" y="34"/>
                </a:cxn>
                <a:cxn ang="0">
                  <a:pos x="70" y="34"/>
                </a:cxn>
              </a:cxnLst>
              <a:rect l="0" t="0" r="r" b="b"/>
              <a:pathLst>
                <a:path w="76" h="34">
                  <a:moveTo>
                    <a:pt x="70" y="34"/>
                  </a:moveTo>
                  <a:lnTo>
                    <a:pt x="70" y="34"/>
                  </a:lnTo>
                  <a:lnTo>
                    <a:pt x="74" y="3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6" y="28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60" y="20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32" y="2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38" y="14"/>
                  </a:lnTo>
                  <a:lnTo>
                    <a:pt x="44" y="18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52" y="28"/>
                  </a:lnTo>
                  <a:lnTo>
                    <a:pt x="58" y="32"/>
                  </a:lnTo>
                  <a:lnTo>
                    <a:pt x="64" y="34"/>
                  </a:lnTo>
                  <a:lnTo>
                    <a:pt x="70" y="34"/>
                  </a:lnTo>
                  <a:lnTo>
                    <a:pt x="7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8" name="Freeform 94"/>
            <p:cNvSpPr>
              <a:spLocks/>
            </p:cNvSpPr>
            <p:nvPr/>
          </p:nvSpPr>
          <p:spPr bwMode="auto">
            <a:xfrm>
              <a:off x="8223553" y="676300"/>
              <a:ext cx="28576" cy="1206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2" y="20"/>
                </a:cxn>
                <a:cxn ang="0">
                  <a:pos x="4" y="28"/>
                </a:cxn>
                <a:cxn ang="0">
                  <a:pos x="4" y="34"/>
                </a:cxn>
                <a:cxn ang="0">
                  <a:pos x="4" y="34"/>
                </a:cxn>
                <a:cxn ang="0">
                  <a:pos x="2" y="44"/>
                </a:cxn>
                <a:cxn ang="0">
                  <a:pos x="2" y="50"/>
                </a:cxn>
                <a:cxn ang="0">
                  <a:pos x="4" y="56"/>
                </a:cxn>
                <a:cxn ang="0">
                  <a:pos x="4" y="56"/>
                </a:cxn>
                <a:cxn ang="0">
                  <a:pos x="2" y="66"/>
                </a:cxn>
                <a:cxn ang="0">
                  <a:pos x="2" y="76"/>
                </a:cxn>
                <a:cxn ang="0">
                  <a:pos x="2" y="76"/>
                </a:cxn>
                <a:cxn ang="0">
                  <a:pos x="6" y="74"/>
                </a:cxn>
                <a:cxn ang="0">
                  <a:pos x="8" y="70"/>
                </a:cxn>
                <a:cxn ang="0">
                  <a:pos x="10" y="66"/>
                </a:cxn>
                <a:cxn ang="0">
                  <a:pos x="6" y="62"/>
                </a:cxn>
                <a:cxn ang="0">
                  <a:pos x="6" y="62"/>
                </a:cxn>
                <a:cxn ang="0">
                  <a:pos x="6" y="58"/>
                </a:cxn>
                <a:cxn ang="0">
                  <a:pos x="6" y="56"/>
                </a:cxn>
                <a:cxn ang="0">
                  <a:pos x="6" y="56"/>
                </a:cxn>
                <a:cxn ang="0">
                  <a:pos x="8" y="50"/>
                </a:cxn>
                <a:cxn ang="0">
                  <a:pos x="10" y="48"/>
                </a:cxn>
                <a:cxn ang="0">
                  <a:pos x="10" y="48"/>
                </a:cxn>
                <a:cxn ang="0">
                  <a:pos x="14" y="46"/>
                </a:cxn>
                <a:cxn ang="0">
                  <a:pos x="16" y="42"/>
                </a:cxn>
                <a:cxn ang="0">
                  <a:pos x="18" y="40"/>
                </a:cxn>
                <a:cxn ang="0">
                  <a:pos x="18" y="36"/>
                </a:cxn>
                <a:cxn ang="0">
                  <a:pos x="14" y="30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1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8" h="76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4" y="28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2" y="44"/>
                  </a:lnTo>
                  <a:lnTo>
                    <a:pt x="2" y="5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6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6" y="74"/>
                  </a:lnTo>
                  <a:lnTo>
                    <a:pt x="8" y="70"/>
                  </a:lnTo>
                  <a:lnTo>
                    <a:pt x="10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8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14" y="30"/>
                  </a:lnTo>
                  <a:lnTo>
                    <a:pt x="12" y="24"/>
                  </a:lnTo>
                  <a:lnTo>
                    <a:pt x="12" y="24"/>
                  </a:lnTo>
                  <a:lnTo>
                    <a:pt x="12" y="1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9" name="Freeform 95"/>
            <p:cNvSpPr>
              <a:spLocks/>
            </p:cNvSpPr>
            <p:nvPr/>
          </p:nvSpPr>
          <p:spPr bwMode="auto">
            <a:xfrm>
              <a:off x="7953668" y="1254172"/>
              <a:ext cx="34926" cy="79378"/>
            </a:xfrm>
            <a:custGeom>
              <a:avLst/>
              <a:gdLst/>
              <a:ahLst/>
              <a:cxnLst>
                <a:cxn ang="0">
                  <a:pos x="10" y="50"/>
                </a:cxn>
                <a:cxn ang="0">
                  <a:pos x="10" y="50"/>
                </a:cxn>
                <a:cxn ang="0">
                  <a:pos x="12" y="50"/>
                </a:cxn>
                <a:cxn ang="0">
                  <a:pos x="12" y="50"/>
                </a:cxn>
                <a:cxn ang="0">
                  <a:pos x="14" y="48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20" y="50"/>
                </a:cxn>
                <a:cxn ang="0">
                  <a:pos x="22" y="48"/>
                </a:cxn>
                <a:cxn ang="0">
                  <a:pos x="22" y="48"/>
                </a:cxn>
                <a:cxn ang="0">
                  <a:pos x="22" y="46"/>
                </a:cxn>
                <a:cxn ang="0">
                  <a:pos x="22" y="46"/>
                </a:cxn>
                <a:cxn ang="0">
                  <a:pos x="20" y="44"/>
                </a:cxn>
                <a:cxn ang="0">
                  <a:pos x="20" y="46"/>
                </a:cxn>
                <a:cxn ang="0">
                  <a:pos x="16" y="48"/>
                </a:cxn>
                <a:cxn ang="0">
                  <a:pos x="16" y="48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42"/>
                </a:cxn>
                <a:cxn ang="0">
                  <a:pos x="12" y="36"/>
                </a:cxn>
                <a:cxn ang="0">
                  <a:pos x="12" y="32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6" y="4"/>
                </a:cxn>
                <a:cxn ang="0">
                  <a:pos x="14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0" y="26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6" y="44"/>
                </a:cxn>
                <a:cxn ang="0">
                  <a:pos x="10" y="50"/>
                </a:cxn>
                <a:cxn ang="0">
                  <a:pos x="10" y="50"/>
                </a:cxn>
              </a:cxnLst>
              <a:rect l="0" t="0" r="r" b="b"/>
              <a:pathLst>
                <a:path w="22" h="50">
                  <a:moveTo>
                    <a:pt x="10" y="50"/>
                  </a:moveTo>
                  <a:lnTo>
                    <a:pt x="10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48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20" y="50"/>
                  </a:lnTo>
                  <a:lnTo>
                    <a:pt x="22" y="48"/>
                  </a:lnTo>
                  <a:lnTo>
                    <a:pt x="22" y="48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2"/>
                  </a:lnTo>
                  <a:lnTo>
                    <a:pt x="12" y="36"/>
                  </a:lnTo>
                  <a:lnTo>
                    <a:pt x="12" y="32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16"/>
                  </a:lnTo>
                  <a:lnTo>
                    <a:pt x="4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10" y="50"/>
                  </a:lnTo>
                  <a:lnTo>
                    <a:pt x="1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0" name="Freeform 96"/>
            <p:cNvSpPr>
              <a:spLocks/>
            </p:cNvSpPr>
            <p:nvPr/>
          </p:nvSpPr>
          <p:spPr bwMode="auto">
            <a:xfrm>
              <a:off x="8261655" y="2235283"/>
              <a:ext cx="41276" cy="41276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14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8" y="24"/>
                </a:cxn>
                <a:cxn ang="0">
                  <a:pos x="10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6" y="26"/>
                </a:cxn>
                <a:cxn ang="0">
                  <a:pos x="20" y="24"/>
                </a:cxn>
                <a:cxn ang="0">
                  <a:pos x="24" y="18"/>
                </a:cxn>
                <a:cxn ang="0">
                  <a:pos x="24" y="18"/>
                </a:cxn>
                <a:cxn ang="0">
                  <a:pos x="26" y="12"/>
                </a:cxn>
                <a:cxn ang="0">
                  <a:pos x="26" y="8"/>
                </a:cxn>
                <a:cxn ang="0">
                  <a:pos x="26" y="8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0" y="2"/>
                </a:cxn>
                <a:cxn ang="0">
                  <a:pos x="20" y="2"/>
                </a:cxn>
              </a:cxnLst>
              <a:rect l="0" t="0" r="r" b="b"/>
              <a:pathLst>
                <a:path w="26" h="26">
                  <a:moveTo>
                    <a:pt x="20" y="2"/>
                  </a:moveTo>
                  <a:lnTo>
                    <a:pt x="20" y="2"/>
                  </a:lnTo>
                  <a:lnTo>
                    <a:pt x="14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8" y="24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6" y="26"/>
                  </a:lnTo>
                  <a:lnTo>
                    <a:pt x="20" y="24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2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1" name="Freeform 97"/>
            <p:cNvSpPr>
              <a:spLocks/>
            </p:cNvSpPr>
            <p:nvPr/>
          </p:nvSpPr>
          <p:spPr bwMode="auto">
            <a:xfrm>
              <a:off x="8087023" y="1568508"/>
              <a:ext cx="234959" cy="161931"/>
            </a:xfrm>
            <a:custGeom>
              <a:avLst/>
              <a:gdLst/>
              <a:ahLst/>
              <a:cxnLst>
                <a:cxn ang="0">
                  <a:pos x="124" y="56"/>
                </a:cxn>
                <a:cxn ang="0">
                  <a:pos x="118" y="50"/>
                </a:cxn>
                <a:cxn ang="0">
                  <a:pos x="114" y="42"/>
                </a:cxn>
                <a:cxn ang="0">
                  <a:pos x="94" y="30"/>
                </a:cxn>
                <a:cxn ang="0">
                  <a:pos x="80" y="24"/>
                </a:cxn>
                <a:cxn ang="0">
                  <a:pos x="68" y="18"/>
                </a:cxn>
                <a:cxn ang="0">
                  <a:pos x="52" y="14"/>
                </a:cxn>
                <a:cxn ang="0">
                  <a:pos x="42" y="24"/>
                </a:cxn>
                <a:cxn ang="0">
                  <a:pos x="38" y="28"/>
                </a:cxn>
                <a:cxn ang="0">
                  <a:pos x="32" y="26"/>
                </a:cxn>
                <a:cxn ang="0">
                  <a:pos x="28" y="22"/>
                </a:cxn>
                <a:cxn ang="0">
                  <a:pos x="26" y="16"/>
                </a:cxn>
                <a:cxn ang="0">
                  <a:pos x="24" y="4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0" y="8"/>
                </a:cxn>
                <a:cxn ang="0">
                  <a:pos x="8" y="12"/>
                </a:cxn>
                <a:cxn ang="0">
                  <a:pos x="14" y="18"/>
                </a:cxn>
                <a:cxn ang="0">
                  <a:pos x="16" y="22"/>
                </a:cxn>
                <a:cxn ang="0">
                  <a:pos x="14" y="28"/>
                </a:cxn>
                <a:cxn ang="0">
                  <a:pos x="16" y="30"/>
                </a:cxn>
                <a:cxn ang="0">
                  <a:pos x="16" y="36"/>
                </a:cxn>
                <a:cxn ang="0">
                  <a:pos x="18" y="36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50" y="46"/>
                </a:cxn>
                <a:cxn ang="0">
                  <a:pos x="60" y="60"/>
                </a:cxn>
                <a:cxn ang="0">
                  <a:pos x="58" y="76"/>
                </a:cxn>
                <a:cxn ang="0">
                  <a:pos x="56" y="78"/>
                </a:cxn>
                <a:cxn ang="0">
                  <a:pos x="56" y="80"/>
                </a:cxn>
                <a:cxn ang="0">
                  <a:pos x="60" y="80"/>
                </a:cxn>
                <a:cxn ang="0">
                  <a:pos x="70" y="80"/>
                </a:cxn>
                <a:cxn ang="0">
                  <a:pos x="78" y="86"/>
                </a:cxn>
                <a:cxn ang="0">
                  <a:pos x="80" y="90"/>
                </a:cxn>
                <a:cxn ang="0">
                  <a:pos x="86" y="90"/>
                </a:cxn>
                <a:cxn ang="0">
                  <a:pos x="92" y="90"/>
                </a:cxn>
                <a:cxn ang="0">
                  <a:pos x="94" y="82"/>
                </a:cxn>
                <a:cxn ang="0">
                  <a:pos x="104" y="76"/>
                </a:cxn>
                <a:cxn ang="0">
                  <a:pos x="120" y="78"/>
                </a:cxn>
                <a:cxn ang="0">
                  <a:pos x="126" y="90"/>
                </a:cxn>
                <a:cxn ang="0">
                  <a:pos x="132" y="98"/>
                </a:cxn>
                <a:cxn ang="0">
                  <a:pos x="140" y="102"/>
                </a:cxn>
                <a:cxn ang="0">
                  <a:pos x="146" y="100"/>
                </a:cxn>
                <a:cxn ang="0">
                  <a:pos x="146" y="96"/>
                </a:cxn>
                <a:cxn ang="0">
                  <a:pos x="142" y="90"/>
                </a:cxn>
                <a:cxn ang="0">
                  <a:pos x="138" y="88"/>
                </a:cxn>
                <a:cxn ang="0">
                  <a:pos x="128" y="72"/>
                </a:cxn>
                <a:cxn ang="0">
                  <a:pos x="126" y="70"/>
                </a:cxn>
                <a:cxn ang="0">
                  <a:pos x="128" y="64"/>
                </a:cxn>
                <a:cxn ang="0">
                  <a:pos x="130" y="60"/>
                </a:cxn>
                <a:cxn ang="0">
                  <a:pos x="124" y="56"/>
                </a:cxn>
              </a:cxnLst>
              <a:rect l="0" t="0" r="r" b="b"/>
              <a:pathLst>
                <a:path w="148" h="102">
                  <a:moveTo>
                    <a:pt x="124" y="56"/>
                  </a:moveTo>
                  <a:lnTo>
                    <a:pt x="124" y="56"/>
                  </a:lnTo>
                  <a:lnTo>
                    <a:pt x="120" y="54"/>
                  </a:lnTo>
                  <a:lnTo>
                    <a:pt x="118" y="50"/>
                  </a:lnTo>
                  <a:lnTo>
                    <a:pt x="118" y="50"/>
                  </a:lnTo>
                  <a:lnTo>
                    <a:pt x="114" y="42"/>
                  </a:lnTo>
                  <a:lnTo>
                    <a:pt x="108" y="36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80" y="2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0" y="14"/>
                  </a:lnTo>
                  <a:lnTo>
                    <a:pt x="52" y="14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38" y="28"/>
                  </a:lnTo>
                  <a:lnTo>
                    <a:pt x="34" y="30"/>
                  </a:lnTo>
                  <a:lnTo>
                    <a:pt x="32" y="26"/>
                  </a:lnTo>
                  <a:lnTo>
                    <a:pt x="28" y="22"/>
                  </a:lnTo>
                  <a:lnTo>
                    <a:pt x="28" y="22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8"/>
                  </a:lnTo>
                  <a:lnTo>
                    <a:pt x="16" y="30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16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50" y="46"/>
                  </a:lnTo>
                  <a:lnTo>
                    <a:pt x="50" y="46"/>
                  </a:lnTo>
                  <a:lnTo>
                    <a:pt x="56" y="52"/>
                  </a:lnTo>
                  <a:lnTo>
                    <a:pt x="60" y="60"/>
                  </a:lnTo>
                  <a:lnTo>
                    <a:pt x="60" y="66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6" y="78"/>
                  </a:lnTo>
                  <a:lnTo>
                    <a:pt x="56" y="80"/>
                  </a:lnTo>
                  <a:lnTo>
                    <a:pt x="56" y="80"/>
                  </a:lnTo>
                  <a:lnTo>
                    <a:pt x="60" y="80"/>
                  </a:lnTo>
                  <a:lnTo>
                    <a:pt x="60" y="80"/>
                  </a:lnTo>
                  <a:lnTo>
                    <a:pt x="66" y="78"/>
                  </a:lnTo>
                  <a:lnTo>
                    <a:pt x="70" y="80"/>
                  </a:lnTo>
                  <a:lnTo>
                    <a:pt x="74" y="82"/>
                  </a:lnTo>
                  <a:lnTo>
                    <a:pt x="78" y="86"/>
                  </a:lnTo>
                  <a:lnTo>
                    <a:pt x="78" y="86"/>
                  </a:lnTo>
                  <a:lnTo>
                    <a:pt x="80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90"/>
                  </a:lnTo>
                  <a:lnTo>
                    <a:pt x="92" y="90"/>
                  </a:lnTo>
                  <a:lnTo>
                    <a:pt x="94" y="82"/>
                  </a:lnTo>
                  <a:lnTo>
                    <a:pt x="94" y="82"/>
                  </a:lnTo>
                  <a:lnTo>
                    <a:pt x="98" y="78"/>
                  </a:lnTo>
                  <a:lnTo>
                    <a:pt x="104" y="76"/>
                  </a:lnTo>
                  <a:lnTo>
                    <a:pt x="112" y="76"/>
                  </a:lnTo>
                  <a:lnTo>
                    <a:pt x="120" y="78"/>
                  </a:lnTo>
                  <a:lnTo>
                    <a:pt x="120" y="78"/>
                  </a:lnTo>
                  <a:lnTo>
                    <a:pt x="126" y="9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36" y="100"/>
                  </a:lnTo>
                  <a:lnTo>
                    <a:pt x="140" y="102"/>
                  </a:lnTo>
                  <a:lnTo>
                    <a:pt x="146" y="100"/>
                  </a:lnTo>
                  <a:lnTo>
                    <a:pt x="146" y="100"/>
                  </a:lnTo>
                  <a:lnTo>
                    <a:pt x="148" y="98"/>
                  </a:lnTo>
                  <a:lnTo>
                    <a:pt x="146" y="96"/>
                  </a:lnTo>
                  <a:lnTo>
                    <a:pt x="146" y="96"/>
                  </a:lnTo>
                  <a:lnTo>
                    <a:pt x="142" y="90"/>
                  </a:lnTo>
                  <a:lnTo>
                    <a:pt x="138" y="88"/>
                  </a:lnTo>
                  <a:lnTo>
                    <a:pt x="138" y="88"/>
                  </a:lnTo>
                  <a:lnTo>
                    <a:pt x="134" y="80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26" y="70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30" y="62"/>
                  </a:lnTo>
                  <a:lnTo>
                    <a:pt x="130" y="60"/>
                  </a:lnTo>
                  <a:lnTo>
                    <a:pt x="124" y="56"/>
                  </a:lnTo>
                  <a:lnTo>
                    <a:pt x="124" y="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2" name="Freeform 98"/>
            <p:cNvSpPr>
              <a:spLocks/>
            </p:cNvSpPr>
            <p:nvPr/>
          </p:nvSpPr>
          <p:spPr bwMode="auto">
            <a:xfrm>
              <a:off x="8169577" y="304811"/>
              <a:ext cx="60327" cy="22226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0" y="14"/>
                </a:cxn>
                <a:cxn ang="0">
                  <a:pos x="38" y="10"/>
                </a:cxn>
                <a:cxn ang="0">
                  <a:pos x="38" y="10"/>
                </a:cxn>
                <a:cxn ang="0">
                  <a:pos x="38" y="8"/>
                </a:cxn>
                <a:cxn ang="0">
                  <a:pos x="38" y="4"/>
                </a:cxn>
                <a:cxn ang="0">
                  <a:pos x="38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2"/>
                </a:cxn>
                <a:cxn ang="0">
                  <a:pos x="22" y="2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10" y="14"/>
                </a:cxn>
                <a:cxn ang="0">
                  <a:pos x="10" y="14"/>
                </a:cxn>
              </a:cxnLst>
              <a:rect l="0" t="0" r="r" b="b"/>
              <a:pathLst>
                <a:path w="38" h="14">
                  <a:moveTo>
                    <a:pt x="10" y="14"/>
                  </a:moveTo>
                  <a:lnTo>
                    <a:pt x="10" y="14"/>
                  </a:lnTo>
                  <a:lnTo>
                    <a:pt x="38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4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10" y="14"/>
                  </a:lnTo>
                  <a:lnTo>
                    <a:pt x="1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3" name="Freeform 99"/>
            <p:cNvSpPr>
              <a:spLocks/>
            </p:cNvSpPr>
            <p:nvPr/>
          </p:nvSpPr>
          <p:spPr bwMode="auto">
            <a:xfrm>
              <a:off x="4943657" y="282585"/>
              <a:ext cx="88903" cy="22226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36" y="8"/>
                </a:cxn>
                <a:cxn ang="0">
                  <a:pos x="38" y="8"/>
                </a:cxn>
                <a:cxn ang="0">
                  <a:pos x="38" y="8"/>
                </a:cxn>
                <a:cxn ang="0">
                  <a:pos x="46" y="8"/>
                </a:cxn>
                <a:cxn ang="0">
                  <a:pos x="50" y="8"/>
                </a:cxn>
                <a:cxn ang="0">
                  <a:pos x="52" y="6"/>
                </a:cxn>
                <a:cxn ang="0">
                  <a:pos x="56" y="0"/>
                </a:cxn>
                <a:cxn ang="0">
                  <a:pos x="56" y="0"/>
                </a:cxn>
                <a:cxn ang="0">
                  <a:pos x="42" y="0"/>
                </a:cxn>
                <a:cxn ang="0">
                  <a:pos x="28" y="4"/>
                </a:cxn>
                <a:cxn ang="0">
                  <a:pos x="14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0" y="14"/>
                </a:cxn>
                <a:cxn ang="0">
                  <a:pos x="28" y="14"/>
                </a:cxn>
                <a:cxn ang="0">
                  <a:pos x="36" y="8"/>
                </a:cxn>
                <a:cxn ang="0">
                  <a:pos x="36" y="8"/>
                </a:cxn>
              </a:cxnLst>
              <a:rect l="0" t="0" r="r" b="b"/>
              <a:pathLst>
                <a:path w="56" h="14">
                  <a:moveTo>
                    <a:pt x="36" y="8"/>
                  </a:move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6" y="8"/>
                  </a:lnTo>
                  <a:lnTo>
                    <a:pt x="50" y="8"/>
                  </a:lnTo>
                  <a:lnTo>
                    <a:pt x="52" y="6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1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8" y="14"/>
                  </a:lnTo>
                  <a:lnTo>
                    <a:pt x="36" y="8"/>
                  </a:lnTo>
                  <a:lnTo>
                    <a:pt x="36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4" name="Freeform 100"/>
            <p:cNvSpPr>
              <a:spLocks/>
            </p:cNvSpPr>
            <p:nvPr/>
          </p:nvSpPr>
          <p:spPr bwMode="auto">
            <a:xfrm>
              <a:off x="7458350" y="1400227"/>
              <a:ext cx="22226" cy="6032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0"/>
                </a:cxn>
                <a:cxn ang="0">
                  <a:pos x="0" y="18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2" y="36"/>
                </a:cxn>
                <a:cxn ang="0">
                  <a:pos x="4" y="38"/>
                </a:cxn>
                <a:cxn ang="0">
                  <a:pos x="6" y="38"/>
                </a:cxn>
                <a:cxn ang="0">
                  <a:pos x="10" y="36"/>
                </a:cxn>
                <a:cxn ang="0">
                  <a:pos x="10" y="36"/>
                </a:cxn>
                <a:cxn ang="0">
                  <a:pos x="12" y="34"/>
                </a:cxn>
                <a:cxn ang="0">
                  <a:pos x="14" y="30"/>
                </a:cxn>
                <a:cxn ang="0">
                  <a:pos x="14" y="26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4" h="38">
                  <a:moveTo>
                    <a:pt x="4" y="0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" y="36"/>
                  </a:lnTo>
                  <a:lnTo>
                    <a:pt x="4" y="38"/>
                  </a:lnTo>
                  <a:lnTo>
                    <a:pt x="6" y="38"/>
                  </a:lnTo>
                  <a:lnTo>
                    <a:pt x="10" y="36"/>
                  </a:lnTo>
                  <a:lnTo>
                    <a:pt x="10" y="36"/>
                  </a:lnTo>
                  <a:lnTo>
                    <a:pt x="12" y="34"/>
                  </a:lnTo>
                  <a:lnTo>
                    <a:pt x="14" y="30"/>
                  </a:lnTo>
                  <a:lnTo>
                    <a:pt x="14" y="26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5" name="Freeform 101"/>
            <p:cNvSpPr>
              <a:spLocks/>
            </p:cNvSpPr>
            <p:nvPr/>
          </p:nvSpPr>
          <p:spPr bwMode="auto">
            <a:xfrm>
              <a:off x="7601230" y="219083"/>
              <a:ext cx="101604" cy="38101"/>
            </a:xfrm>
            <a:custGeom>
              <a:avLst/>
              <a:gdLst/>
              <a:ahLst/>
              <a:cxnLst>
                <a:cxn ang="0">
                  <a:pos x="24" y="12"/>
                </a:cxn>
                <a:cxn ang="0">
                  <a:pos x="24" y="12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0" y="18"/>
                </a:cxn>
                <a:cxn ang="0">
                  <a:pos x="22" y="20"/>
                </a:cxn>
                <a:cxn ang="0">
                  <a:pos x="26" y="22"/>
                </a:cxn>
                <a:cxn ang="0">
                  <a:pos x="26" y="22"/>
                </a:cxn>
                <a:cxn ang="0">
                  <a:pos x="58" y="24"/>
                </a:cxn>
                <a:cxn ang="0">
                  <a:pos x="58" y="24"/>
                </a:cxn>
                <a:cxn ang="0">
                  <a:pos x="62" y="24"/>
                </a:cxn>
                <a:cxn ang="0">
                  <a:pos x="64" y="22"/>
                </a:cxn>
                <a:cxn ang="0">
                  <a:pos x="64" y="18"/>
                </a:cxn>
                <a:cxn ang="0">
                  <a:pos x="64" y="18"/>
                </a:cxn>
                <a:cxn ang="0">
                  <a:pos x="64" y="14"/>
                </a:cxn>
                <a:cxn ang="0">
                  <a:pos x="62" y="14"/>
                </a:cxn>
                <a:cxn ang="0">
                  <a:pos x="56" y="12"/>
                </a:cxn>
                <a:cxn ang="0">
                  <a:pos x="56" y="12"/>
                </a:cxn>
                <a:cxn ang="0">
                  <a:pos x="52" y="14"/>
                </a:cxn>
                <a:cxn ang="0">
                  <a:pos x="50" y="14"/>
                </a:cxn>
                <a:cxn ang="0">
                  <a:pos x="48" y="12"/>
                </a:cxn>
                <a:cxn ang="0">
                  <a:pos x="48" y="12"/>
                </a:cxn>
                <a:cxn ang="0">
                  <a:pos x="46" y="10"/>
                </a:cxn>
                <a:cxn ang="0">
                  <a:pos x="46" y="6"/>
                </a:cxn>
                <a:cxn ang="0">
                  <a:pos x="44" y="4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8" y="2"/>
                </a:cxn>
                <a:cxn ang="0">
                  <a:pos x="10" y="8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16"/>
                </a:cxn>
                <a:cxn ang="0">
                  <a:pos x="12" y="14"/>
                </a:cxn>
                <a:cxn ang="0">
                  <a:pos x="18" y="12"/>
                </a:cxn>
                <a:cxn ang="0">
                  <a:pos x="24" y="12"/>
                </a:cxn>
                <a:cxn ang="0">
                  <a:pos x="24" y="12"/>
                </a:cxn>
              </a:cxnLst>
              <a:rect l="0" t="0" r="r" b="b"/>
              <a:pathLst>
                <a:path w="64" h="24">
                  <a:moveTo>
                    <a:pt x="24" y="12"/>
                  </a:moveTo>
                  <a:lnTo>
                    <a:pt x="24" y="12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0" y="18"/>
                  </a:lnTo>
                  <a:lnTo>
                    <a:pt x="22" y="20"/>
                  </a:lnTo>
                  <a:lnTo>
                    <a:pt x="26" y="22"/>
                  </a:lnTo>
                  <a:lnTo>
                    <a:pt x="26" y="22"/>
                  </a:lnTo>
                  <a:lnTo>
                    <a:pt x="58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64" y="22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4"/>
                  </a:lnTo>
                  <a:lnTo>
                    <a:pt x="62" y="14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6" y="10"/>
                  </a:lnTo>
                  <a:lnTo>
                    <a:pt x="46" y="6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18" y="2"/>
                  </a:lnTo>
                  <a:lnTo>
                    <a:pt x="10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16"/>
                  </a:lnTo>
                  <a:lnTo>
                    <a:pt x="12" y="14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2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6" name="Freeform 102"/>
            <p:cNvSpPr>
              <a:spLocks/>
            </p:cNvSpPr>
            <p:nvPr/>
          </p:nvSpPr>
          <p:spPr bwMode="auto">
            <a:xfrm>
              <a:off x="7706009" y="250834"/>
              <a:ext cx="66677" cy="19051"/>
            </a:xfrm>
            <a:custGeom>
              <a:avLst/>
              <a:gdLst/>
              <a:ahLst/>
              <a:cxnLst>
                <a:cxn ang="0">
                  <a:pos x="42" y="8"/>
                </a:cxn>
                <a:cxn ang="0">
                  <a:pos x="42" y="8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8" y="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0" y="12"/>
                </a:cxn>
                <a:cxn ang="0">
                  <a:pos x="42" y="8"/>
                </a:cxn>
                <a:cxn ang="0">
                  <a:pos x="42" y="8"/>
                </a:cxn>
              </a:cxnLst>
              <a:rect l="0" t="0" r="r" b="b"/>
              <a:pathLst>
                <a:path w="42" h="12">
                  <a:moveTo>
                    <a:pt x="42" y="8"/>
                  </a:moveTo>
                  <a:lnTo>
                    <a:pt x="42" y="8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0" y="12"/>
                  </a:lnTo>
                  <a:lnTo>
                    <a:pt x="42" y="8"/>
                  </a:lnTo>
                  <a:lnTo>
                    <a:pt x="4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7" name="Freeform 103"/>
            <p:cNvSpPr>
              <a:spLocks/>
            </p:cNvSpPr>
            <p:nvPr/>
          </p:nvSpPr>
          <p:spPr bwMode="auto">
            <a:xfrm>
              <a:off x="5162740" y="250834"/>
              <a:ext cx="79378" cy="22226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10" y="12"/>
                </a:cxn>
                <a:cxn ang="0">
                  <a:pos x="16" y="10"/>
                </a:cxn>
                <a:cxn ang="0">
                  <a:pos x="16" y="10"/>
                </a:cxn>
                <a:cxn ang="0">
                  <a:pos x="24" y="10"/>
                </a:cxn>
                <a:cxn ang="0">
                  <a:pos x="32" y="12"/>
                </a:cxn>
                <a:cxn ang="0">
                  <a:pos x="40" y="14"/>
                </a:cxn>
                <a:cxn ang="0">
                  <a:pos x="50" y="14"/>
                </a:cxn>
                <a:cxn ang="0">
                  <a:pos x="50" y="14"/>
                </a:cxn>
                <a:cxn ang="0">
                  <a:pos x="38" y="6"/>
                </a:cxn>
                <a:cxn ang="0">
                  <a:pos x="26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2" y="8"/>
                </a:cxn>
                <a:cxn ang="0">
                  <a:pos x="12" y="8"/>
                </a:cxn>
              </a:cxnLst>
              <a:rect l="0" t="0" r="r" b="b"/>
              <a:pathLst>
                <a:path w="50" h="14">
                  <a:moveTo>
                    <a:pt x="12" y="8"/>
                  </a:moveTo>
                  <a:lnTo>
                    <a:pt x="1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10"/>
                  </a:lnTo>
                  <a:lnTo>
                    <a:pt x="10" y="12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24" y="10"/>
                  </a:lnTo>
                  <a:lnTo>
                    <a:pt x="32" y="12"/>
                  </a:lnTo>
                  <a:lnTo>
                    <a:pt x="4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38" y="6"/>
                  </a:lnTo>
                  <a:lnTo>
                    <a:pt x="26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8" name="Freeform 104"/>
            <p:cNvSpPr>
              <a:spLocks/>
            </p:cNvSpPr>
            <p:nvPr/>
          </p:nvSpPr>
          <p:spPr bwMode="auto">
            <a:xfrm>
              <a:off x="4886505" y="727102"/>
              <a:ext cx="50802" cy="31751"/>
            </a:xfrm>
            <a:custGeom>
              <a:avLst/>
              <a:gdLst/>
              <a:ahLst/>
              <a:cxnLst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0" y="18"/>
                </a:cxn>
                <a:cxn ang="0">
                  <a:pos x="30" y="16"/>
                </a:cxn>
                <a:cxn ang="0">
                  <a:pos x="24" y="12"/>
                </a:cxn>
                <a:cxn ang="0">
                  <a:pos x="20" y="8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6"/>
                </a:cxn>
                <a:cxn ang="0">
                  <a:pos x="10" y="10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20"/>
                </a:cxn>
                <a:cxn ang="0">
                  <a:pos x="32" y="20"/>
                </a:cxn>
              </a:cxnLst>
              <a:rect l="0" t="0" r="r" b="b"/>
              <a:pathLst>
                <a:path w="32" h="20">
                  <a:moveTo>
                    <a:pt x="32" y="20"/>
                  </a:move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30" y="18"/>
                  </a:lnTo>
                  <a:lnTo>
                    <a:pt x="30" y="16"/>
                  </a:lnTo>
                  <a:lnTo>
                    <a:pt x="24" y="12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6" y="6"/>
                  </a:lnTo>
                  <a:lnTo>
                    <a:pt x="10" y="10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2" y="20"/>
                  </a:lnTo>
                  <a:lnTo>
                    <a:pt x="32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49" name="Freeform 105"/>
            <p:cNvSpPr>
              <a:spLocks/>
            </p:cNvSpPr>
            <p:nvPr/>
          </p:nvSpPr>
          <p:spPr bwMode="auto">
            <a:xfrm>
              <a:off x="8074323" y="1003337"/>
              <a:ext cx="25401" cy="3810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6" y="10"/>
                </a:cxn>
                <a:cxn ang="0">
                  <a:pos x="8" y="10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4" y="20"/>
                </a:cxn>
                <a:cxn ang="0">
                  <a:pos x="4" y="22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2" y="22"/>
                </a:cxn>
                <a:cxn ang="0">
                  <a:pos x="14" y="18"/>
                </a:cxn>
                <a:cxn ang="0">
                  <a:pos x="14" y="18"/>
                </a:cxn>
                <a:cxn ang="0">
                  <a:pos x="16" y="8"/>
                </a:cxn>
                <a:cxn ang="0">
                  <a:pos x="16" y="8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6" h="24">
                  <a:moveTo>
                    <a:pt x="0" y="4"/>
                  </a:moveTo>
                  <a:lnTo>
                    <a:pt x="0" y="4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6" y="10"/>
                  </a:lnTo>
                  <a:lnTo>
                    <a:pt x="8" y="10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12" y="22"/>
                  </a:lnTo>
                  <a:lnTo>
                    <a:pt x="14" y="18"/>
                  </a:lnTo>
                  <a:lnTo>
                    <a:pt x="14" y="1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0" name="Freeform 106"/>
            <p:cNvSpPr>
              <a:spLocks/>
            </p:cNvSpPr>
            <p:nvPr/>
          </p:nvSpPr>
          <p:spPr bwMode="auto">
            <a:xfrm>
              <a:off x="5175441" y="292111"/>
              <a:ext cx="82553" cy="31751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12" y="12"/>
                </a:cxn>
                <a:cxn ang="0">
                  <a:pos x="14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2" y="12"/>
                </a:cxn>
                <a:cxn ang="0">
                  <a:pos x="26" y="14"/>
                </a:cxn>
                <a:cxn ang="0">
                  <a:pos x="30" y="14"/>
                </a:cxn>
                <a:cxn ang="0">
                  <a:pos x="32" y="16"/>
                </a:cxn>
                <a:cxn ang="0">
                  <a:pos x="32" y="16"/>
                </a:cxn>
                <a:cxn ang="0">
                  <a:pos x="36" y="18"/>
                </a:cxn>
                <a:cxn ang="0">
                  <a:pos x="40" y="20"/>
                </a:cxn>
                <a:cxn ang="0">
                  <a:pos x="46" y="18"/>
                </a:cxn>
                <a:cxn ang="0">
                  <a:pos x="50" y="16"/>
                </a:cxn>
                <a:cxn ang="0">
                  <a:pos x="50" y="16"/>
                </a:cxn>
                <a:cxn ang="0">
                  <a:pos x="52" y="12"/>
                </a:cxn>
                <a:cxn ang="0">
                  <a:pos x="52" y="6"/>
                </a:cxn>
                <a:cxn ang="0">
                  <a:pos x="52" y="6"/>
                </a:cxn>
                <a:cxn ang="0">
                  <a:pos x="48" y="4"/>
                </a:cxn>
                <a:cxn ang="0">
                  <a:pos x="44" y="2"/>
                </a:cxn>
                <a:cxn ang="0">
                  <a:pos x="42" y="4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52" h="20">
                  <a:moveTo>
                    <a:pt x="38" y="4"/>
                  </a:moveTo>
                  <a:lnTo>
                    <a:pt x="38" y="4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2" y="12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6" y="18"/>
                  </a:lnTo>
                  <a:lnTo>
                    <a:pt x="40" y="20"/>
                  </a:lnTo>
                  <a:lnTo>
                    <a:pt x="46" y="18"/>
                  </a:lnTo>
                  <a:lnTo>
                    <a:pt x="50" y="16"/>
                  </a:lnTo>
                  <a:lnTo>
                    <a:pt x="50" y="16"/>
                  </a:lnTo>
                  <a:lnTo>
                    <a:pt x="52" y="12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48" y="4"/>
                  </a:lnTo>
                  <a:lnTo>
                    <a:pt x="44" y="2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1" name="Freeform 107"/>
            <p:cNvSpPr>
              <a:spLocks/>
            </p:cNvSpPr>
            <p:nvPr/>
          </p:nvSpPr>
          <p:spPr bwMode="auto">
            <a:xfrm>
              <a:off x="7956843" y="1143042"/>
              <a:ext cx="19051" cy="4762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8" y="24"/>
                </a:cxn>
                <a:cxn ang="0">
                  <a:pos x="10" y="1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30">
                  <a:moveTo>
                    <a:pt x="12" y="0"/>
                  </a:moveTo>
                  <a:lnTo>
                    <a:pt x="12" y="0"/>
                  </a:lnTo>
                  <a:lnTo>
                    <a:pt x="4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8" y="24"/>
                  </a:lnTo>
                  <a:lnTo>
                    <a:pt x="10" y="1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2" name="Freeform 108"/>
            <p:cNvSpPr>
              <a:spLocks/>
            </p:cNvSpPr>
            <p:nvPr/>
          </p:nvSpPr>
          <p:spPr bwMode="auto">
            <a:xfrm>
              <a:off x="7813963" y="1231946"/>
              <a:ext cx="28576" cy="2540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8" y="0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4" y="16"/>
                </a:cxn>
                <a:cxn ang="0">
                  <a:pos x="4" y="16"/>
                </a:cxn>
                <a:cxn ang="0">
                  <a:pos x="10" y="14"/>
                </a:cxn>
                <a:cxn ang="0">
                  <a:pos x="14" y="10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lnTo>
                    <a:pt x="18" y="0"/>
                  </a:lnTo>
                  <a:lnTo>
                    <a:pt x="12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10" y="14"/>
                  </a:lnTo>
                  <a:lnTo>
                    <a:pt x="14" y="10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3" name="Freeform 109"/>
            <p:cNvSpPr>
              <a:spLocks/>
            </p:cNvSpPr>
            <p:nvPr/>
          </p:nvSpPr>
          <p:spPr bwMode="auto">
            <a:xfrm>
              <a:off x="6572492" y="882683"/>
              <a:ext cx="15876" cy="349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0"/>
                </a:cxn>
                <a:cxn ang="0">
                  <a:pos x="10" y="1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0" h="22">
                  <a:moveTo>
                    <a:pt x="0" y="6"/>
                  </a:moveTo>
                  <a:lnTo>
                    <a:pt x="0" y="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6" y="20"/>
                  </a:lnTo>
                  <a:lnTo>
                    <a:pt x="10" y="1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4" name="Freeform 110"/>
            <p:cNvSpPr>
              <a:spLocks/>
            </p:cNvSpPr>
            <p:nvPr/>
          </p:nvSpPr>
          <p:spPr bwMode="auto">
            <a:xfrm>
              <a:off x="7953668" y="1543107"/>
              <a:ext cx="57152" cy="95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8" y="6"/>
                </a:cxn>
                <a:cxn ang="0">
                  <a:pos x="32" y="6"/>
                </a:cxn>
                <a:cxn ang="0">
                  <a:pos x="36" y="2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28" y="2"/>
                </a:cxn>
                <a:cxn ang="0">
                  <a:pos x="18" y="0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lnTo>
                    <a:pt x="0" y="6"/>
                  </a:lnTo>
                  <a:lnTo>
                    <a:pt x="28" y="6"/>
                  </a:lnTo>
                  <a:lnTo>
                    <a:pt x="32" y="6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8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5" name="Freeform 111"/>
            <p:cNvSpPr>
              <a:spLocks/>
            </p:cNvSpPr>
            <p:nvPr/>
          </p:nvSpPr>
          <p:spPr bwMode="auto">
            <a:xfrm>
              <a:off x="6620119" y="930310"/>
              <a:ext cx="38101" cy="25401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2" y="2"/>
                </a:cxn>
                <a:cxn ang="0">
                  <a:pos x="6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0" y="16"/>
                </a:cxn>
                <a:cxn ang="0">
                  <a:pos x="20" y="16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" h="16">
                  <a:moveTo>
                    <a:pt x="24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2" y="2"/>
                  </a:lnTo>
                  <a:lnTo>
                    <a:pt x="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6" name="Freeform 112"/>
            <p:cNvSpPr>
              <a:spLocks/>
            </p:cNvSpPr>
            <p:nvPr/>
          </p:nvSpPr>
          <p:spPr bwMode="auto">
            <a:xfrm>
              <a:off x="7998120" y="1701863"/>
              <a:ext cx="41276" cy="28576"/>
            </a:xfrm>
            <a:custGeom>
              <a:avLst/>
              <a:gdLst/>
              <a:ahLst/>
              <a:cxnLst>
                <a:cxn ang="0">
                  <a:pos x="6" y="16"/>
                </a:cxn>
                <a:cxn ang="0">
                  <a:pos x="6" y="16"/>
                </a:cxn>
                <a:cxn ang="0">
                  <a:pos x="10" y="12"/>
                </a:cxn>
                <a:cxn ang="0">
                  <a:pos x="14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12" y="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4" y="18"/>
                </a:cxn>
                <a:cxn ang="0">
                  <a:pos x="6" y="16"/>
                </a:cxn>
                <a:cxn ang="0">
                  <a:pos x="6" y="16"/>
                </a:cxn>
              </a:cxnLst>
              <a:rect l="0" t="0" r="r" b="b"/>
              <a:pathLst>
                <a:path w="26" h="18">
                  <a:moveTo>
                    <a:pt x="6" y="16"/>
                  </a:moveTo>
                  <a:lnTo>
                    <a:pt x="6" y="16"/>
                  </a:lnTo>
                  <a:lnTo>
                    <a:pt x="10" y="12"/>
                  </a:lnTo>
                  <a:lnTo>
                    <a:pt x="14" y="8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7" name="Freeform 113"/>
            <p:cNvSpPr>
              <a:spLocks/>
            </p:cNvSpPr>
            <p:nvPr/>
          </p:nvSpPr>
          <p:spPr bwMode="auto">
            <a:xfrm>
              <a:off x="5277045" y="311162"/>
              <a:ext cx="31751" cy="1905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14" y="12"/>
                </a:cxn>
                <a:cxn ang="0">
                  <a:pos x="16" y="10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20" h="12">
                  <a:moveTo>
                    <a:pt x="6" y="2"/>
                  </a:move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8"/>
                  </a:lnTo>
                  <a:lnTo>
                    <a:pt x="8" y="10"/>
                  </a:lnTo>
                  <a:lnTo>
                    <a:pt x="8" y="10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8" name="Freeform 114"/>
            <p:cNvSpPr>
              <a:spLocks/>
            </p:cNvSpPr>
            <p:nvPr/>
          </p:nvSpPr>
          <p:spPr bwMode="auto">
            <a:xfrm>
              <a:off x="5248468" y="260360"/>
              <a:ext cx="41276" cy="1587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22" y="10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6" y="4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6" y="10"/>
                </a:cxn>
                <a:cxn ang="0">
                  <a:pos x="22" y="10"/>
                </a:cxn>
                <a:cxn ang="0">
                  <a:pos x="22" y="10"/>
                </a:cxn>
              </a:cxnLst>
              <a:rect l="0" t="0" r="r" b="b"/>
              <a:pathLst>
                <a:path w="26" h="10">
                  <a:moveTo>
                    <a:pt x="22" y="10"/>
                  </a:moveTo>
                  <a:lnTo>
                    <a:pt x="22" y="10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6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6" y="10"/>
                  </a:lnTo>
                  <a:lnTo>
                    <a:pt x="22" y="10"/>
                  </a:lnTo>
                  <a:lnTo>
                    <a:pt x="22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8277530" y="317512"/>
              <a:ext cx="53977" cy="635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18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" y="4"/>
                </a:cxn>
                <a:cxn ang="0">
                  <a:pos x="26" y="4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34" h="4">
                  <a:moveTo>
                    <a:pt x="34" y="4"/>
                  </a:moveTo>
                  <a:lnTo>
                    <a:pt x="34" y="4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" y="4"/>
                  </a:lnTo>
                  <a:lnTo>
                    <a:pt x="26" y="4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0" name="Freeform 116"/>
            <p:cNvSpPr>
              <a:spLocks/>
            </p:cNvSpPr>
            <p:nvPr/>
          </p:nvSpPr>
          <p:spPr bwMode="auto">
            <a:xfrm>
              <a:off x="5512003" y="434991"/>
              <a:ext cx="25401" cy="15876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12" y="8"/>
                </a:cxn>
                <a:cxn ang="0">
                  <a:pos x="14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8" y="10"/>
                </a:cxn>
                <a:cxn ang="0">
                  <a:pos x="8" y="10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8" y="10"/>
                  </a:lnTo>
                  <a:lnTo>
                    <a:pt x="12" y="8"/>
                  </a:lnTo>
                  <a:lnTo>
                    <a:pt x="14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8"/>
                  </a:lnTo>
                  <a:lnTo>
                    <a:pt x="2" y="10"/>
                  </a:lnTo>
                  <a:lnTo>
                    <a:pt x="8" y="10"/>
                  </a:lnTo>
                  <a:lnTo>
                    <a:pt x="8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1" name="Freeform 117"/>
            <p:cNvSpPr>
              <a:spLocks/>
            </p:cNvSpPr>
            <p:nvPr/>
          </p:nvSpPr>
          <p:spPr bwMode="auto">
            <a:xfrm>
              <a:off x="8109249" y="996987"/>
              <a:ext cx="25401" cy="22226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14" y="6"/>
                </a:cxn>
                <a:cxn ang="0">
                  <a:pos x="16" y="4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4" y="6"/>
                </a:cxn>
                <a:cxn ang="0">
                  <a:pos x="14" y="6"/>
                </a:cxn>
              </a:cxnLst>
              <a:rect l="0" t="0" r="r" b="b"/>
              <a:pathLst>
                <a:path w="16" h="14">
                  <a:moveTo>
                    <a:pt x="14" y="6"/>
                  </a:moveTo>
                  <a:lnTo>
                    <a:pt x="14" y="6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4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2" name="Freeform 118"/>
            <p:cNvSpPr>
              <a:spLocks/>
            </p:cNvSpPr>
            <p:nvPr/>
          </p:nvSpPr>
          <p:spPr bwMode="auto">
            <a:xfrm>
              <a:off x="8229903" y="320687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3" name="Freeform 119"/>
            <p:cNvSpPr>
              <a:spLocks/>
            </p:cNvSpPr>
            <p:nvPr/>
          </p:nvSpPr>
          <p:spPr bwMode="auto">
            <a:xfrm>
              <a:off x="8229903" y="307987"/>
              <a:ext cx="31751" cy="15876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8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8" y="2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2" y="0"/>
                </a:cxn>
                <a:cxn ang="0">
                  <a:pos x="8" y="2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4" y="10"/>
                </a:cxn>
                <a:cxn ang="0">
                  <a:pos x="8" y="10"/>
                </a:cxn>
                <a:cxn ang="0">
                  <a:pos x="14" y="8"/>
                </a:cxn>
                <a:cxn ang="0">
                  <a:pos x="18" y="8"/>
                </a:cxn>
                <a:cxn ang="0">
                  <a:pos x="18" y="8"/>
                </a:cxn>
              </a:cxnLst>
              <a:rect l="0" t="0" r="r" b="b"/>
              <a:pathLst>
                <a:path w="20" h="10">
                  <a:moveTo>
                    <a:pt x="18" y="8"/>
                  </a:moveTo>
                  <a:lnTo>
                    <a:pt x="18" y="8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4" y="10"/>
                  </a:lnTo>
                  <a:lnTo>
                    <a:pt x="8" y="10"/>
                  </a:lnTo>
                  <a:lnTo>
                    <a:pt x="14" y="8"/>
                  </a:lnTo>
                  <a:lnTo>
                    <a:pt x="18" y="8"/>
                  </a:lnTo>
                  <a:lnTo>
                    <a:pt x="1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4" name="Freeform 120"/>
            <p:cNvSpPr>
              <a:spLocks/>
            </p:cNvSpPr>
            <p:nvPr/>
          </p:nvSpPr>
          <p:spPr bwMode="auto">
            <a:xfrm>
              <a:off x="4553118" y="600097"/>
              <a:ext cx="25401" cy="19051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6" y="12"/>
                </a:cxn>
                <a:cxn ang="0">
                  <a:pos x="10" y="12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16" h="12">
                  <a:moveTo>
                    <a:pt x="0" y="12"/>
                  </a:moveTo>
                  <a:lnTo>
                    <a:pt x="0" y="12"/>
                  </a:lnTo>
                  <a:lnTo>
                    <a:pt x="6" y="12"/>
                  </a:lnTo>
                  <a:lnTo>
                    <a:pt x="10" y="1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0" y="4"/>
                  </a:lnTo>
                  <a:lnTo>
                    <a:pt x="6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5" name="Freeform 121"/>
            <p:cNvSpPr>
              <a:spLocks/>
            </p:cNvSpPr>
            <p:nvPr/>
          </p:nvSpPr>
          <p:spPr bwMode="auto">
            <a:xfrm>
              <a:off x="8055272" y="1606610"/>
              <a:ext cx="28576" cy="95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10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2" y="2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8" h="6">
                  <a:moveTo>
                    <a:pt x="0" y="6"/>
                  </a:moveTo>
                  <a:lnTo>
                    <a:pt x="0" y="6"/>
                  </a:lnTo>
                  <a:lnTo>
                    <a:pt x="10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6" name="Freeform 122"/>
            <p:cNvSpPr>
              <a:spLocks/>
            </p:cNvSpPr>
            <p:nvPr/>
          </p:nvSpPr>
          <p:spPr bwMode="auto">
            <a:xfrm>
              <a:off x="8207678" y="339737"/>
              <a:ext cx="34926" cy="1270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22" y="8"/>
                </a:cxn>
                <a:cxn ang="0">
                  <a:pos x="22" y="8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2" h="8">
                  <a:moveTo>
                    <a:pt x="0" y="6"/>
                  </a:moveTo>
                  <a:lnTo>
                    <a:pt x="0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6" y="2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7" name="Freeform 123"/>
            <p:cNvSpPr>
              <a:spLocks/>
            </p:cNvSpPr>
            <p:nvPr/>
          </p:nvSpPr>
          <p:spPr bwMode="auto">
            <a:xfrm>
              <a:off x="5067486" y="260360"/>
              <a:ext cx="44452" cy="22226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10"/>
                </a:cxn>
                <a:cxn ang="0">
                  <a:pos x="22" y="8"/>
                </a:cxn>
                <a:cxn ang="0">
                  <a:pos x="24" y="8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18" y="6"/>
                </a:cxn>
                <a:cxn ang="0">
                  <a:pos x="1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20" y="4"/>
                </a:cxn>
                <a:cxn ang="0">
                  <a:pos x="24" y="4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8" y="2"/>
                </a:cxn>
                <a:cxn ang="0">
                  <a:pos x="8" y="4"/>
                </a:cxn>
                <a:cxn ang="0">
                  <a:pos x="8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2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6" y="14"/>
                </a:cxn>
                <a:cxn ang="0">
                  <a:pos x="20" y="10"/>
                </a:cxn>
                <a:cxn ang="0">
                  <a:pos x="20" y="10"/>
                </a:cxn>
              </a:cxnLst>
              <a:rect l="0" t="0" r="r" b="b"/>
              <a:pathLst>
                <a:path w="28" h="14">
                  <a:moveTo>
                    <a:pt x="20" y="10"/>
                  </a:moveTo>
                  <a:lnTo>
                    <a:pt x="20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20" y="4"/>
                  </a:lnTo>
                  <a:lnTo>
                    <a:pt x="24" y="4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8" y="14"/>
                  </a:lnTo>
                  <a:lnTo>
                    <a:pt x="16" y="14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8" name="Freeform 124"/>
            <p:cNvSpPr>
              <a:spLocks/>
            </p:cNvSpPr>
            <p:nvPr/>
          </p:nvSpPr>
          <p:spPr bwMode="auto">
            <a:xfrm>
              <a:off x="8007645" y="1352600"/>
              <a:ext cx="15876" cy="38101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6" y="2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2"/>
                </a:cxn>
                <a:cxn ang="0">
                  <a:pos x="10" y="8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6" y="24"/>
                </a:cxn>
              </a:cxnLst>
              <a:rect l="0" t="0" r="r" b="b"/>
              <a:pathLst>
                <a:path w="10" h="24">
                  <a:moveTo>
                    <a:pt x="6" y="24"/>
                  </a:moveTo>
                  <a:lnTo>
                    <a:pt x="6" y="2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2"/>
                  </a:lnTo>
                  <a:lnTo>
                    <a:pt x="10" y="8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2" y="18"/>
                  </a:lnTo>
                  <a:lnTo>
                    <a:pt x="4" y="20"/>
                  </a:lnTo>
                  <a:lnTo>
                    <a:pt x="6" y="24"/>
                  </a:lnTo>
                  <a:lnTo>
                    <a:pt x="6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9" name="Freeform 125"/>
            <p:cNvSpPr>
              <a:spLocks/>
            </p:cNvSpPr>
            <p:nvPr/>
          </p:nvSpPr>
          <p:spPr bwMode="auto">
            <a:xfrm>
              <a:off x="5016685" y="292111"/>
              <a:ext cx="142880" cy="41276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8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20" y="16"/>
                </a:cxn>
                <a:cxn ang="0">
                  <a:pos x="24" y="16"/>
                </a:cxn>
                <a:cxn ang="0">
                  <a:pos x="30" y="18"/>
                </a:cxn>
                <a:cxn ang="0">
                  <a:pos x="30" y="18"/>
                </a:cxn>
                <a:cxn ang="0">
                  <a:pos x="30" y="20"/>
                </a:cxn>
                <a:cxn ang="0">
                  <a:pos x="30" y="20"/>
                </a:cxn>
                <a:cxn ang="0">
                  <a:pos x="28" y="20"/>
                </a:cxn>
                <a:cxn ang="0">
                  <a:pos x="24" y="22"/>
                </a:cxn>
                <a:cxn ang="0">
                  <a:pos x="24" y="22"/>
                </a:cxn>
                <a:cxn ang="0">
                  <a:pos x="28" y="24"/>
                </a:cxn>
                <a:cxn ang="0">
                  <a:pos x="34" y="26"/>
                </a:cxn>
                <a:cxn ang="0">
                  <a:pos x="44" y="24"/>
                </a:cxn>
                <a:cxn ang="0">
                  <a:pos x="44" y="24"/>
                </a:cxn>
                <a:cxn ang="0">
                  <a:pos x="62" y="20"/>
                </a:cxn>
                <a:cxn ang="0">
                  <a:pos x="70" y="18"/>
                </a:cxn>
                <a:cxn ang="0">
                  <a:pos x="80" y="18"/>
                </a:cxn>
                <a:cxn ang="0">
                  <a:pos x="80" y="18"/>
                </a:cxn>
                <a:cxn ang="0">
                  <a:pos x="86" y="18"/>
                </a:cxn>
                <a:cxn ang="0">
                  <a:pos x="90" y="14"/>
                </a:cxn>
                <a:cxn ang="0">
                  <a:pos x="90" y="14"/>
                </a:cxn>
                <a:cxn ang="0">
                  <a:pos x="90" y="10"/>
                </a:cxn>
                <a:cxn ang="0">
                  <a:pos x="88" y="10"/>
                </a:cxn>
                <a:cxn ang="0">
                  <a:pos x="88" y="10"/>
                </a:cxn>
                <a:cxn ang="0">
                  <a:pos x="80" y="10"/>
                </a:cxn>
                <a:cxn ang="0">
                  <a:pos x="74" y="10"/>
                </a:cxn>
                <a:cxn ang="0">
                  <a:pos x="68" y="6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60" y="2"/>
                </a:cxn>
                <a:cxn ang="0">
                  <a:pos x="60" y="2"/>
                </a:cxn>
                <a:cxn ang="0">
                  <a:pos x="58" y="2"/>
                </a:cxn>
                <a:cxn ang="0">
                  <a:pos x="56" y="4"/>
                </a:cxn>
                <a:cxn ang="0">
                  <a:pos x="58" y="8"/>
                </a:cxn>
                <a:cxn ang="0">
                  <a:pos x="62" y="10"/>
                </a:cxn>
                <a:cxn ang="0">
                  <a:pos x="62" y="12"/>
                </a:cxn>
                <a:cxn ang="0">
                  <a:pos x="62" y="14"/>
                </a:cxn>
                <a:cxn ang="0">
                  <a:pos x="62" y="14"/>
                </a:cxn>
                <a:cxn ang="0">
                  <a:pos x="48" y="12"/>
                </a:cxn>
                <a:cxn ang="0">
                  <a:pos x="36" y="8"/>
                </a:cxn>
                <a:cxn ang="0">
                  <a:pos x="36" y="8"/>
                </a:cxn>
                <a:cxn ang="0">
                  <a:pos x="34" y="6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0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8" y="6"/>
                </a:cxn>
                <a:cxn ang="0">
                  <a:pos x="6" y="8"/>
                </a:cxn>
                <a:cxn ang="0">
                  <a:pos x="4" y="10"/>
                </a:cxn>
                <a:cxn ang="0">
                  <a:pos x="4" y="10"/>
                </a:cxn>
              </a:cxnLst>
              <a:rect l="0" t="0" r="r" b="b"/>
              <a:pathLst>
                <a:path w="90" h="26">
                  <a:moveTo>
                    <a:pt x="4" y="10"/>
                  </a:moveTo>
                  <a:lnTo>
                    <a:pt x="4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4" y="16"/>
                  </a:lnTo>
                  <a:lnTo>
                    <a:pt x="30" y="18"/>
                  </a:lnTo>
                  <a:lnTo>
                    <a:pt x="30" y="18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28" y="20"/>
                  </a:lnTo>
                  <a:lnTo>
                    <a:pt x="24" y="22"/>
                  </a:lnTo>
                  <a:lnTo>
                    <a:pt x="24" y="22"/>
                  </a:lnTo>
                  <a:lnTo>
                    <a:pt x="28" y="24"/>
                  </a:lnTo>
                  <a:lnTo>
                    <a:pt x="34" y="26"/>
                  </a:lnTo>
                  <a:lnTo>
                    <a:pt x="44" y="24"/>
                  </a:lnTo>
                  <a:lnTo>
                    <a:pt x="44" y="24"/>
                  </a:lnTo>
                  <a:lnTo>
                    <a:pt x="62" y="20"/>
                  </a:lnTo>
                  <a:lnTo>
                    <a:pt x="70" y="18"/>
                  </a:lnTo>
                  <a:lnTo>
                    <a:pt x="80" y="18"/>
                  </a:lnTo>
                  <a:lnTo>
                    <a:pt x="80" y="18"/>
                  </a:lnTo>
                  <a:lnTo>
                    <a:pt x="86" y="18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0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0" y="10"/>
                  </a:lnTo>
                  <a:lnTo>
                    <a:pt x="74" y="10"/>
                  </a:lnTo>
                  <a:lnTo>
                    <a:pt x="68" y="6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4"/>
                  </a:lnTo>
                  <a:lnTo>
                    <a:pt x="58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48" y="1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6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0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10"/>
                  </a:lnTo>
                  <a:lnTo>
                    <a:pt x="4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0" name="Freeform 126"/>
            <p:cNvSpPr>
              <a:spLocks/>
            </p:cNvSpPr>
            <p:nvPr/>
          </p:nvSpPr>
          <p:spPr bwMode="auto">
            <a:xfrm>
              <a:off x="7064635" y="412765"/>
              <a:ext cx="25401" cy="12701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6" y="8"/>
                </a:cxn>
                <a:cxn ang="0">
                  <a:pos x="8" y="8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6" h="8">
                  <a:moveTo>
                    <a:pt x="2" y="6"/>
                  </a:moveTo>
                  <a:lnTo>
                    <a:pt x="2" y="6"/>
                  </a:lnTo>
                  <a:lnTo>
                    <a:pt x="6" y="8"/>
                  </a:lnTo>
                  <a:lnTo>
                    <a:pt x="8" y="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1" name="Freeform 127"/>
            <p:cNvSpPr>
              <a:spLocks/>
            </p:cNvSpPr>
            <p:nvPr/>
          </p:nvSpPr>
          <p:spPr bwMode="auto">
            <a:xfrm>
              <a:off x="8045747" y="1530407"/>
              <a:ext cx="9526" cy="38101"/>
            </a:xfrm>
            <a:custGeom>
              <a:avLst/>
              <a:gdLst/>
              <a:ahLst/>
              <a:cxnLst>
                <a:cxn ang="0">
                  <a:pos x="2" y="14"/>
                </a:cxn>
                <a:cxn ang="0">
                  <a:pos x="2" y="14"/>
                </a:cxn>
                <a:cxn ang="0">
                  <a:pos x="2" y="18"/>
                </a:cxn>
                <a:cxn ang="0">
                  <a:pos x="2" y="22"/>
                </a:cxn>
                <a:cxn ang="0">
                  <a:pos x="4" y="24"/>
                </a:cxn>
                <a:cxn ang="0">
                  <a:pos x="4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8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2" y="14"/>
                </a:cxn>
                <a:cxn ang="0">
                  <a:pos x="2" y="14"/>
                </a:cxn>
              </a:cxnLst>
              <a:rect l="0" t="0" r="r" b="b"/>
              <a:pathLst>
                <a:path w="6" h="24">
                  <a:moveTo>
                    <a:pt x="2" y="14"/>
                  </a:moveTo>
                  <a:lnTo>
                    <a:pt x="2" y="14"/>
                  </a:lnTo>
                  <a:lnTo>
                    <a:pt x="2" y="18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8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2" name="Freeform 128"/>
            <p:cNvSpPr>
              <a:spLocks/>
            </p:cNvSpPr>
            <p:nvPr/>
          </p:nvSpPr>
          <p:spPr bwMode="auto">
            <a:xfrm>
              <a:off x="5429450" y="520719"/>
              <a:ext cx="19051" cy="1270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2" h="8">
                  <a:moveTo>
                    <a:pt x="8" y="0"/>
                  </a:moveTo>
                  <a:lnTo>
                    <a:pt x="8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3" name="Freeform 129"/>
            <p:cNvSpPr>
              <a:spLocks/>
            </p:cNvSpPr>
            <p:nvPr/>
          </p:nvSpPr>
          <p:spPr bwMode="auto">
            <a:xfrm>
              <a:off x="6870953" y="977937"/>
              <a:ext cx="19051" cy="9526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12" h="6">
                  <a:moveTo>
                    <a:pt x="12" y="0"/>
                  </a:moveTo>
                  <a:lnTo>
                    <a:pt x="12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4" name="Freeform 130"/>
            <p:cNvSpPr>
              <a:spLocks/>
            </p:cNvSpPr>
            <p:nvPr/>
          </p:nvSpPr>
          <p:spPr bwMode="auto">
            <a:xfrm>
              <a:off x="5499303" y="1254172"/>
              <a:ext cx="22226" cy="1270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8" y="8"/>
                </a:cxn>
                <a:cxn ang="0">
                  <a:pos x="14" y="6"/>
                </a:cxn>
                <a:cxn ang="0">
                  <a:pos x="14" y="6"/>
                </a:cxn>
                <a:cxn ang="0">
                  <a:pos x="8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14" h="8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6"/>
                  </a:lnTo>
                  <a:lnTo>
                    <a:pt x="8" y="8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5" name="Freeform 131"/>
            <p:cNvSpPr>
              <a:spLocks/>
            </p:cNvSpPr>
            <p:nvPr/>
          </p:nvSpPr>
          <p:spPr bwMode="auto">
            <a:xfrm>
              <a:off x="5712036" y="781079"/>
              <a:ext cx="9526" cy="22226"/>
            </a:xfrm>
            <a:custGeom>
              <a:avLst/>
              <a:gdLst/>
              <a:ahLst/>
              <a:cxnLst>
                <a:cxn ang="0">
                  <a:pos x="4" y="14"/>
                </a:cxn>
                <a:cxn ang="0">
                  <a:pos x="4" y="14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4" y="14"/>
                </a:cxn>
              </a:cxnLst>
              <a:rect l="0" t="0" r="r" b="b"/>
              <a:pathLst>
                <a:path w="6" h="14">
                  <a:moveTo>
                    <a:pt x="4" y="14"/>
                  </a:moveTo>
                  <a:lnTo>
                    <a:pt x="4" y="14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4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6" name="Freeform 132"/>
            <p:cNvSpPr>
              <a:spLocks/>
            </p:cNvSpPr>
            <p:nvPr/>
          </p:nvSpPr>
          <p:spPr bwMode="auto">
            <a:xfrm>
              <a:off x="5797764" y="774729"/>
              <a:ext cx="15876" cy="12701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8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lnTo>
                    <a:pt x="8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7" name="Freeform 133"/>
            <p:cNvSpPr>
              <a:spLocks/>
            </p:cNvSpPr>
            <p:nvPr/>
          </p:nvSpPr>
          <p:spPr bwMode="auto">
            <a:xfrm>
              <a:off x="5556454" y="2251159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8" name="Freeform 134"/>
            <p:cNvSpPr>
              <a:spLocks/>
            </p:cNvSpPr>
            <p:nvPr/>
          </p:nvSpPr>
          <p:spPr bwMode="auto">
            <a:xfrm>
              <a:off x="5550104" y="2251159"/>
              <a:ext cx="6350" cy="22226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14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4" h="14">
                  <a:moveTo>
                    <a:pt x="0" y="14"/>
                  </a:moveTo>
                  <a:lnTo>
                    <a:pt x="0" y="14"/>
                  </a:lnTo>
                  <a:lnTo>
                    <a:pt x="2" y="10"/>
                  </a:lnTo>
                  <a:lnTo>
                    <a:pt x="4" y="8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9" name="Freeform 135"/>
            <p:cNvSpPr>
              <a:spLocks/>
            </p:cNvSpPr>
            <p:nvPr/>
          </p:nvSpPr>
          <p:spPr bwMode="auto">
            <a:xfrm>
              <a:off x="7991770" y="1378001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0" name="Freeform 136"/>
            <p:cNvSpPr>
              <a:spLocks/>
            </p:cNvSpPr>
            <p:nvPr/>
          </p:nvSpPr>
          <p:spPr bwMode="auto">
            <a:xfrm>
              <a:off x="7979069" y="1368476"/>
              <a:ext cx="12701" cy="1587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8" h="10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0"/>
                  </a:lnTo>
                  <a:lnTo>
                    <a:pt x="4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1" name="Freeform 137"/>
            <p:cNvSpPr>
              <a:spLocks/>
            </p:cNvSpPr>
            <p:nvPr/>
          </p:nvSpPr>
          <p:spPr bwMode="auto">
            <a:xfrm>
              <a:off x="6607419" y="638199"/>
              <a:ext cx="15876" cy="1270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2" name="Freeform 138"/>
            <p:cNvSpPr>
              <a:spLocks/>
            </p:cNvSpPr>
            <p:nvPr/>
          </p:nvSpPr>
          <p:spPr bwMode="auto">
            <a:xfrm>
              <a:off x="7194815" y="400065"/>
              <a:ext cx="19051" cy="127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6" y="4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0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lnTo>
                    <a:pt x="0" y="0"/>
                  </a:lnTo>
                  <a:lnTo>
                    <a:pt x="2" y="4"/>
                  </a:lnTo>
                  <a:lnTo>
                    <a:pt x="6" y="4"/>
                  </a:lnTo>
                  <a:lnTo>
                    <a:pt x="10" y="6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3" name="Freeform 139"/>
            <p:cNvSpPr>
              <a:spLocks/>
            </p:cNvSpPr>
            <p:nvPr/>
          </p:nvSpPr>
          <p:spPr bwMode="auto">
            <a:xfrm>
              <a:off x="7213866" y="412765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4" name="Freeform 140"/>
            <p:cNvSpPr>
              <a:spLocks/>
            </p:cNvSpPr>
            <p:nvPr/>
          </p:nvSpPr>
          <p:spPr bwMode="auto">
            <a:xfrm>
              <a:off x="4816652" y="669950"/>
              <a:ext cx="15876" cy="1270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4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10" y="4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" h="8">
                  <a:moveTo>
                    <a:pt x="0" y="0"/>
                  </a:moveTo>
                  <a:lnTo>
                    <a:pt x="0" y="0"/>
                  </a:lnTo>
                  <a:lnTo>
                    <a:pt x="4" y="4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5" name="Freeform 141"/>
            <p:cNvSpPr>
              <a:spLocks/>
            </p:cNvSpPr>
            <p:nvPr/>
          </p:nvSpPr>
          <p:spPr bwMode="auto">
            <a:xfrm>
              <a:off x="8309282" y="1641536"/>
              <a:ext cx="41276" cy="22226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4" y="12"/>
                </a:cxn>
                <a:cxn ang="0">
                  <a:pos x="18" y="12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4" y="6"/>
                </a:cxn>
                <a:cxn ang="0">
                  <a:pos x="26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20" y="4"/>
                </a:cxn>
                <a:cxn ang="0">
                  <a:pos x="20" y="4"/>
                </a:cxn>
                <a:cxn ang="0">
                  <a:pos x="16" y="6"/>
                </a:cxn>
                <a:cxn ang="0">
                  <a:pos x="14" y="6"/>
                </a:cxn>
                <a:cxn ang="0">
                  <a:pos x="12" y="6"/>
                </a:cxn>
                <a:cxn ang="0">
                  <a:pos x="8" y="8"/>
                </a:cxn>
                <a:cxn ang="0">
                  <a:pos x="8" y="8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2"/>
                </a:cxn>
                <a:cxn ang="0">
                  <a:pos x="6" y="14"/>
                </a:cxn>
                <a:cxn ang="0">
                  <a:pos x="14" y="12"/>
                </a:cxn>
                <a:cxn ang="0">
                  <a:pos x="14" y="12"/>
                </a:cxn>
              </a:cxnLst>
              <a:rect l="0" t="0" r="r" b="b"/>
              <a:pathLst>
                <a:path w="26" h="14">
                  <a:moveTo>
                    <a:pt x="14" y="12"/>
                  </a:moveTo>
                  <a:lnTo>
                    <a:pt x="14" y="12"/>
                  </a:lnTo>
                  <a:lnTo>
                    <a:pt x="18" y="12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24" y="6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8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14" y="12"/>
                  </a:lnTo>
                  <a:lnTo>
                    <a:pt x="14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6" name="Freeform 142"/>
            <p:cNvSpPr>
              <a:spLocks/>
            </p:cNvSpPr>
            <p:nvPr/>
          </p:nvSpPr>
          <p:spPr bwMode="auto">
            <a:xfrm>
              <a:off x="4791251" y="609623"/>
              <a:ext cx="12701" cy="19051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2" y="12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8" h="12">
                  <a:moveTo>
                    <a:pt x="6" y="4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7" name="Freeform 143"/>
            <p:cNvSpPr>
              <a:spLocks/>
            </p:cNvSpPr>
            <p:nvPr/>
          </p:nvSpPr>
          <p:spPr bwMode="auto">
            <a:xfrm>
              <a:off x="6394686" y="593747"/>
              <a:ext cx="92078" cy="136530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6" y="30"/>
                </a:cxn>
                <a:cxn ang="0">
                  <a:pos x="6" y="26"/>
                </a:cxn>
                <a:cxn ang="0">
                  <a:pos x="8" y="28"/>
                </a:cxn>
                <a:cxn ang="0">
                  <a:pos x="12" y="38"/>
                </a:cxn>
                <a:cxn ang="0">
                  <a:pos x="18" y="38"/>
                </a:cxn>
                <a:cxn ang="0">
                  <a:pos x="22" y="50"/>
                </a:cxn>
                <a:cxn ang="0">
                  <a:pos x="22" y="54"/>
                </a:cxn>
                <a:cxn ang="0">
                  <a:pos x="16" y="56"/>
                </a:cxn>
                <a:cxn ang="0">
                  <a:pos x="12" y="56"/>
                </a:cxn>
                <a:cxn ang="0">
                  <a:pos x="12" y="58"/>
                </a:cxn>
                <a:cxn ang="0">
                  <a:pos x="14" y="66"/>
                </a:cxn>
                <a:cxn ang="0">
                  <a:pos x="8" y="70"/>
                </a:cxn>
                <a:cxn ang="0">
                  <a:pos x="16" y="72"/>
                </a:cxn>
                <a:cxn ang="0">
                  <a:pos x="26" y="74"/>
                </a:cxn>
                <a:cxn ang="0">
                  <a:pos x="14" y="78"/>
                </a:cxn>
                <a:cxn ang="0">
                  <a:pos x="8" y="86"/>
                </a:cxn>
                <a:cxn ang="0">
                  <a:pos x="30" y="82"/>
                </a:cxn>
                <a:cxn ang="0">
                  <a:pos x="50" y="78"/>
                </a:cxn>
                <a:cxn ang="0">
                  <a:pos x="56" y="72"/>
                </a:cxn>
                <a:cxn ang="0">
                  <a:pos x="58" y="62"/>
                </a:cxn>
                <a:cxn ang="0">
                  <a:pos x="54" y="58"/>
                </a:cxn>
                <a:cxn ang="0">
                  <a:pos x="50" y="60"/>
                </a:cxn>
                <a:cxn ang="0">
                  <a:pos x="46" y="52"/>
                </a:cxn>
                <a:cxn ang="0">
                  <a:pos x="38" y="40"/>
                </a:cxn>
                <a:cxn ang="0">
                  <a:pos x="28" y="28"/>
                </a:cxn>
                <a:cxn ang="0">
                  <a:pos x="24" y="20"/>
                </a:cxn>
                <a:cxn ang="0">
                  <a:pos x="28" y="16"/>
                </a:cxn>
                <a:cxn ang="0">
                  <a:pos x="30" y="12"/>
                </a:cxn>
                <a:cxn ang="0">
                  <a:pos x="28" y="10"/>
                </a:cxn>
                <a:cxn ang="0">
                  <a:pos x="22" y="10"/>
                </a:cxn>
                <a:cxn ang="0">
                  <a:pos x="16" y="10"/>
                </a:cxn>
                <a:cxn ang="0">
                  <a:pos x="16" y="6"/>
                </a:cxn>
                <a:cxn ang="0">
                  <a:pos x="20" y="2"/>
                </a:cxn>
                <a:cxn ang="0">
                  <a:pos x="10" y="2"/>
                </a:cxn>
                <a:cxn ang="0">
                  <a:pos x="4" y="4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0" y="30"/>
                </a:cxn>
                <a:cxn ang="0">
                  <a:pos x="2" y="32"/>
                </a:cxn>
              </a:cxnLst>
              <a:rect l="0" t="0" r="r" b="b"/>
              <a:pathLst>
                <a:path w="58" h="86">
                  <a:moveTo>
                    <a:pt x="2" y="32"/>
                  </a:moveTo>
                  <a:lnTo>
                    <a:pt x="2" y="32"/>
                  </a:lnTo>
                  <a:lnTo>
                    <a:pt x="4" y="32"/>
                  </a:lnTo>
                  <a:lnTo>
                    <a:pt x="6" y="30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20" y="42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2" y="54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4" y="62"/>
                  </a:lnTo>
                  <a:lnTo>
                    <a:pt x="14" y="66"/>
                  </a:lnTo>
                  <a:lnTo>
                    <a:pt x="10" y="68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6" y="72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0" y="76"/>
                  </a:lnTo>
                  <a:lnTo>
                    <a:pt x="14" y="78"/>
                  </a:lnTo>
                  <a:lnTo>
                    <a:pt x="10" y="80"/>
                  </a:lnTo>
                  <a:lnTo>
                    <a:pt x="8" y="86"/>
                  </a:lnTo>
                  <a:lnTo>
                    <a:pt x="8" y="86"/>
                  </a:lnTo>
                  <a:lnTo>
                    <a:pt x="30" y="82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54" y="76"/>
                  </a:lnTo>
                  <a:lnTo>
                    <a:pt x="56" y="7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6" y="60"/>
                  </a:lnTo>
                  <a:lnTo>
                    <a:pt x="54" y="58"/>
                  </a:lnTo>
                  <a:lnTo>
                    <a:pt x="54" y="58"/>
                  </a:lnTo>
                  <a:lnTo>
                    <a:pt x="50" y="60"/>
                  </a:lnTo>
                  <a:lnTo>
                    <a:pt x="48" y="58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38" y="40"/>
                  </a:lnTo>
                  <a:lnTo>
                    <a:pt x="28" y="28"/>
                  </a:lnTo>
                  <a:lnTo>
                    <a:pt x="28" y="28"/>
                  </a:lnTo>
                  <a:lnTo>
                    <a:pt x="26" y="24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8" y="16"/>
                  </a:lnTo>
                  <a:lnTo>
                    <a:pt x="30" y="14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28" y="10"/>
                  </a:lnTo>
                  <a:lnTo>
                    <a:pt x="26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2" y="32"/>
                  </a:lnTo>
                  <a:lnTo>
                    <a:pt x="2" y="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8" name="Freeform 144"/>
            <p:cNvSpPr>
              <a:spLocks/>
            </p:cNvSpPr>
            <p:nvPr/>
          </p:nvSpPr>
          <p:spPr bwMode="auto">
            <a:xfrm>
              <a:off x="7950493" y="1698688"/>
              <a:ext cx="22226" cy="6350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8" y="4"/>
                </a:cxn>
                <a:cxn ang="0">
                  <a:pos x="10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14" h="4">
                  <a:moveTo>
                    <a:pt x="14" y="4"/>
                  </a:moveTo>
                  <a:lnTo>
                    <a:pt x="14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4" y="4"/>
                  </a:lnTo>
                  <a:lnTo>
                    <a:pt x="14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9" name="Freeform 145"/>
            <p:cNvSpPr>
              <a:spLocks/>
            </p:cNvSpPr>
            <p:nvPr/>
          </p:nvSpPr>
          <p:spPr bwMode="auto">
            <a:xfrm>
              <a:off x="5391348" y="473092"/>
              <a:ext cx="79378" cy="44452"/>
            </a:xfrm>
            <a:custGeom>
              <a:avLst/>
              <a:gdLst/>
              <a:ahLst/>
              <a:cxnLst>
                <a:cxn ang="0">
                  <a:pos x="50" y="20"/>
                </a:cxn>
                <a:cxn ang="0">
                  <a:pos x="50" y="20"/>
                </a:cxn>
                <a:cxn ang="0">
                  <a:pos x="40" y="18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4"/>
                </a:cxn>
                <a:cxn ang="0">
                  <a:pos x="32" y="10"/>
                </a:cxn>
                <a:cxn ang="0">
                  <a:pos x="24" y="8"/>
                </a:cxn>
                <a:cxn ang="0">
                  <a:pos x="16" y="6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6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2" y="22"/>
                </a:cxn>
                <a:cxn ang="0">
                  <a:pos x="6" y="22"/>
                </a:cxn>
                <a:cxn ang="0">
                  <a:pos x="8" y="22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4" y="28"/>
                </a:cxn>
                <a:cxn ang="0">
                  <a:pos x="16" y="28"/>
                </a:cxn>
                <a:cxn ang="0">
                  <a:pos x="22" y="22"/>
                </a:cxn>
                <a:cxn ang="0">
                  <a:pos x="22" y="22"/>
                </a:cxn>
                <a:cxn ang="0">
                  <a:pos x="28" y="18"/>
                </a:cxn>
                <a:cxn ang="0">
                  <a:pos x="32" y="18"/>
                </a:cxn>
                <a:cxn ang="0">
                  <a:pos x="34" y="20"/>
                </a:cxn>
                <a:cxn ang="0">
                  <a:pos x="34" y="20"/>
                </a:cxn>
                <a:cxn ang="0">
                  <a:pos x="42" y="24"/>
                </a:cxn>
                <a:cxn ang="0">
                  <a:pos x="46" y="24"/>
                </a:cxn>
                <a:cxn ang="0">
                  <a:pos x="50" y="20"/>
                </a:cxn>
                <a:cxn ang="0">
                  <a:pos x="50" y="20"/>
                </a:cxn>
              </a:cxnLst>
              <a:rect l="0" t="0" r="r" b="b"/>
              <a:pathLst>
                <a:path w="50" h="28">
                  <a:moveTo>
                    <a:pt x="50" y="20"/>
                  </a:moveTo>
                  <a:lnTo>
                    <a:pt x="50" y="20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2" y="10"/>
                  </a:lnTo>
                  <a:lnTo>
                    <a:pt x="24" y="8"/>
                  </a:lnTo>
                  <a:lnTo>
                    <a:pt x="16" y="6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22"/>
                  </a:lnTo>
                  <a:lnTo>
                    <a:pt x="6" y="22"/>
                  </a:lnTo>
                  <a:lnTo>
                    <a:pt x="8" y="22"/>
                  </a:lnTo>
                  <a:lnTo>
                    <a:pt x="10" y="24"/>
                  </a:lnTo>
                  <a:lnTo>
                    <a:pt x="10" y="24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8" y="18"/>
                  </a:lnTo>
                  <a:lnTo>
                    <a:pt x="32" y="18"/>
                  </a:lnTo>
                  <a:lnTo>
                    <a:pt x="34" y="20"/>
                  </a:lnTo>
                  <a:lnTo>
                    <a:pt x="34" y="20"/>
                  </a:lnTo>
                  <a:lnTo>
                    <a:pt x="42" y="24"/>
                  </a:lnTo>
                  <a:lnTo>
                    <a:pt x="46" y="24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0" name="Freeform 146"/>
            <p:cNvSpPr>
              <a:spLocks/>
            </p:cNvSpPr>
            <p:nvPr/>
          </p:nvSpPr>
          <p:spPr bwMode="auto">
            <a:xfrm>
              <a:off x="8614093" y="2140030"/>
              <a:ext cx="19051" cy="28576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2" y="18"/>
                </a:cxn>
                <a:cxn ang="0">
                  <a:pos x="10" y="1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8" y="14"/>
                </a:cxn>
                <a:cxn ang="0">
                  <a:pos x="8" y="16"/>
                </a:cxn>
                <a:cxn ang="0">
                  <a:pos x="12" y="18"/>
                </a:cxn>
                <a:cxn ang="0">
                  <a:pos x="12" y="18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8"/>
                  </a:lnTo>
                  <a:lnTo>
                    <a:pt x="10" y="10"/>
                  </a:lnTo>
                  <a:lnTo>
                    <a:pt x="8" y="2"/>
                  </a:lnTo>
                  <a:lnTo>
                    <a:pt x="8" y="2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12" y="18"/>
                  </a:lnTo>
                  <a:lnTo>
                    <a:pt x="12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1" name="Freeform 147"/>
            <p:cNvSpPr>
              <a:spLocks/>
            </p:cNvSpPr>
            <p:nvPr/>
          </p:nvSpPr>
          <p:spPr bwMode="auto">
            <a:xfrm>
              <a:off x="5635833" y="1254172"/>
              <a:ext cx="19051" cy="952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2" h="6">
                  <a:moveTo>
                    <a:pt x="0" y="4"/>
                  </a:moveTo>
                  <a:lnTo>
                    <a:pt x="0" y="4"/>
                  </a:lnTo>
                  <a:lnTo>
                    <a:pt x="4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2" name="Freeform 148"/>
            <p:cNvSpPr>
              <a:spLocks/>
            </p:cNvSpPr>
            <p:nvPr/>
          </p:nvSpPr>
          <p:spPr bwMode="auto">
            <a:xfrm>
              <a:off x="6575667" y="854107"/>
              <a:ext cx="9526" cy="22226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4">
                  <a:moveTo>
                    <a:pt x="4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3" name="Freeform 149"/>
            <p:cNvSpPr>
              <a:spLocks/>
            </p:cNvSpPr>
            <p:nvPr/>
          </p:nvSpPr>
          <p:spPr bwMode="auto">
            <a:xfrm>
              <a:off x="5546929" y="1231946"/>
              <a:ext cx="73027" cy="3175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2" y="18"/>
                </a:cxn>
                <a:cxn ang="0">
                  <a:pos x="6" y="18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22" y="20"/>
                </a:cxn>
                <a:cxn ang="0">
                  <a:pos x="30" y="18"/>
                </a:cxn>
                <a:cxn ang="0">
                  <a:pos x="38" y="14"/>
                </a:cxn>
                <a:cxn ang="0">
                  <a:pos x="42" y="14"/>
                </a:cxn>
                <a:cxn ang="0">
                  <a:pos x="46" y="14"/>
                </a:cxn>
                <a:cxn ang="0">
                  <a:pos x="46" y="14"/>
                </a:cxn>
                <a:cxn ang="0">
                  <a:pos x="38" y="8"/>
                </a:cxn>
                <a:cxn ang="0">
                  <a:pos x="30" y="2"/>
                </a:cxn>
                <a:cxn ang="0">
                  <a:pos x="20" y="0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4" y="8"/>
                </a:cxn>
                <a:cxn ang="0">
                  <a:pos x="14" y="12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6" y="14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46" h="20">
                  <a:moveTo>
                    <a:pt x="0" y="16"/>
                  </a:moveTo>
                  <a:lnTo>
                    <a:pt x="0" y="16"/>
                  </a:lnTo>
                  <a:lnTo>
                    <a:pt x="2" y="18"/>
                  </a:lnTo>
                  <a:lnTo>
                    <a:pt x="6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8" y="18"/>
                  </a:lnTo>
                  <a:lnTo>
                    <a:pt x="22" y="20"/>
                  </a:lnTo>
                  <a:lnTo>
                    <a:pt x="30" y="18"/>
                  </a:lnTo>
                  <a:lnTo>
                    <a:pt x="38" y="14"/>
                  </a:lnTo>
                  <a:lnTo>
                    <a:pt x="4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8"/>
                  </a:lnTo>
                  <a:lnTo>
                    <a:pt x="30" y="2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4" y="8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6" y="14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4" name="Freeform 150"/>
            <p:cNvSpPr>
              <a:spLocks/>
            </p:cNvSpPr>
            <p:nvPr/>
          </p:nvSpPr>
          <p:spPr bwMode="auto">
            <a:xfrm>
              <a:off x="8029871" y="1609785"/>
              <a:ext cx="12701" cy="12701"/>
            </a:xfrm>
            <a:custGeom>
              <a:avLst/>
              <a:gdLst/>
              <a:ahLst/>
              <a:cxnLst>
                <a:cxn ang="0">
                  <a:pos x="8" y="6"/>
                </a:cxn>
                <a:cxn ang="0">
                  <a:pos x="8" y="6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8" y="8"/>
                </a:cxn>
                <a:cxn ang="0">
                  <a:pos x="8" y="6"/>
                </a:cxn>
                <a:cxn ang="0">
                  <a:pos x="8" y="6"/>
                </a:cxn>
              </a:cxnLst>
              <a:rect l="0" t="0" r="r" b="b"/>
              <a:pathLst>
                <a:path w="8" h="8">
                  <a:moveTo>
                    <a:pt x="8" y="6"/>
                  </a:moveTo>
                  <a:lnTo>
                    <a:pt x="8" y="6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5" name="Freeform 151"/>
            <p:cNvSpPr>
              <a:spLocks/>
            </p:cNvSpPr>
            <p:nvPr/>
          </p:nvSpPr>
          <p:spPr bwMode="auto">
            <a:xfrm>
              <a:off x="7982245" y="1635186"/>
              <a:ext cx="9526" cy="12701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2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2"/>
                  </a:lnTo>
                  <a:lnTo>
                    <a:pt x="6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6" name="Freeform 152"/>
            <p:cNvSpPr>
              <a:spLocks/>
            </p:cNvSpPr>
            <p:nvPr/>
          </p:nvSpPr>
          <p:spPr bwMode="auto">
            <a:xfrm>
              <a:off x="7985420" y="1635186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7" name="Freeform 153"/>
            <p:cNvSpPr>
              <a:spLocks/>
            </p:cNvSpPr>
            <p:nvPr/>
          </p:nvSpPr>
          <p:spPr bwMode="auto">
            <a:xfrm>
              <a:off x="7779037" y="1606610"/>
              <a:ext cx="1588" cy="3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8" name="Freeform 154"/>
            <p:cNvSpPr>
              <a:spLocks/>
            </p:cNvSpPr>
            <p:nvPr/>
          </p:nvSpPr>
          <p:spPr bwMode="auto">
            <a:xfrm>
              <a:off x="7772687" y="1587559"/>
              <a:ext cx="9526" cy="1905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4" y="6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10"/>
                </a:cxn>
                <a:cxn ang="0">
                  <a:pos x="6" y="6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12">
                  <a:moveTo>
                    <a:pt x="4" y="0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6" y="6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9" name="Freeform 155"/>
            <p:cNvSpPr>
              <a:spLocks/>
            </p:cNvSpPr>
            <p:nvPr/>
          </p:nvSpPr>
          <p:spPr bwMode="auto">
            <a:xfrm>
              <a:off x="5280219" y="215908"/>
              <a:ext cx="130180" cy="53977"/>
            </a:xfrm>
            <a:custGeom>
              <a:avLst/>
              <a:gdLst/>
              <a:ahLst/>
              <a:cxnLst>
                <a:cxn ang="0">
                  <a:pos x="6" y="22"/>
                </a:cxn>
                <a:cxn ang="0">
                  <a:pos x="6" y="22"/>
                </a:cxn>
                <a:cxn ang="0">
                  <a:pos x="16" y="22"/>
                </a:cxn>
                <a:cxn ang="0">
                  <a:pos x="20" y="22"/>
                </a:cxn>
                <a:cxn ang="0">
                  <a:pos x="26" y="24"/>
                </a:cxn>
                <a:cxn ang="0">
                  <a:pos x="26" y="24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28" y="32"/>
                </a:cxn>
                <a:cxn ang="0">
                  <a:pos x="40" y="34"/>
                </a:cxn>
                <a:cxn ang="0">
                  <a:pos x="54" y="30"/>
                </a:cxn>
                <a:cxn ang="0">
                  <a:pos x="70" y="24"/>
                </a:cxn>
                <a:cxn ang="0">
                  <a:pos x="70" y="24"/>
                </a:cxn>
                <a:cxn ang="0">
                  <a:pos x="82" y="22"/>
                </a:cxn>
                <a:cxn ang="0">
                  <a:pos x="82" y="22"/>
                </a:cxn>
                <a:cxn ang="0">
                  <a:pos x="80" y="20"/>
                </a:cxn>
                <a:cxn ang="0">
                  <a:pos x="78" y="20"/>
                </a:cxn>
                <a:cxn ang="0">
                  <a:pos x="72" y="18"/>
                </a:cxn>
                <a:cxn ang="0">
                  <a:pos x="72" y="18"/>
                </a:cxn>
                <a:cxn ang="0">
                  <a:pos x="64" y="14"/>
                </a:cxn>
                <a:cxn ang="0">
                  <a:pos x="58" y="12"/>
                </a:cxn>
                <a:cxn ang="0">
                  <a:pos x="52" y="12"/>
                </a:cxn>
                <a:cxn ang="0">
                  <a:pos x="52" y="12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10" y="8"/>
                </a:cxn>
                <a:cxn ang="0">
                  <a:pos x="10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2" y="20"/>
                </a:cxn>
                <a:cxn ang="0">
                  <a:pos x="6" y="22"/>
                </a:cxn>
                <a:cxn ang="0">
                  <a:pos x="6" y="22"/>
                </a:cxn>
              </a:cxnLst>
              <a:rect l="0" t="0" r="r" b="b"/>
              <a:pathLst>
                <a:path w="82" h="34">
                  <a:moveTo>
                    <a:pt x="6" y="22"/>
                  </a:moveTo>
                  <a:lnTo>
                    <a:pt x="6" y="22"/>
                  </a:lnTo>
                  <a:lnTo>
                    <a:pt x="16" y="22"/>
                  </a:lnTo>
                  <a:lnTo>
                    <a:pt x="20" y="22"/>
                  </a:lnTo>
                  <a:lnTo>
                    <a:pt x="26" y="24"/>
                  </a:lnTo>
                  <a:lnTo>
                    <a:pt x="26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28" y="32"/>
                  </a:lnTo>
                  <a:lnTo>
                    <a:pt x="40" y="34"/>
                  </a:lnTo>
                  <a:lnTo>
                    <a:pt x="54" y="30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0" y="20"/>
                  </a:lnTo>
                  <a:lnTo>
                    <a:pt x="78" y="20"/>
                  </a:lnTo>
                  <a:lnTo>
                    <a:pt x="72" y="18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8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24" y="2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6" y="6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6" y="22"/>
                  </a:lnTo>
                  <a:lnTo>
                    <a:pt x="6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0" name="Freeform 156"/>
            <p:cNvSpPr>
              <a:spLocks/>
            </p:cNvSpPr>
            <p:nvPr/>
          </p:nvSpPr>
          <p:spPr bwMode="auto">
            <a:xfrm>
              <a:off x="5346897" y="190508"/>
              <a:ext cx="361964" cy="107954"/>
            </a:xfrm>
            <a:custGeom>
              <a:avLst/>
              <a:gdLst/>
              <a:ahLst/>
              <a:cxnLst>
                <a:cxn ang="0">
                  <a:pos x="10" y="16"/>
                </a:cxn>
                <a:cxn ang="0">
                  <a:pos x="14" y="16"/>
                </a:cxn>
                <a:cxn ang="0">
                  <a:pos x="18" y="18"/>
                </a:cxn>
                <a:cxn ang="0">
                  <a:pos x="40" y="18"/>
                </a:cxn>
                <a:cxn ang="0">
                  <a:pos x="36" y="22"/>
                </a:cxn>
                <a:cxn ang="0">
                  <a:pos x="42" y="26"/>
                </a:cxn>
                <a:cxn ang="0">
                  <a:pos x="54" y="24"/>
                </a:cxn>
                <a:cxn ang="0">
                  <a:pos x="60" y="26"/>
                </a:cxn>
                <a:cxn ang="0">
                  <a:pos x="70" y="24"/>
                </a:cxn>
                <a:cxn ang="0">
                  <a:pos x="78" y="24"/>
                </a:cxn>
                <a:cxn ang="0">
                  <a:pos x="90" y="24"/>
                </a:cxn>
                <a:cxn ang="0">
                  <a:pos x="84" y="26"/>
                </a:cxn>
                <a:cxn ang="0">
                  <a:pos x="74" y="28"/>
                </a:cxn>
                <a:cxn ang="0">
                  <a:pos x="62" y="28"/>
                </a:cxn>
                <a:cxn ang="0">
                  <a:pos x="68" y="30"/>
                </a:cxn>
                <a:cxn ang="0">
                  <a:pos x="70" y="34"/>
                </a:cxn>
                <a:cxn ang="0">
                  <a:pos x="60" y="30"/>
                </a:cxn>
                <a:cxn ang="0">
                  <a:pos x="38" y="28"/>
                </a:cxn>
                <a:cxn ang="0">
                  <a:pos x="34" y="32"/>
                </a:cxn>
                <a:cxn ang="0">
                  <a:pos x="40" y="34"/>
                </a:cxn>
                <a:cxn ang="0">
                  <a:pos x="48" y="38"/>
                </a:cxn>
                <a:cxn ang="0">
                  <a:pos x="64" y="44"/>
                </a:cxn>
                <a:cxn ang="0">
                  <a:pos x="50" y="42"/>
                </a:cxn>
                <a:cxn ang="0">
                  <a:pos x="28" y="44"/>
                </a:cxn>
                <a:cxn ang="0">
                  <a:pos x="24" y="48"/>
                </a:cxn>
                <a:cxn ang="0">
                  <a:pos x="26" y="50"/>
                </a:cxn>
                <a:cxn ang="0">
                  <a:pos x="36" y="50"/>
                </a:cxn>
                <a:cxn ang="0">
                  <a:pos x="42" y="58"/>
                </a:cxn>
                <a:cxn ang="0">
                  <a:pos x="36" y="56"/>
                </a:cxn>
                <a:cxn ang="0">
                  <a:pos x="24" y="54"/>
                </a:cxn>
                <a:cxn ang="0">
                  <a:pos x="22" y="56"/>
                </a:cxn>
                <a:cxn ang="0">
                  <a:pos x="22" y="62"/>
                </a:cxn>
                <a:cxn ang="0">
                  <a:pos x="16" y="62"/>
                </a:cxn>
                <a:cxn ang="0">
                  <a:pos x="8" y="68"/>
                </a:cxn>
                <a:cxn ang="0">
                  <a:pos x="76" y="68"/>
                </a:cxn>
                <a:cxn ang="0">
                  <a:pos x="96" y="64"/>
                </a:cxn>
                <a:cxn ang="0">
                  <a:pos x="88" y="60"/>
                </a:cxn>
                <a:cxn ang="0">
                  <a:pos x="92" y="58"/>
                </a:cxn>
                <a:cxn ang="0">
                  <a:pos x="98" y="54"/>
                </a:cxn>
                <a:cxn ang="0">
                  <a:pos x="102" y="52"/>
                </a:cxn>
                <a:cxn ang="0">
                  <a:pos x="122" y="44"/>
                </a:cxn>
                <a:cxn ang="0">
                  <a:pos x="126" y="38"/>
                </a:cxn>
                <a:cxn ang="0">
                  <a:pos x="132" y="34"/>
                </a:cxn>
                <a:cxn ang="0">
                  <a:pos x="144" y="34"/>
                </a:cxn>
                <a:cxn ang="0">
                  <a:pos x="164" y="26"/>
                </a:cxn>
                <a:cxn ang="0">
                  <a:pos x="186" y="20"/>
                </a:cxn>
                <a:cxn ang="0">
                  <a:pos x="188" y="14"/>
                </a:cxn>
                <a:cxn ang="0">
                  <a:pos x="228" y="6"/>
                </a:cxn>
                <a:cxn ang="0">
                  <a:pos x="192" y="0"/>
                </a:cxn>
                <a:cxn ang="0">
                  <a:pos x="112" y="0"/>
                </a:cxn>
                <a:cxn ang="0">
                  <a:pos x="68" y="4"/>
                </a:cxn>
                <a:cxn ang="0">
                  <a:pos x="58" y="8"/>
                </a:cxn>
                <a:cxn ang="0">
                  <a:pos x="46" y="6"/>
                </a:cxn>
                <a:cxn ang="0">
                  <a:pos x="10" y="12"/>
                </a:cxn>
                <a:cxn ang="0">
                  <a:pos x="0" y="12"/>
                </a:cxn>
                <a:cxn ang="0">
                  <a:pos x="6" y="16"/>
                </a:cxn>
              </a:cxnLst>
              <a:rect l="0" t="0" r="r" b="b"/>
              <a:pathLst>
                <a:path w="228" h="68">
                  <a:moveTo>
                    <a:pt x="8" y="18"/>
                  </a:moveTo>
                  <a:lnTo>
                    <a:pt x="8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6" y="18"/>
                  </a:lnTo>
                  <a:lnTo>
                    <a:pt x="18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40" y="18"/>
                  </a:lnTo>
                  <a:lnTo>
                    <a:pt x="40" y="18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6"/>
                  </a:lnTo>
                  <a:lnTo>
                    <a:pt x="42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54" y="24"/>
                  </a:lnTo>
                  <a:lnTo>
                    <a:pt x="58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2" y="26"/>
                  </a:lnTo>
                  <a:lnTo>
                    <a:pt x="62" y="26"/>
                  </a:lnTo>
                  <a:lnTo>
                    <a:pt x="70" y="24"/>
                  </a:lnTo>
                  <a:lnTo>
                    <a:pt x="70" y="24"/>
                  </a:lnTo>
                  <a:lnTo>
                    <a:pt x="78" y="24"/>
                  </a:lnTo>
                  <a:lnTo>
                    <a:pt x="78" y="24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90" y="24"/>
                  </a:lnTo>
                  <a:lnTo>
                    <a:pt x="90" y="24"/>
                  </a:lnTo>
                  <a:lnTo>
                    <a:pt x="88" y="24"/>
                  </a:lnTo>
                  <a:lnTo>
                    <a:pt x="84" y="26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4" y="28"/>
                  </a:lnTo>
                  <a:lnTo>
                    <a:pt x="70" y="28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64" y="30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70" y="32"/>
                  </a:lnTo>
                  <a:lnTo>
                    <a:pt x="70" y="32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64" y="34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46" y="28"/>
                  </a:lnTo>
                  <a:lnTo>
                    <a:pt x="38" y="28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8" y="32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44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64" y="44"/>
                  </a:lnTo>
                  <a:lnTo>
                    <a:pt x="64" y="44"/>
                  </a:lnTo>
                  <a:lnTo>
                    <a:pt x="58" y="46"/>
                  </a:lnTo>
                  <a:lnTo>
                    <a:pt x="54" y="44"/>
                  </a:lnTo>
                  <a:lnTo>
                    <a:pt x="50" y="42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50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28" y="50"/>
                  </a:lnTo>
                  <a:lnTo>
                    <a:pt x="36" y="50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8" y="58"/>
                  </a:lnTo>
                  <a:lnTo>
                    <a:pt x="36" y="56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2" y="62"/>
                  </a:lnTo>
                  <a:lnTo>
                    <a:pt x="18" y="62"/>
                  </a:lnTo>
                  <a:lnTo>
                    <a:pt x="16" y="62"/>
                  </a:lnTo>
                  <a:lnTo>
                    <a:pt x="16" y="62"/>
                  </a:lnTo>
                  <a:lnTo>
                    <a:pt x="12" y="62"/>
                  </a:lnTo>
                  <a:lnTo>
                    <a:pt x="10" y="64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54" y="68"/>
                  </a:lnTo>
                  <a:lnTo>
                    <a:pt x="76" y="68"/>
                  </a:lnTo>
                  <a:lnTo>
                    <a:pt x="100" y="66"/>
                  </a:lnTo>
                  <a:lnTo>
                    <a:pt x="100" y="66"/>
                  </a:lnTo>
                  <a:lnTo>
                    <a:pt x="96" y="64"/>
                  </a:lnTo>
                  <a:lnTo>
                    <a:pt x="92" y="64"/>
                  </a:lnTo>
                  <a:lnTo>
                    <a:pt x="90" y="64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2" y="58"/>
                  </a:lnTo>
                  <a:lnTo>
                    <a:pt x="92" y="58"/>
                  </a:lnTo>
                  <a:lnTo>
                    <a:pt x="96" y="58"/>
                  </a:lnTo>
                  <a:lnTo>
                    <a:pt x="98" y="54"/>
                  </a:lnTo>
                  <a:lnTo>
                    <a:pt x="100" y="52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8" y="52"/>
                  </a:lnTo>
                  <a:lnTo>
                    <a:pt x="114" y="5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2" y="40"/>
                  </a:lnTo>
                  <a:lnTo>
                    <a:pt x="126" y="38"/>
                  </a:lnTo>
                  <a:lnTo>
                    <a:pt x="130" y="38"/>
                  </a:lnTo>
                  <a:lnTo>
                    <a:pt x="132" y="34"/>
                  </a:lnTo>
                  <a:lnTo>
                    <a:pt x="132" y="34"/>
                  </a:lnTo>
                  <a:lnTo>
                    <a:pt x="136" y="34"/>
                  </a:lnTo>
                  <a:lnTo>
                    <a:pt x="140" y="34"/>
                  </a:lnTo>
                  <a:lnTo>
                    <a:pt x="144" y="34"/>
                  </a:lnTo>
                  <a:lnTo>
                    <a:pt x="148" y="32"/>
                  </a:lnTo>
                  <a:lnTo>
                    <a:pt x="148" y="32"/>
                  </a:lnTo>
                  <a:lnTo>
                    <a:pt x="164" y="26"/>
                  </a:lnTo>
                  <a:lnTo>
                    <a:pt x="164" y="26"/>
                  </a:lnTo>
                  <a:lnTo>
                    <a:pt x="186" y="20"/>
                  </a:lnTo>
                  <a:lnTo>
                    <a:pt x="186" y="20"/>
                  </a:lnTo>
                  <a:lnTo>
                    <a:pt x="188" y="18"/>
                  </a:lnTo>
                  <a:lnTo>
                    <a:pt x="188" y="18"/>
                  </a:lnTo>
                  <a:lnTo>
                    <a:pt x="188" y="14"/>
                  </a:lnTo>
                  <a:lnTo>
                    <a:pt x="188" y="14"/>
                  </a:lnTo>
                  <a:lnTo>
                    <a:pt x="208" y="12"/>
                  </a:lnTo>
                  <a:lnTo>
                    <a:pt x="228" y="6"/>
                  </a:lnTo>
                  <a:lnTo>
                    <a:pt x="228" y="6"/>
                  </a:lnTo>
                  <a:lnTo>
                    <a:pt x="210" y="4"/>
                  </a:lnTo>
                  <a:lnTo>
                    <a:pt x="192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12" y="0"/>
                  </a:lnTo>
                  <a:lnTo>
                    <a:pt x="90" y="2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4" y="4"/>
                  </a:lnTo>
                  <a:lnTo>
                    <a:pt x="62" y="6"/>
                  </a:lnTo>
                  <a:lnTo>
                    <a:pt x="58" y="8"/>
                  </a:lnTo>
                  <a:lnTo>
                    <a:pt x="58" y="8"/>
                  </a:lnTo>
                  <a:lnTo>
                    <a:pt x="52" y="6"/>
                  </a:lnTo>
                  <a:lnTo>
                    <a:pt x="46" y="6"/>
                  </a:lnTo>
                  <a:lnTo>
                    <a:pt x="34" y="8"/>
                  </a:lnTo>
                  <a:lnTo>
                    <a:pt x="22" y="10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1" name="Freeform 157"/>
            <p:cNvSpPr>
              <a:spLocks/>
            </p:cNvSpPr>
            <p:nvPr/>
          </p:nvSpPr>
          <p:spPr bwMode="auto">
            <a:xfrm>
              <a:off x="7985420" y="1378001"/>
              <a:ext cx="12701" cy="31751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6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6" y="8"/>
                </a:cxn>
                <a:cxn ang="0">
                  <a:pos x="8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8" h="20">
                  <a:moveTo>
                    <a:pt x="4" y="20"/>
                  </a:moveTo>
                  <a:lnTo>
                    <a:pt x="4" y="20"/>
                  </a:lnTo>
                  <a:lnTo>
                    <a:pt x="6" y="16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2" name="Freeform 158"/>
            <p:cNvSpPr>
              <a:spLocks/>
            </p:cNvSpPr>
            <p:nvPr/>
          </p:nvSpPr>
          <p:spPr bwMode="auto">
            <a:xfrm>
              <a:off x="6766174" y="974761"/>
              <a:ext cx="19051" cy="952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4" y="4"/>
                </a:cxn>
                <a:cxn ang="0">
                  <a:pos x="8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2" h="6">
                  <a:moveTo>
                    <a:pt x="0" y="2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4" y="4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3" name="Freeform 159"/>
            <p:cNvSpPr>
              <a:spLocks/>
            </p:cNvSpPr>
            <p:nvPr/>
          </p:nvSpPr>
          <p:spPr bwMode="auto">
            <a:xfrm>
              <a:off x="7963193" y="1343075"/>
              <a:ext cx="9526" cy="1270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8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4" name="Freeform 160"/>
            <p:cNvSpPr>
              <a:spLocks/>
            </p:cNvSpPr>
            <p:nvPr/>
          </p:nvSpPr>
          <p:spPr bwMode="auto">
            <a:xfrm>
              <a:off x="4451514" y="638199"/>
              <a:ext cx="25401" cy="12701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8" y="4"/>
                </a:cxn>
                <a:cxn ang="0">
                  <a:pos x="12" y="4"/>
                </a:cxn>
                <a:cxn ang="0">
                  <a:pos x="14" y="4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16" h="8">
                  <a:moveTo>
                    <a:pt x="4" y="2"/>
                  </a:moveTo>
                  <a:lnTo>
                    <a:pt x="4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5" name="Freeform 161"/>
            <p:cNvSpPr>
              <a:spLocks/>
            </p:cNvSpPr>
            <p:nvPr/>
          </p:nvSpPr>
          <p:spPr bwMode="auto">
            <a:xfrm>
              <a:off x="8080673" y="1749490"/>
              <a:ext cx="12701" cy="635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6" name="Freeform 162"/>
            <p:cNvSpPr>
              <a:spLocks/>
            </p:cNvSpPr>
            <p:nvPr/>
          </p:nvSpPr>
          <p:spPr bwMode="auto">
            <a:xfrm>
              <a:off x="7944143" y="1717739"/>
              <a:ext cx="19051" cy="95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12" y="6"/>
                </a:cxn>
                <a:cxn ang="0">
                  <a:pos x="12" y="6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6">
                  <a:moveTo>
                    <a:pt x="0" y="0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6" y="4"/>
                  </a:lnTo>
                  <a:lnTo>
                    <a:pt x="8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7" name="Freeform 163"/>
            <p:cNvSpPr>
              <a:spLocks/>
            </p:cNvSpPr>
            <p:nvPr/>
          </p:nvSpPr>
          <p:spPr bwMode="auto">
            <a:xfrm>
              <a:off x="7915568" y="1701864"/>
              <a:ext cx="15876" cy="63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lnTo>
                    <a:pt x="10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8" name="Freeform 164"/>
            <p:cNvSpPr>
              <a:spLocks/>
            </p:cNvSpPr>
            <p:nvPr/>
          </p:nvSpPr>
          <p:spPr bwMode="auto">
            <a:xfrm>
              <a:off x="7931443" y="1698689"/>
              <a:ext cx="9526" cy="63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6" h="4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9" name="Freeform 165"/>
            <p:cNvSpPr>
              <a:spLocks/>
            </p:cNvSpPr>
            <p:nvPr/>
          </p:nvSpPr>
          <p:spPr bwMode="auto">
            <a:xfrm>
              <a:off x="5473902" y="530245"/>
              <a:ext cx="9526" cy="952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6" h="6">
                  <a:moveTo>
                    <a:pt x="0" y="4"/>
                  </a:moveTo>
                  <a:lnTo>
                    <a:pt x="0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0" name="Freeform 166"/>
            <p:cNvSpPr>
              <a:spLocks/>
            </p:cNvSpPr>
            <p:nvPr/>
          </p:nvSpPr>
          <p:spPr bwMode="auto">
            <a:xfrm>
              <a:off x="8201328" y="809656"/>
              <a:ext cx="66677" cy="60327"/>
            </a:xfrm>
            <a:custGeom>
              <a:avLst/>
              <a:gdLst/>
              <a:ahLst/>
              <a:cxnLst>
                <a:cxn ang="0">
                  <a:pos x="4" y="38"/>
                </a:cxn>
                <a:cxn ang="0">
                  <a:pos x="4" y="38"/>
                </a:cxn>
                <a:cxn ang="0">
                  <a:pos x="4" y="30"/>
                </a:cxn>
                <a:cxn ang="0">
                  <a:pos x="4" y="30"/>
                </a:cxn>
                <a:cxn ang="0">
                  <a:pos x="20" y="32"/>
                </a:cxn>
                <a:cxn ang="0">
                  <a:pos x="20" y="32"/>
                </a:cxn>
                <a:cxn ang="0">
                  <a:pos x="26" y="32"/>
                </a:cxn>
                <a:cxn ang="0">
                  <a:pos x="32" y="28"/>
                </a:cxn>
                <a:cxn ang="0">
                  <a:pos x="42" y="22"/>
                </a:cxn>
                <a:cxn ang="0">
                  <a:pos x="42" y="22"/>
                </a:cxn>
                <a:cxn ang="0">
                  <a:pos x="38" y="16"/>
                </a:cxn>
                <a:cxn ang="0">
                  <a:pos x="38" y="16"/>
                </a:cxn>
                <a:cxn ang="0">
                  <a:pos x="32" y="16"/>
                </a:cxn>
                <a:cxn ang="0">
                  <a:pos x="24" y="10"/>
                </a:cxn>
                <a:cxn ang="0">
                  <a:pos x="18" y="4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4" y="10"/>
                </a:cxn>
                <a:cxn ang="0">
                  <a:pos x="12" y="18"/>
                </a:cxn>
                <a:cxn ang="0">
                  <a:pos x="6" y="24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0" y="36"/>
                </a:cxn>
                <a:cxn ang="0">
                  <a:pos x="4" y="38"/>
                </a:cxn>
                <a:cxn ang="0">
                  <a:pos x="4" y="38"/>
                </a:cxn>
              </a:cxnLst>
              <a:rect l="0" t="0" r="r" b="b"/>
              <a:pathLst>
                <a:path w="42" h="38">
                  <a:moveTo>
                    <a:pt x="4" y="38"/>
                  </a:moveTo>
                  <a:lnTo>
                    <a:pt x="4" y="38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20" y="32"/>
                  </a:lnTo>
                  <a:lnTo>
                    <a:pt x="20" y="32"/>
                  </a:lnTo>
                  <a:lnTo>
                    <a:pt x="26" y="32"/>
                  </a:lnTo>
                  <a:lnTo>
                    <a:pt x="32" y="28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2" y="16"/>
                  </a:lnTo>
                  <a:lnTo>
                    <a:pt x="24" y="10"/>
                  </a:lnTo>
                  <a:lnTo>
                    <a:pt x="18" y="4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4"/>
                  </a:lnTo>
                  <a:lnTo>
                    <a:pt x="14" y="10"/>
                  </a:lnTo>
                  <a:lnTo>
                    <a:pt x="12" y="18"/>
                  </a:lnTo>
                  <a:lnTo>
                    <a:pt x="6" y="24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4" y="38"/>
                  </a:lnTo>
                  <a:lnTo>
                    <a:pt x="4" y="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1" name="Freeform 167"/>
            <p:cNvSpPr>
              <a:spLocks/>
            </p:cNvSpPr>
            <p:nvPr/>
          </p:nvSpPr>
          <p:spPr bwMode="auto">
            <a:xfrm>
              <a:off x="7871116" y="1736790"/>
              <a:ext cx="495318" cy="463567"/>
            </a:xfrm>
            <a:custGeom>
              <a:avLst/>
              <a:gdLst/>
              <a:ahLst/>
              <a:cxnLst>
                <a:cxn ang="0">
                  <a:pos x="312" y="152"/>
                </a:cxn>
                <a:cxn ang="0">
                  <a:pos x="284" y="120"/>
                </a:cxn>
                <a:cxn ang="0">
                  <a:pos x="266" y="92"/>
                </a:cxn>
                <a:cxn ang="0">
                  <a:pos x="256" y="74"/>
                </a:cxn>
                <a:cxn ang="0">
                  <a:pos x="246" y="44"/>
                </a:cxn>
                <a:cxn ang="0">
                  <a:pos x="232" y="16"/>
                </a:cxn>
                <a:cxn ang="0">
                  <a:pos x="222" y="20"/>
                </a:cxn>
                <a:cxn ang="0">
                  <a:pos x="216" y="68"/>
                </a:cxn>
                <a:cxn ang="0">
                  <a:pos x="208" y="74"/>
                </a:cxn>
                <a:cxn ang="0">
                  <a:pos x="176" y="48"/>
                </a:cxn>
                <a:cxn ang="0">
                  <a:pos x="176" y="32"/>
                </a:cxn>
                <a:cxn ang="0">
                  <a:pos x="182" y="18"/>
                </a:cxn>
                <a:cxn ang="0">
                  <a:pos x="162" y="14"/>
                </a:cxn>
                <a:cxn ang="0">
                  <a:pos x="150" y="14"/>
                </a:cxn>
                <a:cxn ang="0">
                  <a:pos x="140" y="18"/>
                </a:cxn>
                <a:cxn ang="0">
                  <a:pos x="128" y="40"/>
                </a:cxn>
                <a:cxn ang="0">
                  <a:pos x="126" y="44"/>
                </a:cxn>
                <a:cxn ang="0">
                  <a:pos x="116" y="44"/>
                </a:cxn>
                <a:cxn ang="0">
                  <a:pos x="100" y="38"/>
                </a:cxn>
                <a:cxn ang="0">
                  <a:pos x="86" y="60"/>
                </a:cxn>
                <a:cxn ang="0">
                  <a:pos x="72" y="66"/>
                </a:cxn>
                <a:cxn ang="0">
                  <a:pos x="68" y="80"/>
                </a:cxn>
                <a:cxn ang="0">
                  <a:pos x="54" y="96"/>
                </a:cxn>
                <a:cxn ang="0">
                  <a:pos x="10" y="116"/>
                </a:cxn>
                <a:cxn ang="0">
                  <a:pos x="2" y="144"/>
                </a:cxn>
                <a:cxn ang="0">
                  <a:pos x="0" y="166"/>
                </a:cxn>
                <a:cxn ang="0">
                  <a:pos x="12" y="194"/>
                </a:cxn>
                <a:cxn ang="0">
                  <a:pos x="20" y="232"/>
                </a:cxn>
                <a:cxn ang="0">
                  <a:pos x="14" y="244"/>
                </a:cxn>
                <a:cxn ang="0">
                  <a:pos x="30" y="254"/>
                </a:cxn>
                <a:cxn ang="0">
                  <a:pos x="48" y="244"/>
                </a:cxn>
                <a:cxn ang="0">
                  <a:pos x="72" y="242"/>
                </a:cxn>
                <a:cxn ang="0">
                  <a:pos x="82" y="236"/>
                </a:cxn>
                <a:cxn ang="0">
                  <a:pos x="112" y="222"/>
                </a:cxn>
                <a:cxn ang="0">
                  <a:pos x="150" y="220"/>
                </a:cxn>
                <a:cxn ang="0">
                  <a:pos x="170" y="238"/>
                </a:cxn>
                <a:cxn ang="0">
                  <a:pos x="178" y="248"/>
                </a:cxn>
                <a:cxn ang="0">
                  <a:pos x="192" y="230"/>
                </a:cxn>
                <a:cxn ang="0">
                  <a:pos x="190" y="242"/>
                </a:cxn>
                <a:cxn ang="0">
                  <a:pos x="196" y="258"/>
                </a:cxn>
                <a:cxn ang="0">
                  <a:pos x="206" y="268"/>
                </a:cxn>
                <a:cxn ang="0">
                  <a:pos x="216" y="284"/>
                </a:cxn>
                <a:cxn ang="0">
                  <a:pos x="238" y="288"/>
                </a:cxn>
                <a:cxn ang="0">
                  <a:pos x="248" y="284"/>
                </a:cxn>
                <a:cxn ang="0">
                  <a:pos x="258" y="292"/>
                </a:cxn>
                <a:cxn ang="0">
                  <a:pos x="276" y="280"/>
                </a:cxn>
                <a:cxn ang="0">
                  <a:pos x="284" y="280"/>
                </a:cxn>
                <a:cxn ang="0">
                  <a:pos x="286" y="272"/>
                </a:cxn>
                <a:cxn ang="0">
                  <a:pos x="304" y="228"/>
                </a:cxn>
                <a:cxn ang="0">
                  <a:pos x="312" y="196"/>
                </a:cxn>
                <a:cxn ang="0">
                  <a:pos x="310" y="158"/>
                </a:cxn>
              </a:cxnLst>
              <a:rect l="0" t="0" r="r" b="b"/>
              <a:pathLst>
                <a:path w="312" h="292">
                  <a:moveTo>
                    <a:pt x="310" y="158"/>
                  </a:moveTo>
                  <a:lnTo>
                    <a:pt x="310" y="158"/>
                  </a:lnTo>
                  <a:lnTo>
                    <a:pt x="312" y="152"/>
                  </a:lnTo>
                  <a:lnTo>
                    <a:pt x="312" y="152"/>
                  </a:lnTo>
                  <a:lnTo>
                    <a:pt x="308" y="150"/>
                  </a:lnTo>
                  <a:lnTo>
                    <a:pt x="308" y="150"/>
                  </a:lnTo>
                  <a:lnTo>
                    <a:pt x="292" y="130"/>
                  </a:lnTo>
                  <a:lnTo>
                    <a:pt x="284" y="120"/>
                  </a:lnTo>
                  <a:lnTo>
                    <a:pt x="278" y="108"/>
                  </a:lnTo>
                  <a:lnTo>
                    <a:pt x="278" y="108"/>
                  </a:lnTo>
                  <a:lnTo>
                    <a:pt x="274" y="98"/>
                  </a:lnTo>
                  <a:lnTo>
                    <a:pt x="266" y="92"/>
                  </a:lnTo>
                  <a:lnTo>
                    <a:pt x="266" y="92"/>
                  </a:lnTo>
                  <a:lnTo>
                    <a:pt x="260" y="88"/>
                  </a:lnTo>
                  <a:lnTo>
                    <a:pt x="258" y="84"/>
                  </a:lnTo>
                  <a:lnTo>
                    <a:pt x="256" y="74"/>
                  </a:lnTo>
                  <a:lnTo>
                    <a:pt x="256" y="74"/>
                  </a:lnTo>
                  <a:lnTo>
                    <a:pt x="252" y="56"/>
                  </a:lnTo>
                  <a:lnTo>
                    <a:pt x="250" y="48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0" y="38"/>
                  </a:lnTo>
                  <a:lnTo>
                    <a:pt x="236" y="30"/>
                  </a:lnTo>
                  <a:lnTo>
                    <a:pt x="232" y="16"/>
                  </a:lnTo>
                  <a:lnTo>
                    <a:pt x="232" y="16"/>
                  </a:lnTo>
                  <a:lnTo>
                    <a:pt x="228" y="0"/>
                  </a:lnTo>
                  <a:lnTo>
                    <a:pt x="228" y="0"/>
                  </a:lnTo>
                  <a:lnTo>
                    <a:pt x="222" y="20"/>
                  </a:lnTo>
                  <a:lnTo>
                    <a:pt x="222" y="40"/>
                  </a:lnTo>
                  <a:lnTo>
                    <a:pt x="222" y="40"/>
                  </a:lnTo>
                  <a:lnTo>
                    <a:pt x="220" y="54"/>
                  </a:lnTo>
                  <a:lnTo>
                    <a:pt x="216" y="68"/>
                  </a:lnTo>
                  <a:lnTo>
                    <a:pt x="216" y="68"/>
                  </a:lnTo>
                  <a:lnTo>
                    <a:pt x="214" y="72"/>
                  </a:lnTo>
                  <a:lnTo>
                    <a:pt x="212" y="74"/>
                  </a:lnTo>
                  <a:lnTo>
                    <a:pt x="208" y="74"/>
                  </a:lnTo>
                  <a:lnTo>
                    <a:pt x="206" y="72"/>
                  </a:lnTo>
                  <a:lnTo>
                    <a:pt x="206" y="72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74" y="44"/>
                  </a:lnTo>
                  <a:lnTo>
                    <a:pt x="174" y="38"/>
                  </a:lnTo>
                  <a:lnTo>
                    <a:pt x="174" y="38"/>
                  </a:lnTo>
                  <a:lnTo>
                    <a:pt x="176" y="32"/>
                  </a:lnTo>
                  <a:lnTo>
                    <a:pt x="180" y="28"/>
                  </a:lnTo>
                  <a:lnTo>
                    <a:pt x="182" y="22"/>
                  </a:lnTo>
                  <a:lnTo>
                    <a:pt x="182" y="18"/>
                  </a:lnTo>
                  <a:lnTo>
                    <a:pt x="182" y="18"/>
                  </a:lnTo>
                  <a:lnTo>
                    <a:pt x="178" y="16"/>
                  </a:lnTo>
                  <a:lnTo>
                    <a:pt x="174" y="16"/>
                  </a:lnTo>
                  <a:lnTo>
                    <a:pt x="168" y="16"/>
                  </a:lnTo>
                  <a:lnTo>
                    <a:pt x="162" y="14"/>
                  </a:lnTo>
                  <a:lnTo>
                    <a:pt x="162" y="14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0" y="14"/>
                  </a:lnTo>
                  <a:lnTo>
                    <a:pt x="150" y="16"/>
                  </a:lnTo>
                  <a:lnTo>
                    <a:pt x="146" y="18"/>
                  </a:lnTo>
                  <a:lnTo>
                    <a:pt x="146" y="18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32" y="24"/>
                  </a:lnTo>
                  <a:lnTo>
                    <a:pt x="130" y="32"/>
                  </a:lnTo>
                  <a:lnTo>
                    <a:pt x="128" y="40"/>
                  </a:lnTo>
                  <a:lnTo>
                    <a:pt x="128" y="40"/>
                  </a:lnTo>
                  <a:lnTo>
                    <a:pt x="128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20" y="44"/>
                  </a:lnTo>
                  <a:lnTo>
                    <a:pt x="118" y="46"/>
                  </a:lnTo>
                  <a:lnTo>
                    <a:pt x="116" y="44"/>
                  </a:lnTo>
                  <a:lnTo>
                    <a:pt x="116" y="44"/>
                  </a:lnTo>
                  <a:lnTo>
                    <a:pt x="108" y="38"/>
                  </a:lnTo>
                  <a:lnTo>
                    <a:pt x="104" y="36"/>
                  </a:lnTo>
                  <a:lnTo>
                    <a:pt x="100" y="38"/>
                  </a:lnTo>
                  <a:lnTo>
                    <a:pt x="92" y="46"/>
                  </a:lnTo>
                  <a:lnTo>
                    <a:pt x="92" y="46"/>
                  </a:lnTo>
                  <a:lnTo>
                    <a:pt x="88" y="52"/>
                  </a:lnTo>
                  <a:lnTo>
                    <a:pt x="86" y="60"/>
                  </a:lnTo>
                  <a:lnTo>
                    <a:pt x="84" y="62"/>
                  </a:lnTo>
                  <a:lnTo>
                    <a:pt x="82" y="64"/>
                  </a:lnTo>
                  <a:lnTo>
                    <a:pt x="78" y="66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68" y="80"/>
                  </a:lnTo>
                  <a:lnTo>
                    <a:pt x="68" y="80"/>
                  </a:lnTo>
                  <a:lnTo>
                    <a:pt x="66" y="86"/>
                  </a:lnTo>
                  <a:lnTo>
                    <a:pt x="62" y="90"/>
                  </a:lnTo>
                  <a:lnTo>
                    <a:pt x="54" y="96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16" y="112"/>
                  </a:lnTo>
                  <a:lnTo>
                    <a:pt x="10" y="116"/>
                  </a:lnTo>
                  <a:lnTo>
                    <a:pt x="6" y="122"/>
                  </a:lnTo>
                  <a:lnTo>
                    <a:pt x="4" y="128"/>
                  </a:lnTo>
                  <a:lnTo>
                    <a:pt x="2" y="136"/>
                  </a:lnTo>
                  <a:lnTo>
                    <a:pt x="2" y="144"/>
                  </a:lnTo>
                  <a:lnTo>
                    <a:pt x="4" y="152"/>
                  </a:lnTo>
                  <a:lnTo>
                    <a:pt x="4" y="152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4" y="170"/>
                  </a:lnTo>
                  <a:lnTo>
                    <a:pt x="8" y="182"/>
                  </a:lnTo>
                  <a:lnTo>
                    <a:pt x="12" y="194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20" y="228"/>
                  </a:lnTo>
                  <a:lnTo>
                    <a:pt x="20" y="232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40"/>
                  </a:lnTo>
                  <a:lnTo>
                    <a:pt x="14" y="244"/>
                  </a:lnTo>
                  <a:lnTo>
                    <a:pt x="18" y="248"/>
                  </a:lnTo>
                  <a:lnTo>
                    <a:pt x="18" y="248"/>
                  </a:lnTo>
                  <a:lnTo>
                    <a:pt x="24" y="252"/>
                  </a:lnTo>
                  <a:lnTo>
                    <a:pt x="30" y="254"/>
                  </a:lnTo>
                  <a:lnTo>
                    <a:pt x="36" y="252"/>
                  </a:lnTo>
                  <a:lnTo>
                    <a:pt x="40" y="250"/>
                  </a:lnTo>
                  <a:lnTo>
                    <a:pt x="40" y="250"/>
                  </a:lnTo>
                  <a:lnTo>
                    <a:pt x="48" y="244"/>
                  </a:lnTo>
                  <a:lnTo>
                    <a:pt x="56" y="242"/>
                  </a:lnTo>
                  <a:lnTo>
                    <a:pt x="62" y="240"/>
                  </a:lnTo>
                  <a:lnTo>
                    <a:pt x="72" y="242"/>
                  </a:lnTo>
                  <a:lnTo>
                    <a:pt x="72" y="242"/>
                  </a:lnTo>
                  <a:lnTo>
                    <a:pt x="78" y="242"/>
                  </a:lnTo>
                  <a:lnTo>
                    <a:pt x="82" y="240"/>
                  </a:lnTo>
                  <a:lnTo>
                    <a:pt x="82" y="236"/>
                  </a:lnTo>
                  <a:lnTo>
                    <a:pt x="82" y="236"/>
                  </a:lnTo>
                  <a:lnTo>
                    <a:pt x="86" y="232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112" y="222"/>
                  </a:lnTo>
                  <a:lnTo>
                    <a:pt x="124" y="218"/>
                  </a:lnTo>
                  <a:lnTo>
                    <a:pt x="136" y="218"/>
                  </a:lnTo>
                  <a:lnTo>
                    <a:pt x="136" y="218"/>
                  </a:lnTo>
                  <a:lnTo>
                    <a:pt x="150" y="220"/>
                  </a:lnTo>
                  <a:lnTo>
                    <a:pt x="156" y="222"/>
                  </a:lnTo>
                  <a:lnTo>
                    <a:pt x="162" y="228"/>
                  </a:lnTo>
                  <a:lnTo>
                    <a:pt x="162" y="228"/>
                  </a:lnTo>
                  <a:lnTo>
                    <a:pt x="170" y="238"/>
                  </a:lnTo>
                  <a:lnTo>
                    <a:pt x="172" y="246"/>
                  </a:lnTo>
                  <a:lnTo>
                    <a:pt x="174" y="254"/>
                  </a:lnTo>
                  <a:lnTo>
                    <a:pt x="174" y="254"/>
                  </a:lnTo>
                  <a:lnTo>
                    <a:pt x="178" y="248"/>
                  </a:lnTo>
                  <a:lnTo>
                    <a:pt x="182" y="242"/>
                  </a:lnTo>
                  <a:lnTo>
                    <a:pt x="188" y="236"/>
                  </a:lnTo>
                  <a:lnTo>
                    <a:pt x="192" y="230"/>
                  </a:lnTo>
                  <a:lnTo>
                    <a:pt x="192" y="230"/>
                  </a:lnTo>
                  <a:lnTo>
                    <a:pt x="192" y="236"/>
                  </a:lnTo>
                  <a:lnTo>
                    <a:pt x="192" y="236"/>
                  </a:lnTo>
                  <a:lnTo>
                    <a:pt x="190" y="240"/>
                  </a:lnTo>
                  <a:lnTo>
                    <a:pt x="190" y="242"/>
                  </a:lnTo>
                  <a:lnTo>
                    <a:pt x="194" y="248"/>
                  </a:lnTo>
                  <a:lnTo>
                    <a:pt x="196" y="252"/>
                  </a:lnTo>
                  <a:lnTo>
                    <a:pt x="198" y="25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202" y="258"/>
                  </a:lnTo>
                  <a:lnTo>
                    <a:pt x="204" y="260"/>
                  </a:lnTo>
                  <a:lnTo>
                    <a:pt x="206" y="268"/>
                  </a:lnTo>
                  <a:lnTo>
                    <a:pt x="206" y="268"/>
                  </a:lnTo>
                  <a:lnTo>
                    <a:pt x="208" y="274"/>
                  </a:lnTo>
                  <a:lnTo>
                    <a:pt x="212" y="280"/>
                  </a:lnTo>
                  <a:lnTo>
                    <a:pt x="216" y="284"/>
                  </a:lnTo>
                  <a:lnTo>
                    <a:pt x="220" y="288"/>
                  </a:lnTo>
                  <a:lnTo>
                    <a:pt x="226" y="290"/>
                  </a:lnTo>
                  <a:lnTo>
                    <a:pt x="232" y="290"/>
                  </a:lnTo>
                  <a:lnTo>
                    <a:pt x="238" y="288"/>
                  </a:lnTo>
                  <a:lnTo>
                    <a:pt x="244" y="286"/>
                  </a:lnTo>
                  <a:lnTo>
                    <a:pt x="244" y="286"/>
                  </a:lnTo>
                  <a:lnTo>
                    <a:pt x="246" y="284"/>
                  </a:lnTo>
                  <a:lnTo>
                    <a:pt x="248" y="284"/>
                  </a:lnTo>
                  <a:lnTo>
                    <a:pt x="250" y="288"/>
                  </a:lnTo>
                  <a:lnTo>
                    <a:pt x="250" y="288"/>
                  </a:lnTo>
                  <a:lnTo>
                    <a:pt x="254" y="290"/>
                  </a:lnTo>
                  <a:lnTo>
                    <a:pt x="258" y="292"/>
                  </a:lnTo>
                  <a:lnTo>
                    <a:pt x="262" y="290"/>
                  </a:lnTo>
                  <a:lnTo>
                    <a:pt x="266" y="288"/>
                  </a:lnTo>
                  <a:lnTo>
                    <a:pt x="272" y="282"/>
                  </a:lnTo>
                  <a:lnTo>
                    <a:pt x="276" y="280"/>
                  </a:lnTo>
                  <a:lnTo>
                    <a:pt x="280" y="282"/>
                  </a:lnTo>
                  <a:lnTo>
                    <a:pt x="280" y="282"/>
                  </a:lnTo>
                  <a:lnTo>
                    <a:pt x="282" y="282"/>
                  </a:lnTo>
                  <a:lnTo>
                    <a:pt x="284" y="280"/>
                  </a:lnTo>
                  <a:lnTo>
                    <a:pt x="286" y="274"/>
                  </a:lnTo>
                  <a:lnTo>
                    <a:pt x="286" y="274"/>
                  </a:lnTo>
                  <a:lnTo>
                    <a:pt x="286" y="272"/>
                  </a:lnTo>
                  <a:lnTo>
                    <a:pt x="286" y="272"/>
                  </a:lnTo>
                  <a:lnTo>
                    <a:pt x="292" y="250"/>
                  </a:lnTo>
                  <a:lnTo>
                    <a:pt x="296" y="238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08" y="218"/>
                  </a:lnTo>
                  <a:lnTo>
                    <a:pt x="310" y="208"/>
                  </a:lnTo>
                  <a:lnTo>
                    <a:pt x="310" y="208"/>
                  </a:lnTo>
                  <a:lnTo>
                    <a:pt x="312" y="196"/>
                  </a:lnTo>
                  <a:lnTo>
                    <a:pt x="312" y="184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10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2" name="Freeform 168"/>
            <p:cNvSpPr>
              <a:spLocks/>
            </p:cNvSpPr>
            <p:nvPr/>
          </p:nvSpPr>
          <p:spPr bwMode="auto">
            <a:xfrm>
              <a:off x="5556455" y="2438491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3" name="Freeform 169"/>
            <p:cNvSpPr>
              <a:spLocks/>
            </p:cNvSpPr>
            <p:nvPr/>
          </p:nvSpPr>
          <p:spPr bwMode="auto">
            <a:xfrm>
              <a:off x="5543755" y="2432140"/>
              <a:ext cx="12701" cy="6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4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4" name="Freeform 170"/>
            <p:cNvSpPr>
              <a:spLocks/>
            </p:cNvSpPr>
            <p:nvPr/>
          </p:nvSpPr>
          <p:spPr bwMode="auto">
            <a:xfrm>
              <a:off x="7979070" y="1403402"/>
              <a:ext cx="57152" cy="5715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2" y="18"/>
                </a:cxn>
                <a:cxn ang="0">
                  <a:pos x="16" y="18"/>
                </a:cxn>
                <a:cxn ang="0">
                  <a:pos x="16" y="22"/>
                </a:cxn>
                <a:cxn ang="0">
                  <a:pos x="16" y="26"/>
                </a:cxn>
                <a:cxn ang="0">
                  <a:pos x="16" y="26"/>
                </a:cxn>
                <a:cxn ang="0">
                  <a:pos x="16" y="30"/>
                </a:cxn>
                <a:cxn ang="0">
                  <a:pos x="16" y="34"/>
                </a:cxn>
                <a:cxn ang="0">
                  <a:pos x="20" y="36"/>
                </a:cxn>
                <a:cxn ang="0">
                  <a:pos x="24" y="36"/>
                </a:cxn>
                <a:cxn ang="0">
                  <a:pos x="24" y="36"/>
                </a:cxn>
                <a:cxn ang="0">
                  <a:pos x="28" y="36"/>
                </a:cxn>
                <a:cxn ang="0">
                  <a:pos x="28" y="3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4" y="26"/>
                </a:cxn>
                <a:cxn ang="0">
                  <a:pos x="36" y="22"/>
                </a:cxn>
                <a:cxn ang="0">
                  <a:pos x="34" y="16"/>
                </a:cxn>
                <a:cxn ang="0">
                  <a:pos x="34" y="16"/>
                </a:cxn>
                <a:cxn ang="0">
                  <a:pos x="32" y="8"/>
                </a:cxn>
                <a:cxn ang="0">
                  <a:pos x="32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6" y="4"/>
                </a:cxn>
                <a:cxn ang="0">
                  <a:pos x="24" y="8"/>
                </a:cxn>
                <a:cxn ang="0">
                  <a:pos x="16" y="10"/>
                </a:cxn>
                <a:cxn ang="0">
                  <a:pos x="10" y="12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0" y="2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w="36" h="36">
                  <a:moveTo>
                    <a:pt x="0" y="24"/>
                  </a:moveTo>
                  <a:lnTo>
                    <a:pt x="0" y="24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6" y="18"/>
                  </a:lnTo>
                  <a:lnTo>
                    <a:pt x="16" y="22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0"/>
                  </a:lnTo>
                  <a:lnTo>
                    <a:pt x="16" y="34"/>
                  </a:lnTo>
                  <a:lnTo>
                    <a:pt x="20" y="36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3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26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36" y="22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2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6" y="4"/>
                  </a:lnTo>
                  <a:lnTo>
                    <a:pt x="24" y="8"/>
                  </a:lnTo>
                  <a:lnTo>
                    <a:pt x="16" y="10"/>
                  </a:lnTo>
                  <a:lnTo>
                    <a:pt x="10" y="12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5" name="Freeform 171"/>
            <p:cNvSpPr>
              <a:spLocks/>
            </p:cNvSpPr>
            <p:nvPr/>
          </p:nvSpPr>
          <p:spPr bwMode="auto">
            <a:xfrm>
              <a:off x="6499465" y="901734"/>
              <a:ext cx="9526" cy="635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6" y="2"/>
                </a:cxn>
                <a:cxn ang="0">
                  <a:pos x="6" y="2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6" name="Freeform 172"/>
            <p:cNvSpPr>
              <a:spLocks/>
            </p:cNvSpPr>
            <p:nvPr/>
          </p:nvSpPr>
          <p:spPr bwMode="auto">
            <a:xfrm>
              <a:off x="7855240" y="330212"/>
              <a:ext cx="9526" cy="635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7" name="Freeform 173"/>
            <p:cNvSpPr>
              <a:spLocks/>
            </p:cNvSpPr>
            <p:nvPr/>
          </p:nvSpPr>
          <p:spPr bwMode="auto">
            <a:xfrm>
              <a:off x="5705686" y="1384352"/>
              <a:ext cx="6350" cy="9526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4" h="6">
                  <a:moveTo>
                    <a:pt x="2" y="6"/>
                  </a:moveTo>
                  <a:lnTo>
                    <a:pt x="2" y="6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8" name="Freeform 174"/>
            <p:cNvSpPr>
              <a:spLocks/>
            </p:cNvSpPr>
            <p:nvPr/>
          </p:nvSpPr>
          <p:spPr bwMode="auto">
            <a:xfrm>
              <a:off x="7991770" y="1378001"/>
              <a:ext cx="1588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>
              <a:off x="7944143" y="1381177"/>
              <a:ext cx="9526" cy="952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6" h="6">
                  <a:moveTo>
                    <a:pt x="0" y="6"/>
                  </a:moveTo>
                  <a:lnTo>
                    <a:pt x="0" y="6"/>
                  </a:lnTo>
                  <a:lnTo>
                    <a:pt x="6" y="4"/>
                  </a:lnTo>
                  <a:lnTo>
                    <a:pt x="6" y="4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>
              <a:off x="5277045" y="276235"/>
              <a:ext cx="22226" cy="635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4" h="4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6" y="0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>
              <a:off x="5670760" y="736627"/>
              <a:ext cx="28576" cy="1270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2" y="8"/>
                </a:cxn>
                <a:cxn ang="0">
                  <a:pos x="18" y="8"/>
                </a:cxn>
                <a:cxn ang="0">
                  <a:pos x="18" y="8"/>
                </a:cxn>
                <a:cxn ang="0">
                  <a:pos x="14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8">
                  <a:moveTo>
                    <a:pt x="0" y="2"/>
                  </a:moveTo>
                  <a:lnTo>
                    <a:pt x="0" y="2"/>
                  </a:lnTo>
                  <a:lnTo>
                    <a:pt x="6" y="4"/>
                  </a:lnTo>
                  <a:lnTo>
                    <a:pt x="6" y="4"/>
                  </a:lnTo>
                  <a:lnTo>
                    <a:pt x="12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4" y="4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>
              <a:off x="8083550" y="1558925"/>
              <a:ext cx="6350" cy="635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2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lnTo>
                    <a:pt x="4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938274500"/>
              </p:ext>
            </p:extLst>
          </p:nvPr>
        </p:nvGraphicFramePr>
        <p:xfrm>
          <a:off x="2709037" y="3789365"/>
          <a:ext cx="1517509" cy="149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51179804"/>
              </p:ext>
            </p:extLst>
          </p:nvPr>
        </p:nvGraphicFramePr>
        <p:xfrm>
          <a:off x="1235884" y="1293526"/>
          <a:ext cx="1979745" cy="1955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728460356"/>
              </p:ext>
            </p:extLst>
          </p:nvPr>
        </p:nvGraphicFramePr>
        <p:xfrm>
          <a:off x="5194378" y="3086478"/>
          <a:ext cx="1154875" cy="114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516076025"/>
              </p:ext>
            </p:extLst>
          </p:nvPr>
        </p:nvGraphicFramePr>
        <p:xfrm>
          <a:off x="6627819" y="406581"/>
          <a:ext cx="2121697" cy="2095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4266110578"/>
              </p:ext>
            </p:extLst>
          </p:nvPr>
        </p:nvGraphicFramePr>
        <p:xfrm>
          <a:off x="8443982" y="3635810"/>
          <a:ext cx="1154875" cy="1140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59937" y="1708402"/>
            <a:ext cx="2678251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b="1" dirty="0">
                <a:solidFill>
                  <a:srgbClr val="FFFFFF"/>
                </a:solidFill>
              </a:rPr>
              <a:t>点击此处添加标题</a:t>
            </a:r>
            <a:endParaRPr lang="en-US" altLang="zh-CN" sz="1333" b="1" dirty="0">
              <a:solidFill>
                <a:srgbClr val="FFFFFF"/>
              </a:solidFill>
            </a:endParaRPr>
          </a:p>
          <a:p>
            <a:r>
              <a:rPr lang="en-US" altLang="zh-CN" sz="1333" b="1" dirty="0">
                <a:solidFill>
                  <a:srgbClr val="FFFFFF"/>
                </a:solidFill>
              </a:rPr>
              <a:t>TEXT HERE</a:t>
            </a:r>
          </a:p>
          <a:p>
            <a:endParaRPr lang="en-US" altLang="zh-CN" sz="1067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</a:t>
            </a:r>
            <a:endParaRPr lang="en-US" altLang="zh-CN" sz="1333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72776" y="4270055"/>
            <a:ext cx="2725831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b="1" dirty="0">
                <a:solidFill>
                  <a:srgbClr val="FFFFFF"/>
                </a:solidFill>
              </a:rPr>
              <a:t>点击此处添加标题</a:t>
            </a:r>
            <a:endParaRPr lang="en-US" altLang="zh-CN" sz="1333" b="1" dirty="0">
              <a:solidFill>
                <a:srgbClr val="FFFFFF"/>
              </a:solidFill>
            </a:endParaRPr>
          </a:p>
          <a:p>
            <a:r>
              <a:rPr lang="en-US" altLang="zh-CN" sz="1333" b="1" dirty="0">
                <a:solidFill>
                  <a:srgbClr val="FFFFFF"/>
                </a:solidFill>
              </a:rPr>
              <a:t>TEXT HERE</a:t>
            </a:r>
          </a:p>
          <a:p>
            <a:endParaRPr lang="en-US" altLang="zh-CN" sz="1067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</a:t>
            </a:r>
            <a:endParaRPr lang="en-US" altLang="zh-CN" sz="1333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59635" y="3228580"/>
            <a:ext cx="2719035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b="1" dirty="0">
                <a:solidFill>
                  <a:srgbClr val="FFFFFF"/>
                </a:solidFill>
              </a:rPr>
              <a:t>点击此处添加标题</a:t>
            </a:r>
            <a:endParaRPr lang="en-US" altLang="zh-CN" sz="1333" b="1" dirty="0">
              <a:solidFill>
                <a:srgbClr val="FFFFFF"/>
              </a:solidFill>
            </a:endParaRPr>
          </a:p>
          <a:p>
            <a:r>
              <a:rPr lang="en-US" altLang="zh-CN" sz="1333" b="1" dirty="0">
                <a:solidFill>
                  <a:srgbClr val="FFFFFF"/>
                </a:solidFill>
              </a:rPr>
              <a:t>TEXT HERE</a:t>
            </a:r>
          </a:p>
          <a:p>
            <a:endParaRPr lang="en-US" altLang="zh-CN" sz="1067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</a:t>
            </a:r>
            <a:endParaRPr lang="en-US" altLang="zh-CN" sz="1333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531993" y="4622924"/>
            <a:ext cx="2829528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b="1" dirty="0">
                <a:solidFill>
                  <a:srgbClr val="FFFFFF"/>
                </a:solidFill>
              </a:rPr>
              <a:t>点击此处添加标题</a:t>
            </a:r>
            <a:endParaRPr lang="en-US" altLang="zh-CN" sz="1333" b="1" dirty="0">
              <a:solidFill>
                <a:srgbClr val="FFFFFF"/>
              </a:solidFill>
            </a:endParaRPr>
          </a:p>
          <a:p>
            <a:r>
              <a:rPr lang="en-US" altLang="zh-CN" sz="1333" b="1" dirty="0">
                <a:solidFill>
                  <a:srgbClr val="FFFFFF"/>
                </a:solidFill>
              </a:rPr>
              <a:t>TEXT HERE</a:t>
            </a:r>
          </a:p>
          <a:p>
            <a:endParaRPr lang="en-US" altLang="zh-CN" sz="1067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</a:t>
            </a:r>
            <a:endParaRPr lang="en-US" altLang="zh-CN" sz="1333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654350" y="1001452"/>
            <a:ext cx="2707171" cy="12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33" b="1" dirty="0">
                <a:solidFill>
                  <a:srgbClr val="FFFFFF"/>
                </a:solidFill>
              </a:rPr>
              <a:t>点击此处添加标题</a:t>
            </a:r>
            <a:endParaRPr lang="en-US" altLang="zh-CN" sz="1333" b="1" dirty="0">
              <a:solidFill>
                <a:srgbClr val="FFFFFF"/>
              </a:solidFill>
            </a:endParaRPr>
          </a:p>
          <a:p>
            <a:r>
              <a:rPr lang="en-US" altLang="zh-CN" sz="1333" b="1" dirty="0">
                <a:solidFill>
                  <a:srgbClr val="FFFFFF"/>
                </a:solidFill>
              </a:rPr>
              <a:t>TEXT HERE</a:t>
            </a:r>
          </a:p>
          <a:p>
            <a:endParaRPr lang="en-US" altLang="zh-CN" sz="1067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</a:rPr>
              <a:t>点击此处添加文本信息</a:t>
            </a:r>
            <a:endParaRPr lang="en-US" altLang="zh-CN" sz="1333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pic>
        <p:nvPicPr>
          <p:cNvPr id="124" name="图片 123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8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2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7764" y="3166868"/>
            <a:ext cx="3918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SECTION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HERE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预期目标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3870" y="4274865"/>
            <a:ext cx="3825848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92138" y="0"/>
            <a:ext cx="6300657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6221738" y="237975"/>
            <a:ext cx="5841699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267" b="1" dirty="0">
                <a:solidFill>
                  <a:schemeClr val="bg1"/>
                </a:solidFill>
              </a:rPr>
              <a:t>INTERNET</a:t>
            </a:r>
            <a:r>
              <a:rPr kumimoji="1" lang="zh-CN" altLang="en-US" sz="4267" b="1" dirty="0">
                <a:solidFill>
                  <a:schemeClr val="bg1"/>
                </a:solidFill>
              </a:rPr>
              <a:t> </a:t>
            </a:r>
            <a:r>
              <a:rPr kumimoji="1" lang="en-US" altLang="zh-CN" sz="4267" b="1" dirty="0">
                <a:solidFill>
                  <a:schemeClr val="bg1"/>
                </a:solidFill>
              </a:rPr>
              <a:t>PRODUCT</a:t>
            </a:r>
          </a:p>
          <a:p>
            <a:r>
              <a:rPr kumimoji="1" lang="zh-CN" altLang="en-US" sz="4267" b="1" dirty="0">
                <a:solidFill>
                  <a:schemeClr val="bg1"/>
                </a:solidFill>
              </a:rPr>
              <a:t> 互联网产品</a:t>
            </a:r>
          </a:p>
        </p:txBody>
      </p:sp>
      <p:sp>
        <p:nvSpPr>
          <p:cNvPr id="5" name="矩形 4"/>
          <p:cNvSpPr/>
          <p:nvPr/>
        </p:nvSpPr>
        <p:spPr>
          <a:xfrm>
            <a:off x="6221738" y="2222854"/>
            <a:ext cx="5743659" cy="355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zh-CN" sz="1333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zh-CN" sz="1333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图片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5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iPhone6 金色 正面 竖立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46" y="0"/>
            <a:ext cx="3801296" cy="74598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4" y="4968552"/>
            <a:ext cx="12192000" cy="188944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67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462587" y="5160171"/>
            <a:ext cx="11306897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点击此处添加文本信息。</a:t>
            </a:r>
            <a:endParaRPr lang="en-US" altLang="zh-CN" sz="1333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sz="1333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5" name="椭圆 4"/>
          <p:cNvSpPr/>
          <p:nvPr/>
        </p:nvSpPr>
        <p:spPr>
          <a:xfrm>
            <a:off x="2899581" y="1142953"/>
            <a:ext cx="1363136" cy="1363136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333" dirty="0">
                <a:solidFill>
                  <a:srgbClr val="FFFFFF"/>
                </a:solidFill>
              </a:rPr>
              <a:t>A</a:t>
            </a:r>
            <a:endParaRPr kumimoji="1" lang="zh-CN" altLang="en-US" sz="5333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294657" y="1516745"/>
            <a:ext cx="2479293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8" name="文本框 7"/>
          <p:cNvSpPr txBox="1"/>
          <p:nvPr/>
        </p:nvSpPr>
        <p:spPr>
          <a:xfrm flipH="1">
            <a:off x="1033589" y="1024303"/>
            <a:ext cx="174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rgbClr val="FFFFFF"/>
                </a:solidFill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9" name="椭圆 8"/>
          <p:cNvSpPr/>
          <p:nvPr/>
        </p:nvSpPr>
        <p:spPr>
          <a:xfrm>
            <a:off x="2899583" y="3091832"/>
            <a:ext cx="1363136" cy="1363136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333" dirty="0">
                <a:solidFill>
                  <a:srgbClr val="FFFFFF"/>
                </a:solidFill>
              </a:rPr>
              <a:t>C</a:t>
            </a:r>
            <a:endParaRPr kumimoji="1" lang="zh-CN" altLang="en-US" sz="5333" dirty="0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294660" y="3465624"/>
            <a:ext cx="2479293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12" name="文本框 11"/>
          <p:cNvSpPr txBox="1"/>
          <p:nvPr/>
        </p:nvSpPr>
        <p:spPr>
          <a:xfrm flipH="1">
            <a:off x="1033591" y="2973181"/>
            <a:ext cx="174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rgbClr val="FFFFFF"/>
                </a:solidFill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13" name="椭圆 12"/>
          <p:cNvSpPr/>
          <p:nvPr/>
        </p:nvSpPr>
        <p:spPr>
          <a:xfrm flipH="1">
            <a:off x="7910747" y="1145537"/>
            <a:ext cx="1363136" cy="1363136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333" dirty="0">
                <a:solidFill>
                  <a:srgbClr val="FFFFFF"/>
                </a:solidFill>
              </a:rPr>
              <a:t>B</a:t>
            </a:r>
            <a:endParaRPr kumimoji="1" lang="zh-CN" altLang="en-US" sz="5333" dirty="0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399514" y="1519329"/>
            <a:ext cx="2479293" cy="169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273883" y="1026887"/>
            <a:ext cx="174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rgbClr val="FFFFFF"/>
                </a:solidFill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17" name="椭圆 16"/>
          <p:cNvSpPr/>
          <p:nvPr/>
        </p:nvSpPr>
        <p:spPr>
          <a:xfrm flipH="1">
            <a:off x="7910745" y="3094416"/>
            <a:ext cx="1363136" cy="1363136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333" dirty="0">
                <a:solidFill>
                  <a:srgbClr val="FFFFFF"/>
                </a:solidFill>
              </a:rPr>
              <a:t>D</a:t>
            </a:r>
            <a:endParaRPr kumimoji="1" lang="zh-CN" altLang="en-US" sz="5333" dirty="0">
              <a:solidFill>
                <a:srgbClr val="FFFFFF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399512" y="3468208"/>
            <a:ext cx="2479293" cy="1425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273883" y="2975765"/>
            <a:ext cx="174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>
                <a:solidFill>
                  <a:srgbClr val="FFFFFF"/>
                </a:solidFill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HERE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388909" y="2890991"/>
            <a:ext cx="1415772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此处添加图片</a:t>
            </a:r>
            <a:endParaRPr kumimoji="1" lang="en-US" altLang="zh-CN" sz="1600" dirty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</a:rPr>
              <a:t>PIC</a:t>
            </a:r>
            <a:r>
              <a:rPr kumimoji="1" lang="zh-CN" altLang="en-US" sz="1600" dirty="0">
                <a:solidFill>
                  <a:srgbClr val="FFFFFF"/>
                </a:solidFill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</a:rPr>
              <a:t>HERE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23" name="图片 2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1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733253"/>
            <a:ext cx="8090408" cy="5391497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4" name="图片 3" descr="b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21" y="733253"/>
            <a:ext cx="3880472" cy="2585969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5" name="图片 4" descr="b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21" y="3538781"/>
            <a:ext cx="3880472" cy="2585969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7" name="图片 6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0" dirty="0">
                <a:solidFill>
                  <a:srgbClr val="FFFFFF"/>
                </a:solidFill>
              </a:rPr>
              <a:t>3</a:t>
            </a:r>
            <a:endParaRPr kumimoji="1" lang="zh-CN" altLang="en-US" sz="12000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7764" y="3166868"/>
            <a:ext cx="3918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solidFill>
                  <a:srgbClr val="FFFFFF"/>
                </a:solidFill>
              </a:rPr>
              <a:t>SECTION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TITLE</a:t>
            </a:r>
            <a:r>
              <a:rPr kumimoji="1" lang="zh-CN" altLang="en-US" sz="3200" dirty="0">
                <a:solidFill>
                  <a:srgbClr val="FFFFFF"/>
                </a:solidFill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</a:rPr>
              <a:t>HERE</a:t>
            </a:r>
          </a:p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进度安排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83870" y="4274864"/>
            <a:ext cx="3825848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点击此处添加文本信息。标题数字等都可以通过点击和重新输入进行更改，顶部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“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开始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”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面板中可以对字体、字号、颜色、行距等进行修改。建议正文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10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号字，</a:t>
            </a:r>
            <a:r>
              <a:rPr lang="en-US" altLang="zh-CN" sz="1333" dirty="0">
                <a:solidFill>
                  <a:schemeClr val="bg1"/>
                </a:solidFill>
                <a:latin typeface="+mn-ea"/>
              </a:rPr>
              <a:t>1.3</a:t>
            </a:r>
            <a:r>
              <a:rPr lang="zh-CN" altLang="zh-CN" sz="1333" dirty="0">
                <a:solidFill>
                  <a:schemeClr val="bg1"/>
                </a:solidFill>
                <a:latin typeface="+mn-ea"/>
              </a:rPr>
              <a:t>倍字间距。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94" y="623647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7F7F7F"/>
      </a:accent2>
      <a:accent3>
        <a:srgbClr val="3F3F3F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1055</Words>
  <Application>Microsoft Macintosh PowerPoint</Application>
  <PresentationFormat>自定义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Century Gothic</vt:lpstr>
      <vt:lpstr>Segoe UI Light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Microsoft Office 用户</cp:lastModifiedBy>
  <cp:revision>45</cp:revision>
  <dcterms:created xsi:type="dcterms:W3CDTF">2015-04-17T08:36:31Z</dcterms:created>
  <dcterms:modified xsi:type="dcterms:W3CDTF">2015-09-22T16:05:41Z</dcterms:modified>
  <cp:category/>
</cp:coreProperties>
</file>