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6"/>
  </p:handoutMasterIdLst>
  <p:sldIdLst>
    <p:sldId id="256" r:id="rId2"/>
    <p:sldId id="257" r:id="rId3"/>
    <p:sldId id="268" r:id="rId4"/>
    <p:sldId id="269" r:id="rId5"/>
    <p:sldId id="260" r:id="rId6"/>
    <p:sldId id="266" r:id="rId7"/>
    <p:sldId id="261" r:id="rId8"/>
    <p:sldId id="272" r:id="rId9"/>
    <p:sldId id="270" r:id="rId10"/>
    <p:sldId id="271" r:id="rId11"/>
    <p:sldId id="265" r:id="rId12"/>
    <p:sldId id="276" r:id="rId13"/>
    <p:sldId id="274" r:id="rId14"/>
    <p:sldId id="277" r:id="rId15"/>
  </p:sldIdLst>
  <p:sldSz cx="12193588" cy="6858000"/>
  <p:notesSz cx="6858000" cy="9144000"/>
  <p:defaultTextStyle>
    <a:defPPr>
      <a:defRPr lang="zh-CN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46"/>
  </p:normalViewPr>
  <p:slideViewPr>
    <p:cSldViewPr snapToGrid="0" snapToObjects="1">
      <p:cViewPr varScale="1">
        <p:scale>
          <a:sx n="85" d="100"/>
          <a:sy n="85" d="100"/>
        </p:scale>
        <p:origin x="336" y="184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94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969736576"/>
        <c:axId val="-2023040288"/>
      </c:barChart>
      <c:catAx>
        <c:axId val="-19697365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023040288"/>
        <c:crosses val="autoZero"/>
        <c:auto val="1"/>
        <c:lblAlgn val="ctr"/>
        <c:lblOffset val="100"/>
        <c:noMultiLvlLbl val="0"/>
      </c:catAx>
      <c:valAx>
        <c:axId val="-202304028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96973657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4F061-E199-D748-8784-D8C2DFD46BA0}" type="datetimeFigureOut">
              <a:rPr kumimoji="1" lang="zh-CN" altLang="en-US" smtClean="0"/>
              <a:t>15/9/23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76451-5F16-564F-ABC4-4BF1BEC8A6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7140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8801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688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41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8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41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376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61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67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2858045" y="841948"/>
            <a:ext cx="1336033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395623" y="841948"/>
            <a:ext cx="3612598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Century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Gothic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en-US" altLang="zh-CN" sz="1333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r>
              <a:rPr lang="zh-CN" altLang="en-US" sz="1333" dirty="0" smtClean="0">
                <a:solidFill>
                  <a:prstClr val="white"/>
                </a:solidFill>
              </a:rPr>
              <a:t> 部分</a:t>
            </a:r>
            <a:r>
              <a:rPr lang="zh-CN" altLang="en-US" sz="1333" dirty="0">
                <a:solidFill>
                  <a:prstClr val="white"/>
                </a:solidFill>
              </a:rPr>
              <a:t>设计灵感与元素来源于网络</a:t>
            </a: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</a:t>
            </a:r>
            <a:r>
              <a:rPr lang="zh-CN" altLang="en-US" sz="1333" dirty="0" smtClean="0">
                <a:solidFill>
                  <a:prstClr val="white"/>
                </a:solidFill>
              </a:rPr>
              <a:t>联系 </a:t>
            </a:r>
            <a:r>
              <a:rPr lang="zh-CN" altLang="en-US" sz="1333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 smtClean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61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5201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94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536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72" r:id="rId5"/>
    <p:sldLayoutId id="2147483674" r:id="rId6"/>
    <p:sldLayoutId id="2147483675" r:id="rId7"/>
    <p:sldLayoutId id="2147483676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hyperlink" Target="http://office.msn.com.cn/" TargetMode="External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93" y="832256"/>
            <a:ext cx="4871303" cy="1519059"/>
            <a:chOff x="-1" y="624192"/>
            <a:chExt cx="3653477" cy="1139294"/>
          </a:xfrm>
        </p:grpSpPr>
        <p:sp>
          <p:nvSpPr>
            <p:cNvPr id="4" name="矩形 3"/>
            <p:cNvSpPr/>
            <p:nvPr/>
          </p:nvSpPr>
          <p:spPr>
            <a:xfrm>
              <a:off x="-1" y="682301"/>
              <a:ext cx="3653477" cy="108118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FFFFFF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43581" y="624192"/>
              <a:ext cx="2908489" cy="1066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7200" b="1" dirty="0">
                  <a:solidFill>
                    <a:srgbClr val="FFFFFF"/>
                  </a:solidFill>
                </a:rPr>
                <a:t>项目策划</a:t>
              </a:r>
              <a:endParaRPr kumimoji="1" lang="en-US" altLang="zh-CN" sz="72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570852" y="3977292"/>
            <a:ext cx="25542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solidFill>
                  <a:srgbClr val="FFFFFF"/>
                </a:solidFill>
              </a:rPr>
              <a:t>PRESENTED</a:t>
            </a:r>
            <a:r>
              <a:rPr kumimoji="1" lang="zh-CN" altLang="en-US" sz="1600" dirty="0">
                <a:solidFill>
                  <a:srgbClr val="FFFFFF"/>
                </a:solidFill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</a:rPr>
              <a:t>BY</a:t>
            </a:r>
            <a:r>
              <a:rPr kumimoji="1" lang="zh-CN" altLang="en-US" sz="1600" dirty="0">
                <a:solidFill>
                  <a:srgbClr val="FFFFFF"/>
                </a:solidFill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kumimoji="1" lang="zh-CN" altLang="en-US" sz="1600" dirty="0">
              <a:solidFill>
                <a:srgbClr val="FFFFFF"/>
              </a:solidFill>
            </a:endParaRPr>
          </a:p>
        </p:txBody>
      </p:sp>
      <p:pic>
        <p:nvPicPr>
          <p:cNvPr id="8" name="图片 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3647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4660" y="329806"/>
            <a:ext cx="58775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FFFFFF"/>
                </a:solidFill>
                <a:latin typeface="Century Gothic"/>
                <a:ea typeface="微软雅黑"/>
              </a:rPr>
              <a:t>ADD</a:t>
            </a:r>
            <a:r>
              <a:rPr kumimoji="1" lang="zh-CN" altLang="en-US" sz="3200" b="1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3200" b="1" dirty="0">
                <a:solidFill>
                  <a:srgbClr val="FFFFFF"/>
                </a:solidFill>
                <a:latin typeface="Century Gothic"/>
                <a:ea typeface="微软雅黑"/>
              </a:rPr>
              <a:t>YOUR</a:t>
            </a:r>
            <a:r>
              <a:rPr kumimoji="1" lang="zh-CN" altLang="en-US" sz="3200" b="1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3200" b="1" dirty="0">
                <a:solidFill>
                  <a:srgbClr val="FFFFFF"/>
                </a:solidFill>
                <a:latin typeface="Century Gothic"/>
                <a:ea typeface="微软雅黑"/>
              </a:rPr>
              <a:t>TITLE</a:t>
            </a:r>
            <a:r>
              <a:rPr kumimoji="1" lang="zh-CN" altLang="en-US" sz="3200" b="1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3200" b="1" dirty="0">
                <a:solidFill>
                  <a:srgbClr val="FFFFFF"/>
                </a:solidFill>
                <a:latin typeface="Century Gothic"/>
                <a:ea typeface="微软雅黑"/>
              </a:rPr>
              <a:t>HERE</a:t>
            </a:r>
          </a:p>
          <a:p>
            <a:r>
              <a:rPr kumimoji="1" lang="zh-CN" altLang="en-US" sz="3200" b="1" dirty="0">
                <a:solidFill>
                  <a:srgbClr val="FFFFFF"/>
                </a:solidFill>
                <a:latin typeface="Century Gothic"/>
                <a:ea typeface="微软雅黑"/>
              </a:rPr>
              <a:t>点击此处添加标题</a:t>
            </a:r>
            <a:endParaRPr kumimoji="1" lang="en-US" altLang="zh-CN" sz="3200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grpSp>
        <p:nvGrpSpPr>
          <p:cNvPr id="17" name="组 16"/>
          <p:cNvGrpSpPr/>
          <p:nvPr/>
        </p:nvGrpSpPr>
        <p:grpSpPr>
          <a:xfrm>
            <a:off x="1455935" y="1587331"/>
            <a:ext cx="1379471" cy="1379703"/>
            <a:chOff x="1438402" y="1190498"/>
            <a:chExt cx="1034603" cy="1034777"/>
          </a:xfrm>
        </p:grpSpPr>
        <p:sp>
          <p:nvSpPr>
            <p:cNvPr id="3" name="等腰三角形 2"/>
            <p:cNvSpPr/>
            <p:nvPr/>
          </p:nvSpPr>
          <p:spPr>
            <a:xfrm rot="16200000" flipH="1">
              <a:off x="1837340" y="1589609"/>
              <a:ext cx="682752" cy="588579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367038" y="1261862"/>
              <a:ext cx="1034776" cy="892048"/>
            </a:xfrm>
            <a:prstGeom prst="triangle">
              <a:avLst/>
            </a:prstGeom>
            <a:blipFill dpi="0" rotWithShape="0">
              <a:blip r:embed="rId2"/>
              <a:srcRect/>
              <a:stretch>
                <a:fillRect l="-47000" t="-3000" r="-34000" b="-5000"/>
              </a:stretch>
            </a:blip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</p:grpSp>
      <p:sp>
        <p:nvSpPr>
          <p:cNvPr id="6" name="TextBox 43"/>
          <p:cNvSpPr txBox="1"/>
          <p:nvPr/>
        </p:nvSpPr>
        <p:spPr>
          <a:xfrm>
            <a:off x="3108061" y="2076575"/>
            <a:ext cx="6127717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b="1" dirty="0">
                <a:solidFill>
                  <a:schemeClr val="bg1"/>
                </a:solidFill>
                <a:latin typeface="+mj-ea"/>
                <a:ea typeface="+mj-ea"/>
                <a:cs typeface="Levenim MT" pitchFamily="2" charset="-79"/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lang="en-US" altLang="zh-CN" sz="1333" b="1" dirty="0">
                <a:solidFill>
                  <a:schemeClr val="bg1"/>
                </a:solidFill>
                <a:latin typeface="+mj-ea"/>
                <a:ea typeface="+mj-ea"/>
                <a:cs typeface="Levenim MT" pitchFamily="2" charset="-79"/>
              </a:rPr>
              <a:t>10</a:t>
            </a:r>
            <a:r>
              <a:rPr lang="zh-CN" altLang="en-US" sz="1333" b="1" dirty="0">
                <a:solidFill>
                  <a:schemeClr val="bg1"/>
                </a:solidFill>
                <a:latin typeface="+mj-ea"/>
                <a:ea typeface="+mj-ea"/>
                <a:cs typeface="Levenim MT" pitchFamily="2" charset="-79"/>
              </a:rPr>
              <a:t>号字，</a:t>
            </a:r>
            <a:r>
              <a:rPr lang="en-US" altLang="zh-CN" sz="1333" b="1" dirty="0">
                <a:solidFill>
                  <a:schemeClr val="bg1"/>
                </a:solidFill>
                <a:latin typeface="+mj-ea"/>
                <a:ea typeface="+mj-ea"/>
                <a:cs typeface="Levenim MT" pitchFamily="2" charset="-79"/>
              </a:rPr>
              <a:t>1.3</a:t>
            </a:r>
            <a:r>
              <a:rPr lang="zh-CN" altLang="en-US" sz="1333" b="1" dirty="0">
                <a:solidFill>
                  <a:schemeClr val="bg1"/>
                </a:solidFill>
                <a:latin typeface="+mj-ea"/>
                <a:ea typeface="+mj-ea"/>
                <a:cs typeface="Levenim MT" pitchFamily="2" charset="-79"/>
              </a:rPr>
              <a:t>倍字间距。</a:t>
            </a:r>
          </a:p>
        </p:txBody>
      </p:sp>
      <p:grpSp>
        <p:nvGrpSpPr>
          <p:cNvPr id="16" name="组 15"/>
          <p:cNvGrpSpPr/>
          <p:nvPr/>
        </p:nvGrpSpPr>
        <p:grpSpPr>
          <a:xfrm flipH="1">
            <a:off x="9537212" y="3038171"/>
            <a:ext cx="1379471" cy="1379703"/>
            <a:chOff x="1438402" y="2477326"/>
            <a:chExt cx="1034603" cy="1034777"/>
          </a:xfrm>
        </p:grpSpPr>
        <p:sp>
          <p:nvSpPr>
            <p:cNvPr id="7" name="等腰三角形 6"/>
            <p:cNvSpPr/>
            <p:nvPr/>
          </p:nvSpPr>
          <p:spPr>
            <a:xfrm rot="16200000" flipH="1">
              <a:off x="1837340" y="2876437"/>
              <a:ext cx="682752" cy="588579"/>
            </a:xfrm>
            <a:prstGeom prst="triangle">
              <a:avLst/>
            </a:prstGeom>
            <a:solidFill>
              <a:srgbClr val="F8D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8" name="等腰三角形 7"/>
            <p:cNvSpPr/>
            <p:nvPr/>
          </p:nvSpPr>
          <p:spPr>
            <a:xfrm rot="5400000">
              <a:off x="1367038" y="2548690"/>
              <a:ext cx="1034776" cy="892048"/>
            </a:xfrm>
            <a:prstGeom prst="triangle">
              <a:avLst/>
            </a:prstGeom>
            <a:blipFill dpi="0" rotWithShape="0">
              <a:blip r:embed="rId3"/>
              <a:srcRect/>
              <a:stretch>
                <a:fillRect l="-68000" b="-14000"/>
              </a:stretch>
            </a:blipFill>
            <a:ln>
              <a:solidFill>
                <a:srgbClr val="F8DE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</p:grpSp>
      <p:sp>
        <p:nvSpPr>
          <p:cNvPr id="13" name="TextBox 43"/>
          <p:cNvSpPr txBox="1"/>
          <p:nvPr/>
        </p:nvSpPr>
        <p:spPr>
          <a:xfrm>
            <a:off x="3108061" y="3507536"/>
            <a:ext cx="6127717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333" b="1" dirty="0">
                <a:solidFill>
                  <a:schemeClr val="bg1"/>
                </a:solidFill>
                <a:latin typeface="+mj-ea"/>
                <a:ea typeface="+mj-ea"/>
                <a:cs typeface="Levenim MT" pitchFamily="2" charset="-79"/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lang="en-US" altLang="zh-CN" sz="1333" b="1" dirty="0">
                <a:solidFill>
                  <a:schemeClr val="bg1"/>
                </a:solidFill>
                <a:latin typeface="+mj-ea"/>
                <a:ea typeface="+mj-ea"/>
                <a:cs typeface="Levenim MT" pitchFamily="2" charset="-79"/>
              </a:rPr>
              <a:t>10</a:t>
            </a:r>
            <a:r>
              <a:rPr lang="zh-CN" altLang="en-US" sz="1333" b="1" dirty="0">
                <a:solidFill>
                  <a:schemeClr val="bg1"/>
                </a:solidFill>
                <a:latin typeface="+mj-ea"/>
                <a:ea typeface="+mj-ea"/>
                <a:cs typeface="Levenim MT" pitchFamily="2" charset="-79"/>
              </a:rPr>
              <a:t>号字，</a:t>
            </a:r>
            <a:r>
              <a:rPr lang="en-US" altLang="zh-CN" sz="1333" b="1" dirty="0">
                <a:solidFill>
                  <a:schemeClr val="bg1"/>
                </a:solidFill>
                <a:latin typeface="+mj-ea"/>
                <a:ea typeface="+mj-ea"/>
                <a:cs typeface="Levenim MT" pitchFamily="2" charset="-79"/>
              </a:rPr>
              <a:t>1.3</a:t>
            </a:r>
            <a:r>
              <a:rPr lang="zh-CN" altLang="en-US" sz="1333" b="1" dirty="0">
                <a:solidFill>
                  <a:schemeClr val="bg1"/>
                </a:solidFill>
                <a:latin typeface="+mj-ea"/>
                <a:ea typeface="+mj-ea"/>
                <a:cs typeface="Levenim MT" pitchFamily="2" charset="-79"/>
              </a:rPr>
              <a:t>倍字间距。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1455935" y="4469134"/>
            <a:ext cx="1379471" cy="1379703"/>
            <a:chOff x="1438402" y="3764154"/>
            <a:chExt cx="1034603" cy="1034777"/>
          </a:xfrm>
        </p:grpSpPr>
        <p:sp>
          <p:nvSpPr>
            <p:cNvPr id="10" name="等腰三角形 9"/>
            <p:cNvSpPr/>
            <p:nvPr/>
          </p:nvSpPr>
          <p:spPr>
            <a:xfrm rot="16200000" flipH="1">
              <a:off x="1837340" y="4163265"/>
              <a:ext cx="682752" cy="588579"/>
            </a:xfrm>
            <a:prstGeom prst="triangle">
              <a:avLst/>
            </a:prstGeom>
            <a:solidFill>
              <a:srgbClr val="F8D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1" name="等腰三角形 10"/>
            <p:cNvSpPr/>
            <p:nvPr/>
          </p:nvSpPr>
          <p:spPr>
            <a:xfrm rot="5400000">
              <a:off x="1367038" y="3835518"/>
              <a:ext cx="1034776" cy="892048"/>
            </a:xfrm>
            <a:prstGeom prst="triangle">
              <a:avLst/>
            </a:prstGeom>
            <a:blipFill dpi="0" rotWithShape="0">
              <a:blip r:embed="rId4"/>
              <a:srcRect/>
              <a:stretch>
                <a:fillRect l="-55000" t="-3000" r="-39000" b="-49000"/>
              </a:stretch>
            </a:blipFill>
            <a:ln>
              <a:solidFill>
                <a:srgbClr val="F8DE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</p:grpSp>
      <p:sp>
        <p:nvSpPr>
          <p:cNvPr id="14" name="TextBox 43"/>
          <p:cNvSpPr txBox="1"/>
          <p:nvPr/>
        </p:nvSpPr>
        <p:spPr>
          <a:xfrm>
            <a:off x="3108061" y="4918619"/>
            <a:ext cx="6127717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b="1" dirty="0">
                <a:solidFill>
                  <a:schemeClr val="bg1"/>
                </a:solidFill>
                <a:latin typeface="+mj-ea"/>
                <a:ea typeface="+mj-ea"/>
                <a:cs typeface="Levenim MT" pitchFamily="2" charset="-79"/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lang="en-US" altLang="zh-CN" sz="1333" b="1" dirty="0">
                <a:solidFill>
                  <a:schemeClr val="bg1"/>
                </a:solidFill>
                <a:latin typeface="+mj-ea"/>
                <a:ea typeface="+mj-ea"/>
                <a:cs typeface="Levenim MT" pitchFamily="2" charset="-79"/>
              </a:rPr>
              <a:t>10</a:t>
            </a:r>
            <a:r>
              <a:rPr lang="zh-CN" altLang="en-US" sz="1333" b="1" dirty="0">
                <a:solidFill>
                  <a:schemeClr val="bg1"/>
                </a:solidFill>
                <a:latin typeface="+mj-ea"/>
                <a:ea typeface="+mj-ea"/>
                <a:cs typeface="Levenim MT" pitchFamily="2" charset="-79"/>
              </a:rPr>
              <a:t>号字，</a:t>
            </a:r>
            <a:r>
              <a:rPr lang="en-US" altLang="zh-CN" sz="1333" b="1" dirty="0">
                <a:solidFill>
                  <a:schemeClr val="bg1"/>
                </a:solidFill>
                <a:latin typeface="+mj-ea"/>
                <a:ea typeface="+mj-ea"/>
                <a:cs typeface="Levenim MT" pitchFamily="2" charset="-79"/>
              </a:rPr>
              <a:t>1.3</a:t>
            </a:r>
            <a:r>
              <a:rPr lang="zh-CN" altLang="en-US" sz="1333" b="1" dirty="0">
                <a:solidFill>
                  <a:schemeClr val="bg1"/>
                </a:solidFill>
                <a:latin typeface="+mj-ea"/>
                <a:ea typeface="+mj-ea"/>
                <a:cs typeface="Levenim MT" pitchFamily="2" charset="-79"/>
              </a:rPr>
              <a:t>倍字间距。</a:t>
            </a:r>
          </a:p>
        </p:txBody>
      </p:sp>
      <p:pic>
        <p:nvPicPr>
          <p:cNvPr id="15" name="图片 14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3647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43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93" y="909735"/>
            <a:ext cx="6912881" cy="1441580"/>
            <a:chOff x="-1" y="682301"/>
            <a:chExt cx="5184661" cy="1081185"/>
          </a:xfrm>
        </p:grpSpPr>
        <p:sp>
          <p:nvSpPr>
            <p:cNvPr id="4" name="矩形 3"/>
            <p:cNvSpPr/>
            <p:nvPr/>
          </p:nvSpPr>
          <p:spPr>
            <a:xfrm>
              <a:off x="-1" y="682301"/>
              <a:ext cx="5184661" cy="108118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43581" y="696872"/>
              <a:ext cx="4196101" cy="1066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7200" b="1" dirty="0">
                  <a:solidFill>
                    <a:srgbClr val="FFFFFF"/>
                  </a:solidFill>
                  <a:latin typeface="Century Gothic"/>
                  <a:ea typeface="微软雅黑"/>
                </a:rPr>
                <a:t>THANK YOU!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570852" y="3977292"/>
            <a:ext cx="25542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solidFill>
                  <a:srgbClr val="FFFFFF"/>
                </a:solidFill>
                <a:latin typeface="Century Gothic"/>
                <a:ea typeface="微软雅黑"/>
              </a:rPr>
              <a:t>PRESENTED</a:t>
            </a:r>
            <a:r>
              <a:rPr kumimoji="1" lang="zh-CN" altLang="en-US" sz="1600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Century Gothic"/>
                <a:ea typeface="微软雅黑"/>
              </a:rPr>
              <a:t>BY</a:t>
            </a:r>
            <a:r>
              <a:rPr kumimoji="1" lang="zh-CN" altLang="en-US" sz="1600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kumimoji="1" lang="zh-CN" altLang="en-US" sz="1600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pic>
        <p:nvPicPr>
          <p:cNvPr id="8" name="图片 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3647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3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3597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2014-08-07_AlligatorReefLighthouse_ROW11478949423_1920x1080 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41398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/>
        </p:nvSpPr>
        <p:spPr>
          <a:xfrm>
            <a:off x="441397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11237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1448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37109" y="365930"/>
            <a:ext cx="4719371" cy="1049693"/>
          </a:xfrm>
          <a:prstGeom prst="rect">
            <a:avLst/>
          </a:prstGeom>
          <a:solidFill>
            <a:srgbClr val="5729B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17540" y="500925"/>
            <a:ext cx="4158510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267" b="1" dirty="0">
                <a:solidFill>
                  <a:srgbClr val="FFFFFF"/>
                </a:solidFill>
              </a:rPr>
              <a:t>CONTENTS</a:t>
            </a:r>
            <a:r>
              <a:rPr kumimoji="1" lang="zh-CN" altLang="en-US" sz="4267" b="1" dirty="0">
                <a:solidFill>
                  <a:srgbClr val="FFFFFF"/>
                </a:solidFill>
              </a:rPr>
              <a:t> 目录</a:t>
            </a:r>
            <a:endParaRPr kumimoji="1" lang="en-US" altLang="zh-CN" sz="4267" b="1" dirty="0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68166" y="2201692"/>
            <a:ext cx="1899635" cy="584775"/>
          </a:xfrm>
          <a:prstGeom prst="rect">
            <a:avLst/>
          </a:prstGeom>
          <a:solidFill>
            <a:srgbClr val="5729B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rgbClr val="FFFFFF"/>
                </a:solidFill>
              </a:rPr>
              <a:t>行业背景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71900" y="2706275"/>
            <a:ext cx="2150785" cy="2225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点击此处添加文本信息。</a:t>
            </a:r>
            <a:endParaRPr lang="en-US" altLang="zh-CN" sz="1333" dirty="0">
              <a:solidFill>
                <a:schemeClr val="bg1"/>
              </a:solidFill>
              <a:latin typeface="微软雅黑"/>
            </a:endParaRPr>
          </a:p>
          <a:p>
            <a:pPr lvl="0">
              <a:lnSpc>
                <a:spcPct val="130000"/>
              </a:lnSpc>
            </a:pPr>
            <a:endParaRPr lang="en-US" altLang="zh-CN" sz="1333" dirty="0">
              <a:solidFill>
                <a:schemeClr val="bg1"/>
              </a:solidFill>
              <a:latin typeface="微软雅黑"/>
            </a:endParaRPr>
          </a:p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“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开始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”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倍字间距。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528343" y="2201692"/>
            <a:ext cx="1899635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rgbClr val="FFFFFF"/>
                </a:solidFill>
              </a:rPr>
              <a:t>预期目标</a:t>
            </a:r>
          </a:p>
        </p:txBody>
      </p:sp>
      <p:sp>
        <p:nvSpPr>
          <p:cNvPr id="10" name="矩形 9"/>
          <p:cNvSpPr/>
          <p:nvPr/>
        </p:nvSpPr>
        <p:spPr>
          <a:xfrm>
            <a:off x="3528342" y="2706275"/>
            <a:ext cx="2125107" cy="2225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点击此处添加文本信息。</a:t>
            </a:r>
            <a:endParaRPr lang="en-US" altLang="zh-CN" sz="1333" dirty="0">
              <a:solidFill>
                <a:schemeClr val="bg1"/>
              </a:solidFill>
              <a:latin typeface="微软雅黑"/>
            </a:endParaRPr>
          </a:p>
          <a:p>
            <a:pPr lvl="0">
              <a:lnSpc>
                <a:spcPct val="130000"/>
              </a:lnSpc>
            </a:pPr>
            <a:endParaRPr lang="en-US" altLang="zh-CN" sz="1333" dirty="0">
              <a:solidFill>
                <a:schemeClr val="bg1"/>
              </a:solidFill>
              <a:latin typeface="微软雅黑"/>
            </a:endParaRPr>
          </a:p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“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开始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”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倍字间距。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088521" y="2201692"/>
            <a:ext cx="2111992" cy="58477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rgbClr val="FFFFFF"/>
                </a:solidFill>
              </a:rPr>
              <a:t>进度安排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088521" y="2706275"/>
            <a:ext cx="2111991" cy="2225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点击此处添加文本信息。</a:t>
            </a:r>
            <a:endParaRPr lang="en-US" altLang="zh-CN" sz="1333" dirty="0">
              <a:solidFill>
                <a:schemeClr val="bg1"/>
              </a:solidFill>
              <a:latin typeface="微软雅黑"/>
            </a:endParaRPr>
          </a:p>
          <a:p>
            <a:pPr lvl="0">
              <a:lnSpc>
                <a:spcPct val="130000"/>
              </a:lnSpc>
            </a:pPr>
            <a:endParaRPr lang="en-US" altLang="zh-CN" sz="1333" dirty="0">
              <a:solidFill>
                <a:schemeClr val="bg1"/>
              </a:solidFill>
              <a:latin typeface="微软雅黑"/>
            </a:endParaRPr>
          </a:p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“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开始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”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倍字间距。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861055" y="2201692"/>
            <a:ext cx="2026827" cy="584775"/>
          </a:xfrm>
          <a:prstGeom prst="rect">
            <a:avLst/>
          </a:prstGeom>
          <a:solidFill>
            <a:srgbClr val="9D09D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rgbClr val="FFFFFF"/>
                </a:solidFill>
              </a:rPr>
              <a:t>人员需求</a:t>
            </a:r>
          </a:p>
        </p:txBody>
      </p:sp>
      <p:sp>
        <p:nvSpPr>
          <p:cNvPr id="16" name="矩形 15"/>
          <p:cNvSpPr/>
          <p:nvPr/>
        </p:nvSpPr>
        <p:spPr>
          <a:xfrm>
            <a:off x="8861056" y="2706276"/>
            <a:ext cx="2167957" cy="2225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点击此处添加文本信息。</a:t>
            </a:r>
            <a:endParaRPr lang="en-US" altLang="zh-CN" sz="1333" dirty="0">
              <a:solidFill>
                <a:schemeClr val="bg1"/>
              </a:solidFill>
              <a:latin typeface="微软雅黑"/>
            </a:endParaRPr>
          </a:p>
          <a:p>
            <a:pPr lvl="0">
              <a:lnSpc>
                <a:spcPct val="130000"/>
              </a:lnSpc>
            </a:pPr>
            <a:endParaRPr lang="en-US" altLang="zh-CN" sz="1333" dirty="0">
              <a:solidFill>
                <a:schemeClr val="bg1"/>
              </a:solidFill>
              <a:latin typeface="微软雅黑"/>
            </a:endParaRPr>
          </a:p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“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开始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”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倍字间距。</a:t>
            </a:r>
          </a:p>
        </p:txBody>
      </p:sp>
      <p:pic>
        <p:nvPicPr>
          <p:cNvPr id="14" name="图片 1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3647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5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31881" y="530093"/>
            <a:ext cx="5929828" cy="5632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39999" b="1" dirty="0">
                <a:solidFill>
                  <a:srgbClr val="FFFFFF"/>
                </a:solidFill>
              </a:rPr>
              <a:t>01</a:t>
            </a:r>
            <a:endParaRPr kumimoji="1" lang="zh-CN" altLang="en-US" sz="39999" b="1" dirty="0">
              <a:solidFill>
                <a:srgbClr val="FFF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09458" y="2869163"/>
            <a:ext cx="7374672" cy="1217645"/>
          </a:xfrm>
          <a:prstGeom prst="rect">
            <a:avLst/>
          </a:prstGeom>
          <a:solidFill>
            <a:srgbClr val="5729B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267" dirty="0">
                <a:solidFill>
                  <a:srgbClr val="FFFFFF"/>
                </a:solidFill>
              </a:rPr>
              <a:t>行业背景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3647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49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4660" y="329806"/>
            <a:ext cx="48877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FFFFFF"/>
                </a:solidFill>
                <a:latin typeface="Century Gothic"/>
                <a:ea typeface="微软雅黑"/>
              </a:rPr>
              <a:t>ADD</a:t>
            </a:r>
            <a:r>
              <a:rPr kumimoji="1" lang="zh-CN" altLang="en-US" sz="3200" b="1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3200" b="1" dirty="0">
                <a:solidFill>
                  <a:srgbClr val="FFFFFF"/>
                </a:solidFill>
                <a:latin typeface="Century Gothic"/>
                <a:ea typeface="微软雅黑"/>
              </a:rPr>
              <a:t>YOUR</a:t>
            </a:r>
            <a:r>
              <a:rPr kumimoji="1" lang="zh-CN" altLang="en-US" sz="3200" b="1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3200" b="1" dirty="0">
                <a:solidFill>
                  <a:srgbClr val="FFFFFF"/>
                </a:solidFill>
                <a:latin typeface="Century Gothic"/>
                <a:ea typeface="微软雅黑"/>
              </a:rPr>
              <a:t>TITLE</a:t>
            </a:r>
            <a:r>
              <a:rPr kumimoji="1" lang="zh-CN" altLang="en-US" sz="3200" b="1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3200" b="1" dirty="0">
                <a:solidFill>
                  <a:srgbClr val="FFFFFF"/>
                </a:solidFill>
                <a:latin typeface="Century Gothic"/>
                <a:ea typeface="微软雅黑"/>
              </a:rPr>
              <a:t>HERE</a:t>
            </a:r>
          </a:p>
          <a:p>
            <a:r>
              <a:rPr kumimoji="1" lang="zh-CN" altLang="en-US" sz="3200" b="1" dirty="0">
                <a:solidFill>
                  <a:srgbClr val="FFFFFF"/>
                </a:solidFill>
                <a:latin typeface="Century Gothic"/>
                <a:ea typeface="微软雅黑"/>
              </a:rPr>
              <a:t>点击此处添加标题</a:t>
            </a:r>
            <a:endParaRPr kumimoji="1" lang="en-US" altLang="zh-CN" sz="3200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4" name="等腰三角形 3"/>
          <p:cNvSpPr/>
          <p:nvPr/>
        </p:nvSpPr>
        <p:spPr>
          <a:xfrm>
            <a:off x="847609" y="1483565"/>
            <a:ext cx="3141781" cy="2708432"/>
          </a:xfrm>
          <a:prstGeom prst="triangl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kumimoji="1" lang="en-US" altLang="zh-CN" sz="12800" b="1" dirty="0">
                <a:solidFill>
                  <a:srgbClr val="FFFFFF"/>
                </a:solidFill>
                <a:latin typeface="Century Gothic"/>
                <a:ea typeface="微软雅黑"/>
              </a:rPr>
              <a:t>1</a:t>
            </a:r>
            <a:endParaRPr kumimoji="1" lang="zh-CN" altLang="en-US" sz="12800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7672" y="4227208"/>
            <a:ext cx="3484428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点击此处添加文本信息。</a:t>
            </a:r>
            <a:endParaRPr lang="en-US" altLang="zh-CN" sz="1333" dirty="0">
              <a:solidFill>
                <a:schemeClr val="bg1"/>
              </a:solidFill>
              <a:latin typeface="微软雅黑"/>
            </a:endParaRPr>
          </a:p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“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开始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”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倍字间距。</a:t>
            </a:r>
          </a:p>
        </p:txBody>
      </p:sp>
      <p:sp>
        <p:nvSpPr>
          <p:cNvPr id="7" name="等腰三角形 6"/>
          <p:cNvSpPr/>
          <p:nvPr/>
        </p:nvSpPr>
        <p:spPr>
          <a:xfrm>
            <a:off x="4535237" y="1483565"/>
            <a:ext cx="3141781" cy="2708432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kumimoji="1" lang="en-US" altLang="zh-CN" sz="12800" b="1" dirty="0">
                <a:solidFill>
                  <a:srgbClr val="FFFFFF"/>
                </a:solidFill>
                <a:latin typeface="Century Gothic"/>
                <a:ea typeface="微软雅黑"/>
              </a:rPr>
              <a:t>2</a:t>
            </a:r>
            <a:endParaRPr kumimoji="1" lang="zh-CN" altLang="en-US" sz="12800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95300" y="4227208"/>
            <a:ext cx="3484428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点击此处添加文本信息。</a:t>
            </a:r>
            <a:endParaRPr lang="en-US" altLang="zh-CN" sz="1333" dirty="0">
              <a:solidFill>
                <a:schemeClr val="bg1"/>
              </a:solidFill>
              <a:latin typeface="微软雅黑"/>
            </a:endParaRPr>
          </a:p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“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开始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”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倍字间距。</a:t>
            </a:r>
          </a:p>
        </p:txBody>
      </p:sp>
      <p:grpSp>
        <p:nvGrpSpPr>
          <p:cNvPr id="9" name="组 8"/>
          <p:cNvGrpSpPr/>
          <p:nvPr/>
        </p:nvGrpSpPr>
        <p:grpSpPr>
          <a:xfrm>
            <a:off x="8082928" y="1483566"/>
            <a:ext cx="3484428" cy="4169353"/>
            <a:chOff x="587734" y="1291123"/>
            <a:chExt cx="2613321" cy="3127015"/>
          </a:xfrm>
        </p:grpSpPr>
        <p:sp>
          <p:nvSpPr>
            <p:cNvPr id="10" name="等腰三角形 9"/>
            <p:cNvSpPr/>
            <p:nvPr/>
          </p:nvSpPr>
          <p:spPr>
            <a:xfrm>
              <a:off x="692687" y="1291123"/>
              <a:ext cx="2356336" cy="203132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60000"/>
                </a:lnSpc>
              </a:pPr>
              <a:r>
                <a:rPr kumimoji="1" lang="en-US" altLang="zh-CN" sz="12800" b="1" dirty="0">
                  <a:solidFill>
                    <a:srgbClr val="FFFFFF"/>
                  </a:solidFill>
                  <a:latin typeface="Century Gothic"/>
                  <a:ea typeface="微软雅黑"/>
                </a:rPr>
                <a:t>3</a:t>
              </a:r>
              <a:endParaRPr kumimoji="1" lang="zh-CN" altLang="en-US" sz="12800" b="1" dirty="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87734" y="3348855"/>
              <a:ext cx="2613321" cy="1069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zh-CN" sz="1333" dirty="0">
                  <a:solidFill>
                    <a:schemeClr val="bg1"/>
                  </a:solidFill>
                  <a:latin typeface="微软雅黑"/>
                </a:rPr>
                <a:t>点击此处添加文本信息。</a:t>
              </a:r>
              <a:endParaRPr lang="en-US" altLang="zh-CN" sz="1333" dirty="0">
                <a:solidFill>
                  <a:schemeClr val="bg1"/>
                </a:solidFill>
                <a:latin typeface="微软雅黑"/>
              </a:endParaRPr>
            </a:p>
            <a:p>
              <a:pPr lvl="0">
                <a:lnSpc>
                  <a:spcPct val="130000"/>
                </a:lnSpc>
              </a:pPr>
              <a:r>
                <a:rPr lang="zh-CN" altLang="zh-CN" sz="1333" dirty="0">
                  <a:solidFill>
                    <a:schemeClr val="bg1"/>
                  </a:solidFill>
                  <a:latin typeface="微软雅黑"/>
                </a:rPr>
                <a:t>标题数字等都可以通过点击和重新输入进行更改，顶部</a:t>
              </a:r>
              <a:r>
                <a:rPr lang="en-US" altLang="zh-CN" sz="1333" dirty="0">
                  <a:solidFill>
                    <a:schemeClr val="bg1"/>
                  </a:solidFill>
                  <a:latin typeface="微软雅黑"/>
                </a:rPr>
                <a:t>“</a:t>
              </a:r>
              <a:r>
                <a:rPr lang="zh-CN" altLang="zh-CN" sz="1333" dirty="0">
                  <a:solidFill>
                    <a:schemeClr val="bg1"/>
                  </a:solidFill>
                  <a:latin typeface="微软雅黑"/>
                </a:rPr>
                <a:t>开始</a:t>
              </a:r>
              <a:r>
                <a:rPr lang="en-US" altLang="zh-CN" sz="1333" dirty="0">
                  <a:solidFill>
                    <a:schemeClr val="bg1"/>
                  </a:solidFill>
                  <a:latin typeface="微软雅黑"/>
                </a:rPr>
                <a:t>”</a:t>
              </a:r>
              <a:r>
                <a:rPr lang="zh-CN" altLang="zh-CN" sz="1333" dirty="0">
                  <a:solidFill>
                    <a:schemeClr val="bg1"/>
                  </a:solidFill>
                  <a:latin typeface="微软雅黑"/>
                </a:rPr>
                <a:t>面板中可以对字体、字号、颜色、行距等进行修改。建议正文</a:t>
              </a:r>
              <a:r>
                <a:rPr lang="en-US" altLang="zh-CN" sz="1333" dirty="0">
                  <a:solidFill>
                    <a:schemeClr val="bg1"/>
                  </a:solidFill>
                  <a:latin typeface="微软雅黑"/>
                </a:rPr>
                <a:t>10</a:t>
              </a:r>
              <a:r>
                <a:rPr lang="zh-CN" altLang="zh-CN" sz="1333" dirty="0">
                  <a:solidFill>
                    <a:schemeClr val="bg1"/>
                  </a:solidFill>
                  <a:latin typeface="微软雅黑"/>
                </a:rPr>
                <a:t>号字，</a:t>
              </a:r>
              <a:r>
                <a:rPr lang="en-US" altLang="zh-CN" sz="1333" dirty="0">
                  <a:solidFill>
                    <a:schemeClr val="bg1"/>
                  </a:solidFill>
                  <a:latin typeface="微软雅黑"/>
                </a:rPr>
                <a:t>1.3</a:t>
              </a:r>
              <a:r>
                <a:rPr lang="zh-CN" altLang="zh-CN" sz="1333" dirty="0">
                  <a:solidFill>
                    <a:schemeClr val="bg1"/>
                  </a:solidFill>
                  <a:latin typeface="微软雅黑"/>
                </a:rPr>
                <a:t>倍字间距。</a:t>
              </a:r>
            </a:p>
          </p:txBody>
        </p:sp>
      </p:grp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3647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2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31881" y="530093"/>
            <a:ext cx="5929828" cy="5632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39999" b="1" dirty="0">
                <a:solidFill>
                  <a:srgbClr val="FFFFFF"/>
                </a:solidFill>
              </a:rPr>
              <a:t>02</a:t>
            </a:r>
            <a:endParaRPr kumimoji="1" lang="zh-CN" altLang="en-US" sz="39999" b="1" dirty="0">
              <a:solidFill>
                <a:srgbClr val="FFF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09458" y="2869163"/>
            <a:ext cx="7374672" cy="12176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267" dirty="0">
                <a:solidFill>
                  <a:srgbClr val="FFFFFF"/>
                </a:solidFill>
              </a:rPr>
              <a:t>预期目标</a:t>
            </a:r>
          </a:p>
        </p:txBody>
      </p:sp>
      <p:pic>
        <p:nvPicPr>
          <p:cNvPr id="4" name="图片 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3647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4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09489" y="2001414"/>
            <a:ext cx="4517357" cy="48565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1867" b="1" dirty="0">
              <a:solidFill>
                <a:srgbClr val="FFFFFF"/>
              </a:solidFill>
            </a:endParaRPr>
          </a:p>
        </p:txBody>
      </p:sp>
      <p:sp>
        <p:nvSpPr>
          <p:cNvPr id="3" name="Freeform 13"/>
          <p:cNvSpPr>
            <a:spLocks noEditPoints="1"/>
          </p:cNvSpPr>
          <p:nvPr/>
        </p:nvSpPr>
        <p:spPr bwMode="auto">
          <a:xfrm>
            <a:off x="6524596" y="721009"/>
            <a:ext cx="5104953" cy="10471297"/>
          </a:xfrm>
          <a:custGeom>
            <a:avLst/>
            <a:gdLst>
              <a:gd name="T0" fmla="*/ 108 w 664"/>
              <a:gd name="T1" fmla="*/ 0 h 1362"/>
              <a:gd name="T2" fmla="*/ 86 w 664"/>
              <a:gd name="T3" fmla="*/ 2 h 1362"/>
              <a:gd name="T4" fmla="*/ 46 w 664"/>
              <a:gd name="T5" fmla="*/ 18 h 1362"/>
              <a:gd name="T6" fmla="*/ 18 w 664"/>
              <a:gd name="T7" fmla="*/ 46 h 1362"/>
              <a:gd name="T8" fmla="*/ 2 w 664"/>
              <a:gd name="T9" fmla="*/ 86 h 1362"/>
              <a:gd name="T10" fmla="*/ 0 w 664"/>
              <a:gd name="T11" fmla="*/ 1254 h 1362"/>
              <a:gd name="T12" fmla="*/ 2 w 664"/>
              <a:gd name="T13" fmla="*/ 1276 h 1362"/>
              <a:gd name="T14" fmla="*/ 18 w 664"/>
              <a:gd name="T15" fmla="*/ 1314 h 1362"/>
              <a:gd name="T16" fmla="*/ 46 w 664"/>
              <a:gd name="T17" fmla="*/ 1344 h 1362"/>
              <a:gd name="T18" fmla="*/ 86 w 664"/>
              <a:gd name="T19" fmla="*/ 1360 h 1362"/>
              <a:gd name="T20" fmla="*/ 556 w 664"/>
              <a:gd name="T21" fmla="*/ 1362 h 1362"/>
              <a:gd name="T22" fmla="*/ 578 w 664"/>
              <a:gd name="T23" fmla="*/ 1360 h 1362"/>
              <a:gd name="T24" fmla="*/ 616 w 664"/>
              <a:gd name="T25" fmla="*/ 1344 h 1362"/>
              <a:gd name="T26" fmla="*/ 646 w 664"/>
              <a:gd name="T27" fmla="*/ 1314 h 1362"/>
              <a:gd name="T28" fmla="*/ 662 w 664"/>
              <a:gd name="T29" fmla="*/ 1276 h 1362"/>
              <a:gd name="T30" fmla="*/ 664 w 664"/>
              <a:gd name="T31" fmla="*/ 108 h 1362"/>
              <a:gd name="T32" fmla="*/ 662 w 664"/>
              <a:gd name="T33" fmla="*/ 86 h 1362"/>
              <a:gd name="T34" fmla="*/ 646 w 664"/>
              <a:gd name="T35" fmla="*/ 46 h 1362"/>
              <a:gd name="T36" fmla="*/ 616 w 664"/>
              <a:gd name="T37" fmla="*/ 18 h 1362"/>
              <a:gd name="T38" fmla="*/ 578 w 664"/>
              <a:gd name="T39" fmla="*/ 2 h 1362"/>
              <a:gd name="T40" fmla="*/ 556 w 664"/>
              <a:gd name="T41" fmla="*/ 0 h 1362"/>
              <a:gd name="T42" fmla="*/ 380 w 664"/>
              <a:gd name="T43" fmla="*/ 76 h 1362"/>
              <a:gd name="T44" fmla="*/ 384 w 664"/>
              <a:gd name="T45" fmla="*/ 78 h 1362"/>
              <a:gd name="T46" fmla="*/ 386 w 664"/>
              <a:gd name="T47" fmla="*/ 82 h 1362"/>
              <a:gd name="T48" fmla="*/ 380 w 664"/>
              <a:gd name="T49" fmla="*/ 88 h 1362"/>
              <a:gd name="T50" fmla="*/ 282 w 664"/>
              <a:gd name="T51" fmla="*/ 88 h 1362"/>
              <a:gd name="T52" fmla="*/ 278 w 664"/>
              <a:gd name="T53" fmla="*/ 82 h 1362"/>
              <a:gd name="T54" fmla="*/ 278 w 664"/>
              <a:gd name="T55" fmla="*/ 78 h 1362"/>
              <a:gd name="T56" fmla="*/ 282 w 664"/>
              <a:gd name="T57" fmla="*/ 76 h 1362"/>
              <a:gd name="T58" fmla="*/ 224 w 664"/>
              <a:gd name="T59" fmla="*/ 70 h 1362"/>
              <a:gd name="T60" fmla="*/ 234 w 664"/>
              <a:gd name="T61" fmla="*/ 74 h 1362"/>
              <a:gd name="T62" fmla="*/ 236 w 664"/>
              <a:gd name="T63" fmla="*/ 82 h 1362"/>
              <a:gd name="T64" fmla="*/ 236 w 664"/>
              <a:gd name="T65" fmla="*/ 88 h 1362"/>
              <a:gd name="T66" fmla="*/ 230 w 664"/>
              <a:gd name="T67" fmla="*/ 94 h 1362"/>
              <a:gd name="T68" fmla="*/ 224 w 664"/>
              <a:gd name="T69" fmla="*/ 94 h 1362"/>
              <a:gd name="T70" fmla="*/ 216 w 664"/>
              <a:gd name="T71" fmla="*/ 92 h 1362"/>
              <a:gd name="T72" fmla="*/ 212 w 664"/>
              <a:gd name="T73" fmla="*/ 82 h 1362"/>
              <a:gd name="T74" fmla="*/ 212 w 664"/>
              <a:gd name="T75" fmla="*/ 78 h 1362"/>
              <a:gd name="T76" fmla="*/ 220 w 664"/>
              <a:gd name="T77" fmla="*/ 70 h 1362"/>
              <a:gd name="T78" fmla="*/ 224 w 664"/>
              <a:gd name="T79" fmla="*/ 70 h 1362"/>
              <a:gd name="T80" fmla="*/ 332 w 664"/>
              <a:gd name="T81" fmla="*/ 1318 h 1362"/>
              <a:gd name="T82" fmla="*/ 310 w 664"/>
              <a:gd name="T83" fmla="*/ 1314 h 1362"/>
              <a:gd name="T84" fmla="*/ 294 w 664"/>
              <a:gd name="T85" fmla="*/ 1302 h 1362"/>
              <a:gd name="T86" fmla="*/ 282 w 664"/>
              <a:gd name="T87" fmla="*/ 1284 h 1362"/>
              <a:gd name="T88" fmla="*/ 278 w 664"/>
              <a:gd name="T89" fmla="*/ 1264 h 1362"/>
              <a:gd name="T90" fmla="*/ 278 w 664"/>
              <a:gd name="T91" fmla="*/ 1252 h 1362"/>
              <a:gd name="T92" fmla="*/ 286 w 664"/>
              <a:gd name="T93" fmla="*/ 1232 h 1362"/>
              <a:gd name="T94" fmla="*/ 302 w 664"/>
              <a:gd name="T95" fmla="*/ 1218 h 1362"/>
              <a:gd name="T96" fmla="*/ 320 w 664"/>
              <a:gd name="T97" fmla="*/ 1210 h 1362"/>
              <a:gd name="T98" fmla="*/ 332 w 664"/>
              <a:gd name="T99" fmla="*/ 1208 h 1362"/>
              <a:gd name="T100" fmla="*/ 352 w 664"/>
              <a:gd name="T101" fmla="*/ 1214 h 1362"/>
              <a:gd name="T102" fmla="*/ 370 w 664"/>
              <a:gd name="T103" fmla="*/ 1224 h 1362"/>
              <a:gd name="T104" fmla="*/ 382 w 664"/>
              <a:gd name="T105" fmla="*/ 1242 h 1362"/>
              <a:gd name="T106" fmla="*/ 386 w 664"/>
              <a:gd name="T107" fmla="*/ 1264 h 1362"/>
              <a:gd name="T108" fmla="*/ 386 w 664"/>
              <a:gd name="T109" fmla="*/ 1274 h 1362"/>
              <a:gd name="T110" fmla="*/ 376 w 664"/>
              <a:gd name="T111" fmla="*/ 1294 h 1362"/>
              <a:gd name="T112" fmla="*/ 362 w 664"/>
              <a:gd name="T113" fmla="*/ 1308 h 1362"/>
              <a:gd name="T114" fmla="*/ 342 w 664"/>
              <a:gd name="T115" fmla="*/ 1316 h 1362"/>
              <a:gd name="T116" fmla="*/ 332 w 664"/>
              <a:gd name="T117" fmla="*/ 1318 h 1362"/>
              <a:gd name="T118" fmla="*/ 44 w 664"/>
              <a:gd name="T119" fmla="*/ 1186 h 1362"/>
              <a:gd name="T120" fmla="*/ 620 w 664"/>
              <a:gd name="T121" fmla="*/ 166 h 1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64" h="1362">
                <a:moveTo>
                  <a:pt x="556" y="0"/>
                </a:moveTo>
                <a:lnTo>
                  <a:pt x="108" y="0"/>
                </a:lnTo>
                <a:lnTo>
                  <a:pt x="108" y="0"/>
                </a:lnTo>
                <a:lnTo>
                  <a:pt x="86" y="2"/>
                </a:lnTo>
                <a:lnTo>
                  <a:pt x="66" y="8"/>
                </a:lnTo>
                <a:lnTo>
                  <a:pt x="46" y="18"/>
                </a:lnTo>
                <a:lnTo>
                  <a:pt x="30" y="30"/>
                </a:lnTo>
                <a:lnTo>
                  <a:pt x="18" y="46"/>
                </a:lnTo>
                <a:lnTo>
                  <a:pt x="8" y="66"/>
                </a:lnTo>
                <a:lnTo>
                  <a:pt x="2" y="86"/>
                </a:lnTo>
                <a:lnTo>
                  <a:pt x="0" y="108"/>
                </a:lnTo>
                <a:lnTo>
                  <a:pt x="0" y="1254"/>
                </a:lnTo>
                <a:lnTo>
                  <a:pt x="0" y="1254"/>
                </a:lnTo>
                <a:lnTo>
                  <a:pt x="2" y="1276"/>
                </a:lnTo>
                <a:lnTo>
                  <a:pt x="8" y="1296"/>
                </a:lnTo>
                <a:lnTo>
                  <a:pt x="18" y="1314"/>
                </a:lnTo>
                <a:lnTo>
                  <a:pt x="30" y="1330"/>
                </a:lnTo>
                <a:lnTo>
                  <a:pt x="46" y="1344"/>
                </a:lnTo>
                <a:lnTo>
                  <a:pt x="66" y="1354"/>
                </a:lnTo>
                <a:lnTo>
                  <a:pt x="86" y="1360"/>
                </a:lnTo>
                <a:lnTo>
                  <a:pt x="108" y="1362"/>
                </a:lnTo>
                <a:lnTo>
                  <a:pt x="556" y="1362"/>
                </a:lnTo>
                <a:lnTo>
                  <a:pt x="556" y="1362"/>
                </a:lnTo>
                <a:lnTo>
                  <a:pt x="578" y="1360"/>
                </a:lnTo>
                <a:lnTo>
                  <a:pt x="598" y="1354"/>
                </a:lnTo>
                <a:lnTo>
                  <a:pt x="616" y="1344"/>
                </a:lnTo>
                <a:lnTo>
                  <a:pt x="632" y="1330"/>
                </a:lnTo>
                <a:lnTo>
                  <a:pt x="646" y="1314"/>
                </a:lnTo>
                <a:lnTo>
                  <a:pt x="656" y="1296"/>
                </a:lnTo>
                <a:lnTo>
                  <a:pt x="662" y="1276"/>
                </a:lnTo>
                <a:lnTo>
                  <a:pt x="664" y="1254"/>
                </a:lnTo>
                <a:lnTo>
                  <a:pt x="664" y="108"/>
                </a:lnTo>
                <a:lnTo>
                  <a:pt x="664" y="108"/>
                </a:lnTo>
                <a:lnTo>
                  <a:pt x="662" y="86"/>
                </a:lnTo>
                <a:lnTo>
                  <a:pt x="656" y="66"/>
                </a:lnTo>
                <a:lnTo>
                  <a:pt x="646" y="46"/>
                </a:lnTo>
                <a:lnTo>
                  <a:pt x="632" y="30"/>
                </a:lnTo>
                <a:lnTo>
                  <a:pt x="616" y="18"/>
                </a:lnTo>
                <a:lnTo>
                  <a:pt x="598" y="8"/>
                </a:lnTo>
                <a:lnTo>
                  <a:pt x="578" y="2"/>
                </a:lnTo>
                <a:lnTo>
                  <a:pt x="556" y="0"/>
                </a:lnTo>
                <a:lnTo>
                  <a:pt x="556" y="0"/>
                </a:lnTo>
                <a:close/>
                <a:moveTo>
                  <a:pt x="282" y="76"/>
                </a:moveTo>
                <a:lnTo>
                  <a:pt x="380" y="76"/>
                </a:lnTo>
                <a:lnTo>
                  <a:pt x="380" y="76"/>
                </a:lnTo>
                <a:lnTo>
                  <a:pt x="384" y="78"/>
                </a:lnTo>
                <a:lnTo>
                  <a:pt x="386" y="82"/>
                </a:lnTo>
                <a:lnTo>
                  <a:pt x="386" y="82"/>
                </a:lnTo>
                <a:lnTo>
                  <a:pt x="384" y="86"/>
                </a:lnTo>
                <a:lnTo>
                  <a:pt x="380" y="88"/>
                </a:lnTo>
                <a:lnTo>
                  <a:pt x="282" y="88"/>
                </a:lnTo>
                <a:lnTo>
                  <a:pt x="282" y="88"/>
                </a:lnTo>
                <a:lnTo>
                  <a:pt x="278" y="86"/>
                </a:lnTo>
                <a:lnTo>
                  <a:pt x="278" y="82"/>
                </a:lnTo>
                <a:lnTo>
                  <a:pt x="278" y="82"/>
                </a:lnTo>
                <a:lnTo>
                  <a:pt x="278" y="78"/>
                </a:lnTo>
                <a:lnTo>
                  <a:pt x="282" y="76"/>
                </a:lnTo>
                <a:lnTo>
                  <a:pt x="282" y="76"/>
                </a:lnTo>
                <a:close/>
                <a:moveTo>
                  <a:pt x="224" y="70"/>
                </a:moveTo>
                <a:lnTo>
                  <a:pt x="224" y="70"/>
                </a:lnTo>
                <a:lnTo>
                  <a:pt x="230" y="70"/>
                </a:lnTo>
                <a:lnTo>
                  <a:pt x="234" y="74"/>
                </a:lnTo>
                <a:lnTo>
                  <a:pt x="236" y="78"/>
                </a:lnTo>
                <a:lnTo>
                  <a:pt x="236" y="82"/>
                </a:lnTo>
                <a:lnTo>
                  <a:pt x="236" y="82"/>
                </a:lnTo>
                <a:lnTo>
                  <a:pt x="236" y="88"/>
                </a:lnTo>
                <a:lnTo>
                  <a:pt x="234" y="92"/>
                </a:lnTo>
                <a:lnTo>
                  <a:pt x="230" y="94"/>
                </a:lnTo>
                <a:lnTo>
                  <a:pt x="224" y="94"/>
                </a:lnTo>
                <a:lnTo>
                  <a:pt x="224" y="94"/>
                </a:lnTo>
                <a:lnTo>
                  <a:pt x="220" y="94"/>
                </a:lnTo>
                <a:lnTo>
                  <a:pt x="216" y="92"/>
                </a:lnTo>
                <a:lnTo>
                  <a:pt x="212" y="88"/>
                </a:lnTo>
                <a:lnTo>
                  <a:pt x="212" y="82"/>
                </a:lnTo>
                <a:lnTo>
                  <a:pt x="212" y="82"/>
                </a:lnTo>
                <a:lnTo>
                  <a:pt x="212" y="78"/>
                </a:lnTo>
                <a:lnTo>
                  <a:pt x="216" y="74"/>
                </a:lnTo>
                <a:lnTo>
                  <a:pt x="220" y="70"/>
                </a:lnTo>
                <a:lnTo>
                  <a:pt x="224" y="70"/>
                </a:lnTo>
                <a:lnTo>
                  <a:pt x="224" y="70"/>
                </a:lnTo>
                <a:close/>
                <a:moveTo>
                  <a:pt x="332" y="1318"/>
                </a:moveTo>
                <a:lnTo>
                  <a:pt x="332" y="1318"/>
                </a:lnTo>
                <a:lnTo>
                  <a:pt x="320" y="1316"/>
                </a:lnTo>
                <a:lnTo>
                  <a:pt x="310" y="1314"/>
                </a:lnTo>
                <a:lnTo>
                  <a:pt x="302" y="1308"/>
                </a:lnTo>
                <a:lnTo>
                  <a:pt x="294" y="1302"/>
                </a:lnTo>
                <a:lnTo>
                  <a:pt x="286" y="1294"/>
                </a:lnTo>
                <a:lnTo>
                  <a:pt x="282" y="1284"/>
                </a:lnTo>
                <a:lnTo>
                  <a:pt x="278" y="1274"/>
                </a:lnTo>
                <a:lnTo>
                  <a:pt x="278" y="1264"/>
                </a:lnTo>
                <a:lnTo>
                  <a:pt x="278" y="1264"/>
                </a:lnTo>
                <a:lnTo>
                  <a:pt x="278" y="1252"/>
                </a:lnTo>
                <a:lnTo>
                  <a:pt x="282" y="1242"/>
                </a:lnTo>
                <a:lnTo>
                  <a:pt x="286" y="1232"/>
                </a:lnTo>
                <a:lnTo>
                  <a:pt x="294" y="1224"/>
                </a:lnTo>
                <a:lnTo>
                  <a:pt x="302" y="1218"/>
                </a:lnTo>
                <a:lnTo>
                  <a:pt x="310" y="1214"/>
                </a:lnTo>
                <a:lnTo>
                  <a:pt x="320" y="1210"/>
                </a:lnTo>
                <a:lnTo>
                  <a:pt x="332" y="1208"/>
                </a:lnTo>
                <a:lnTo>
                  <a:pt x="332" y="1208"/>
                </a:lnTo>
                <a:lnTo>
                  <a:pt x="342" y="1210"/>
                </a:lnTo>
                <a:lnTo>
                  <a:pt x="352" y="1214"/>
                </a:lnTo>
                <a:lnTo>
                  <a:pt x="362" y="1218"/>
                </a:lnTo>
                <a:lnTo>
                  <a:pt x="370" y="1224"/>
                </a:lnTo>
                <a:lnTo>
                  <a:pt x="376" y="1232"/>
                </a:lnTo>
                <a:lnTo>
                  <a:pt x="382" y="1242"/>
                </a:lnTo>
                <a:lnTo>
                  <a:pt x="386" y="1252"/>
                </a:lnTo>
                <a:lnTo>
                  <a:pt x="386" y="1264"/>
                </a:lnTo>
                <a:lnTo>
                  <a:pt x="386" y="1264"/>
                </a:lnTo>
                <a:lnTo>
                  <a:pt x="386" y="1274"/>
                </a:lnTo>
                <a:lnTo>
                  <a:pt x="382" y="1284"/>
                </a:lnTo>
                <a:lnTo>
                  <a:pt x="376" y="1294"/>
                </a:lnTo>
                <a:lnTo>
                  <a:pt x="370" y="1302"/>
                </a:lnTo>
                <a:lnTo>
                  <a:pt x="362" y="1308"/>
                </a:lnTo>
                <a:lnTo>
                  <a:pt x="352" y="1314"/>
                </a:lnTo>
                <a:lnTo>
                  <a:pt x="342" y="1316"/>
                </a:lnTo>
                <a:lnTo>
                  <a:pt x="332" y="1318"/>
                </a:lnTo>
                <a:lnTo>
                  <a:pt x="332" y="1318"/>
                </a:lnTo>
                <a:close/>
                <a:moveTo>
                  <a:pt x="620" y="1186"/>
                </a:moveTo>
                <a:lnTo>
                  <a:pt x="44" y="1186"/>
                </a:lnTo>
                <a:lnTo>
                  <a:pt x="44" y="166"/>
                </a:lnTo>
                <a:lnTo>
                  <a:pt x="620" y="166"/>
                </a:lnTo>
                <a:lnTo>
                  <a:pt x="620" y="11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87898" y="2414295"/>
            <a:ext cx="3750307" cy="82576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867" b="1" dirty="0">
                <a:solidFill>
                  <a:srgbClr val="FFFFFF"/>
                </a:solidFill>
              </a:rPr>
              <a:t>CLICK</a:t>
            </a:r>
            <a:r>
              <a:rPr kumimoji="1" lang="zh-CN" altLang="en-US" sz="1867" b="1" dirty="0">
                <a:solidFill>
                  <a:srgbClr val="FFFFFF"/>
                </a:solidFill>
              </a:rPr>
              <a:t> </a:t>
            </a:r>
            <a:r>
              <a:rPr kumimoji="1" lang="en-US" altLang="zh-CN" sz="1867" b="1" dirty="0">
                <a:solidFill>
                  <a:srgbClr val="FFFFFF"/>
                </a:solidFill>
              </a:rPr>
              <a:t>HERE</a:t>
            </a:r>
            <a:r>
              <a:rPr kumimoji="1" lang="zh-CN" altLang="en-US" sz="1867" b="1" dirty="0">
                <a:solidFill>
                  <a:srgbClr val="FFFFFF"/>
                </a:solidFill>
              </a:rPr>
              <a:t> </a:t>
            </a:r>
            <a:r>
              <a:rPr kumimoji="1" lang="en-US" altLang="zh-CN" sz="1867" b="1" dirty="0">
                <a:solidFill>
                  <a:srgbClr val="FFFFFF"/>
                </a:solidFill>
              </a:rPr>
              <a:t>TO</a:t>
            </a:r>
            <a:r>
              <a:rPr kumimoji="1" lang="zh-CN" altLang="en-US" sz="1867" b="1" dirty="0">
                <a:solidFill>
                  <a:srgbClr val="FFFFFF"/>
                </a:solidFill>
              </a:rPr>
              <a:t> </a:t>
            </a:r>
            <a:r>
              <a:rPr kumimoji="1" lang="en-US" altLang="zh-CN" sz="1867" b="1" dirty="0">
                <a:solidFill>
                  <a:srgbClr val="FFFFFF"/>
                </a:solidFill>
              </a:rPr>
              <a:t>ADD</a:t>
            </a:r>
            <a:r>
              <a:rPr kumimoji="1" lang="zh-CN" altLang="en-US" sz="1867" b="1" dirty="0">
                <a:solidFill>
                  <a:srgbClr val="FFFFFF"/>
                </a:solidFill>
              </a:rPr>
              <a:t> </a:t>
            </a:r>
            <a:r>
              <a:rPr kumimoji="1" lang="en-US" altLang="zh-CN" sz="1867" b="1" dirty="0">
                <a:solidFill>
                  <a:srgbClr val="FFFFFF"/>
                </a:solidFill>
              </a:rPr>
              <a:t>YOUR</a:t>
            </a:r>
            <a:r>
              <a:rPr kumimoji="1" lang="zh-CN" altLang="en-US" sz="1867" b="1" dirty="0">
                <a:solidFill>
                  <a:srgbClr val="FFFFFF"/>
                </a:solidFill>
              </a:rPr>
              <a:t> </a:t>
            </a:r>
            <a:r>
              <a:rPr kumimoji="1" lang="en-US" altLang="zh-CN" sz="1867" b="1" dirty="0">
                <a:solidFill>
                  <a:srgbClr val="FFFFFF"/>
                </a:solidFill>
              </a:rPr>
              <a:t>TEXT</a:t>
            </a:r>
            <a:endParaRPr kumimoji="1" lang="zh-CN" altLang="en-US" sz="1867" b="1" dirty="0">
              <a:solidFill>
                <a:srgbClr val="FFFFFF"/>
              </a:solidFill>
            </a:endParaRPr>
          </a:p>
        </p:txBody>
      </p:sp>
      <p:sp>
        <p:nvSpPr>
          <p:cNvPr id="5" name="Freeform 94"/>
          <p:cNvSpPr>
            <a:spLocks noEditPoints="1"/>
          </p:cNvSpPr>
          <p:nvPr/>
        </p:nvSpPr>
        <p:spPr bwMode="auto">
          <a:xfrm>
            <a:off x="1008339" y="2414295"/>
            <a:ext cx="825760" cy="825760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 u="sng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7898" y="3443255"/>
            <a:ext cx="3750307" cy="82576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867" b="1" dirty="0">
                <a:solidFill>
                  <a:srgbClr val="FFFFFF"/>
                </a:solidFill>
              </a:rPr>
              <a:t>CLICK</a:t>
            </a:r>
            <a:r>
              <a:rPr kumimoji="1" lang="zh-CN" altLang="en-US" sz="1867" b="1" dirty="0">
                <a:solidFill>
                  <a:srgbClr val="FFFFFF"/>
                </a:solidFill>
              </a:rPr>
              <a:t> </a:t>
            </a:r>
            <a:r>
              <a:rPr kumimoji="1" lang="en-US" altLang="zh-CN" sz="1867" b="1" dirty="0">
                <a:solidFill>
                  <a:srgbClr val="FFFFFF"/>
                </a:solidFill>
              </a:rPr>
              <a:t>HERE</a:t>
            </a:r>
            <a:r>
              <a:rPr kumimoji="1" lang="zh-CN" altLang="en-US" sz="1867" b="1" dirty="0">
                <a:solidFill>
                  <a:srgbClr val="FFFFFF"/>
                </a:solidFill>
              </a:rPr>
              <a:t> </a:t>
            </a:r>
            <a:r>
              <a:rPr kumimoji="1" lang="en-US" altLang="zh-CN" sz="1867" b="1" dirty="0">
                <a:solidFill>
                  <a:srgbClr val="FFFFFF"/>
                </a:solidFill>
              </a:rPr>
              <a:t>TO</a:t>
            </a:r>
            <a:r>
              <a:rPr kumimoji="1" lang="zh-CN" altLang="en-US" sz="1867" b="1" dirty="0">
                <a:solidFill>
                  <a:srgbClr val="FFFFFF"/>
                </a:solidFill>
              </a:rPr>
              <a:t> </a:t>
            </a:r>
            <a:r>
              <a:rPr kumimoji="1" lang="en-US" altLang="zh-CN" sz="1867" b="1" dirty="0">
                <a:solidFill>
                  <a:srgbClr val="FFFFFF"/>
                </a:solidFill>
              </a:rPr>
              <a:t>ADD</a:t>
            </a:r>
            <a:r>
              <a:rPr kumimoji="1" lang="zh-CN" altLang="en-US" sz="1867" b="1" dirty="0">
                <a:solidFill>
                  <a:srgbClr val="FFFFFF"/>
                </a:solidFill>
              </a:rPr>
              <a:t> </a:t>
            </a:r>
            <a:r>
              <a:rPr kumimoji="1" lang="en-US" altLang="zh-CN" sz="1867" b="1" dirty="0">
                <a:solidFill>
                  <a:srgbClr val="FFFFFF"/>
                </a:solidFill>
              </a:rPr>
              <a:t>YOUR</a:t>
            </a:r>
            <a:r>
              <a:rPr kumimoji="1" lang="zh-CN" altLang="en-US" sz="1867" b="1" dirty="0">
                <a:solidFill>
                  <a:srgbClr val="FFFFFF"/>
                </a:solidFill>
              </a:rPr>
              <a:t> </a:t>
            </a:r>
            <a:r>
              <a:rPr kumimoji="1" lang="en-US" altLang="zh-CN" sz="1867" b="1" dirty="0">
                <a:solidFill>
                  <a:srgbClr val="FFFFFF"/>
                </a:solidFill>
              </a:rPr>
              <a:t>TEXT</a:t>
            </a:r>
            <a:endParaRPr kumimoji="1" lang="zh-CN" altLang="en-US" sz="1867" b="1" dirty="0">
              <a:solidFill>
                <a:srgbClr val="FFFFFF"/>
              </a:solidFill>
            </a:endParaRPr>
          </a:p>
        </p:txBody>
      </p:sp>
      <p:sp>
        <p:nvSpPr>
          <p:cNvPr id="7" name="Freeform 94"/>
          <p:cNvSpPr>
            <a:spLocks noEditPoints="1"/>
          </p:cNvSpPr>
          <p:nvPr/>
        </p:nvSpPr>
        <p:spPr bwMode="auto">
          <a:xfrm>
            <a:off x="1008339" y="3443255"/>
            <a:ext cx="825760" cy="825760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 u="sng">
              <a:solidFill>
                <a:srgbClr val="FFFF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87898" y="4451217"/>
            <a:ext cx="3750307" cy="82576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867" b="1" dirty="0">
                <a:solidFill>
                  <a:srgbClr val="FFFFFF"/>
                </a:solidFill>
              </a:rPr>
              <a:t>CLICK</a:t>
            </a:r>
            <a:r>
              <a:rPr kumimoji="1" lang="zh-CN" altLang="en-US" sz="1867" b="1" dirty="0">
                <a:solidFill>
                  <a:srgbClr val="FFFFFF"/>
                </a:solidFill>
              </a:rPr>
              <a:t> </a:t>
            </a:r>
            <a:r>
              <a:rPr kumimoji="1" lang="en-US" altLang="zh-CN" sz="1867" b="1" dirty="0">
                <a:solidFill>
                  <a:srgbClr val="FFFFFF"/>
                </a:solidFill>
              </a:rPr>
              <a:t>HERE</a:t>
            </a:r>
            <a:r>
              <a:rPr kumimoji="1" lang="zh-CN" altLang="en-US" sz="1867" b="1" dirty="0">
                <a:solidFill>
                  <a:srgbClr val="FFFFFF"/>
                </a:solidFill>
              </a:rPr>
              <a:t> </a:t>
            </a:r>
            <a:r>
              <a:rPr kumimoji="1" lang="en-US" altLang="zh-CN" sz="1867" b="1" dirty="0">
                <a:solidFill>
                  <a:srgbClr val="FFFFFF"/>
                </a:solidFill>
              </a:rPr>
              <a:t>TO</a:t>
            </a:r>
            <a:r>
              <a:rPr kumimoji="1" lang="zh-CN" altLang="en-US" sz="1867" b="1" dirty="0">
                <a:solidFill>
                  <a:srgbClr val="FFFFFF"/>
                </a:solidFill>
              </a:rPr>
              <a:t> </a:t>
            </a:r>
            <a:r>
              <a:rPr kumimoji="1" lang="en-US" altLang="zh-CN" sz="1867" b="1" dirty="0">
                <a:solidFill>
                  <a:srgbClr val="FFFFFF"/>
                </a:solidFill>
              </a:rPr>
              <a:t>ADD</a:t>
            </a:r>
            <a:r>
              <a:rPr kumimoji="1" lang="zh-CN" altLang="en-US" sz="1867" b="1" dirty="0">
                <a:solidFill>
                  <a:srgbClr val="FFFFFF"/>
                </a:solidFill>
              </a:rPr>
              <a:t> </a:t>
            </a:r>
            <a:r>
              <a:rPr kumimoji="1" lang="en-US" altLang="zh-CN" sz="1867" b="1" dirty="0">
                <a:solidFill>
                  <a:srgbClr val="FFFFFF"/>
                </a:solidFill>
              </a:rPr>
              <a:t>YOUR</a:t>
            </a:r>
            <a:r>
              <a:rPr kumimoji="1" lang="zh-CN" altLang="en-US" sz="1867" b="1" dirty="0">
                <a:solidFill>
                  <a:srgbClr val="FFFFFF"/>
                </a:solidFill>
              </a:rPr>
              <a:t> </a:t>
            </a:r>
            <a:r>
              <a:rPr kumimoji="1" lang="en-US" altLang="zh-CN" sz="1867" b="1" dirty="0">
                <a:solidFill>
                  <a:srgbClr val="FFFFFF"/>
                </a:solidFill>
              </a:rPr>
              <a:t>TEXT</a:t>
            </a:r>
            <a:endParaRPr kumimoji="1" lang="zh-CN" altLang="en-US" sz="1867" b="1" dirty="0">
              <a:solidFill>
                <a:srgbClr val="FFFFFF"/>
              </a:solidFill>
            </a:endParaRPr>
          </a:p>
        </p:txBody>
      </p:sp>
      <p:sp>
        <p:nvSpPr>
          <p:cNvPr id="9" name="Freeform 94"/>
          <p:cNvSpPr>
            <a:spLocks noEditPoints="1"/>
          </p:cNvSpPr>
          <p:nvPr/>
        </p:nvSpPr>
        <p:spPr bwMode="auto">
          <a:xfrm>
            <a:off x="1008339" y="4451217"/>
            <a:ext cx="825760" cy="825760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 u="sng">
              <a:solidFill>
                <a:srgbClr val="FFFFFF"/>
              </a:solidFill>
            </a:endParaRPr>
          </a:p>
        </p:txBody>
      </p: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3239904105"/>
              </p:ext>
            </p:extLst>
          </p:nvPr>
        </p:nvGraphicFramePr>
        <p:xfrm>
          <a:off x="7224453" y="3128041"/>
          <a:ext cx="3705411" cy="2898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矩形 10"/>
          <p:cNvSpPr/>
          <p:nvPr/>
        </p:nvSpPr>
        <p:spPr>
          <a:xfrm>
            <a:off x="7647177" y="2414295"/>
            <a:ext cx="3044795" cy="6997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200" b="1" dirty="0">
                <a:solidFill>
                  <a:srgbClr val="FFFFFF"/>
                </a:solidFill>
              </a:rPr>
              <a:t>TITLE</a:t>
            </a:r>
            <a:r>
              <a:rPr kumimoji="1" lang="zh-CN" altLang="en-US" sz="3200" b="1" dirty="0">
                <a:solidFill>
                  <a:srgbClr val="FFFFFF"/>
                </a:solidFill>
              </a:rPr>
              <a:t> </a:t>
            </a:r>
            <a:r>
              <a:rPr kumimoji="1" lang="en-US" altLang="zh-CN" sz="3200" b="1" dirty="0">
                <a:solidFill>
                  <a:srgbClr val="FFFFFF"/>
                </a:solidFill>
              </a:rPr>
              <a:t>HERE</a:t>
            </a:r>
            <a:endParaRPr kumimoji="1" lang="zh-CN" altLang="en-US" sz="3200" b="1" dirty="0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94660" y="329806"/>
            <a:ext cx="4391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FFFFFF"/>
                </a:solidFill>
                <a:latin typeface="Century Gothic"/>
                <a:ea typeface="微软雅黑"/>
              </a:rPr>
              <a:t>ADD</a:t>
            </a:r>
            <a:r>
              <a:rPr kumimoji="1" lang="zh-CN" altLang="en-US" sz="3200" b="1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3200" b="1" dirty="0">
                <a:solidFill>
                  <a:srgbClr val="FFFFFF"/>
                </a:solidFill>
                <a:latin typeface="Century Gothic"/>
                <a:ea typeface="微软雅黑"/>
              </a:rPr>
              <a:t>YOUR</a:t>
            </a:r>
            <a:r>
              <a:rPr kumimoji="1" lang="zh-CN" altLang="en-US" sz="3200" b="1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3200" b="1" dirty="0">
                <a:solidFill>
                  <a:srgbClr val="FFFFFF"/>
                </a:solidFill>
                <a:latin typeface="Century Gothic"/>
                <a:ea typeface="微软雅黑"/>
              </a:rPr>
              <a:t>TITLE</a:t>
            </a:r>
            <a:r>
              <a:rPr kumimoji="1" lang="zh-CN" altLang="en-US" sz="3200" b="1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3200" b="1" dirty="0">
                <a:solidFill>
                  <a:srgbClr val="FFFFFF"/>
                </a:solidFill>
                <a:latin typeface="Century Gothic"/>
                <a:ea typeface="微软雅黑"/>
              </a:rPr>
              <a:t>HERE</a:t>
            </a:r>
          </a:p>
          <a:p>
            <a:r>
              <a:rPr kumimoji="1" lang="zh-CN" altLang="en-US" sz="3200" b="1" dirty="0">
                <a:solidFill>
                  <a:srgbClr val="FFFFFF"/>
                </a:solidFill>
                <a:latin typeface="Century Gothic"/>
                <a:ea typeface="微软雅黑"/>
              </a:rPr>
              <a:t>点击此处添加标题</a:t>
            </a:r>
            <a:endParaRPr kumimoji="1" lang="en-US" altLang="zh-CN" sz="3200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pic>
        <p:nvPicPr>
          <p:cNvPr id="15" name="图片 1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0" y="623647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3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31881" y="530093"/>
            <a:ext cx="5929828" cy="5632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39999" b="1" dirty="0">
                <a:solidFill>
                  <a:srgbClr val="FFFFFF"/>
                </a:solidFill>
              </a:rPr>
              <a:t>03</a:t>
            </a:r>
            <a:endParaRPr kumimoji="1" lang="zh-CN" altLang="en-US" sz="39999" b="1" dirty="0">
              <a:solidFill>
                <a:srgbClr val="FFF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09458" y="2869163"/>
            <a:ext cx="7374672" cy="121764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267" dirty="0">
                <a:solidFill>
                  <a:srgbClr val="FFFFFF"/>
                </a:solidFill>
              </a:rPr>
              <a:t>进度安排</a:t>
            </a:r>
          </a:p>
        </p:txBody>
      </p:sp>
      <p:pic>
        <p:nvPicPr>
          <p:cNvPr id="4" name="图片 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3647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4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26"/>
          <p:cNvCxnSpPr/>
          <p:nvPr/>
        </p:nvCxnSpPr>
        <p:spPr>
          <a:xfrm>
            <a:off x="794" y="3577329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200250" y="3049271"/>
            <a:ext cx="1056117" cy="1056117"/>
            <a:chOff x="899592" y="2286953"/>
            <a:chExt cx="792088" cy="792088"/>
          </a:xfrm>
        </p:grpSpPr>
        <p:sp>
          <p:nvSpPr>
            <p:cNvPr id="4" name="矩形 31"/>
            <p:cNvSpPr/>
            <p:nvPr/>
          </p:nvSpPr>
          <p:spPr>
            <a:xfrm>
              <a:off x="899592" y="2286953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7">
                <a:solidFill>
                  <a:srgbClr val="FFFFFF"/>
                </a:solidFill>
              </a:endParaRPr>
            </a:p>
          </p:txBody>
        </p:sp>
        <p:grpSp>
          <p:nvGrpSpPr>
            <p:cNvPr id="5" name="组合 29"/>
            <p:cNvGrpSpPr/>
            <p:nvPr/>
          </p:nvGrpSpPr>
          <p:grpSpPr>
            <a:xfrm>
              <a:off x="1109447" y="2473045"/>
              <a:ext cx="372377" cy="425976"/>
              <a:chOff x="10856093" y="315913"/>
              <a:chExt cx="419100" cy="479425"/>
            </a:xfrm>
            <a:solidFill>
              <a:schemeClr val="accent2"/>
            </a:solidFill>
          </p:grpSpPr>
          <p:sp>
            <p:nvSpPr>
              <p:cNvPr id="6" name="Freeform 7"/>
              <p:cNvSpPr>
                <a:spLocks noEditPoints="1"/>
              </p:cNvSpPr>
              <p:nvPr/>
            </p:nvSpPr>
            <p:spPr bwMode="auto">
              <a:xfrm>
                <a:off x="10856093" y="315913"/>
                <a:ext cx="330200" cy="419100"/>
              </a:xfrm>
              <a:custGeom>
                <a:avLst/>
                <a:gdLst>
                  <a:gd name="T0" fmla="*/ 208 w 208"/>
                  <a:gd name="T1" fmla="*/ 264 h 264"/>
                  <a:gd name="T2" fmla="*/ 0 w 208"/>
                  <a:gd name="T3" fmla="*/ 264 h 264"/>
                  <a:gd name="T4" fmla="*/ 0 w 208"/>
                  <a:gd name="T5" fmla="*/ 0 h 264"/>
                  <a:gd name="T6" fmla="*/ 208 w 208"/>
                  <a:gd name="T7" fmla="*/ 0 h 264"/>
                  <a:gd name="T8" fmla="*/ 208 w 208"/>
                  <a:gd name="T9" fmla="*/ 264 h 264"/>
                  <a:gd name="T10" fmla="*/ 19 w 208"/>
                  <a:gd name="T11" fmla="*/ 245 h 264"/>
                  <a:gd name="T12" fmla="*/ 189 w 208"/>
                  <a:gd name="T13" fmla="*/ 245 h 264"/>
                  <a:gd name="T14" fmla="*/ 189 w 208"/>
                  <a:gd name="T15" fmla="*/ 18 h 264"/>
                  <a:gd name="T16" fmla="*/ 19 w 208"/>
                  <a:gd name="T17" fmla="*/ 18 h 264"/>
                  <a:gd name="T18" fmla="*/ 19 w 208"/>
                  <a:gd name="T19" fmla="*/ 245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64">
                    <a:moveTo>
                      <a:pt x="208" y="264"/>
                    </a:moveTo>
                    <a:lnTo>
                      <a:pt x="0" y="264"/>
                    </a:lnTo>
                    <a:lnTo>
                      <a:pt x="0" y="0"/>
                    </a:lnTo>
                    <a:lnTo>
                      <a:pt x="208" y="0"/>
                    </a:lnTo>
                    <a:lnTo>
                      <a:pt x="208" y="264"/>
                    </a:lnTo>
                    <a:close/>
                    <a:moveTo>
                      <a:pt x="19" y="245"/>
                    </a:moveTo>
                    <a:lnTo>
                      <a:pt x="189" y="245"/>
                    </a:lnTo>
                    <a:lnTo>
                      <a:pt x="189" y="18"/>
                    </a:lnTo>
                    <a:lnTo>
                      <a:pt x="19" y="18"/>
                    </a:lnTo>
                    <a:lnTo>
                      <a:pt x="19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7" name="Rectangle 8"/>
              <p:cNvSpPr>
                <a:spLocks noChangeArrowheads="1"/>
              </p:cNvSpPr>
              <p:nvPr/>
            </p:nvSpPr>
            <p:spPr bwMode="auto">
              <a:xfrm>
                <a:off x="10930706" y="495301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10930706" y="555626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9" name="Rectangle 10"/>
              <p:cNvSpPr>
                <a:spLocks noChangeArrowheads="1"/>
              </p:cNvSpPr>
              <p:nvPr/>
            </p:nvSpPr>
            <p:spPr bwMode="auto">
              <a:xfrm>
                <a:off x="10930706" y="615951"/>
                <a:ext cx="179388" cy="285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" name="Rectangle 11"/>
              <p:cNvSpPr>
                <a:spLocks noChangeArrowheads="1"/>
              </p:cNvSpPr>
              <p:nvPr/>
            </p:nvSpPr>
            <p:spPr bwMode="auto">
              <a:xfrm>
                <a:off x="10930706" y="434975"/>
                <a:ext cx="904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Freeform 12"/>
              <p:cNvSpPr>
                <a:spLocks/>
              </p:cNvSpPr>
              <p:nvPr/>
            </p:nvSpPr>
            <p:spPr bwMode="auto">
              <a:xfrm>
                <a:off x="10960868" y="374650"/>
                <a:ext cx="314325" cy="420688"/>
              </a:xfrm>
              <a:custGeom>
                <a:avLst/>
                <a:gdLst>
                  <a:gd name="T0" fmla="*/ 198 w 198"/>
                  <a:gd name="T1" fmla="*/ 265 h 265"/>
                  <a:gd name="T2" fmla="*/ 0 w 198"/>
                  <a:gd name="T3" fmla="*/ 265 h 265"/>
                  <a:gd name="T4" fmla="*/ 0 w 198"/>
                  <a:gd name="T5" fmla="*/ 246 h 265"/>
                  <a:gd name="T6" fmla="*/ 179 w 198"/>
                  <a:gd name="T7" fmla="*/ 246 h 265"/>
                  <a:gd name="T8" fmla="*/ 179 w 198"/>
                  <a:gd name="T9" fmla="*/ 19 h 265"/>
                  <a:gd name="T10" fmla="*/ 160 w 198"/>
                  <a:gd name="T11" fmla="*/ 19 h 265"/>
                  <a:gd name="T12" fmla="*/ 160 w 198"/>
                  <a:gd name="T13" fmla="*/ 0 h 265"/>
                  <a:gd name="T14" fmla="*/ 198 w 198"/>
                  <a:gd name="T15" fmla="*/ 0 h 265"/>
                  <a:gd name="T16" fmla="*/ 198 w 198"/>
                  <a:gd name="T17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8" h="265">
                    <a:moveTo>
                      <a:pt x="198" y="265"/>
                    </a:moveTo>
                    <a:lnTo>
                      <a:pt x="0" y="265"/>
                    </a:lnTo>
                    <a:lnTo>
                      <a:pt x="0" y="246"/>
                    </a:lnTo>
                    <a:lnTo>
                      <a:pt x="179" y="246"/>
                    </a:lnTo>
                    <a:lnTo>
                      <a:pt x="179" y="19"/>
                    </a:lnTo>
                    <a:lnTo>
                      <a:pt x="160" y="19"/>
                    </a:lnTo>
                    <a:lnTo>
                      <a:pt x="160" y="0"/>
                    </a:lnTo>
                    <a:lnTo>
                      <a:pt x="198" y="0"/>
                    </a:lnTo>
                    <a:lnTo>
                      <a:pt x="198" y="26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5568736" y="3049271"/>
            <a:ext cx="1056117" cy="1056117"/>
            <a:chOff x="4175956" y="2286953"/>
            <a:chExt cx="792088" cy="792088"/>
          </a:xfrm>
        </p:grpSpPr>
        <p:sp>
          <p:nvSpPr>
            <p:cNvPr id="13" name="矩形 31"/>
            <p:cNvSpPr/>
            <p:nvPr/>
          </p:nvSpPr>
          <p:spPr>
            <a:xfrm>
              <a:off x="4175956" y="2286953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7">
                <a:solidFill>
                  <a:srgbClr val="FFFFFF"/>
                </a:solidFill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4358306" y="2496807"/>
              <a:ext cx="427388" cy="399178"/>
            </a:xfrm>
            <a:custGeom>
              <a:avLst/>
              <a:gdLst>
                <a:gd name="T0" fmla="*/ 40 w 128"/>
                <a:gd name="T1" fmla="*/ 120 h 120"/>
                <a:gd name="T2" fmla="*/ 12 w 128"/>
                <a:gd name="T3" fmla="*/ 108 h 120"/>
                <a:gd name="T4" fmla="*/ 0 w 128"/>
                <a:gd name="T5" fmla="*/ 80 h 120"/>
                <a:gd name="T6" fmla="*/ 12 w 128"/>
                <a:gd name="T7" fmla="*/ 52 h 120"/>
                <a:gd name="T8" fmla="*/ 58 w 128"/>
                <a:gd name="T9" fmla="*/ 2 h 120"/>
                <a:gd name="T10" fmla="*/ 64 w 128"/>
                <a:gd name="T11" fmla="*/ 8 h 120"/>
                <a:gd name="T12" fmla="*/ 17 w 128"/>
                <a:gd name="T13" fmla="*/ 57 h 120"/>
                <a:gd name="T14" fmla="*/ 8 w 128"/>
                <a:gd name="T15" fmla="*/ 80 h 120"/>
                <a:gd name="T16" fmla="*/ 17 w 128"/>
                <a:gd name="T17" fmla="*/ 103 h 120"/>
                <a:gd name="T18" fmla="*/ 40 w 128"/>
                <a:gd name="T19" fmla="*/ 112 h 120"/>
                <a:gd name="T20" fmla="*/ 63 w 128"/>
                <a:gd name="T21" fmla="*/ 103 h 120"/>
                <a:gd name="T22" fmla="*/ 113 w 128"/>
                <a:gd name="T23" fmla="*/ 49 h 120"/>
                <a:gd name="T24" fmla="*/ 120 w 128"/>
                <a:gd name="T25" fmla="*/ 32 h 120"/>
                <a:gd name="T26" fmla="*/ 113 w 128"/>
                <a:gd name="T27" fmla="*/ 15 h 120"/>
                <a:gd name="T28" fmla="*/ 96 w 128"/>
                <a:gd name="T29" fmla="*/ 8 h 120"/>
                <a:gd name="T30" fmla="*/ 79 w 128"/>
                <a:gd name="T31" fmla="*/ 15 h 120"/>
                <a:gd name="T32" fmla="*/ 29 w 128"/>
                <a:gd name="T33" fmla="*/ 69 h 120"/>
                <a:gd name="T34" fmla="*/ 29 w 128"/>
                <a:gd name="T35" fmla="*/ 91 h 120"/>
                <a:gd name="T36" fmla="*/ 40 w 128"/>
                <a:gd name="T37" fmla="*/ 96 h 120"/>
                <a:gd name="T38" fmla="*/ 40 w 128"/>
                <a:gd name="T39" fmla="*/ 96 h 120"/>
                <a:gd name="T40" fmla="*/ 51 w 128"/>
                <a:gd name="T41" fmla="*/ 91 h 120"/>
                <a:gd name="T42" fmla="*/ 100 w 128"/>
                <a:gd name="T43" fmla="*/ 41 h 120"/>
                <a:gd name="T44" fmla="*/ 105 w 128"/>
                <a:gd name="T45" fmla="*/ 47 h 120"/>
                <a:gd name="T46" fmla="*/ 57 w 128"/>
                <a:gd name="T47" fmla="*/ 97 h 120"/>
                <a:gd name="T48" fmla="*/ 40 w 128"/>
                <a:gd name="T49" fmla="*/ 104 h 120"/>
                <a:gd name="T50" fmla="*/ 40 w 128"/>
                <a:gd name="T51" fmla="*/ 104 h 120"/>
                <a:gd name="T52" fmla="*/ 23 w 128"/>
                <a:gd name="T53" fmla="*/ 97 h 120"/>
                <a:gd name="T54" fmla="*/ 23 w 128"/>
                <a:gd name="T55" fmla="*/ 63 h 120"/>
                <a:gd name="T56" fmla="*/ 73 w 128"/>
                <a:gd name="T57" fmla="*/ 9 h 120"/>
                <a:gd name="T58" fmla="*/ 96 w 128"/>
                <a:gd name="T59" fmla="*/ 0 h 120"/>
                <a:gd name="T60" fmla="*/ 119 w 128"/>
                <a:gd name="T61" fmla="*/ 9 h 120"/>
                <a:gd name="T62" fmla="*/ 128 w 128"/>
                <a:gd name="T63" fmla="*/ 32 h 120"/>
                <a:gd name="T64" fmla="*/ 119 w 128"/>
                <a:gd name="T65" fmla="*/ 55 h 120"/>
                <a:gd name="T66" fmla="*/ 68 w 128"/>
                <a:gd name="T67" fmla="*/ 108 h 120"/>
                <a:gd name="T68" fmla="*/ 40 w 128"/>
                <a:gd name="T6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20">
                  <a:moveTo>
                    <a:pt x="40" y="120"/>
                  </a:moveTo>
                  <a:cubicBezTo>
                    <a:pt x="29" y="120"/>
                    <a:pt x="19" y="116"/>
                    <a:pt x="12" y="108"/>
                  </a:cubicBezTo>
                  <a:cubicBezTo>
                    <a:pt x="4" y="101"/>
                    <a:pt x="0" y="91"/>
                    <a:pt x="0" y="80"/>
                  </a:cubicBezTo>
                  <a:cubicBezTo>
                    <a:pt x="0" y="69"/>
                    <a:pt x="4" y="59"/>
                    <a:pt x="12" y="5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1" y="63"/>
                    <a:pt x="8" y="71"/>
                    <a:pt x="8" y="80"/>
                  </a:cubicBezTo>
                  <a:cubicBezTo>
                    <a:pt x="8" y="89"/>
                    <a:pt x="11" y="97"/>
                    <a:pt x="17" y="103"/>
                  </a:cubicBezTo>
                  <a:cubicBezTo>
                    <a:pt x="23" y="109"/>
                    <a:pt x="31" y="112"/>
                    <a:pt x="40" y="112"/>
                  </a:cubicBezTo>
                  <a:cubicBezTo>
                    <a:pt x="49" y="112"/>
                    <a:pt x="57" y="109"/>
                    <a:pt x="63" y="103"/>
                  </a:cubicBezTo>
                  <a:cubicBezTo>
                    <a:pt x="113" y="49"/>
                    <a:pt x="113" y="49"/>
                    <a:pt x="113" y="49"/>
                  </a:cubicBezTo>
                  <a:cubicBezTo>
                    <a:pt x="118" y="44"/>
                    <a:pt x="120" y="38"/>
                    <a:pt x="120" y="32"/>
                  </a:cubicBezTo>
                  <a:cubicBezTo>
                    <a:pt x="120" y="26"/>
                    <a:pt x="118" y="20"/>
                    <a:pt x="113" y="15"/>
                  </a:cubicBezTo>
                  <a:cubicBezTo>
                    <a:pt x="108" y="10"/>
                    <a:pt x="102" y="8"/>
                    <a:pt x="96" y="8"/>
                  </a:cubicBezTo>
                  <a:cubicBezTo>
                    <a:pt x="90" y="8"/>
                    <a:pt x="84" y="10"/>
                    <a:pt x="79" y="15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2" y="75"/>
                    <a:pt x="22" y="85"/>
                    <a:pt x="29" y="91"/>
                  </a:cubicBezTo>
                  <a:cubicBezTo>
                    <a:pt x="32" y="94"/>
                    <a:pt x="36" y="96"/>
                    <a:pt x="40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4" y="96"/>
                    <a:pt x="48" y="94"/>
                    <a:pt x="51" y="9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2" y="102"/>
                    <a:pt x="46" y="104"/>
                    <a:pt x="40" y="104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34" y="104"/>
                    <a:pt x="28" y="102"/>
                    <a:pt x="23" y="97"/>
                  </a:cubicBezTo>
                  <a:cubicBezTo>
                    <a:pt x="14" y="88"/>
                    <a:pt x="14" y="72"/>
                    <a:pt x="23" y="63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9" y="3"/>
                    <a:pt x="87" y="0"/>
                    <a:pt x="96" y="0"/>
                  </a:cubicBezTo>
                  <a:cubicBezTo>
                    <a:pt x="105" y="0"/>
                    <a:pt x="113" y="3"/>
                    <a:pt x="119" y="9"/>
                  </a:cubicBezTo>
                  <a:cubicBezTo>
                    <a:pt x="125" y="15"/>
                    <a:pt x="128" y="23"/>
                    <a:pt x="128" y="32"/>
                  </a:cubicBezTo>
                  <a:cubicBezTo>
                    <a:pt x="128" y="41"/>
                    <a:pt x="125" y="49"/>
                    <a:pt x="119" y="55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16"/>
                    <a:pt x="51" y="120"/>
                    <a:pt x="40" y="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937221" y="3049271"/>
            <a:ext cx="1056117" cy="1056117"/>
            <a:chOff x="7452320" y="2286953"/>
            <a:chExt cx="792088" cy="792088"/>
          </a:xfrm>
        </p:grpSpPr>
        <p:sp>
          <p:nvSpPr>
            <p:cNvPr id="16" name="矩形 31"/>
            <p:cNvSpPr/>
            <p:nvPr/>
          </p:nvSpPr>
          <p:spPr>
            <a:xfrm>
              <a:off x="7452320" y="2286953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7">
                <a:solidFill>
                  <a:srgbClr val="FFFFFF"/>
                </a:solidFill>
              </a:endParaRPr>
            </a:p>
          </p:txBody>
        </p:sp>
        <p:grpSp>
          <p:nvGrpSpPr>
            <p:cNvPr id="17" name="组合 41"/>
            <p:cNvGrpSpPr/>
            <p:nvPr/>
          </p:nvGrpSpPr>
          <p:grpSpPr>
            <a:xfrm>
              <a:off x="7662175" y="2451852"/>
              <a:ext cx="372377" cy="427387"/>
              <a:chOff x="14545443" y="5235576"/>
              <a:chExt cx="419100" cy="481012"/>
            </a:xfrm>
            <a:solidFill>
              <a:schemeClr val="accent2"/>
            </a:solidFill>
          </p:grpSpPr>
          <p:sp>
            <p:nvSpPr>
              <p:cNvPr id="18" name="Freeform 16"/>
              <p:cNvSpPr>
                <a:spLocks/>
              </p:cNvSpPr>
              <p:nvPr/>
            </p:nvSpPr>
            <p:spPr bwMode="auto">
              <a:xfrm>
                <a:off x="14545443" y="5303838"/>
                <a:ext cx="419100" cy="412750"/>
              </a:xfrm>
              <a:custGeom>
                <a:avLst/>
                <a:gdLst>
                  <a:gd name="T0" fmla="*/ 56 w 112"/>
                  <a:gd name="T1" fmla="*/ 110 h 110"/>
                  <a:gd name="T2" fmla="*/ 0 w 112"/>
                  <a:gd name="T3" fmla="*/ 54 h 110"/>
                  <a:gd name="T4" fmla="*/ 43 w 112"/>
                  <a:gd name="T5" fmla="*/ 0 h 110"/>
                  <a:gd name="T6" fmla="*/ 45 w 112"/>
                  <a:gd name="T7" fmla="*/ 7 h 110"/>
                  <a:gd name="T8" fmla="*/ 8 w 112"/>
                  <a:gd name="T9" fmla="*/ 54 h 110"/>
                  <a:gd name="T10" fmla="*/ 56 w 112"/>
                  <a:gd name="T11" fmla="*/ 102 h 110"/>
                  <a:gd name="T12" fmla="*/ 104 w 112"/>
                  <a:gd name="T13" fmla="*/ 54 h 110"/>
                  <a:gd name="T14" fmla="*/ 67 w 112"/>
                  <a:gd name="T15" fmla="*/ 7 h 110"/>
                  <a:gd name="T16" fmla="*/ 69 w 112"/>
                  <a:gd name="T17" fmla="*/ 0 h 110"/>
                  <a:gd name="T18" fmla="*/ 112 w 112"/>
                  <a:gd name="T19" fmla="*/ 54 h 110"/>
                  <a:gd name="T20" fmla="*/ 56 w 112"/>
                  <a:gd name="T21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2" h="110">
                    <a:moveTo>
                      <a:pt x="56" y="110"/>
                    </a:moveTo>
                    <a:cubicBezTo>
                      <a:pt x="25" y="110"/>
                      <a:pt x="0" y="85"/>
                      <a:pt x="0" y="54"/>
                    </a:cubicBezTo>
                    <a:cubicBezTo>
                      <a:pt x="0" y="28"/>
                      <a:pt x="18" y="5"/>
                      <a:pt x="43" y="0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23" y="12"/>
                      <a:pt x="8" y="32"/>
                      <a:pt x="8" y="54"/>
                    </a:cubicBezTo>
                    <a:cubicBezTo>
                      <a:pt x="8" y="80"/>
                      <a:pt x="30" y="102"/>
                      <a:pt x="56" y="102"/>
                    </a:cubicBezTo>
                    <a:cubicBezTo>
                      <a:pt x="82" y="102"/>
                      <a:pt x="104" y="80"/>
                      <a:pt x="104" y="54"/>
                    </a:cubicBezTo>
                    <a:cubicBezTo>
                      <a:pt x="104" y="32"/>
                      <a:pt x="89" y="12"/>
                      <a:pt x="67" y="7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94" y="5"/>
                      <a:pt x="112" y="28"/>
                      <a:pt x="112" y="54"/>
                    </a:cubicBezTo>
                    <a:cubicBezTo>
                      <a:pt x="112" y="85"/>
                      <a:pt x="87" y="110"/>
                      <a:pt x="56" y="1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Rectangle 17"/>
              <p:cNvSpPr>
                <a:spLocks noChangeArrowheads="1"/>
              </p:cNvSpPr>
              <p:nvPr/>
            </p:nvSpPr>
            <p:spPr bwMode="auto">
              <a:xfrm>
                <a:off x="14740706" y="5235576"/>
                <a:ext cx="30163" cy="904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Rectangle 18"/>
              <p:cNvSpPr>
                <a:spLocks noChangeArrowheads="1"/>
              </p:cNvSpPr>
              <p:nvPr/>
            </p:nvSpPr>
            <p:spPr bwMode="auto">
              <a:xfrm>
                <a:off x="14710543" y="5235576"/>
                <a:ext cx="904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14658156" y="5486401"/>
                <a:ext cx="115888" cy="117475"/>
              </a:xfrm>
              <a:custGeom>
                <a:avLst/>
                <a:gdLst>
                  <a:gd name="T0" fmla="*/ 0 w 73"/>
                  <a:gd name="T1" fmla="*/ 74 h 74"/>
                  <a:gd name="T2" fmla="*/ 23 w 73"/>
                  <a:gd name="T3" fmla="*/ 0 h 74"/>
                  <a:gd name="T4" fmla="*/ 42 w 73"/>
                  <a:gd name="T5" fmla="*/ 5 h 74"/>
                  <a:gd name="T6" fmla="*/ 28 w 73"/>
                  <a:gd name="T7" fmla="*/ 45 h 74"/>
                  <a:gd name="T8" fmla="*/ 68 w 73"/>
                  <a:gd name="T9" fmla="*/ 31 h 74"/>
                  <a:gd name="T10" fmla="*/ 73 w 73"/>
                  <a:gd name="T11" fmla="*/ 50 h 74"/>
                  <a:gd name="T12" fmla="*/ 0 w 73"/>
                  <a:gd name="T13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74">
                    <a:moveTo>
                      <a:pt x="0" y="74"/>
                    </a:moveTo>
                    <a:lnTo>
                      <a:pt x="23" y="0"/>
                    </a:lnTo>
                    <a:lnTo>
                      <a:pt x="42" y="5"/>
                    </a:lnTo>
                    <a:lnTo>
                      <a:pt x="28" y="45"/>
                    </a:lnTo>
                    <a:lnTo>
                      <a:pt x="68" y="31"/>
                    </a:lnTo>
                    <a:lnTo>
                      <a:pt x="73" y="50"/>
                    </a:lnTo>
                    <a:lnTo>
                      <a:pt x="0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14735943" y="5408613"/>
                <a:ext cx="117475" cy="115888"/>
              </a:xfrm>
              <a:custGeom>
                <a:avLst/>
                <a:gdLst>
                  <a:gd name="T0" fmla="*/ 50 w 74"/>
                  <a:gd name="T1" fmla="*/ 73 h 73"/>
                  <a:gd name="T2" fmla="*/ 31 w 74"/>
                  <a:gd name="T3" fmla="*/ 68 h 73"/>
                  <a:gd name="T4" fmla="*/ 45 w 74"/>
                  <a:gd name="T5" fmla="*/ 28 h 73"/>
                  <a:gd name="T6" fmla="*/ 5 w 74"/>
                  <a:gd name="T7" fmla="*/ 42 h 73"/>
                  <a:gd name="T8" fmla="*/ 0 w 74"/>
                  <a:gd name="T9" fmla="*/ 23 h 73"/>
                  <a:gd name="T10" fmla="*/ 74 w 74"/>
                  <a:gd name="T11" fmla="*/ 0 h 73"/>
                  <a:gd name="T12" fmla="*/ 50 w 74"/>
                  <a:gd name="T13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73">
                    <a:moveTo>
                      <a:pt x="50" y="73"/>
                    </a:moveTo>
                    <a:lnTo>
                      <a:pt x="31" y="68"/>
                    </a:lnTo>
                    <a:lnTo>
                      <a:pt x="45" y="28"/>
                    </a:lnTo>
                    <a:lnTo>
                      <a:pt x="5" y="42"/>
                    </a:lnTo>
                    <a:lnTo>
                      <a:pt x="0" y="23"/>
                    </a:lnTo>
                    <a:lnTo>
                      <a:pt x="74" y="0"/>
                    </a:lnTo>
                    <a:lnTo>
                      <a:pt x="50" y="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3582103" y="3246881"/>
            <a:ext cx="660896" cy="660896"/>
            <a:chOff x="2685982" y="2435161"/>
            <a:chExt cx="495672" cy="495672"/>
          </a:xfrm>
        </p:grpSpPr>
        <p:sp>
          <p:nvSpPr>
            <p:cNvPr id="24" name="矩形 31"/>
            <p:cNvSpPr/>
            <p:nvPr/>
          </p:nvSpPr>
          <p:spPr>
            <a:xfrm>
              <a:off x="2685982" y="2435161"/>
              <a:ext cx="495672" cy="495672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7">
                <a:solidFill>
                  <a:srgbClr val="FFFFFF"/>
                </a:solidFill>
              </a:endParaRPr>
            </a:p>
          </p:txBody>
        </p:sp>
        <p:grpSp>
          <p:nvGrpSpPr>
            <p:cNvPr id="25" name="组合 49"/>
            <p:cNvGrpSpPr/>
            <p:nvPr/>
          </p:nvGrpSpPr>
          <p:grpSpPr>
            <a:xfrm>
              <a:off x="2824539" y="2548577"/>
              <a:ext cx="241885" cy="245198"/>
              <a:chOff x="9363075" y="4967288"/>
              <a:chExt cx="463551" cy="469900"/>
            </a:xfrm>
            <a:solidFill>
              <a:schemeClr val="bg1"/>
            </a:solidFill>
          </p:grpSpPr>
          <p:sp>
            <p:nvSpPr>
              <p:cNvPr id="26" name="Freeform 22"/>
              <p:cNvSpPr>
                <a:spLocks/>
              </p:cNvSpPr>
              <p:nvPr/>
            </p:nvSpPr>
            <p:spPr bwMode="auto">
              <a:xfrm>
                <a:off x="9371013" y="5280025"/>
                <a:ext cx="158750" cy="150813"/>
              </a:xfrm>
              <a:custGeom>
                <a:avLst/>
                <a:gdLst>
                  <a:gd name="T0" fmla="*/ 14 w 100"/>
                  <a:gd name="T1" fmla="*/ 95 h 95"/>
                  <a:gd name="T2" fmla="*/ 0 w 100"/>
                  <a:gd name="T3" fmla="*/ 80 h 95"/>
                  <a:gd name="T4" fmla="*/ 85 w 100"/>
                  <a:gd name="T5" fmla="*/ 0 h 95"/>
                  <a:gd name="T6" fmla="*/ 100 w 100"/>
                  <a:gd name="T7" fmla="*/ 14 h 95"/>
                  <a:gd name="T8" fmla="*/ 14 w 100"/>
                  <a:gd name="T9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95">
                    <a:moveTo>
                      <a:pt x="14" y="95"/>
                    </a:moveTo>
                    <a:lnTo>
                      <a:pt x="0" y="80"/>
                    </a:lnTo>
                    <a:lnTo>
                      <a:pt x="85" y="0"/>
                    </a:lnTo>
                    <a:lnTo>
                      <a:pt x="100" y="14"/>
                    </a:lnTo>
                    <a:lnTo>
                      <a:pt x="14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Freeform 23"/>
              <p:cNvSpPr>
                <a:spLocks noEditPoints="1"/>
              </p:cNvSpPr>
              <p:nvPr/>
            </p:nvSpPr>
            <p:spPr bwMode="auto">
              <a:xfrm>
                <a:off x="9486900" y="5200650"/>
                <a:ext cx="120650" cy="120650"/>
              </a:xfrm>
              <a:custGeom>
                <a:avLst/>
                <a:gdLst>
                  <a:gd name="T0" fmla="*/ 16 w 32"/>
                  <a:gd name="T1" fmla="*/ 32 h 32"/>
                  <a:gd name="T2" fmla="*/ 0 w 32"/>
                  <a:gd name="T3" fmla="*/ 16 h 32"/>
                  <a:gd name="T4" fmla="*/ 16 w 32"/>
                  <a:gd name="T5" fmla="*/ 0 h 32"/>
                  <a:gd name="T6" fmla="*/ 32 w 32"/>
                  <a:gd name="T7" fmla="*/ 16 h 32"/>
                  <a:gd name="T8" fmla="*/ 16 w 32"/>
                  <a:gd name="T9" fmla="*/ 32 h 32"/>
                  <a:gd name="T10" fmla="*/ 16 w 32"/>
                  <a:gd name="T11" fmla="*/ 8 h 32"/>
                  <a:gd name="T12" fmla="*/ 8 w 32"/>
                  <a:gd name="T13" fmla="*/ 16 h 32"/>
                  <a:gd name="T14" fmla="*/ 16 w 32"/>
                  <a:gd name="T15" fmla="*/ 24 h 32"/>
                  <a:gd name="T16" fmla="*/ 24 w 32"/>
                  <a:gd name="T17" fmla="*/ 16 h 32"/>
                  <a:gd name="T18" fmla="*/ 16 w 32"/>
                  <a:gd name="T1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  <a:moveTo>
                      <a:pt x="16" y="8"/>
                    </a:moveTo>
                    <a:cubicBezTo>
                      <a:pt x="12" y="8"/>
                      <a:pt x="8" y="12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12"/>
                      <a:pt x="20" y="8"/>
                      <a:pt x="16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Freeform 24"/>
              <p:cNvSpPr>
                <a:spLocks noEditPoints="1"/>
              </p:cNvSpPr>
              <p:nvPr/>
            </p:nvSpPr>
            <p:spPr bwMode="auto">
              <a:xfrm>
                <a:off x="9577388" y="4967288"/>
                <a:ext cx="249238" cy="249238"/>
              </a:xfrm>
              <a:custGeom>
                <a:avLst/>
                <a:gdLst>
                  <a:gd name="T0" fmla="*/ 32 w 66"/>
                  <a:gd name="T1" fmla="*/ 66 h 66"/>
                  <a:gd name="T2" fmla="*/ 9 w 66"/>
                  <a:gd name="T3" fmla="*/ 57 h 66"/>
                  <a:gd name="T4" fmla="*/ 0 w 66"/>
                  <a:gd name="T5" fmla="*/ 34 h 66"/>
                  <a:gd name="T6" fmla="*/ 9 w 66"/>
                  <a:gd name="T7" fmla="*/ 11 h 66"/>
                  <a:gd name="T8" fmla="*/ 20 w 66"/>
                  <a:gd name="T9" fmla="*/ 0 h 66"/>
                  <a:gd name="T10" fmla="*/ 66 w 66"/>
                  <a:gd name="T11" fmla="*/ 46 h 66"/>
                  <a:gd name="T12" fmla="*/ 55 w 66"/>
                  <a:gd name="T13" fmla="*/ 57 h 66"/>
                  <a:gd name="T14" fmla="*/ 32 w 66"/>
                  <a:gd name="T15" fmla="*/ 66 h 66"/>
                  <a:gd name="T16" fmla="*/ 20 w 66"/>
                  <a:gd name="T17" fmla="*/ 12 h 66"/>
                  <a:gd name="T18" fmla="*/ 15 w 66"/>
                  <a:gd name="T19" fmla="*/ 17 h 66"/>
                  <a:gd name="T20" fmla="*/ 8 w 66"/>
                  <a:gd name="T21" fmla="*/ 34 h 66"/>
                  <a:gd name="T22" fmla="*/ 15 w 66"/>
                  <a:gd name="T23" fmla="*/ 51 h 66"/>
                  <a:gd name="T24" fmla="*/ 32 w 66"/>
                  <a:gd name="T25" fmla="*/ 58 h 66"/>
                  <a:gd name="T26" fmla="*/ 49 w 66"/>
                  <a:gd name="T27" fmla="*/ 51 h 66"/>
                  <a:gd name="T28" fmla="*/ 54 w 66"/>
                  <a:gd name="T29" fmla="*/ 46 h 66"/>
                  <a:gd name="T30" fmla="*/ 20 w 66"/>
                  <a:gd name="T31" fmla="*/ 1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6" h="66">
                    <a:moveTo>
                      <a:pt x="32" y="66"/>
                    </a:moveTo>
                    <a:cubicBezTo>
                      <a:pt x="23" y="66"/>
                      <a:pt x="15" y="63"/>
                      <a:pt x="9" y="57"/>
                    </a:cubicBezTo>
                    <a:cubicBezTo>
                      <a:pt x="3" y="51"/>
                      <a:pt x="0" y="43"/>
                      <a:pt x="0" y="34"/>
                    </a:cubicBezTo>
                    <a:cubicBezTo>
                      <a:pt x="0" y="25"/>
                      <a:pt x="3" y="17"/>
                      <a:pt x="9" y="11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66" y="46"/>
                      <a:pt x="66" y="46"/>
                      <a:pt x="66" y="46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49" y="63"/>
                      <a:pt x="41" y="66"/>
                      <a:pt x="32" y="66"/>
                    </a:cubicBezTo>
                    <a:moveTo>
                      <a:pt x="20" y="12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0" y="22"/>
                      <a:pt x="8" y="28"/>
                      <a:pt x="8" y="34"/>
                    </a:cubicBezTo>
                    <a:cubicBezTo>
                      <a:pt x="8" y="40"/>
                      <a:pt x="10" y="46"/>
                      <a:pt x="15" y="51"/>
                    </a:cubicBezTo>
                    <a:cubicBezTo>
                      <a:pt x="20" y="56"/>
                      <a:pt x="26" y="58"/>
                      <a:pt x="32" y="58"/>
                    </a:cubicBezTo>
                    <a:cubicBezTo>
                      <a:pt x="38" y="58"/>
                      <a:pt x="44" y="56"/>
                      <a:pt x="49" y="51"/>
                    </a:cubicBezTo>
                    <a:cubicBezTo>
                      <a:pt x="54" y="46"/>
                      <a:pt x="54" y="46"/>
                      <a:pt x="54" y="46"/>
                    </a:cubicBezTo>
                    <a:lnTo>
                      <a:pt x="2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Freeform 25"/>
              <p:cNvSpPr>
                <a:spLocks/>
              </p:cNvSpPr>
              <p:nvPr/>
            </p:nvSpPr>
            <p:spPr bwMode="auto">
              <a:xfrm>
                <a:off x="9363075" y="5065713"/>
                <a:ext cx="365125" cy="371475"/>
              </a:xfrm>
              <a:custGeom>
                <a:avLst/>
                <a:gdLst>
                  <a:gd name="T0" fmla="*/ 0 w 230"/>
                  <a:gd name="T1" fmla="*/ 234 h 234"/>
                  <a:gd name="T2" fmla="*/ 22 w 230"/>
                  <a:gd name="T3" fmla="*/ 49 h 234"/>
                  <a:gd name="T4" fmla="*/ 112 w 230"/>
                  <a:gd name="T5" fmla="*/ 0 h 234"/>
                  <a:gd name="T6" fmla="*/ 121 w 230"/>
                  <a:gd name="T7" fmla="*/ 16 h 234"/>
                  <a:gd name="T8" fmla="*/ 41 w 230"/>
                  <a:gd name="T9" fmla="*/ 61 h 234"/>
                  <a:gd name="T10" fmla="*/ 24 w 230"/>
                  <a:gd name="T11" fmla="*/ 211 h 234"/>
                  <a:gd name="T12" fmla="*/ 185 w 230"/>
                  <a:gd name="T13" fmla="*/ 180 h 234"/>
                  <a:gd name="T14" fmla="*/ 211 w 230"/>
                  <a:gd name="T15" fmla="*/ 111 h 234"/>
                  <a:gd name="T16" fmla="*/ 230 w 230"/>
                  <a:gd name="T17" fmla="*/ 116 h 234"/>
                  <a:gd name="T18" fmla="*/ 199 w 230"/>
                  <a:gd name="T19" fmla="*/ 199 h 234"/>
                  <a:gd name="T20" fmla="*/ 0 w 230"/>
                  <a:gd name="T21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0" h="234">
                    <a:moveTo>
                      <a:pt x="0" y="234"/>
                    </a:moveTo>
                    <a:lnTo>
                      <a:pt x="22" y="49"/>
                    </a:lnTo>
                    <a:lnTo>
                      <a:pt x="112" y="0"/>
                    </a:lnTo>
                    <a:lnTo>
                      <a:pt x="121" y="16"/>
                    </a:lnTo>
                    <a:lnTo>
                      <a:pt x="41" y="61"/>
                    </a:lnTo>
                    <a:lnTo>
                      <a:pt x="24" y="211"/>
                    </a:lnTo>
                    <a:lnTo>
                      <a:pt x="185" y="180"/>
                    </a:lnTo>
                    <a:lnTo>
                      <a:pt x="211" y="111"/>
                    </a:lnTo>
                    <a:lnTo>
                      <a:pt x="230" y="116"/>
                    </a:lnTo>
                    <a:lnTo>
                      <a:pt x="199" y="199"/>
                    </a:lnTo>
                    <a:lnTo>
                      <a:pt x="0" y="2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7950589" y="3246881"/>
            <a:ext cx="660896" cy="660896"/>
            <a:chOff x="5962346" y="2435161"/>
            <a:chExt cx="495672" cy="495672"/>
          </a:xfrm>
        </p:grpSpPr>
        <p:sp>
          <p:nvSpPr>
            <p:cNvPr id="31" name="矩形 31"/>
            <p:cNvSpPr/>
            <p:nvPr/>
          </p:nvSpPr>
          <p:spPr>
            <a:xfrm>
              <a:off x="5962346" y="2435161"/>
              <a:ext cx="495672" cy="495672"/>
            </a:xfrm>
            <a:prstGeom prst="ellipse">
              <a:avLst/>
            </a:prstGeom>
            <a:solidFill>
              <a:srgbClr val="F1B015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7">
                <a:solidFill>
                  <a:srgbClr val="FFFFFF"/>
                </a:solidFill>
              </a:endParaRPr>
            </a:p>
          </p:txBody>
        </p:sp>
        <p:grpSp>
          <p:nvGrpSpPr>
            <p:cNvPr id="32" name="组合 56"/>
            <p:cNvGrpSpPr/>
            <p:nvPr/>
          </p:nvGrpSpPr>
          <p:grpSpPr>
            <a:xfrm>
              <a:off x="6116711" y="2546176"/>
              <a:ext cx="186943" cy="273642"/>
              <a:chOff x="6045200" y="1282700"/>
              <a:chExt cx="328613" cy="481013"/>
            </a:xfrm>
            <a:solidFill>
              <a:schemeClr val="bg1"/>
            </a:solidFill>
          </p:grpSpPr>
          <p:sp>
            <p:nvSpPr>
              <p:cNvPr id="33" name="Freeform 7"/>
              <p:cNvSpPr>
                <a:spLocks/>
              </p:cNvSpPr>
              <p:nvPr/>
            </p:nvSpPr>
            <p:spPr bwMode="auto">
              <a:xfrm>
                <a:off x="6045200" y="1282700"/>
                <a:ext cx="328613" cy="165100"/>
              </a:xfrm>
              <a:custGeom>
                <a:avLst/>
                <a:gdLst>
                  <a:gd name="T0" fmla="*/ 88 w 88"/>
                  <a:gd name="T1" fmla="*/ 44 h 44"/>
                  <a:gd name="T2" fmla="*/ 80 w 88"/>
                  <a:gd name="T3" fmla="*/ 44 h 44"/>
                  <a:gd name="T4" fmla="*/ 44 w 88"/>
                  <a:gd name="T5" fmla="*/ 8 h 44"/>
                  <a:gd name="T6" fmla="*/ 8 w 88"/>
                  <a:gd name="T7" fmla="*/ 44 h 44"/>
                  <a:gd name="T8" fmla="*/ 0 w 88"/>
                  <a:gd name="T9" fmla="*/ 44 h 44"/>
                  <a:gd name="T10" fmla="*/ 44 w 88"/>
                  <a:gd name="T11" fmla="*/ 0 h 44"/>
                  <a:gd name="T12" fmla="*/ 88 w 88"/>
                  <a:gd name="T1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44">
                    <a:moveTo>
                      <a:pt x="88" y="44"/>
                    </a:moveTo>
                    <a:cubicBezTo>
                      <a:pt x="80" y="44"/>
                      <a:pt x="80" y="44"/>
                      <a:pt x="80" y="44"/>
                    </a:cubicBezTo>
                    <a:cubicBezTo>
                      <a:pt x="80" y="24"/>
                      <a:pt x="64" y="8"/>
                      <a:pt x="44" y="8"/>
                    </a:cubicBezTo>
                    <a:cubicBezTo>
                      <a:pt x="24" y="8"/>
                      <a:pt x="8" y="24"/>
                      <a:pt x="8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20"/>
                      <a:pt x="20" y="0"/>
                      <a:pt x="44" y="0"/>
                    </a:cubicBezTo>
                    <a:cubicBezTo>
                      <a:pt x="68" y="0"/>
                      <a:pt x="88" y="20"/>
                      <a:pt x="88" y="4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6045200" y="1477963"/>
                <a:ext cx="328613" cy="285750"/>
              </a:xfrm>
              <a:custGeom>
                <a:avLst/>
                <a:gdLst>
                  <a:gd name="T0" fmla="*/ 44 w 88"/>
                  <a:gd name="T1" fmla="*/ 76 h 76"/>
                  <a:gd name="T2" fmla="*/ 0 w 88"/>
                  <a:gd name="T3" fmla="*/ 32 h 76"/>
                  <a:gd name="T4" fmla="*/ 0 w 88"/>
                  <a:gd name="T5" fmla="*/ 0 h 76"/>
                  <a:gd name="T6" fmla="*/ 8 w 88"/>
                  <a:gd name="T7" fmla="*/ 0 h 76"/>
                  <a:gd name="T8" fmla="*/ 8 w 88"/>
                  <a:gd name="T9" fmla="*/ 32 h 76"/>
                  <a:gd name="T10" fmla="*/ 44 w 88"/>
                  <a:gd name="T11" fmla="*/ 68 h 76"/>
                  <a:gd name="T12" fmla="*/ 80 w 88"/>
                  <a:gd name="T13" fmla="*/ 32 h 76"/>
                  <a:gd name="T14" fmla="*/ 80 w 88"/>
                  <a:gd name="T15" fmla="*/ 0 h 76"/>
                  <a:gd name="T16" fmla="*/ 88 w 88"/>
                  <a:gd name="T17" fmla="*/ 0 h 76"/>
                  <a:gd name="T18" fmla="*/ 88 w 88"/>
                  <a:gd name="T19" fmla="*/ 32 h 76"/>
                  <a:gd name="T20" fmla="*/ 44 w 88"/>
                  <a:gd name="T21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8" h="76">
                    <a:moveTo>
                      <a:pt x="44" y="76"/>
                    </a:moveTo>
                    <a:cubicBezTo>
                      <a:pt x="20" y="76"/>
                      <a:pt x="0" y="56"/>
                      <a:pt x="0" y="3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52"/>
                      <a:pt x="24" y="68"/>
                      <a:pt x="44" y="68"/>
                    </a:cubicBezTo>
                    <a:cubicBezTo>
                      <a:pt x="64" y="68"/>
                      <a:pt x="80" y="52"/>
                      <a:pt x="80" y="32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32"/>
                      <a:pt x="88" y="32"/>
                      <a:pt x="88" y="32"/>
                    </a:cubicBezTo>
                    <a:cubicBezTo>
                      <a:pt x="88" y="56"/>
                      <a:pt x="68" y="76"/>
                      <a:pt x="44" y="7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Rectangle 9"/>
              <p:cNvSpPr>
                <a:spLocks noChangeArrowheads="1"/>
              </p:cNvSpPr>
              <p:nvPr/>
            </p:nvSpPr>
            <p:spPr bwMode="auto">
              <a:xfrm>
                <a:off x="6194425" y="1373188"/>
                <a:ext cx="30163" cy="1190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6" name="矩形 35"/>
          <p:cNvSpPr/>
          <p:nvPr/>
        </p:nvSpPr>
        <p:spPr>
          <a:xfrm>
            <a:off x="528176" y="4779149"/>
            <a:ext cx="2406709" cy="1015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THeitiSC-Light"/>
              </a:rPr>
              <a:t>顶部</a:t>
            </a:r>
            <a:r>
              <a:rPr lang="zh-CN" altLang="en-US" sz="1333" dirty="0">
                <a:solidFill>
                  <a:srgbClr val="FFFFFF"/>
                </a:solidFill>
                <a:latin typeface="Helvetica"/>
              </a:rPr>
              <a:t>“</a:t>
            </a:r>
            <a:r>
              <a:rPr lang="zh-CN" altLang="en-US" sz="1333" dirty="0">
                <a:solidFill>
                  <a:srgbClr val="FFFFFF"/>
                </a:solidFill>
                <a:latin typeface="STHeitiSC-Light"/>
              </a:rPr>
              <a:t>开始</a:t>
            </a:r>
            <a:r>
              <a:rPr lang="zh-CN" altLang="en-US" sz="1333" dirty="0">
                <a:solidFill>
                  <a:srgbClr val="FFFFFF"/>
                </a:solidFill>
                <a:latin typeface="Helvetica"/>
              </a:rPr>
              <a:t>”</a:t>
            </a:r>
            <a:r>
              <a:rPr lang="zh-CN" altLang="en-US" sz="1333" dirty="0">
                <a:solidFill>
                  <a:srgbClr val="FFFFFF"/>
                </a:solidFill>
                <a:latin typeface="STHeitiSC-Light"/>
              </a:rPr>
              <a:t>面板中可以对字体、字号、颜色、行距等进行修改。</a:t>
            </a:r>
            <a:endParaRPr lang="zh-CN" altLang="en-US" sz="1333" dirty="0">
              <a:solidFill>
                <a:srgbClr val="FFFFFF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28176" y="4336862"/>
            <a:ext cx="24067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FFFFFF"/>
                </a:solidFill>
                <a:latin typeface="微软雅黑"/>
                <a:cs typeface="微软雅黑"/>
              </a:rPr>
              <a:t>点击此处添加文本信息</a:t>
            </a:r>
          </a:p>
        </p:txBody>
      </p:sp>
      <p:sp>
        <p:nvSpPr>
          <p:cNvPr id="38" name="矩形 37"/>
          <p:cNvSpPr/>
          <p:nvPr/>
        </p:nvSpPr>
        <p:spPr>
          <a:xfrm>
            <a:off x="4896661" y="4779149"/>
            <a:ext cx="2406709" cy="1015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THeitiSC-Light"/>
              </a:rPr>
              <a:t>顶部</a:t>
            </a:r>
            <a:r>
              <a:rPr lang="zh-CN" altLang="en-US" sz="1333" dirty="0">
                <a:solidFill>
                  <a:srgbClr val="FFFFFF"/>
                </a:solidFill>
                <a:latin typeface="Helvetica"/>
              </a:rPr>
              <a:t>“</a:t>
            </a:r>
            <a:r>
              <a:rPr lang="zh-CN" altLang="en-US" sz="1333" dirty="0">
                <a:solidFill>
                  <a:srgbClr val="FFFFFF"/>
                </a:solidFill>
                <a:latin typeface="STHeitiSC-Light"/>
              </a:rPr>
              <a:t>开始</a:t>
            </a:r>
            <a:r>
              <a:rPr lang="zh-CN" altLang="en-US" sz="1333" dirty="0">
                <a:solidFill>
                  <a:srgbClr val="FFFFFF"/>
                </a:solidFill>
                <a:latin typeface="Helvetica"/>
              </a:rPr>
              <a:t>”</a:t>
            </a:r>
            <a:r>
              <a:rPr lang="zh-CN" altLang="en-US" sz="1333" dirty="0">
                <a:solidFill>
                  <a:srgbClr val="FFFFFF"/>
                </a:solidFill>
                <a:latin typeface="STHeitiSC-Light"/>
              </a:rPr>
              <a:t>面板中可以对字体、字号、颜色、行距等进行修改。</a:t>
            </a:r>
            <a:endParaRPr lang="zh-CN" altLang="en-US" sz="1333" dirty="0">
              <a:solidFill>
                <a:srgbClr val="FFFFFF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896661" y="4336862"/>
            <a:ext cx="24067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FFFFFF"/>
                </a:solidFill>
                <a:latin typeface="微软雅黑"/>
                <a:cs typeface="微软雅黑"/>
              </a:rPr>
              <a:t>点击此处添加文本信息</a:t>
            </a:r>
          </a:p>
        </p:txBody>
      </p:sp>
      <p:sp>
        <p:nvSpPr>
          <p:cNvPr id="40" name="矩形 39"/>
          <p:cNvSpPr/>
          <p:nvPr/>
        </p:nvSpPr>
        <p:spPr>
          <a:xfrm>
            <a:off x="9265146" y="4779149"/>
            <a:ext cx="2406709" cy="1015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THeitiSC-Light"/>
              </a:rPr>
              <a:t>顶部</a:t>
            </a:r>
            <a:r>
              <a:rPr lang="zh-CN" altLang="en-US" sz="1333" dirty="0">
                <a:solidFill>
                  <a:srgbClr val="FFFFFF"/>
                </a:solidFill>
                <a:latin typeface="Helvetica"/>
              </a:rPr>
              <a:t>“</a:t>
            </a:r>
            <a:r>
              <a:rPr lang="zh-CN" altLang="en-US" sz="1333" dirty="0">
                <a:solidFill>
                  <a:srgbClr val="FFFFFF"/>
                </a:solidFill>
                <a:latin typeface="STHeitiSC-Light"/>
              </a:rPr>
              <a:t>开始</a:t>
            </a:r>
            <a:r>
              <a:rPr lang="zh-CN" altLang="en-US" sz="1333" dirty="0">
                <a:solidFill>
                  <a:srgbClr val="FFFFFF"/>
                </a:solidFill>
                <a:latin typeface="Helvetica"/>
              </a:rPr>
              <a:t>”</a:t>
            </a:r>
            <a:r>
              <a:rPr lang="zh-CN" altLang="en-US" sz="1333" dirty="0">
                <a:solidFill>
                  <a:srgbClr val="FFFFFF"/>
                </a:solidFill>
                <a:latin typeface="STHeitiSC-Light"/>
              </a:rPr>
              <a:t>面板中可以对字体、字号、颜色、行距等进行修改。</a:t>
            </a:r>
            <a:endParaRPr lang="zh-CN" altLang="en-US" sz="1333" dirty="0">
              <a:solidFill>
                <a:srgbClr val="FFFFFF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265146" y="4336862"/>
            <a:ext cx="24067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FFFFFF"/>
                </a:solidFill>
                <a:latin typeface="微软雅黑"/>
                <a:cs typeface="微软雅黑"/>
              </a:rPr>
              <a:t>点击此处添加文本信息</a:t>
            </a:r>
          </a:p>
        </p:txBody>
      </p:sp>
      <p:sp>
        <p:nvSpPr>
          <p:cNvPr id="42" name="矩形 41"/>
          <p:cNvSpPr/>
          <p:nvPr/>
        </p:nvSpPr>
        <p:spPr>
          <a:xfrm>
            <a:off x="2615843" y="1951074"/>
            <a:ext cx="2593417" cy="707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THeitiSC-Light"/>
              </a:rPr>
              <a:t>顶部</a:t>
            </a:r>
            <a:r>
              <a:rPr lang="zh-CN" altLang="en-US" sz="1333" dirty="0">
                <a:solidFill>
                  <a:srgbClr val="FFFFFF"/>
                </a:solidFill>
                <a:latin typeface="Helvetica"/>
              </a:rPr>
              <a:t>“</a:t>
            </a:r>
            <a:r>
              <a:rPr lang="zh-CN" altLang="en-US" sz="1333" dirty="0">
                <a:solidFill>
                  <a:srgbClr val="FFFFFF"/>
                </a:solidFill>
                <a:latin typeface="STHeitiSC-Light"/>
              </a:rPr>
              <a:t>开始</a:t>
            </a:r>
            <a:r>
              <a:rPr lang="zh-CN" altLang="en-US" sz="1333" dirty="0">
                <a:solidFill>
                  <a:srgbClr val="FFFFFF"/>
                </a:solidFill>
                <a:latin typeface="Helvetica"/>
              </a:rPr>
              <a:t>”</a:t>
            </a:r>
            <a:r>
              <a:rPr lang="zh-CN" altLang="en-US" sz="1333" dirty="0">
                <a:solidFill>
                  <a:srgbClr val="FFFFFF"/>
                </a:solidFill>
                <a:latin typeface="STHeitiSC-Light"/>
              </a:rPr>
              <a:t>面板中可以对字体、字号、颜色、行距等进行修改。</a:t>
            </a:r>
            <a:endParaRPr lang="zh-CN" altLang="en-US" sz="1333" dirty="0">
              <a:solidFill>
                <a:srgbClr val="FFFFFF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615843" y="1508787"/>
            <a:ext cx="25934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FFFFFF"/>
                </a:solidFill>
                <a:latin typeface="微软雅黑"/>
                <a:cs typeface="微软雅黑"/>
              </a:rPr>
              <a:t>点击此处添加文本信息</a:t>
            </a:r>
          </a:p>
        </p:txBody>
      </p:sp>
      <p:sp>
        <p:nvSpPr>
          <p:cNvPr id="44" name="矩形 43"/>
          <p:cNvSpPr/>
          <p:nvPr/>
        </p:nvSpPr>
        <p:spPr>
          <a:xfrm>
            <a:off x="6960891" y="1951074"/>
            <a:ext cx="2593417" cy="707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THeitiSC-Light"/>
              </a:rPr>
              <a:t>顶部</a:t>
            </a:r>
            <a:r>
              <a:rPr lang="zh-CN" altLang="en-US" sz="1333" dirty="0">
                <a:solidFill>
                  <a:srgbClr val="FFFFFF"/>
                </a:solidFill>
                <a:latin typeface="Helvetica"/>
              </a:rPr>
              <a:t>“</a:t>
            </a:r>
            <a:r>
              <a:rPr lang="zh-CN" altLang="en-US" sz="1333" dirty="0">
                <a:solidFill>
                  <a:srgbClr val="FFFFFF"/>
                </a:solidFill>
                <a:latin typeface="STHeitiSC-Light"/>
              </a:rPr>
              <a:t>开始</a:t>
            </a:r>
            <a:r>
              <a:rPr lang="zh-CN" altLang="en-US" sz="1333" dirty="0">
                <a:solidFill>
                  <a:srgbClr val="FFFFFF"/>
                </a:solidFill>
                <a:latin typeface="Helvetica"/>
              </a:rPr>
              <a:t>”</a:t>
            </a:r>
            <a:r>
              <a:rPr lang="zh-CN" altLang="en-US" sz="1333" dirty="0">
                <a:solidFill>
                  <a:srgbClr val="FFFFFF"/>
                </a:solidFill>
                <a:latin typeface="STHeitiSC-Light"/>
              </a:rPr>
              <a:t>面板中可以对字体、字号、颜色、行距等进行修改。</a:t>
            </a:r>
            <a:endParaRPr lang="zh-CN" altLang="en-US" sz="1333" dirty="0">
              <a:solidFill>
                <a:srgbClr val="FFFFFF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960891" y="1508787"/>
            <a:ext cx="25934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FFFFFF"/>
                </a:solidFill>
                <a:latin typeface="微软雅黑"/>
                <a:cs typeface="微软雅黑"/>
              </a:rPr>
              <a:t>点击此处添加文本信息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294660" y="329806"/>
            <a:ext cx="36103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FFFFFF"/>
                </a:solidFill>
                <a:latin typeface="Century Gothic"/>
                <a:ea typeface="微软雅黑"/>
              </a:rPr>
              <a:t>ADD</a:t>
            </a:r>
            <a:r>
              <a:rPr kumimoji="1" lang="zh-CN" altLang="en-US" sz="3200" b="1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3200" b="1" dirty="0">
                <a:solidFill>
                  <a:srgbClr val="FFFFFF"/>
                </a:solidFill>
                <a:latin typeface="Century Gothic"/>
                <a:ea typeface="微软雅黑"/>
              </a:rPr>
              <a:t>YOUR</a:t>
            </a:r>
            <a:r>
              <a:rPr kumimoji="1" lang="zh-CN" altLang="en-US" sz="3200" b="1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3200" b="1" dirty="0">
                <a:solidFill>
                  <a:srgbClr val="FFFFFF"/>
                </a:solidFill>
                <a:latin typeface="Century Gothic"/>
                <a:ea typeface="微软雅黑"/>
              </a:rPr>
              <a:t>TITLE</a:t>
            </a:r>
            <a:r>
              <a:rPr kumimoji="1" lang="zh-CN" altLang="en-US" sz="3200" b="1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3200" b="1" dirty="0">
                <a:solidFill>
                  <a:srgbClr val="FFFFFF"/>
                </a:solidFill>
                <a:latin typeface="Century Gothic"/>
                <a:ea typeface="微软雅黑"/>
              </a:rPr>
              <a:t>HERE</a:t>
            </a:r>
          </a:p>
          <a:p>
            <a:r>
              <a:rPr kumimoji="1" lang="zh-CN" altLang="en-US" sz="3200" b="1" dirty="0">
                <a:solidFill>
                  <a:srgbClr val="FFFFFF"/>
                </a:solidFill>
                <a:latin typeface="Century Gothic"/>
                <a:ea typeface="微软雅黑"/>
              </a:rPr>
              <a:t>点击此处添加标题</a:t>
            </a:r>
            <a:endParaRPr kumimoji="1" lang="en-US" altLang="zh-CN" sz="3200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pic>
        <p:nvPicPr>
          <p:cNvPr id="47" name="图片 4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3647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0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31881" y="530093"/>
            <a:ext cx="5929828" cy="5632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39999" b="1" dirty="0">
                <a:solidFill>
                  <a:srgbClr val="FFFFFF"/>
                </a:solidFill>
              </a:rPr>
              <a:t>04</a:t>
            </a:r>
            <a:endParaRPr kumimoji="1" lang="zh-CN" altLang="en-US" sz="39999" b="1" dirty="0">
              <a:solidFill>
                <a:srgbClr val="FFF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09458" y="2869163"/>
            <a:ext cx="7374672" cy="121764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267" dirty="0">
                <a:solidFill>
                  <a:srgbClr val="FFFFFF"/>
                </a:solidFill>
              </a:rPr>
              <a:t>人员需求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3647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0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87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75069C"/>
      </a:accent1>
      <a:accent2>
        <a:srgbClr val="5728B0"/>
      </a:accent2>
      <a:accent3>
        <a:srgbClr val="FBEC85"/>
      </a:accent3>
      <a:accent4>
        <a:srgbClr val="FFC000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692</Words>
  <Application>Microsoft Macintosh PowerPoint</Application>
  <PresentationFormat>自定义</PresentationFormat>
  <Paragraphs>65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Calibri</vt:lpstr>
      <vt:lpstr>Century Gothic</vt:lpstr>
      <vt:lpstr>Helvetica</vt:lpstr>
      <vt:lpstr>Levenim MT</vt:lpstr>
      <vt:lpstr>Segoe UI Light</vt:lpstr>
      <vt:lpstr>STHeitiSC-Light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Microsoft Office 用户</cp:lastModifiedBy>
  <cp:revision>29</cp:revision>
  <dcterms:created xsi:type="dcterms:W3CDTF">2015-04-19T09:40:02Z</dcterms:created>
  <dcterms:modified xsi:type="dcterms:W3CDTF">2015-09-22T16:09:30Z</dcterms:modified>
  <cp:category/>
</cp:coreProperties>
</file>