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5.xlsx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8946288"/>
        <c:axId val="438939232"/>
      </c:lineChart>
      <c:catAx>
        <c:axId val="438946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939232"/>
        <c:crosses val="autoZero"/>
        <c:auto val="1"/>
        <c:lblAlgn val="ctr"/>
        <c:lblOffset val="100"/>
        <c:noMultiLvlLbl val="0"/>
      </c:catAx>
      <c:valAx>
        <c:axId val="438939232"/>
        <c:scaling>
          <c:orientation val="minMax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894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1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2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35"/>
        <c:axId val="480083176"/>
        <c:axId val="480088272"/>
      </c:barChart>
      <c:catAx>
        <c:axId val="480083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80088272"/>
        <c:crosses val="autoZero"/>
        <c:auto val="1"/>
        <c:lblAlgn val="ctr"/>
        <c:lblOffset val="100"/>
        <c:noMultiLvlLbl val="0"/>
      </c:catAx>
      <c:valAx>
        <c:axId val="480088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0083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49987286301"/>
                  <c:y val="-0.1614639670908470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9F2986-E8E5-49AD-BF5C-9579C74147F0}" type="VALUE">
                      <a:rPr lang="en-US" altLang="zh-CN" sz="1800" smtClean="0">
                        <a:solidFill>
                          <a:schemeClr val="bg1"/>
                        </a:solidFill>
                      </a:rPr>
                      <a:pPr>
                        <a:defRPr sz="18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 sz="1800" dirty="0" smtClean="0">
                        <a:solidFill>
                          <a:schemeClr val="bg1"/>
                        </a:solidFill>
                      </a:rPr>
                      <a:t>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38718411553"/>
                  <c:y val="6.437907822740188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>
                        <a:solidFill>
                          <a:schemeClr val="bg1"/>
                        </a:solidFill>
                      </a:rPr>
                      <a:t>50%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dPt>
            <c:idx val="0"/>
            <c:bubble3D val="0"/>
            <c:spPr>
              <a:solidFill>
                <a:sysClr val="window" lastClr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4546A">
                  <a:lumMod val="75000"/>
                </a:srgb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6.3740974729241881E-2"/>
                  <c:y val="-0.3025012863652685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dirty="0" smtClean="0">
                        <a:solidFill>
                          <a:schemeClr val="bg1"/>
                        </a:solidFill>
                      </a:rPr>
                      <a:t>94%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 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32</c:v>
                </c:pt>
                <c:pt idx="1">
                  <c:v>20</c:v>
                </c:pt>
                <c:pt idx="2">
                  <c:v>28</c:v>
                </c:pt>
                <c:pt idx="3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 B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12</c:v>
                </c:pt>
                <c:pt idx="1">
                  <c:v>30</c:v>
                </c:pt>
                <c:pt idx="2">
                  <c:v>12</c:v>
                </c:pt>
                <c:pt idx="3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415080"/>
        <c:axId val="480406456"/>
      </c:areaChart>
      <c:catAx>
        <c:axId val="480415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80406456"/>
        <c:crosses val="autoZero"/>
        <c:auto val="1"/>
        <c:lblAlgn val="ctr"/>
        <c:lblOffset val="100"/>
        <c:noMultiLvlLbl val="0"/>
      </c:catAx>
      <c:valAx>
        <c:axId val="48040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80415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87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2015/9/22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7" name="矩形 6"/>
          <p:cNvSpPr/>
          <p:nvPr/>
        </p:nvSpPr>
        <p:spPr>
          <a:xfrm>
            <a:off x="5945415" y="2502322"/>
            <a:ext cx="38817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POWERPOINT</a:t>
            </a:r>
            <a:r>
              <a:rPr kumimoji="1" lang="zh-CN" altLang="en-US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kumimoji="1" lang="en-US" altLang="zh-CN" sz="4800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en-US" altLang="zh-CN" sz="48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TEMPLATE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87" y="62845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9936" y="412955"/>
            <a:ext cx="2212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TEXT 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74943" y="5574891"/>
            <a:ext cx="2212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TEXT B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221169" y="3125306"/>
            <a:ext cx="1162050" cy="1103348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梯形 8"/>
          <p:cNvSpPr/>
          <p:nvPr/>
        </p:nvSpPr>
        <p:spPr>
          <a:xfrm>
            <a:off x="1870171" y="4213414"/>
            <a:ext cx="1872181" cy="666102"/>
          </a:xfrm>
          <a:prstGeom prst="trapezoid">
            <a:avLst>
              <a:gd name="adj" fmla="val 5374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1548376" y="4881998"/>
            <a:ext cx="2515624" cy="645829"/>
          </a:xfrm>
          <a:prstGeom prst="trapezoid">
            <a:avLst>
              <a:gd name="adj" fmla="val 49619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1201994" y="5516493"/>
            <a:ext cx="3218913" cy="673663"/>
          </a:xfrm>
          <a:prstGeom prst="trapezoid">
            <a:avLst>
              <a:gd name="adj" fmla="val 515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7886" y="3805643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57886" y="4440138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57886" y="5093806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57886" y="5664284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42352" y="4205753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064000" y="4817995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8800" y="5493355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83624" y="6168067"/>
            <a:ext cx="14392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79069" y="3828544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343976" y="4417000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672857" y="5091711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073790" y="5761936"/>
            <a:ext cx="72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3470058" y="729558"/>
            <a:ext cx="1760896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383219" y="1360363"/>
            <a:ext cx="1916611" cy="141267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3095068731"/>
              </p:ext>
            </p:extLst>
          </p:nvPr>
        </p:nvGraphicFramePr>
        <p:xfrm>
          <a:off x="5604388" y="588842"/>
          <a:ext cx="4941390" cy="224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矩形 31"/>
          <p:cNvSpPr/>
          <p:nvPr/>
        </p:nvSpPr>
        <p:spPr>
          <a:xfrm>
            <a:off x="5299830" y="3501045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04388" y="4244646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02325" y="4955363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22872" y="5636668"/>
            <a:ext cx="270730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94832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56834" y="1724479"/>
            <a:ext cx="6085387" cy="389683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1274" y="1724479"/>
            <a:ext cx="3634555" cy="1189554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7" name="等腰三角形 6"/>
          <p:cNvSpPr/>
          <p:nvPr/>
        </p:nvSpPr>
        <p:spPr>
          <a:xfrm rot="10800000">
            <a:off x="1087124" y="161017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71274" y="3142633"/>
            <a:ext cx="3634555" cy="1189554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87124" y="3028333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71274" y="4560787"/>
            <a:ext cx="3634555" cy="1189554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1087124" y="444648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56834" y="4829629"/>
            <a:ext cx="6085387" cy="7916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56834" y="4893250"/>
            <a:ext cx="6085387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</a:t>
            </a:r>
            <a:r>
              <a:rPr lang="zh-CN" altLang="en-US" sz="1400" kern="0" dirty="0">
                <a:solidFill>
                  <a:schemeClr val="bg1"/>
                </a:solidFill>
                <a:latin typeface="Century Gothic"/>
                <a:ea typeface="微软雅黑" panose="020B0503020204020204" pitchFamily="34" charset="-122"/>
              </a:rPr>
              <a:t>修改。顶部“开始”面板中可以对字体、字号、颜色、行距等进行修改。</a:t>
            </a:r>
            <a:endParaRPr lang="zh-CN" altLang="en-US" sz="1400" kern="0" dirty="0">
              <a:solidFill>
                <a:schemeClr val="bg1"/>
              </a:solidFill>
            </a:endParaRPr>
          </a:p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9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grpSp>
        <p:nvGrpSpPr>
          <p:cNvPr id="2" name="组合 1"/>
          <p:cNvGrpSpPr/>
          <p:nvPr/>
        </p:nvGrpSpPr>
        <p:grpSpPr>
          <a:xfrm>
            <a:off x="2228850" y="838200"/>
            <a:ext cx="781050" cy="781050"/>
            <a:chOff x="2228850" y="838200"/>
            <a:chExt cx="781050" cy="781050"/>
          </a:xfrm>
        </p:grpSpPr>
        <p:sp>
          <p:nvSpPr>
            <p:cNvPr id="5" name="椭圆 4"/>
            <p:cNvSpPr/>
            <p:nvPr/>
          </p:nvSpPr>
          <p:spPr>
            <a:xfrm>
              <a:off x="2228850" y="838200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 20"/>
            <p:cNvGrpSpPr/>
            <p:nvPr/>
          </p:nvGrpSpPr>
          <p:grpSpPr>
            <a:xfrm>
              <a:off x="2311400" y="1025525"/>
              <a:ext cx="615950" cy="406400"/>
              <a:chOff x="3786188" y="1143000"/>
              <a:chExt cx="615950" cy="406400"/>
            </a:xfrm>
          </p:grpSpPr>
          <p:sp>
            <p:nvSpPr>
              <p:cNvPr id="10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009900" y="2307808"/>
            <a:ext cx="781050" cy="781050"/>
            <a:chOff x="3009900" y="2307808"/>
            <a:chExt cx="781050" cy="781050"/>
          </a:xfrm>
        </p:grpSpPr>
        <p:sp>
          <p:nvSpPr>
            <p:cNvPr id="6" name="椭圆 5"/>
            <p:cNvSpPr/>
            <p:nvPr/>
          </p:nvSpPr>
          <p:spPr>
            <a:xfrm>
              <a:off x="3009900" y="2307808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 19"/>
            <p:cNvGrpSpPr/>
            <p:nvPr/>
          </p:nvGrpSpPr>
          <p:grpSpPr>
            <a:xfrm>
              <a:off x="3205606" y="2464970"/>
              <a:ext cx="394843" cy="527654"/>
              <a:chOff x="3910013" y="1676400"/>
              <a:chExt cx="349250" cy="466725"/>
            </a:xfrm>
          </p:grpSpPr>
          <p:sp>
            <p:nvSpPr>
              <p:cNvPr id="13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228850" y="5400172"/>
            <a:ext cx="781050" cy="781050"/>
            <a:chOff x="2228850" y="5400172"/>
            <a:chExt cx="781050" cy="781050"/>
          </a:xfrm>
        </p:grpSpPr>
        <p:sp>
          <p:nvSpPr>
            <p:cNvPr id="8" name="椭圆 7"/>
            <p:cNvSpPr/>
            <p:nvPr/>
          </p:nvSpPr>
          <p:spPr>
            <a:xfrm>
              <a:off x="2228850" y="5400172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148"/>
            <p:cNvSpPr>
              <a:spLocks noEditPoints="1"/>
            </p:cNvSpPr>
            <p:nvPr/>
          </p:nvSpPr>
          <p:spPr bwMode="auto">
            <a:xfrm>
              <a:off x="2376487" y="5535109"/>
              <a:ext cx="485775" cy="511175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400425" y="1020386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088935" y="2398148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4088934" y="4013282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3507123" y="5447290"/>
            <a:ext cx="6143625" cy="62940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7582" y="1368299"/>
            <a:ext cx="701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39805" y="3861633"/>
            <a:ext cx="781050" cy="781050"/>
            <a:chOff x="2839805" y="3861633"/>
            <a:chExt cx="781050" cy="781050"/>
          </a:xfrm>
        </p:grpSpPr>
        <p:sp>
          <p:nvSpPr>
            <p:cNvPr id="7" name="椭圆 6"/>
            <p:cNvSpPr/>
            <p:nvPr/>
          </p:nvSpPr>
          <p:spPr>
            <a:xfrm>
              <a:off x="2839805" y="3861633"/>
              <a:ext cx="781050" cy="78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45"/>
            <p:cNvSpPr>
              <a:spLocks noEditPoints="1"/>
            </p:cNvSpPr>
            <p:nvPr/>
          </p:nvSpPr>
          <p:spPr bwMode="auto">
            <a:xfrm>
              <a:off x="3011823" y="4028320"/>
              <a:ext cx="495300" cy="447675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905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4088493" y="2115457"/>
            <a:ext cx="1001486" cy="1596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47921" y="1854200"/>
            <a:ext cx="3193143" cy="22787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88493" y="4742543"/>
            <a:ext cx="4833257" cy="2177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978360295"/>
              </p:ext>
            </p:extLst>
          </p:nvPr>
        </p:nvGraphicFramePr>
        <p:xfrm>
          <a:off x="2306113" y="3318209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808762428"/>
              </p:ext>
            </p:extLst>
          </p:nvPr>
        </p:nvGraphicFramePr>
        <p:xfrm>
          <a:off x="8104570" y="3746381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933172615"/>
              </p:ext>
            </p:extLst>
          </p:nvPr>
        </p:nvGraphicFramePr>
        <p:xfrm>
          <a:off x="4091370" y="633066"/>
          <a:ext cx="2836480" cy="189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矩形 12"/>
          <p:cNvSpPr/>
          <p:nvPr/>
        </p:nvSpPr>
        <p:spPr>
          <a:xfrm>
            <a:off x="6334125" y="642514"/>
            <a:ext cx="4162425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159851" y="5385964"/>
            <a:ext cx="4162425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908505" y="2242398"/>
            <a:ext cx="2672896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533608" y="1353307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0150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76950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6050" y="211455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6050" y="269932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596063" y="326656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96063" y="3480829"/>
            <a:ext cx="3494314" cy="150930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15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52612" y="567975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1025" y="1014894"/>
            <a:ext cx="2266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tx2">
                    <a:lumMod val="75000"/>
                  </a:schemeClr>
                </a:solidFill>
              </a:rPr>
              <a:t>89</a:t>
            </a:r>
            <a:r>
              <a:rPr lang="en-US" altLang="zh-CN" sz="6600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zh-CN" alt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23900" y="2800742"/>
            <a:ext cx="30480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2193" y="3031473"/>
            <a:ext cx="3494314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99370" y="2259565"/>
            <a:ext cx="4089868" cy="3117100"/>
            <a:chOff x="4634483" y="1488989"/>
            <a:chExt cx="3347982" cy="2551670"/>
          </a:xfrm>
        </p:grpSpPr>
        <p:cxnSp>
          <p:nvCxnSpPr>
            <p:cNvPr id="11" name="直接连接符 10"/>
            <p:cNvCxnSpPr/>
            <p:nvPr/>
          </p:nvCxnSpPr>
          <p:spPr>
            <a:xfrm flipH="1" flipV="1">
              <a:off x="4634483" y="3032373"/>
              <a:ext cx="504056" cy="14401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634483" y="2613454"/>
              <a:ext cx="345290" cy="41892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973595" y="2619632"/>
              <a:ext cx="481913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115698" y="2619632"/>
              <a:ext cx="345988" cy="56223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973595" y="2248930"/>
              <a:ext cx="370702" cy="3645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5338119" y="1773196"/>
              <a:ext cx="345989" cy="48809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677930" y="1488989"/>
              <a:ext cx="358346" cy="29038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690287" y="1773194"/>
              <a:ext cx="469556" cy="14210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319584" y="2255108"/>
              <a:ext cx="506627" cy="14828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832389" y="2403389"/>
              <a:ext cx="481914" cy="35216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820032" y="1915297"/>
              <a:ext cx="339811" cy="49427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042454" y="1488989"/>
              <a:ext cx="481914" cy="21006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5455508" y="2397211"/>
              <a:ext cx="364524" cy="22860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61686" y="2613454"/>
              <a:ext cx="500449" cy="4263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628503" y="3032375"/>
              <a:ext cx="333632" cy="54490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128054" y="3175686"/>
              <a:ext cx="475735" cy="40525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597611" y="3601995"/>
              <a:ext cx="518984" cy="617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962135" y="3033584"/>
              <a:ext cx="488092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6166022" y="1692876"/>
              <a:ext cx="358346" cy="22242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524368" y="1692876"/>
              <a:ext cx="494270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962135" y="2743200"/>
              <a:ext cx="352168" cy="29656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72200" y="1921476"/>
              <a:ext cx="488092" cy="413951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660292" y="1909119"/>
              <a:ext cx="358346" cy="4263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6314303" y="2347784"/>
              <a:ext cx="339811" cy="40777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308124" y="2755557"/>
              <a:ext cx="500449" cy="2162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6444049" y="2965622"/>
              <a:ext cx="364524" cy="29038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6110416" y="3256005"/>
              <a:ext cx="327454" cy="42013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660292" y="2329248"/>
              <a:ext cx="500449" cy="21624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796216" y="2539314"/>
              <a:ext cx="364525" cy="44484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018638" y="1902941"/>
              <a:ext cx="500448" cy="506627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7166919" y="2403389"/>
              <a:ext cx="358346" cy="13592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519086" y="2397211"/>
              <a:ext cx="463379" cy="7414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7636476" y="2489886"/>
              <a:ext cx="345989" cy="12356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7160741" y="2539314"/>
              <a:ext cx="469556" cy="67962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7302843" y="2613454"/>
              <a:ext cx="339811" cy="55605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6802395" y="2971800"/>
              <a:ext cx="506627" cy="19770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450227" y="3249827"/>
              <a:ext cx="494270" cy="13592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938319" y="3175686"/>
              <a:ext cx="352167" cy="21006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110416" y="3663778"/>
              <a:ext cx="469557" cy="358346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6579973" y="3399115"/>
              <a:ext cx="358346" cy="641544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椭圆 50"/>
          <p:cNvSpPr/>
          <p:nvPr/>
        </p:nvSpPr>
        <p:spPr>
          <a:xfrm>
            <a:off x="7377802" y="4720036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566526" y="5244584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419703" y="4198009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279800" y="3350172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086987" y="2634422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921219" y="2140855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007976" y="3093558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189931" y="4035515"/>
            <a:ext cx="218876" cy="218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7"/>
          <p:cNvSpPr>
            <a:spLocks noChangeArrowheads="1"/>
          </p:cNvSpPr>
          <p:nvPr/>
        </p:nvSpPr>
        <p:spPr bwMode="auto">
          <a:xfrm>
            <a:off x="8334187" y="5442988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矩形 7"/>
          <p:cNvSpPr>
            <a:spLocks noChangeArrowheads="1"/>
          </p:cNvSpPr>
          <p:nvPr/>
        </p:nvSpPr>
        <p:spPr bwMode="auto">
          <a:xfrm>
            <a:off x="9566566" y="4299451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矩形 7"/>
          <p:cNvSpPr>
            <a:spLocks noChangeArrowheads="1"/>
          </p:cNvSpPr>
          <p:nvPr/>
        </p:nvSpPr>
        <p:spPr bwMode="auto">
          <a:xfrm>
            <a:off x="10498676" y="3287276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矩形 7"/>
          <p:cNvSpPr>
            <a:spLocks noChangeArrowheads="1"/>
          </p:cNvSpPr>
          <p:nvPr/>
        </p:nvSpPr>
        <p:spPr bwMode="auto">
          <a:xfrm>
            <a:off x="9264906" y="2324342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3" name="矩形 7"/>
          <p:cNvSpPr>
            <a:spLocks noChangeArrowheads="1"/>
          </p:cNvSpPr>
          <p:nvPr/>
        </p:nvSpPr>
        <p:spPr bwMode="auto">
          <a:xfrm>
            <a:off x="7649749" y="1711104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4" name="矩形 7"/>
          <p:cNvSpPr>
            <a:spLocks noChangeArrowheads="1"/>
          </p:cNvSpPr>
          <p:nvPr/>
        </p:nvSpPr>
        <p:spPr bwMode="auto">
          <a:xfrm>
            <a:off x="6189931" y="2820221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矩形 7"/>
          <p:cNvSpPr>
            <a:spLocks noChangeArrowheads="1"/>
          </p:cNvSpPr>
          <p:nvPr/>
        </p:nvSpPr>
        <p:spPr bwMode="auto">
          <a:xfrm>
            <a:off x="5367496" y="3880067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6" name="矩形 7"/>
          <p:cNvSpPr>
            <a:spLocks noChangeArrowheads="1"/>
          </p:cNvSpPr>
          <p:nvPr/>
        </p:nvSpPr>
        <p:spPr bwMode="auto">
          <a:xfrm>
            <a:off x="6721173" y="4899906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8965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3" y="1946788"/>
            <a:ext cx="10323871" cy="4041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4903" y="348855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4903" y="933630"/>
            <a:ext cx="3438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标题点击此处添加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28700" y="1291234"/>
            <a:ext cx="32756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97646764"/>
              </p:ext>
            </p:extLst>
          </p:nvPr>
        </p:nvGraphicFramePr>
        <p:xfrm>
          <a:off x="1195292" y="2663240"/>
          <a:ext cx="5429572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6789265" y="2192781"/>
            <a:ext cx="3029453" cy="3617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6789266" y="2630565"/>
            <a:ext cx="1563508" cy="3617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796325" y="2851959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64</a:t>
            </a:r>
            <a:r>
              <a:rPr lang="en-US" altLang="zh-CN" sz="4400" dirty="0" smtClean="0">
                <a:solidFill>
                  <a:schemeClr val="bg1"/>
                </a:solidFill>
              </a:rPr>
              <a:t>%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796325" y="3967317"/>
            <a:ext cx="35124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89264" y="4052288"/>
            <a:ext cx="3690049" cy="153271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351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09"/>
          <a:stretch/>
        </p:blipFill>
        <p:spPr>
          <a:xfrm>
            <a:off x="1659311" y="1018808"/>
            <a:ext cx="3687097" cy="15511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59310" y="2723360"/>
            <a:ext cx="3687097" cy="1544776"/>
          </a:xfrm>
          <a:prstGeom prst="rect">
            <a:avLst/>
          </a:prstGeom>
          <a:blipFill rotWithShape="1">
            <a:blip r:embed="rId3"/>
            <a:srcRect/>
            <a:stretch>
              <a:fillRect t="4" b="-3325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59309" y="4421530"/>
            <a:ext cx="3687097" cy="1544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20579" y="1018808"/>
            <a:ext cx="1544896" cy="1544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20579" y="2723360"/>
            <a:ext cx="1544896" cy="15448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20579" y="4421530"/>
            <a:ext cx="3263963" cy="154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958713" y="1018808"/>
            <a:ext cx="1544896" cy="15448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39646" y="2723360"/>
            <a:ext cx="3260888" cy="1544776"/>
          </a:xfrm>
          <a:prstGeom prst="rect">
            <a:avLst/>
          </a:prstGeom>
          <a:blipFill rotWithShape="1">
            <a:blip r:embed="rId4"/>
            <a:srcRect/>
            <a:stretch>
              <a:fillRect b="-17852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58713" y="4421530"/>
            <a:ext cx="1544896" cy="1544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37" b="25209"/>
          <a:stretch/>
        </p:blipFill>
        <p:spPr>
          <a:xfrm>
            <a:off x="7239646" y="1018808"/>
            <a:ext cx="1525109" cy="155115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76748" y="1338640"/>
            <a:ext cx="3252217" cy="90523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6" name="Freeform 216"/>
          <p:cNvSpPr>
            <a:spLocks noEditPoints="1"/>
          </p:cNvSpPr>
          <p:nvPr/>
        </p:nvSpPr>
        <p:spPr bwMode="auto">
          <a:xfrm>
            <a:off x="5944235" y="1338640"/>
            <a:ext cx="715948" cy="712350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122" y="16"/>
              </a:cxn>
              <a:cxn ang="0">
                <a:pos x="72" y="46"/>
              </a:cxn>
              <a:cxn ang="0">
                <a:pos x="34" y="88"/>
              </a:cxn>
              <a:cxn ang="0">
                <a:pos x="10" y="140"/>
              </a:cxn>
              <a:cxn ang="0">
                <a:pos x="0" y="198"/>
              </a:cxn>
              <a:cxn ang="0">
                <a:pos x="4" y="238"/>
              </a:cxn>
              <a:cxn ang="0">
                <a:pos x="24" y="292"/>
              </a:cxn>
              <a:cxn ang="0">
                <a:pos x="58" y="338"/>
              </a:cxn>
              <a:cxn ang="0">
                <a:pos x="104" y="372"/>
              </a:cxn>
              <a:cxn ang="0">
                <a:pos x="158" y="392"/>
              </a:cxn>
              <a:cxn ang="0">
                <a:pos x="198" y="396"/>
              </a:cxn>
              <a:cxn ang="0">
                <a:pos x="258" y="388"/>
              </a:cxn>
              <a:cxn ang="0">
                <a:pos x="310" y="362"/>
              </a:cxn>
              <a:cxn ang="0">
                <a:pos x="352" y="324"/>
              </a:cxn>
              <a:cxn ang="0">
                <a:pos x="382" y="276"/>
              </a:cxn>
              <a:cxn ang="0">
                <a:pos x="396" y="218"/>
              </a:cxn>
              <a:cxn ang="0">
                <a:pos x="396" y="178"/>
              </a:cxn>
              <a:cxn ang="0">
                <a:pos x="382" y="122"/>
              </a:cxn>
              <a:cxn ang="0">
                <a:pos x="352" y="72"/>
              </a:cxn>
              <a:cxn ang="0">
                <a:pos x="310" y="34"/>
              </a:cxn>
              <a:cxn ang="0">
                <a:pos x="258" y="8"/>
              </a:cxn>
              <a:cxn ang="0">
                <a:pos x="198" y="0"/>
              </a:cxn>
              <a:cxn ang="0">
                <a:pos x="146" y="198"/>
              </a:cxn>
              <a:cxn ang="0">
                <a:pos x="230" y="244"/>
              </a:cxn>
              <a:cxn ang="0">
                <a:pos x="250" y="234"/>
              </a:cxn>
              <a:cxn ang="0">
                <a:pos x="266" y="234"/>
              </a:cxn>
              <a:cxn ang="0">
                <a:pos x="286" y="244"/>
              </a:cxn>
              <a:cxn ang="0">
                <a:pos x="296" y="264"/>
              </a:cxn>
              <a:cxn ang="0">
                <a:pos x="296" y="280"/>
              </a:cxn>
              <a:cxn ang="0">
                <a:pos x="286" y="300"/>
              </a:cxn>
              <a:cxn ang="0">
                <a:pos x="266" y="310"/>
              </a:cxn>
              <a:cxn ang="0">
                <a:pos x="250" y="310"/>
              </a:cxn>
              <a:cxn ang="0">
                <a:pos x="230" y="300"/>
              </a:cxn>
              <a:cxn ang="0">
                <a:pos x="220" y="280"/>
              </a:cxn>
              <a:cxn ang="0">
                <a:pos x="220" y="266"/>
              </a:cxn>
              <a:cxn ang="0">
                <a:pos x="130" y="230"/>
              </a:cxn>
              <a:cxn ang="0">
                <a:pos x="108" y="238"/>
              </a:cxn>
              <a:cxn ang="0">
                <a:pos x="92" y="234"/>
              </a:cxn>
              <a:cxn ang="0">
                <a:pos x="74" y="220"/>
              </a:cxn>
              <a:cxn ang="0">
                <a:pos x="68" y="198"/>
              </a:cxn>
              <a:cxn ang="0">
                <a:pos x="72" y="182"/>
              </a:cxn>
              <a:cxn ang="0">
                <a:pos x="86" y="166"/>
              </a:cxn>
              <a:cxn ang="0">
                <a:pos x="108" y="158"/>
              </a:cxn>
              <a:cxn ang="0">
                <a:pos x="124" y="162"/>
              </a:cxn>
              <a:cxn ang="0">
                <a:pos x="220" y="130"/>
              </a:cxn>
              <a:cxn ang="0">
                <a:pos x="218" y="124"/>
              </a:cxn>
              <a:cxn ang="0">
                <a:pos x="226" y="102"/>
              </a:cxn>
              <a:cxn ang="0">
                <a:pos x="242" y="88"/>
              </a:cxn>
              <a:cxn ang="0">
                <a:pos x="258" y="86"/>
              </a:cxn>
              <a:cxn ang="0">
                <a:pos x="280" y="92"/>
              </a:cxn>
              <a:cxn ang="0">
                <a:pos x="294" y="110"/>
              </a:cxn>
              <a:cxn ang="0">
                <a:pos x="298" y="124"/>
              </a:cxn>
              <a:cxn ang="0">
                <a:pos x="290" y="146"/>
              </a:cxn>
              <a:cxn ang="0">
                <a:pos x="274" y="162"/>
              </a:cxn>
              <a:cxn ang="0">
                <a:pos x="258" y="164"/>
              </a:cxn>
              <a:cxn ang="0">
                <a:pos x="236" y="156"/>
              </a:cxn>
              <a:cxn ang="0">
                <a:pos x="146" y="192"/>
              </a:cxn>
            </a:cxnLst>
            <a:rect l="0" t="0" r="r" b="b"/>
            <a:pathLst>
              <a:path w="398" h="396">
                <a:moveTo>
                  <a:pt x="198" y="0"/>
                </a:moveTo>
                <a:lnTo>
                  <a:pt x="198" y="0"/>
                </a:lnTo>
                <a:lnTo>
                  <a:pt x="178" y="0"/>
                </a:lnTo>
                <a:lnTo>
                  <a:pt x="158" y="4"/>
                </a:lnTo>
                <a:lnTo>
                  <a:pt x="140" y="8"/>
                </a:lnTo>
                <a:lnTo>
                  <a:pt x="122" y="16"/>
                </a:lnTo>
                <a:lnTo>
                  <a:pt x="104" y="24"/>
                </a:lnTo>
                <a:lnTo>
                  <a:pt x="88" y="34"/>
                </a:lnTo>
                <a:lnTo>
                  <a:pt x="72" y="46"/>
                </a:lnTo>
                <a:lnTo>
                  <a:pt x="58" y="58"/>
                </a:lnTo>
                <a:lnTo>
                  <a:pt x="46" y="72"/>
                </a:lnTo>
                <a:lnTo>
                  <a:pt x="34" y="88"/>
                </a:lnTo>
                <a:lnTo>
                  <a:pt x="24" y="104"/>
                </a:lnTo>
                <a:lnTo>
                  <a:pt x="16" y="122"/>
                </a:lnTo>
                <a:lnTo>
                  <a:pt x="10" y="140"/>
                </a:lnTo>
                <a:lnTo>
                  <a:pt x="4" y="158"/>
                </a:lnTo>
                <a:lnTo>
                  <a:pt x="2" y="178"/>
                </a:lnTo>
                <a:lnTo>
                  <a:pt x="0" y="198"/>
                </a:lnTo>
                <a:lnTo>
                  <a:pt x="0" y="198"/>
                </a:lnTo>
                <a:lnTo>
                  <a:pt x="2" y="218"/>
                </a:lnTo>
                <a:lnTo>
                  <a:pt x="4" y="238"/>
                </a:lnTo>
                <a:lnTo>
                  <a:pt x="10" y="258"/>
                </a:lnTo>
                <a:lnTo>
                  <a:pt x="16" y="276"/>
                </a:lnTo>
                <a:lnTo>
                  <a:pt x="24" y="292"/>
                </a:lnTo>
                <a:lnTo>
                  <a:pt x="34" y="310"/>
                </a:lnTo>
                <a:lnTo>
                  <a:pt x="46" y="324"/>
                </a:lnTo>
                <a:lnTo>
                  <a:pt x="58" y="338"/>
                </a:lnTo>
                <a:lnTo>
                  <a:pt x="72" y="352"/>
                </a:lnTo>
                <a:lnTo>
                  <a:pt x="88" y="362"/>
                </a:lnTo>
                <a:lnTo>
                  <a:pt x="104" y="372"/>
                </a:lnTo>
                <a:lnTo>
                  <a:pt x="122" y="382"/>
                </a:lnTo>
                <a:lnTo>
                  <a:pt x="140" y="388"/>
                </a:lnTo>
                <a:lnTo>
                  <a:pt x="158" y="392"/>
                </a:lnTo>
                <a:lnTo>
                  <a:pt x="178" y="396"/>
                </a:lnTo>
                <a:lnTo>
                  <a:pt x="198" y="396"/>
                </a:lnTo>
                <a:lnTo>
                  <a:pt x="198" y="396"/>
                </a:lnTo>
                <a:lnTo>
                  <a:pt x="220" y="396"/>
                </a:lnTo>
                <a:lnTo>
                  <a:pt x="238" y="392"/>
                </a:lnTo>
                <a:lnTo>
                  <a:pt x="258" y="388"/>
                </a:lnTo>
                <a:lnTo>
                  <a:pt x="276" y="382"/>
                </a:lnTo>
                <a:lnTo>
                  <a:pt x="294" y="372"/>
                </a:lnTo>
                <a:lnTo>
                  <a:pt x="310" y="362"/>
                </a:lnTo>
                <a:lnTo>
                  <a:pt x="326" y="352"/>
                </a:lnTo>
                <a:lnTo>
                  <a:pt x="340" y="338"/>
                </a:lnTo>
                <a:lnTo>
                  <a:pt x="352" y="324"/>
                </a:lnTo>
                <a:lnTo>
                  <a:pt x="364" y="310"/>
                </a:lnTo>
                <a:lnTo>
                  <a:pt x="374" y="292"/>
                </a:lnTo>
                <a:lnTo>
                  <a:pt x="382" y="276"/>
                </a:lnTo>
                <a:lnTo>
                  <a:pt x="388" y="258"/>
                </a:lnTo>
                <a:lnTo>
                  <a:pt x="394" y="238"/>
                </a:lnTo>
                <a:lnTo>
                  <a:pt x="396" y="218"/>
                </a:lnTo>
                <a:lnTo>
                  <a:pt x="398" y="198"/>
                </a:lnTo>
                <a:lnTo>
                  <a:pt x="398" y="198"/>
                </a:lnTo>
                <a:lnTo>
                  <a:pt x="396" y="178"/>
                </a:lnTo>
                <a:lnTo>
                  <a:pt x="394" y="158"/>
                </a:lnTo>
                <a:lnTo>
                  <a:pt x="388" y="140"/>
                </a:lnTo>
                <a:lnTo>
                  <a:pt x="382" y="122"/>
                </a:lnTo>
                <a:lnTo>
                  <a:pt x="374" y="104"/>
                </a:lnTo>
                <a:lnTo>
                  <a:pt x="364" y="88"/>
                </a:lnTo>
                <a:lnTo>
                  <a:pt x="352" y="72"/>
                </a:lnTo>
                <a:lnTo>
                  <a:pt x="340" y="58"/>
                </a:lnTo>
                <a:lnTo>
                  <a:pt x="326" y="46"/>
                </a:lnTo>
                <a:lnTo>
                  <a:pt x="310" y="34"/>
                </a:lnTo>
                <a:lnTo>
                  <a:pt x="294" y="24"/>
                </a:lnTo>
                <a:lnTo>
                  <a:pt x="276" y="16"/>
                </a:lnTo>
                <a:lnTo>
                  <a:pt x="258" y="8"/>
                </a:lnTo>
                <a:lnTo>
                  <a:pt x="238" y="4"/>
                </a:lnTo>
                <a:lnTo>
                  <a:pt x="220" y="0"/>
                </a:lnTo>
                <a:lnTo>
                  <a:pt x="198" y="0"/>
                </a:lnTo>
                <a:lnTo>
                  <a:pt x="198" y="0"/>
                </a:lnTo>
                <a:close/>
                <a:moveTo>
                  <a:pt x="146" y="198"/>
                </a:moveTo>
                <a:lnTo>
                  <a:pt x="146" y="198"/>
                </a:lnTo>
                <a:lnTo>
                  <a:pt x="146" y="204"/>
                </a:lnTo>
                <a:lnTo>
                  <a:pt x="230" y="244"/>
                </a:lnTo>
                <a:lnTo>
                  <a:pt x="230" y="244"/>
                </a:lnTo>
                <a:lnTo>
                  <a:pt x="236" y="240"/>
                </a:lnTo>
                <a:lnTo>
                  <a:pt x="242" y="236"/>
                </a:lnTo>
                <a:lnTo>
                  <a:pt x="250" y="234"/>
                </a:lnTo>
                <a:lnTo>
                  <a:pt x="258" y="232"/>
                </a:lnTo>
                <a:lnTo>
                  <a:pt x="258" y="232"/>
                </a:lnTo>
                <a:lnTo>
                  <a:pt x="266" y="234"/>
                </a:lnTo>
                <a:lnTo>
                  <a:pt x="274" y="236"/>
                </a:lnTo>
                <a:lnTo>
                  <a:pt x="280" y="240"/>
                </a:lnTo>
                <a:lnTo>
                  <a:pt x="286" y="244"/>
                </a:lnTo>
                <a:lnTo>
                  <a:pt x="290" y="250"/>
                </a:lnTo>
                <a:lnTo>
                  <a:pt x="294" y="256"/>
                </a:lnTo>
                <a:lnTo>
                  <a:pt x="296" y="264"/>
                </a:lnTo>
                <a:lnTo>
                  <a:pt x="298" y="272"/>
                </a:lnTo>
                <a:lnTo>
                  <a:pt x="298" y="272"/>
                </a:lnTo>
                <a:lnTo>
                  <a:pt x="296" y="280"/>
                </a:lnTo>
                <a:lnTo>
                  <a:pt x="294" y="288"/>
                </a:lnTo>
                <a:lnTo>
                  <a:pt x="290" y="294"/>
                </a:lnTo>
                <a:lnTo>
                  <a:pt x="286" y="300"/>
                </a:lnTo>
                <a:lnTo>
                  <a:pt x="280" y="304"/>
                </a:lnTo>
                <a:lnTo>
                  <a:pt x="274" y="308"/>
                </a:lnTo>
                <a:lnTo>
                  <a:pt x="266" y="310"/>
                </a:lnTo>
                <a:lnTo>
                  <a:pt x="258" y="312"/>
                </a:lnTo>
                <a:lnTo>
                  <a:pt x="258" y="312"/>
                </a:lnTo>
                <a:lnTo>
                  <a:pt x="250" y="310"/>
                </a:lnTo>
                <a:lnTo>
                  <a:pt x="242" y="308"/>
                </a:lnTo>
                <a:lnTo>
                  <a:pt x="236" y="304"/>
                </a:lnTo>
                <a:lnTo>
                  <a:pt x="230" y="300"/>
                </a:lnTo>
                <a:lnTo>
                  <a:pt x="226" y="294"/>
                </a:lnTo>
                <a:lnTo>
                  <a:pt x="222" y="288"/>
                </a:lnTo>
                <a:lnTo>
                  <a:pt x="220" y="280"/>
                </a:lnTo>
                <a:lnTo>
                  <a:pt x="218" y="272"/>
                </a:lnTo>
                <a:lnTo>
                  <a:pt x="218" y="272"/>
                </a:lnTo>
                <a:lnTo>
                  <a:pt x="220" y="266"/>
                </a:lnTo>
                <a:lnTo>
                  <a:pt x="136" y="226"/>
                </a:lnTo>
                <a:lnTo>
                  <a:pt x="136" y="226"/>
                </a:lnTo>
                <a:lnTo>
                  <a:pt x="130" y="230"/>
                </a:lnTo>
                <a:lnTo>
                  <a:pt x="124" y="234"/>
                </a:lnTo>
                <a:lnTo>
                  <a:pt x="116" y="236"/>
                </a:lnTo>
                <a:lnTo>
                  <a:pt x="108" y="238"/>
                </a:lnTo>
                <a:lnTo>
                  <a:pt x="108" y="238"/>
                </a:lnTo>
                <a:lnTo>
                  <a:pt x="100" y="236"/>
                </a:lnTo>
                <a:lnTo>
                  <a:pt x="92" y="234"/>
                </a:lnTo>
                <a:lnTo>
                  <a:pt x="86" y="230"/>
                </a:lnTo>
                <a:lnTo>
                  <a:pt x="80" y="226"/>
                </a:lnTo>
                <a:lnTo>
                  <a:pt x="74" y="220"/>
                </a:lnTo>
                <a:lnTo>
                  <a:pt x="72" y="214"/>
                </a:lnTo>
                <a:lnTo>
                  <a:pt x="68" y="206"/>
                </a:lnTo>
                <a:lnTo>
                  <a:pt x="68" y="198"/>
                </a:lnTo>
                <a:lnTo>
                  <a:pt x="68" y="198"/>
                </a:lnTo>
                <a:lnTo>
                  <a:pt x="68" y="190"/>
                </a:lnTo>
                <a:lnTo>
                  <a:pt x="72" y="182"/>
                </a:lnTo>
                <a:lnTo>
                  <a:pt x="74" y="176"/>
                </a:lnTo>
                <a:lnTo>
                  <a:pt x="80" y="170"/>
                </a:lnTo>
                <a:lnTo>
                  <a:pt x="86" y="166"/>
                </a:lnTo>
                <a:lnTo>
                  <a:pt x="92" y="162"/>
                </a:lnTo>
                <a:lnTo>
                  <a:pt x="100" y="160"/>
                </a:lnTo>
                <a:lnTo>
                  <a:pt x="108" y="158"/>
                </a:lnTo>
                <a:lnTo>
                  <a:pt x="108" y="158"/>
                </a:lnTo>
                <a:lnTo>
                  <a:pt x="116" y="160"/>
                </a:lnTo>
                <a:lnTo>
                  <a:pt x="124" y="162"/>
                </a:lnTo>
                <a:lnTo>
                  <a:pt x="130" y="166"/>
                </a:lnTo>
                <a:lnTo>
                  <a:pt x="136" y="172"/>
                </a:lnTo>
                <a:lnTo>
                  <a:pt x="220" y="130"/>
                </a:lnTo>
                <a:lnTo>
                  <a:pt x="220" y="130"/>
                </a:lnTo>
                <a:lnTo>
                  <a:pt x="218" y="124"/>
                </a:lnTo>
                <a:lnTo>
                  <a:pt x="218" y="124"/>
                </a:lnTo>
                <a:lnTo>
                  <a:pt x="220" y="116"/>
                </a:lnTo>
                <a:lnTo>
                  <a:pt x="222" y="110"/>
                </a:lnTo>
                <a:lnTo>
                  <a:pt x="226" y="102"/>
                </a:lnTo>
                <a:lnTo>
                  <a:pt x="230" y="98"/>
                </a:lnTo>
                <a:lnTo>
                  <a:pt x="236" y="92"/>
                </a:lnTo>
                <a:lnTo>
                  <a:pt x="242" y="88"/>
                </a:lnTo>
                <a:lnTo>
                  <a:pt x="250" y="86"/>
                </a:lnTo>
                <a:lnTo>
                  <a:pt x="258" y="86"/>
                </a:lnTo>
                <a:lnTo>
                  <a:pt x="258" y="86"/>
                </a:lnTo>
                <a:lnTo>
                  <a:pt x="266" y="86"/>
                </a:lnTo>
                <a:lnTo>
                  <a:pt x="274" y="88"/>
                </a:lnTo>
                <a:lnTo>
                  <a:pt x="280" y="92"/>
                </a:lnTo>
                <a:lnTo>
                  <a:pt x="286" y="98"/>
                </a:lnTo>
                <a:lnTo>
                  <a:pt x="290" y="102"/>
                </a:lnTo>
                <a:lnTo>
                  <a:pt x="294" y="110"/>
                </a:lnTo>
                <a:lnTo>
                  <a:pt x="296" y="116"/>
                </a:lnTo>
                <a:lnTo>
                  <a:pt x="298" y="124"/>
                </a:lnTo>
                <a:lnTo>
                  <a:pt x="298" y="124"/>
                </a:lnTo>
                <a:lnTo>
                  <a:pt x="296" y="132"/>
                </a:lnTo>
                <a:lnTo>
                  <a:pt x="294" y="140"/>
                </a:lnTo>
                <a:lnTo>
                  <a:pt x="290" y="146"/>
                </a:lnTo>
                <a:lnTo>
                  <a:pt x="286" y="152"/>
                </a:lnTo>
                <a:lnTo>
                  <a:pt x="280" y="158"/>
                </a:lnTo>
                <a:lnTo>
                  <a:pt x="274" y="162"/>
                </a:lnTo>
                <a:lnTo>
                  <a:pt x="266" y="164"/>
                </a:lnTo>
                <a:lnTo>
                  <a:pt x="258" y="164"/>
                </a:lnTo>
                <a:lnTo>
                  <a:pt x="258" y="164"/>
                </a:lnTo>
                <a:lnTo>
                  <a:pt x="250" y="164"/>
                </a:lnTo>
                <a:lnTo>
                  <a:pt x="242" y="160"/>
                </a:lnTo>
                <a:lnTo>
                  <a:pt x="236" y="156"/>
                </a:lnTo>
                <a:lnTo>
                  <a:pt x="230" y="152"/>
                </a:lnTo>
                <a:lnTo>
                  <a:pt x="146" y="192"/>
                </a:lnTo>
                <a:lnTo>
                  <a:pt x="146" y="192"/>
                </a:lnTo>
                <a:lnTo>
                  <a:pt x="146" y="198"/>
                </a:lnTo>
                <a:lnTo>
                  <a:pt x="146" y="1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1387" y="2050990"/>
            <a:ext cx="70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3542" y="1337212"/>
            <a:ext cx="736528" cy="713778"/>
            <a:chOff x="5314950" y="3314700"/>
            <a:chExt cx="822325" cy="796925"/>
          </a:xfrm>
        </p:grpSpPr>
        <p:sp>
          <p:nvSpPr>
            <p:cNvPr id="22" name="Freeform 209"/>
            <p:cNvSpPr>
              <a:spLocks noEditPoints="1"/>
            </p:cNvSpPr>
            <p:nvPr/>
          </p:nvSpPr>
          <p:spPr bwMode="auto">
            <a:xfrm>
              <a:off x="5314950" y="3336925"/>
              <a:ext cx="777875" cy="768350"/>
            </a:xfrm>
            <a:custGeom>
              <a:avLst/>
              <a:gdLst/>
              <a:ahLst/>
              <a:cxnLst>
                <a:cxn ang="0">
                  <a:pos x="320" y="254"/>
                </a:cxn>
                <a:cxn ang="0">
                  <a:pos x="164" y="102"/>
                </a:cxn>
                <a:cxn ang="0">
                  <a:pos x="166" y="92"/>
                </a:cxn>
                <a:cxn ang="0">
                  <a:pos x="166" y="70"/>
                </a:cxn>
                <a:cxn ang="0">
                  <a:pos x="160" y="50"/>
                </a:cxn>
                <a:cxn ang="0">
                  <a:pos x="150" y="32"/>
                </a:cxn>
                <a:cxn ang="0">
                  <a:pos x="142" y="24"/>
                </a:cxn>
                <a:cxn ang="0">
                  <a:pos x="122" y="10"/>
                </a:cxn>
                <a:cxn ang="0">
                  <a:pos x="102" y="2"/>
                </a:cxn>
                <a:cxn ang="0">
                  <a:pos x="78" y="0"/>
                </a:cxn>
                <a:cxn ang="0">
                  <a:pos x="56" y="4"/>
                </a:cxn>
                <a:cxn ang="0">
                  <a:pos x="96" y="44"/>
                </a:cxn>
                <a:cxn ang="0">
                  <a:pos x="104" y="56"/>
                </a:cxn>
                <a:cxn ang="0">
                  <a:pos x="106" y="70"/>
                </a:cxn>
                <a:cxn ang="0">
                  <a:pos x="104" y="82"/>
                </a:cxn>
                <a:cxn ang="0">
                  <a:pos x="96" y="96"/>
                </a:cxn>
                <a:cxn ang="0">
                  <a:pos x="90" y="100"/>
                </a:cxn>
                <a:cxn ang="0">
                  <a:pos x="76" y="106"/>
                </a:cxn>
                <a:cxn ang="0">
                  <a:pos x="62" y="106"/>
                </a:cxn>
                <a:cxn ang="0">
                  <a:pos x="50" y="102"/>
                </a:cxn>
                <a:cxn ang="0">
                  <a:pos x="4" y="58"/>
                </a:cxn>
                <a:cxn ang="0">
                  <a:pos x="2" y="68"/>
                </a:cxn>
                <a:cxn ang="0">
                  <a:pos x="0" y="92"/>
                </a:cxn>
                <a:cxn ang="0">
                  <a:pos x="6" y="114"/>
                </a:cxn>
                <a:cxn ang="0">
                  <a:pos x="16" y="134"/>
                </a:cxn>
                <a:cxn ang="0">
                  <a:pos x="24" y="144"/>
                </a:cxn>
                <a:cxn ang="0">
                  <a:pos x="42" y="156"/>
                </a:cxn>
                <a:cxn ang="0">
                  <a:pos x="62" y="164"/>
                </a:cxn>
                <a:cxn ang="0">
                  <a:pos x="82" y="168"/>
                </a:cxn>
                <a:cxn ang="0">
                  <a:pos x="102" y="164"/>
                </a:cxn>
                <a:cxn ang="0">
                  <a:pos x="194" y="256"/>
                </a:cxn>
                <a:cxn ang="0">
                  <a:pos x="208" y="268"/>
                </a:cxn>
                <a:cxn ang="0">
                  <a:pos x="256" y="314"/>
                </a:cxn>
                <a:cxn ang="0">
                  <a:pos x="354" y="412"/>
                </a:cxn>
                <a:cxn ang="0">
                  <a:pos x="358" y="440"/>
                </a:cxn>
                <a:cxn ang="0">
                  <a:pos x="374" y="464"/>
                </a:cxn>
                <a:cxn ang="0">
                  <a:pos x="384" y="474"/>
                </a:cxn>
                <a:cxn ang="0">
                  <a:pos x="410" y="484"/>
                </a:cxn>
                <a:cxn ang="0">
                  <a:pos x="436" y="482"/>
                </a:cxn>
                <a:cxn ang="0">
                  <a:pos x="460" y="472"/>
                </a:cxn>
                <a:cxn ang="0">
                  <a:pos x="470" y="464"/>
                </a:cxn>
                <a:cxn ang="0">
                  <a:pos x="484" y="442"/>
                </a:cxn>
                <a:cxn ang="0">
                  <a:pos x="490" y="416"/>
                </a:cxn>
                <a:cxn ang="0">
                  <a:pos x="484" y="390"/>
                </a:cxn>
                <a:cxn ang="0">
                  <a:pos x="470" y="368"/>
                </a:cxn>
                <a:cxn ang="0">
                  <a:pos x="458" y="360"/>
                </a:cxn>
                <a:cxn ang="0">
                  <a:pos x="430" y="350"/>
                </a:cxn>
                <a:cxn ang="0">
                  <a:pos x="416" y="350"/>
                </a:cxn>
                <a:cxn ang="0">
                  <a:pos x="412" y="452"/>
                </a:cxn>
                <a:cxn ang="0">
                  <a:pos x="396" y="392"/>
                </a:cxn>
                <a:cxn ang="0">
                  <a:pos x="456" y="408"/>
                </a:cxn>
              </a:cxnLst>
              <a:rect l="0" t="0" r="r" b="b"/>
              <a:pathLst>
                <a:path w="490" h="484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0"/>
            <p:cNvSpPr>
              <a:spLocks noEditPoints="1"/>
            </p:cNvSpPr>
            <p:nvPr/>
          </p:nvSpPr>
          <p:spPr bwMode="auto">
            <a:xfrm>
              <a:off x="5340350" y="3733800"/>
              <a:ext cx="377825" cy="377825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16" y="118"/>
                </a:cxn>
                <a:cxn ang="0">
                  <a:pos x="4" y="134"/>
                </a:cxn>
                <a:cxn ang="0">
                  <a:pos x="0" y="152"/>
                </a:cxn>
                <a:cxn ang="0">
                  <a:pos x="4" y="170"/>
                </a:cxn>
                <a:cxn ang="0">
                  <a:pos x="14" y="188"/>
                </a:cxn>
                <a:cxn ang="0">
                  <a:pos x="50" y="224"/>
                </a:cxn>
                <a:cxn ang="0">
                  <a:pos x="66" y="234"/>
                </a:cxn>
                <a:cxn ang="0">
                  <a:pos x="86" y="238"/>
                </a:cxn>
                <a:cxn ang="0">
                  <a:pos x="104" y="234"/>
                </a:cxn>
                <a:cxn ang="0">
                  <a:pos x="120" y="224"/>
                </a:cxn>
                <a:cxn ang="0">
                  <a:pos x="182" y="162"/>
                </a:cxn>
                <a:cxn ang="0">
                  <a:pos x="132" y="0"/>
                </a:cxn>
                <a:cxn ang="0">
                  <a:pos x="188" y="88"/>
                </a:cxn>
                <a:cxn ang="0">
                  <a:pos x="192" y="94"/>
                </a:cxn>
                <a:cxn ang="0">
                  <a:pos x="192" y="104"/>
                </a:cxn>
                <a:cxn ang="0">
                  <a:pos x="88" y="208"/>
                </a:cxn>
                <a:cxn ang="0">
                  <a:pos x="84" y="212"/>
                </a:cxn>
                <a:cxn ang="0">
                  <a:pos x="72" y="212"/>
                </a:cxn>
                <a:cxn ang="0">
                  <a:pos x="68" y="210"/>
                </a:cxn>
                <a:cxn ang="0">
                  <a:pos x="64" y="200"/>
                </a:cxn>
                <a:cxn ang="0">
                  <a:pos x="68" y="190"/>
                </a:cxn>
                <a:cxn ang="0">
                  <a:pos x="168" y="90"/>
                </a:cxn>
                <a:cxn ang="0">
                  <a:pos x="178" y="84"/>
                </a:cxn>
                <a:cxn ang="0">
                  <a:pos x="188" y="88"/>
                </a:cxn>
                <a:cxn ang="0">
                  <a:pos x="150" y="50"/>
                </a:cxn>
                <a:cxn ang="0">
                  <a:pos x="152" y="54"/>
                </a:cxn>
                <a:cxn ang="0">
                  <a:pos x="152" y="66"/>
                </a:cxn>
                <a:cxn ang="0">
                  <a:pos x="50" y="170"/>
                </a:cxn>
                <a:cxn ang="0">
                  <a:pos x="44" y="172"/>
                </a:cxn>
                <a:cxn ang="0">
                  <a:pos x="34" y="172"/>
                </a:cxn>
                <a:cxn ang="0">
                  <a:pos x="30" y="170"/>
                </a:cxn>
                <a:cxn ang="0">
                  <a:pos x="26" y="160"/>
                </a:cxn>
                <a:cxn ang="0">
                  <a:pos x="30" y="150"/>
                </a:cxn>
                <a:cxn ang="0">
                  <a:pos x="130" y="50"/>
                </a:cxn>
                <a:cxn ang="0">
                  <a:pos x="140" y="46"/>
                </a:cxn>
                <a:cxn ang="0">
                  <a:pos x="150" y="50"/>
                </a:cxn>
              </a:cxnLst>
              <a:rect l="0" t="0" r="r" b="b"/>
              <a:pathLst>
                <a:path w="238" h="238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5759450" y="3314700"/>
              <a:ext cx="377825" cy="377825"/>
            </a:xfrm>
            <a:custGeom>
              <a:avLst/>
              <a:gdLst/>
              <a:ahLst/>
              <a:cxnLst>
                <a:cxn ang="0">
                  <a:pos x="38" y="238"/>
                </a:cxn>
                <a:cxn ang="0">
                  <a:pos x="104" y="170"/>
                </a:cxn>
                <a:cxn ang="0">
                  <a:pos x="128" y="196"/>
                </a:cxn>
                <a:cxn ang="0">
                  <a:pos x="238" y="86"/>
                </a:cxn>
                <a:cxn ang="0">
                  <a:pos x="150" y="0"/>
                </a:cxn>
                <a:cxn ang="0">
                  <a:pos x="42" y="110"/>
                </a:cxn>
                <a:cxn ang="0">
                  <a:pos x="68" y="134"/>
                </a:cxn>
                <a:cxn ang="0">
                  <a:pos x="0" y="200"/>
                </a:cxn>
                <a:cxn ang="0">
                  <a:pos x="38" y="238"/>
                </a:cxn>
              </a:cxnLst>
              <a:rect l="0" t="0" r="r" b="b"/>
              <a:pathLst>
                <a:path w="238" h="238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344852" y="2050990"/>
            <a:ext cx="70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TEXT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496283" y="1507598"/>
            <a:ext cx="11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TEXT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5944235" y="3075979"/>
            <a:ext cx="650875" cy="866775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9" name="文本框 28"/>
          <p:cNvSpPr txBox="1"/>
          <p:nvPr/>
        </p:nvSpPr>
        <p:spPr>
          <a:xfrm>
            <a:off x="5532325" y="4748021"/>
            <a:ext cx="3252217" cy="9325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182468" y="4921906"/>
            <a:ext cx="11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TEXT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98929" y="4421530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64</a:t>
            </a:r>
            <a:r>
              <a:rPr lang="en-US" altLang="zh-CN" sz="4400" dirty="0" smtClean="0">
                <a:solidFill>
                  <a:schemeClr val="bg1"/>
                </a:solidFill>
              </a:rPr>
              <a:t>%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48458" y="5398782"/>
            <a:ext cx="70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050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5354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7278527" y="1733550"/>
            <a:ext cx="4006968" cy="4169857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5577320" y="1736843"/>
            <a:ext cx="3331461" cy="4160265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166666" y="1733550"/>
            <a:ext cx="3397028" cy="4169853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1229819" y="1733550"/>
            <a:ext cx="2946182" cy="416985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827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75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56446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85510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32844" y="2783703"/>
            <a:ext cx="1109503" cy="1109503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372318" y="2783703"/>
            <a:ext cx="1109503" cy="1109503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8" name="椭圆 27"/>
          <p:cNvSpPr/>
          <p:nvPr/>
        </p:nvSpPr>
        <p:spPr>
          <a:xfrm>
            <a:off x="6680010" y="2780410"/>
            <a:ext cx="1112796" cy="1112796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9" name="椭圆 28"/>
          <p:cNvSpPr/>
          <p:nvPr/>
        </p:nvSpPr>
        <p:spPr>
          <a:xfrm>
            <a:off x="9110819" y="2780410"/>
            <a:ext cx="1112796" cy="1112796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1533525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34230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6194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18061" y="4011916"/>
            <a:ext cx="1914731" cy="177277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57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和重新输入进行更改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5945415" y="2502322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87" y="62845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7" y="209550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2187" y="26802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72200" y="3461779"/>
            <a:ext cx="3494314" cy="139126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839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4479869" y="3901943"/>
            <a:ext cx="1367758" cy="1367758"/>
          </a:xfrm>
          <a:prstGeom prst="blockArc">
            <a:avLst>
              <a:gd name="adj1" fmla="val 14117055"/>
              <a:gd name="adj2" fmla="val 21368723"/>
              <a:gd name="adj3" fmla="val 69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空心弧 27"/>
          <p:cNvSpPr/>
          <p:nvPr/>
        </p:nvSpPr>
        <p:spPr>
          <a:xfrm>
            <a:off x="4230007" y="3645731"/>
            <a:ext cx="1877970" cy="1877970"/>
          </a:xfrm>
          <a:prstGeom prst="blockArc">
            <a:avLst>
              <a:gd name="adj1" fmla="val 12956988"/>
              <a:gd name="adj2" fmla="val 21380772"/>
              <a:gd name="adj3" fmla="val 460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3987016" y="3408778"/>
            <a:ext cx="2354045" cy="2354045"/>
          </a:xfrm>
          <a:prstGeom prst="blockArc">
            <a:avLst>
              <a:gd name="adj1" fmla="val 16662247"/>
              <a:gd name="adj2" fmla="val 21383345"/>
              <a:gd name="adj3" fmla="val 40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>
            <a:off x="3771178" y="3200854"/>
            <a:ext cx="2789614" cy="2789614"/>
          </a:xfrm>
          <a:prstGeom prst="blockArc">
            <a:avLst>
              <a:gd name="adj1" fmla="val 12662507"/>
              <a:gd name="adj2" fmla="val 21386541"/>
              <a:gd name="adj3" fmla="val 338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253241" y="2089554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57991" y="2089554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442665" y="2117264"/>
            <a:ext cx="415588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1693804" y="3519944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598554" y="3519944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442665" y="3547654"/>
            <a:ext cx="415588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771178" y="3062030"/>
            <a:ext cx="3482063" cy="2890781"/>
            <a:chOff x="3771178" y="3062030"/>
            <a:chExt cx="3482063" cy="2890781"/>
          </a:xfrm>
        </p:grpSpPr>
        <p:sp>
          <p:nvSpPr>
            <p:cNvPr id="16" name="饼形 15"/>
            <p:cNvSpPr/>
            <p:nvPr/>
          </p:nvSpPr>
          <p:spPr>
            <a:xfrm>
              <a:off x="3771178" y="3062030"/>
              <a:ext cx="2890781" cy="2890781"/>
            </a:xfrm>
            <a:prstGeom prst="pie">
              <a:avLst>
                <a:gd name="adj1" fmla="val 0"/>
                <a:gd name="adj2" fmla="val 1079763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 defTabSz="914220"/>
              <a:endParaRPr lang="zh-CN" altLang="en-US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266747" y="4696270"/>
              <a:ext cx="1899626" cy="890677"/>
            </a:xfrm>
            <a:prstGeom prst="rect">
              <a:avLst/>
            </a:prstGeom>
            <a:noFill/>
          </p:spPr>
          <p:txBody>
            <a:bodyPr wrap="square" lIns="91424" tIns="45712" rIns="91424" bIns="45712">
              <a:spAutoFit/>
            </a:bodyPr>
            <a:lstStyle/>
            <a:p>
              <a:pPr algn="ctr" defTabSz="914220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顶部“开始”面板中可以对字体、字号、颜色、行距等进行修改。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253241" y="4881556"/>
              <a:ext cx="0" cy="981226"/>
            </a:xfrm>
            <a:prstGeom prst="line">
              <a:avLst/>
            </a:prstGeom>
            <a:ln w="1270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157991" y="4881556"/>
              <a:ext cx="0" cy="981226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  <a:alpha val="9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7442665" y="4909266"/>
            <a:ext cx="415588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920343" y="2743200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11779" y="2171248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68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457741" y="2511391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149177" y="1939439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78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6213153" y="2918564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04589" y="2346612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43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4250391" y="2338191"/>
            <a:ext cx="0" cy="12257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41827" y="1766239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89</a:t>
            </a:r>
            <a:r>
              <a:rPr lang="en-US" altLang="zh-CN" sz="2000" dirty="0" smtClean="0"/>
              <a:t>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248229" y="1088573"/>
            <a:ext cx="870857" cy="870857"/>
            <a:chOff x="1248229" y="1088573"/>
            <a:chExt cx="870857" cy="870857"/>
          </a:xfrm>
        </p:grpSpPr>
        <p:sp>
          <p:nvSpPr>
            <p:cNvPr id="3" name="椭圆 2"/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 20"/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8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248229" y="2423888"/>
            <a:ext cx="870857" cy="870857"/>
            <a:chOff x="1248229" y="2423888"/>
            <a:chExt cx="870857" cy="870857"/>
          </a:xfrm>
        </p:grpSpPr>
        <p:sp>
          <p:nvSpPr>
            <p:cNvPr id="4" name="椭圆 3"/>
            <p:cNvSpPr/>
            <p:nvPr/>
          </p:nvSpPr>
          <p:spPr>
            <a:xfrm>
              <a:off x="1248229" y="2423888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 19"/>
            <p:cNvGrpSpPr/>
            <p:nvPr/>
          </p:nvGrpSpPr>
          <p:grpSpPr>
            <a:xfrm>
              <a:off x="1462767" y="2611439"/>
              <a:ext cx="424089" cy="566737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11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248229" y="3759203"/>
            <a:ext cx="870857" cy="870857"/>
            <a:chOff x="1248229" y="3759203"/>
            <a:chExt cx="870857" cy="870857"/>
          </a:xfrm>
        </p:grpSpPr>
        <p:sp>
          <p:nvSpPr>
            <p:cNvPr id="5" name="椭圆 4"/>
            <p:cNvSpPr/>
            <p:nvPr/>
          </p:nvSpPr>
          <p:spPr>
            <a:xfrm>
              <a:off x="1248229" y="3759203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145"/>
            <p:cNvSpPr>
              <a:spLocks noEditPoints="1"/>
            </p:cNvSpPr>
            <p:nvPr/>
          </p:nvSpPr>
          <p:spPr bwMode="auto">
            <a:xfrm>
              <a:off x="1414461" y="3919993"/>
              <a:ext cx="566808" cy="512307"/>
            </a:xfrm>
            <a:custGeom>
              <a:avLst/>
              <a:gdLst/>
              <a:ahLst/>
              <a:cxnLst>
                <a:cxn ang="0">
                  <a:pos x="182" y="282"/>
                </a:cxn>
                <a:cxn ang="0">
                  <a:pos x="130" y="180"/>
                </a:cxn>
                <a:cxn ang="0">
                  <a:pos x="58" y="282"/>
                </a:cxn>
                <a:cxn ang="0">
                  <a:pos x="50" y="282"/>
                </a:cxn>
                <a:cxn ang="0">
                  <a:pos x="42" y="278"/>
                </a:cxn>
                <a:cxn ang="0">
                  <a:pos x="36" y="268"/>
                </a:cxn>
                <a:cxn ang="0">
                  <a:pos x="36" y="166"/>
                </a:cxn>
                <a:cxn ang="0">
                  <a:pos x="16" y="166"/>
                </a:cxn>
                <a:cxn ang="0">
                  <a:pos x="4" y="164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0" y="146"/>
                </a:cxn>
                <a:cxn ang="0">
                  <a:pos x="138" y="8"/>
                </a:cxn>
                <a:cxn ang="0">
                  <a:pos x="146" y="2"/>
                </a:cxn>
                <a:cxn ang="0">
                  <a:pos x="156" y="0"/>
                </a:cxn>
                <a:cxn ang="0">
                  <a:pos x="174" y="8"/>
                </a:cxn>
                <a:cxn ang="0">
                  <a:pos x="306" y="142"/>
                </a:cxn>
                <a:cxn ang="0">
                  <a:pos x="312" y="152"/>
                </a:cxn>
                <a:cxn ang="0">
                  <a:pos x="312" y="158"/>
                </a:cxn>
                <a:cxn ang="0">
                  <a:pos x="310" y="160"/>
                </a:cxn>
                <a:cxn ang="0">
                  <a:pos x="302" y="166"/>
                </a:cxn>
                <a:cxn ang="0">
                  <a:pos x="276" y="166"/>
                </a:cxn>
                <a:cxn ang="0">
                  <a:pos x="276" y="262"/>
                </a:cxn>
                <a:cxn ang="0">
                  <a:pos x="274" y="274"/>
                </a:cxn>
                <a:cxn ang="0">
                  <a:pos x="268" y="280"/>
                </a:cxn>
                <a:cxn ang="0">
                  <a:pos x="258" y="282"/>
                </a:cxn>
                <a:cxn ang="0">
                  <a:pos x="196" y="268"/>
                </a:cxn>
                <a:cxn ang="0">
                  <a:pos x="258" y="268"/>
                </a:cxn>
                <a:cxn ang="0">
                  <a:pos x="260" y="268"/>
                </a:cxn>
                <a:cxn ang="0">
                  <a:pos x="260" y="152"/>
                </a:cxn>
                <a:cxn ang="0">
                  <a:pos x="296" y="152"/>
                </a:cxn>
                <a:cxn ang="0">
                  <a:pos x="296" y="152"/>
                </a:cxn>
                <a:cxn ang="0">
                  <a:pos x="164" y="18"/>
                </a:cxn>
                <a:cxn ang="0">
                  <a:pos x="160" y="16"/>
                </a:cxn>
                <a:cxn ang="0">
                  <a:pos x="152" y="16"/>
                </a:cxn>
                <a:cxn ang="0">
                  <a:pos x="16" y="152"/>
                </a:cxn>
                <a:cxn ang="0">
                  <a:pos x="14" y="152"/>
                </a:cxn>
                <a:cxn ang="0">
                  <a:pos x="16" y="152"/>
                </a:cxn>
                <a:cxn ang="0">
                  <a:pos x="50" y="262"/>
                </a:cxn>
                <a:cxn ang="0">
                  <a:pos x="52" y="266"/>
                </a:cxn>
                <a:cxn ang="0">
                  <a:pos x="52" y="266"/>
                </a:cxn>
                <a:cxn ang="0">
                  <a:pos x="114" y="268"/>
                </a:cxn>
                <a:cxn ang="0">
                  <a:pos x="196" y="164"/>
                </a:cxn>
              </a:cxnLst>
              <a:rect l="0" t="0" r="r" b="b"/>
              <a:pathLst>
                <a:path w="312" h="282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48229" y="5094518"/>
            <a:ext cx="870857" cy="870857"/>
            <a:chOff x="1248229" y="5094518"/>
            <a:chExt cx="870857" cy="870857"/>
          </a:xfrm>
        </p:grpSpPr>
        <p:sp>
          <p:nvSpPr>
            <p:cNvPr id="6" name="椭圆 5"/>
            <p:cNvSpPr/>
            <p:nvPr/>
          </p:nvSpPr>
          <p:spPr>
            <a:xfrm>
              <a:off x="1248229" y="5094518"/>
              <a:ext cx="870857" cy="87085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48"/>
            <p:cNvSpPr>
              <a:spLocks noEditPoints="1"/>
            </p:cNvSpPr>
            <p:nvPr/>
          </p:nvSpPr>
          <p:spPr bwMode="auto">
            <a:xfrm>
              <a:off x="1415369" y="5274358"/>
              <a:ext cx="540500" cy="568761"/>
            </a:xfrm>
            <a:custGeom>
              <a:avLst/>
              <a:gdLst/>
              <a:ahLst/>
              <a:cxnLst>
                <a:cxn ang="0">
                  <a:pos x="238" y="8"/>
                </a:cxn>
                <a:cxn ang="0">
                  <a:pos x="234" y="2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8" y="48"/>
                </a:cxn>
                <a:cxn ang="0">
                  <a:pos x="16" y="50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44" y="162"/>
                </a:cxn>
                <a:cxn ang="0">
                  <a:pos x="44" y="162"/>
                </a:cxn>
                <a:cxn ang="0">
                  <a:pos x="62" y="178"/>
                </a:cxn>
                <a:cxn ang="0">
                  <a:pos x="72" y="194"/>
                </a:cxn>
                <a:cxn ang="0">
                  <a:pos x="96" y="228"/>
                </a:cxn>
                <a:cxn ang="0">
                  <a:pos x="132" y="248"/>
                </a:cxn>
                <a:cxn ang="0">
                  <a:pos x="126" y="272"/>
                </a:cxn>
                <a:cxn ang="0">
                  <a:pos x="106" y="280"/>
                </a:cxn>
                <a:cxn ang="0">
                  <a:pos x="98" y="308"/>
                </a:cxn>
                <a:cxn ang="0">
                  <a:pos x="72" y="310"/>
                </a:cxn>
                <a:cxn ang="0">
                  <a:pos x="72" y="320"/>
                </a:cxn>
                <a:cxn ang="0">
                  <a:pos x="114" y="322"/>
                </a:cxn>
                <a:cxn ang="0">
                  <a:pos x="228" y="322"/>
                </a:cxn>
                <a:cxn ang="0">
                  <a:pos x="236" y="314"/>
                </a:cxn>
                <a:cxn ang="0">
                  <a:pos x="228" y="308"/>
                </a:cxn>
                <a:cxn ang="0">
                  <a:pos x="208" y="300"/>
                </a:cxn>
                <a:cxn ang="0">
                  <a:pos x="190" y="274"/>
                </a:cxn>
                <a:cxn ang="0">
                  <a:pos x="160" y="250"/>
                </a:cxn>
                <a:cxn ang="0">
                  <a:pos x="188" y="244"/>
                </a:cxn>
                <a:cxn ang="0">
                  <a:pos x="220" y="218"/>
                </a:cxn>
                <a:cxn ang="0">
                  <a:pos x="236" y="180"/>
                </a:cxn>
                <a:cxn ang="0">
                  <a:pos x="252" y="174"/>
                </a:cxn>
                <a:cxn ang="0">
                  <a:pos x="262" y="162"/>
                </a:cxn>
                <a:cxn ang="0">
                  <a:pos x="302" y="88"/>
                </a:cxn>
                <a:cxn ang="0">
                  <a:pos x="306" y="82"/>
                </a:cxn>
                <a:cxn ang="0">
                  <a:pos x="304" y="64"/>
                </a:cxn>
                <a:cxn ang="0">
                  <a:pos x="280" y="48"/>
                </a:cxn>
                <a:cxn ang="0">
                  <a:pos x="68" y="164"/>
                </a:cxn>
                <a:cxn ang="0">
                  <a:pos x="56" y="154"/>
                </a:cxn>
                <a:cxn ang="0">
                  <a:pos x="16" y="82"/>
                </a:cxn>
                <a:cxn ang="0">
                  <a:pos x="14" y="74"/>
                </a:cxn>
                <a:cxn ang="0">
                  <a:pos x="18" y="66"/>
                </a:cxn>
                <a:cxn ang="0">
                  <a:pos x="68" y="64"/>
                </a:cxn>
                <a:cxn ang="0">
                  <a:pos x="180" y="286"/>
                </a:cxn>
                <a:cxn ang="0">
                  <a:pos x="192" y="296"/>
                </a:cxn>
                <a:cxn ang="0">
                  <a:pos x="112" y="308"/>
                </a:cxn>
                <a:cxn ang="0">
                  <a:pos x="114" y="296"/>
                </a:cxn>
                <a:cxn ang="0">
                  <a:pos x="126" y="286"/>
                </a:cxn>
                <a:cxn ang="0">
                  <a:pos x="222" y="56"/>
                </a:cxn>
                <a:cxn ang="0">
                  <a:pos x="222" y="172"/>
                </a:cxn>
                <a:cxn ang="0">
                  <a:pos x="222" y="174"/>
                </a:cxn>
                <a:cxn ang="0">
                  <a:pos x="208" y="208"/>
                </a:cxn>
                <a:cxn ang="0">
                  <a:pos x="178" y="232"/>
                </a:cxn>
                <a:cxn ang="0">
                  <a:pos x="152" y="236"/>
                </a:cxn>
                <a:cxn ang="0">
                  <a:pos x="116" y="226"/>
                </a:cxn>
                <a:cxn ang="0">
                  <a:pos x="90" y="198"/>
                </a:cxn>
                <a:cxn ang="0">
                  <a:pos x="84" y="172"/>
                </a:cxn>
                <a:cxn ang="0">
                  <a:pos x="82" y="56"/>
                </a:cxn>
                <a:cxn ang="0">
                  <a:pos x="222" y="56"/>
                </a:cxn>
                <a:cxn ang="0">
                  <a:pos x="290" y="82"/>
                </a:cxn>
                <a:cxn ang="0">
                  <a:pos x="250" y="154"/>
                </a:cxn>
                <a:cxn ang="0">
                  <a:pos x="238" y="164"/>
                </a:cxn>
                <a:cxn ang="0">
                  <a:pos x="280" y="64"/>
                </a:cxn>
                <a:cxn ang="0">
                  <a:pos x="290" y="70"/>
                </a:cxn>
                <a:cxn ang="0">
                  <a:pos x="290" y="80"/>
                </a:cxn>
              </a:cxnLst>
              <a:rect l="0" t="0" r="r" b="b"/>
              <a:pathLst>
                <a:path w="306" h="322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220686" y="1150505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220686" y="2513578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220686" y="3781423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220686" y="5135223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701317481"/>
              </p:ext>
            </p:extLst>
          </p:nvPr>
        </p:nvGraphicFramePr>
        <p:xfrm>
          <a:off x="7192761" y="1378404"/>
          <a:ext cx="4613676" cy="2795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矩形标注 22"/>
          <p:cNvSpPr/>
          <p:nvPr/>
        </p:nvSpPr>
        <p:spPr>
          <a:xfrm>
            <a:off x="11111618" y="1215593"/>
            <a:ext cx="725714" cy="576696"/>
          </a:xfrm>
          <a:prstGeom prst="wedgeRectCallout">
            <a:avLst>
              <a:gd name="adj1" fmla="val -20833"/>
              <a:gd name="adj2" fmla="val 8011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TEXT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7568869" y="4570868"/>
            <a:ext cx="386146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字体等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进行修改。建议正文</a:t>
            </a:r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113855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57570" y="2550141"/>
            <a:ext cx="1761380" cy="1572585"/>
            <a:chOff x="1357570" y="2550141"/>
            <a:chExt cx="1761380" cy="1572585"/>
          </a:xfrm>
        </p:grpSpPr>
        <p:sp>
          <p:nvSpPr>
            <p:cNvPr id="9" name="矩形 8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54583" y="2880030"/>
              <a:ext cx="15119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 rot="5400000">
            <a:off x="6662613" y="1419226"/>
            <a:ext cx="2672691" cy="2672691"/>
            <a:chOff x="3543550" y="3807210"/>
            <a:chExt cx="2700000" cy="2700000"/>
          </a:xfrm>
        </p:grpSpPr>
        <p:sp>
          <p:nvSpPr>
            <p:cNvPr id="143" name="弧形 142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noFill/>
            <a:ln w="1587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弧形 143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noFill/>
            <a:ln w="158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5" name="弧形 144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noFill/>
            <a:ln w="158750" cap="flat" cmpd="sng" algn="ctr">
              <a:solidFill>
                <a:schemeClr val="tx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弧形 145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noFill/>
            <a:ln w="158750" cap="flat" cmpd="sng" algn="ctr">
              <a:solidFill>
                <a:schemeClr val="tx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307159" y="1176671"/>
            <a:ext cx="1615698" cy="744849"/>
            <a:chOff x="2735177" y="1375558"/>
            <a:chExt cx="2154264" cy="993132"/>
          </a:xfrm>
        </p:grpSpPr>
        <p:sp>
          <p:nvSpPr>
            <p:cNvPr id="151" name="任意多边形 150"/>
            <p:cNvSpPr/>
            <p:nvPr/>
          </p:nvSpPr>
          <p:spPr>
            <a:xfrm>
              <a:off x="2735177" y="1903741"/>
              <a:ext cx="2154264" cy="464949"/>
            </a:xfrm>
            <a:custGeom>
              <a:avLst/>
              <a:gdLst>
                <a:gd name="connsiteX0" fmla="*/ 2154264 w 2154264"/>
                <a:gd name="connsiteY0" fmla="*/ 464949 h 464949"/>
                <a:gd name="connsiteX1" fmla="*/ 1704813 w 2154264"/>
                <a:gd name="connsiteY1" fmla="*/ 0 h 464949"/>
                <a:gd name="connsiteX2" fmla="*/ 0 w 2154264"/>
                <a:gd name="connsiteY2" fmla="*/ 0 h 46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4264" h="464949">
                  <a:moveTo>
                    <a:pt x="2154264" y="464949"/>
                  </a:moveTo>
                  <a:lnTo>
                    <a:pt x="1704813" y="0"/>
                  </a:lnTo>
                  <a:lnTo>
                    <a:pt x="0" y="0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2758782" y="1375558"/>
              <a:ext cx="86688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34%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306080" y="1026608"/>
            <a:ext cx="1354309" cy="592694"/>
            <a:chOff x="6581339" y="1175474"/>
            <a:chExt cx="1805745" cy="790260"/>
          </a:xfrm>
        </p:grpSpPr>
        <p:sp>
          <p:nvSpPr>
            <p:cNvPr id="155" name="任意多边形 154"/>
            <p:cNvSpPr/>
            <p:nvPr/>
          </p:nvSpPr>
          <p:spPr>
            <a:xfrm>
              <a:off x="6581339" y="1686764"/>
              <a:ext cx="1720312" cy="278970"/>
            </a:xfrm>
            <a:custGeom>
              <a:avLst/>
              <a:gdLst>
                <a:gd name="connsiteX0" fmla="*/ 0 w 1720312"/>
                <a:gd name="connsiteY0" fmla="*/ 278970 h 278970"/>
                <a:gd name="connsiteX1" fmla="*/ 278970 w 1720312"/>
                <a:gd name="connsiteY1" fmla="*/ 0 h 278970"/>
                <a:gd name="connsiteX2" fmla="*/ 1720312 w 1720312"/>
                <a:gd name="connsiteY2" fmla="*/ 0 h 27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0312" h="278970">
                  <a:moveTo>
                    <a:pt x="0" y="278970"/>
                  </a:moveTo>
                  <a:lnTo>
                    <a:pt x="278970" y="0"/>
                  </a:lnTo>
                  <a:lnTo>
                    <a:pt x="1720312" y="0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7520200" y="1175474"/>
              <a:ext cx="8668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55%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000666" y="3303116"/>
            <a:ext cx="1234330" cy="415498"/>
            <a:chOff x="3507453" y="4210819"/>
            <a:chExt cx="1645773" cy="553998"/>
          </a:xfrm>
        </p:grpSpPr>
        <p:sp>
          <p:nvSpPr>
            <p:cNvPr id="163" name="任意多边形 162"/>
            <p:cNvSpPr/>
            <p:nvPr/>
          </p:nvSpPr>
          <p:spPr>
            <a:xfrm flipH="1">
              <a:off x="3512407" y="4353305"/>
              <a:ext cx="1640819" cy="387457"/>
            </a:xfrm>
            <a:custGeom>
              <a:avLst/>
              <a:gdLst>
                <a:gd name="connsiteX0" fmla="*/ 0 w 1844299"/>
                <a:gd name="connsiteY0" fmla="*/ 0 h 387457"/>
                <a:gd name="connsiteX1" fmla="*/ 402956 w 1844299"/>
                <a:gd name="connsiteY1" fmla="*/ 387457 h 387457"/>
                <a:gd name="connsiteX2" fmla="*/ 1844299 w 1844299"/>
                <a:gd name="connsiteY2" fmla="*/ 387457 h 38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299" h="387457">
                  <a:moveTo>
                    <a:pt x="0" y="0"/>
                  </a:moveTo>
                  <a:lnTo>
                    <a:pt x="402956" y="387457"/>
                  </a:lnTo>
                  <a:lnTo>
                    <a:pt x="1844299" y="387457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507453" y="4210819"/>
              <a:ext cx="8668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67%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8734824" y="3075837"/>
            <a:ext cx="1355297" cy="423484"/>
            <a:chOff x="7152998" y="3907785"/>
            <a:chExt cx="1807062" cy="564646"/>
          </a:xfrm>
        </p:grpSpPr>
        <p:sp>
          <p:nvSpPr>
            <p:cNvPr id="169" name="任意多边形 168"/>
            <p:cNvSpPr/>
            <p:nvPr/>
          </p:nvSpPr>
          <p:spPr>
            <a:xfrm>
              <a:off x="7152998" y="3907785"/>
              <a:ext cx="1797803" cy="526942"/>
            </a:xfrm>
            <a:custGeom>
              <a:avLst/>
              <a:gdLst>
                <a:gd name="connsiteX0" fmla="*/ 0 w 1797803"/>
                <a:gd name="connsiteY0" fmla="*/ 0 h 526942"/>
                <a:gd name="connsiteX1" fmla="*/ 526942 w 1797803"/>
                <a:gd name="connsiteY1" fmla="*/ 526942 h 526942"/>
                <a:gd name="connsiteX2" fmla="*/ 1797803 w 1797803"/>
                <a:gd name="connsiteY2" fmla="*/ 526942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803" h="526942">
                  <a:moveTo>
                    <a:pt x="0" y="0"/>
                  </a:moveTo>
                  <a:lnTo>
                    <a:pt x="526942" y="526942"/>
                  </a:lnTo>
                  <a:lnTo>
                    <a:pt x="1797803" y="526942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93176" y="3918433"/>
              <a:ext cx="8668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</a:rPr>
                <a:t>87%</a:t>
              </a:r>
              <a:endPara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4" name="矩形 173"/>
          <p:cNvSpPr/>
          <p:nvPr/>
        </p:nvSpPr>
        <p:spPr>
          <a:xfrm>
            <a:off x="3905713" y="1707667"/>
            <a:ext cx="257796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905712" y="1451257"/>
            <a:ext cx="1351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77" name="矩形 176"/>
          <p:cNvSpPr/>
          <p:nvPr/>
        </p:nvSpPr>
        <p:spPr>
          <a:xfrm>
            <a:off x="4058231" y="3781300"/>
            <a:ext cx="263178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4058230" y="3524890"/>
            <a:ext cx="135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80" name="矩形 179"/>
          <p:cNvSpPr/>
          <p:nvPr/>
        </p:nvSpPr>
        <p:spPr>
          <a:xfrm>
            <a:off x="9218607" y="1707667"/>
            <a:ext cx="254003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9218606" y="1451257"/>
            <a:ext cx="135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83" name="矩形 182"/>
          <p:cNvSpPr/>
          <p:nvPr/>
        </p:nvSpPr>
        <p:spPr>
          <a:xfrm>
            <a:off x="9548191" y="3798121"/>
            <a:ext cx="25311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548190" y="3541711"/>
            <a:ext cx="135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85" name="矩形 184"/>
          <p:cNvSpPr/>
          <p:nvPr/>
        </p:nvSpPr>
        <p:spPr>
          <a:xfrm>
            <a:off x="3975310" y="5028834"/>
            <a:ext cx="7553087" cy="116223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978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1302" y="1714500"/>
            <a:ext cx="5895324" cy="3505200"/>
          </a:xfrm>
          <a:prstGeom prst="rect">
            <a:avLst/>
          </a:prstGeom>
          <a:blipFill rotWithShape="1">
            <a:blip r:embed="rId2"/>
            <a:srcRect/>
            <a:stretch>
              <a:fillRect t="-12181" b="-1687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05740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12155" y="26421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32094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12168" y="3423679"/>
            <a:ext cx="3494314" cy="139126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1302" y="5349736"/>
            <a:ext cx="983864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2742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8661631" y="1132708"/>
            <a:ext cx="2033895" cy="20338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1970626" y="1181100"/>
            <a:ext cx="5010150" cy="5010150"/>
          </a:xfrm>
          <a:prstGeom prst="ellipse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23476" y="2228850"/>
            <a:ext cx="4057650" cy="3962400"/>
            <a:chOff x="5429250" y="1962150"/>
            <a:chExt cx="4057650" cy="3962400"/>
          </a:xfrm>
        </p:grpSpPr>
        <p:sp>
          <p:nvSpPr>
            <p:cNvPr id="5" name="椭圆 4"/>
            <p:cNvSpPr/>
            <p:nvPr/>
          </p:nvSpPr>
          <p:spPr>
            <a:xfrm>
              <a:off x="5600700" y="1962150"/>
              <a:ext cx="3886200" cy="388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429250" y="2038350"/>
              <a:ext cx="3886200" cy="388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447001" y="1107326"/>
            <a:ext cx="2266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</a:rPr>
              <a:t>89</a:t>
            </a:r>
            <a:r>
              <a:rPr lang="en-US" altLang="zh-CN" sz="6600" dirty="0" smtClean="0">
                <a:solidFill>
                  <a:schemeClr val="bg1"/>
                </a:solidFill>
              </a:rPr>
              <a:t>%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44148" y="3686175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44148" y="3914596"/>
            <a:ext cx="2807878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3" name="Freeform 218"/>
          <p:cNvSpPr>
            <a:spLocks/>
          </p:cNvSpPr>
          <p:nvPr/>
        </p:nvSpPr>
        <p:spPr bwMode="auto">
          <a:xfrm>
            <a:off x="3885151" y="2822755"/>
            <a:ext cx="752475" cy="737040"/>
          </a:xfrm>
          <a:custGeom>
            <a:avLst/>
            <a:gdLst/>
            <a:ahLst/>
            <a:cxnLst>
              <a:cxn ang="0">
                <a:pos x="322" y="248"/>
              </a:cxn>
              <a:cxn ang="0">
                <a:pos x="296" y="254"/>
              </a:cxn>
              <a:cxn ang="0">
                <a:pos x="274" y="270"/>
              </a:cxn>
              <a:cxn ang="0">
                <a:pos x="132" y="200"/>
              </a:cxn>
              <a:cxn ang="0">
                <a:pos x="134" y="190"/>
              </a:cxn>
              <a:cxn ang="0">
                <a:pos x="274" y="112"/>
              </a:cxn>
              <a:cxn ang="0">
                <a:pos x="284" y="120"/>
              </a:cxn>
              <a:cxn ang="0">
                <a:pos x="308" y="132"/>
              </a:cxn>
              <a:cxn ang="0">
                <a:pos x="322" y="132"/>
              </a:cxn>
              <a:cxn ang="0">
                <a:pos x="348" y="128"/>
              </a:cxn>
              <a:cxn ang="0">
                <a:pos x="370" y="112"/>
              </a:cxn>
              <a:cxn ang="0">
                <a:pos x="384" y="92"/>
              </a:cxn>
              <a:cxn ang="0">
                <a:pos x="390" y="66"/>
              </a:cxn>
              <a:cxn ang="0">
                <a:pos x="388" y="52"/>
              </a:cxn>
              <a:cxn ang="0">
                <a:pos x="378" y="28"/>
              </a:cxn>
              <a:cxn ang="0">
                <a:pos x="360" y="10"/>
              </a:cxn>
              <a:cxn ang="0">
                <a:pos x="336" y="0"/>
              </a:cxn>
              <a:cxn ang="0">
                <a:pos x="322" y="0"/>
              </a:cxn>
              <a:cxn ang="0">
                <a:pos x="296" y="4"/>
              </a:cxn>
              <a:cxn ang="0">
                <a:pos x="276" y="18"/>
              </a:cxn>
              <a:cxn ang="0">
                <a:pos x="262" y="40"/>
              </a:cxn>
              <a:cxn ang="0">
                <a:pos x="256" y="66"/>
              </a:cxn>
              <a:cxn ang="0">
                <a:pos x="256" y="76"/>
              </a:cxn>
              <a:cxn ang="0">
                <a:pos x="116" y="144"/>
              </a:cxn>
              <a:cxn ang="0">
                <a:pos x="94" y="128"/>
              </a:cxn>
              <a:cxn ang="0">
                <a:pos x="66" y="124"/>
              </a:cxn>
              <a:cxn ang="0">
                <a:pos x="54" y="124"/>
              </a:cxn>
              <a:cxn ang="0">
                <a:pos x="30" y="134"/>
              </a:cxn>
              <a:cxn ang="0">
                <a:pos x="12" y="152"/>
              </a:cxn>
              <a:cxn ang="0">
                <a:pos x="2" y="176"/>
              </a:cxn>
              <a:cxn ang="0">
                <a:pos x="0" y="190"/>
              </a:cxn>
              <a:cxn ang="0">
                <a:pos x="6" y="216"/>
              </a:cxn>
              <a:cxn ang="0">
                <a:pos x="20" y="238"/>
              </a:cxn>
              <a:cxn ang="0">
                <a:pos x="40" y="252"/>
              </a:cxn>
              <a:cxn ang="0">
                <a:pos x="66" y="256"/>
              </a:cxn>
              <a:cxn ang="0">
                <a:pos x="80" y="256"/>
              </a:cxn>
              <a:cxn ang="0">
                <a:pos x="104" y="244"/>
              </a:cxn>
              <a:cxn ang="0">
                <a:pos x="256" y="306"/>
              </a:cxn>
              <a:cxn ang="0">
                <a:pos x="256" y="316"/>
              </a:cxn>
              <a:cxn ang="0">
                <a:pos x="258" y="328"/>
              </a:cxn>
              <a:cxn ang="0">
                <a:pos x="268" y="352"/>
              </a:cxn>
              <a:cxn ang="0">
                <a:pos x="286" y="370"/>
              </a:cxn>
              <a:cxn ang="0">
                <a:pos x="310" y="380"/>
              </a:cxn>
              <a:cxn ang="0">
                <a:pos x="322" y="382"/>
              </a:cxn>
              <a:cxn ang="0">
                <a:pos x="348" y="376"/>
              </a:cxn>
              <a:cxn ang="0">
                <a:pos x="370" y="362"/>
              </a:cxn>
              <a:cxn ang="0">
                <a:pos x="384" y="342"/>
              </a:cxn>
              <a:cxn ang="0">
                <a:pos x="390" y="316"/>
              </a:cxn>
              <a:cxn ang="0">
                <a:pos x="388" y="302"/>
              </a:cxn>
              <a:cxn ang="0">
                <a:pos x="378" y="278"/>
              </a:cxn>
              <a:cxn ang="0">
                <a:pos x="360" y="260"/>
              </a:cxn>
              <a:cxn ang="0">
                <a:pos x="336" y="250"/>
              </a:cxn>
              <a:cxn ang="0">
                <a:pos x="322" y="248"/>
              </a:cxn>
            </a:cxnLst>
            <a:rect l="0" t="0" r="r" b="b"/>
            <a:pathLst>
              <a:path w="390" h="382">
                <a:moveTo>
                  <a:pt x="322" y="248"/>
                </a:moveTo>
                <a:lnTo>
                  <a:pt x="322" y="248"/>
                </a:lnTo>
                <a:lnTo>
                  <a:pt x="308" y="250"/>
                </a:lnTo>
                <a:lnTo>
                  <a:pt x="296" y="254"/>
                </a:lnTo>
                <a:lnTo>
                  <a:pt x="284" y="260"/>
                </a:lnTo>
                <a:lnTo>
                  <a:pt x="274" y="270"/>
                </a:lnTo>
                <a:lnTo>
                  <a:pt x="132" y="200"/>
                </a:lnTo>
                <a:lnTo>
                  <a:pt x="132" y="200"/>
                </a:lnTo>
                <a:lnTo>
                  <a:pt x="134" y="190"/>
                </a:lnTo>
                <a:lnTo>
                  <a:pt x="134" y="190"/>
                </a:lnTo>
                <a:lnTo>
                  <a:pt x="132" y="180"/>
                </a:lnTo>
                <a:lnTo>
                  <a:pt x="274" y="112"/>
                </a:lnTo>
                <a:lnTo>
                  <a:pt x="274" y="112"/>
                </a:lnTo>
                <a:lnTo>
                  <a:pt x="284" y="120"/>
                </a:lnTo>
                <a:lnTo>
                  <a:pt x="296" y="126"/>
                </a:lnTo>
                <a:lnTo>
                  <a:pt x="308" y="132"/>
                </a:lnTo>
                <a:lnTo>
                  <a:pt x="322" y="132"/>
                </a:lnTo>
                <a:lnTo>
                  <a:pt x="322" y="132"/>
                </a:lnTo>
                <a:lnTo>
                  <a:pt x="336" y="132"/>
                </a:lnTo>
                <a:lnTo>
                  <a:pt x="348" y="128"/>
                </a:lnTo>
                <a:lnTo>
                  <a:pt x="360" y="122"/>
                </a:lnTo>
                <a:lnTo>
                  <a:pt x="370" y="112"/>
                </a:lnTo>
                <a:lnTo>
                  <a:pt x="378" y="104"/>
                </a:lnTo>
                <a:lnTo>
                  <a:pt x="384" y="92"/>
                </a:lnTo>
                <a:lnTo>
                  <a:pt x="388" y="80"/>
                </a:lnTo>
                <a:lnTo>
                  <a:pt x="390" y="66"/>
                </a:lnTo>
                <a:lnTo>
                  <a:pt x="390" y="66"/>
                </a:lnTo>
                <a:lnTo>
                  <a:pt x="388" y="52"/>
                </a:lnTo>
                <a:lnTo>
                  <a:pt x="384" y="40"/>
                </a:lnTo>
                <a:lnTo>
                  <a:pt x="378" y="28"/>
                </a:lnTo>
                <a:lnTo>
                  <a:pt x="370" y="18"/>
                </a:lnTo>
                <a:lnTo>
                  <a:pt x="360" y="10"/>
                </a:lnTo>
                <a:lnTo>
                  <a:pt x="348" y="4"/>
                </a:lnTo>
                <a:lnTo>
                  <a:pt x="336" y="0"/>
                </a:lnTo>
                <a:lnTo>
                  <a:pt x="322" y="0"/>
                </a:lnTo>
                <a:lnTo>
                  <a:pt x="322" y="0"/>
                </a:lnTo>
                <a:lnTo>
                  <a:pt x="310" y="0"/>
                </a:lnTo>
                <a:lnTo>
                  <a:pt x="296" y="4"/>
                </a:lnTo>
                <a:lnTo>
                  <a:pt x="286" y="10"/>
                </a:lnTo>
                <a:lnTo>
                  <a:pt x="276" y="18"/>
                </a:lnTo>
                <a:lnTo>
                  <a:pt x="268" y="28"/>
                </a:lnTo>
                <a:lnTo>
                  <a:pt x="262" y="40"/>
                </a:lnTo>
                <a:lnTo>
                  <a:pt x="258" y="52"/>
                </a:lnTo>
                <a:lnTo>
                  <a:pt x="256" y="66"/>
                </a:lnTo>
                <a:lnTo>
                  <a:pt x="256" y="66"/>
                </a:lnTo>
                <a:lnTo>
                  <a:pt x="256" y="76"/>
                </a:lnTo>
                <a:lnTo>
                  <a:pt x="116" y="144"/>
                </a:lnTo>
                <a:lnTo>
                  <a:pt x="116" y="144"/>
                </a:lnTo>
                <a:lnTo>
                  <a:pt x="106" y="136"/>
                </a:lnTo>
                <a:lnTo>
                  <a:pt x="94" y="128"/>
                </a:lnTo>
                <a:lnTo>
                  <a:pt x="80" y="124"/>
                </a:lnTo>
                <a:lnTo>
                  <a:pt x="66" y="124"/>
                </a:lnTo>
                <a:lnTo>
                  <a:pt x="66" y="124"/>
                </a:lnTo>
                <a:lnTo>
                  <a:pt x="54" y="124"/>
                </a:lnTo>
                <a:lnTo>
                  <a:pt x="40" y="128"/>
                </a:lnTo>
                <a:lnTo>
                  <a:pt x="30" y="134"/>
                </a:lnTo>
                <a:lnTo>
                  <a:pt x="20" y="142"/>
                </a:lnTo>
                <a:lnTo>
                  <a:pt x="12" y="152"/>
                </a:lnTo>
                <a:lnTo>
                  <a:pt x="6" y="164"/>
                </a:lnTo>
                <a:lnTo>
                  <a:pt x="2" y="176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6"/>
                </a:lnTo>
                <a:lnTo>
                  <a:pt x="12" y="228"/>
                </a:lnTo>
                <a:lnTo>
                  <a:pt x="20" y="238"/>
                </a:lnTo>
                <a:lnTo>
                  <a:pt x="30" y="246"/>
                </a:lnTo>
                <a:lnTo>
                  <a:pt x="40" y="252"/>
                </a:lnTo>
                <a:lnTo>
                  <a:pt x="54" y="256"/>
                </a:lnTo>
                <a:lnTo>
                  <a:pt x="66" y="256"/>
                </a:lnTo>
                <a:lnTo>
                  <a:pt x="66" y="256"/>
                </a:lnTo>
                <a:lnTo>
                  <a:pt x="80" y="256"/>
                </a:lnTo>
                <a:lnTo>
                  <a:pt x="94" y="252"/>
                </a:lnTo>
                <a:lnTo>
                  <a:pt x="104" y="244"/>
                </a:lnTo>
                <a:lnTo>
                  <a:pt x="114" y="236"/>
                </a:lnTo>
                <a:lnTo>
                  <a:pt x="256" y="306"/>
                </a:lnTo>
                <a:lnTo>
                  <a:pt x="256" y="306"/>
                </a:lnTo>
                <a:lnTo>
                  <a:pt x="256" y="316"/>
                </a:lnTo>
                <a:lnTo>
                  <a:pt x="256" y="316"/>
                </a:lnTo>
                <a:lnTo>
                  <a:pt x="258" y="328"/>
                </a:lnTo>
                <a:lnTo>
                  <a:pt x="262" y="342"/>
                </a:lnTo>
                <a:lnTo>
                  <a:pt x="268" y="352"/>
                </a:lnTo>
                <a:lnTo>
                  <a:pt x="276" y="362"/>
                </a:lnTo>
                <a:lnTo>
                  <a:pt x="286" y="370"/>
                </a:lnTo>
                <a:lnTo>
                  <a:pt x="296" y="376"/>
                </a:lnTo>
                <a:lnTo>
                  <a:pt x="310" y="380"/>
                </a:lnTo>
                <a:lnTo>
                  <a:pt x="322" y="382"/>
                </a:lnTo>
                <a:lnTo>
                  <a:pt x="322" y="382"/>
                </a:lnTo>
                <a:lnTo>
                  <a:pt x="336" y="380"/>
                </a:lnTo>
                <a:lnTo>
                  <a:pt x="348" y="376"/>
                </a:lnTo>
                <a:lnTo>
                  <a:pt x="360" y="370"/>
                </a:lnTo>
                <a:lnTo>
                  <a:pt x="370" y="362"/>
                </a:lnTo>
                <a:lnTo>
                  <a:pt x="378" y="352"/>
                </a:lnTo>
                <a:lnTo>
                  <a:pt x="384" y="342"/>
                </a:lnTo>
                <a:lnTo>
                  <a:pt x="388" y="328"/>
                </a:lnTo>
                <a:lnTo>
                  <a:pt x="390" y="316"/>
                </a:lnTo>
                <a:lnTo>
                  <a:pt x="390" y="316"/>
                </a:lnTo>
                <a:lnTo>
                  <a:pt x="388" y="302"/>
                </a:lnTo>
                <a:lnTo>
                  <a:pt x="384" y="290"/>
                </a:lnTo>
                <a:lnTo>
                  <a:pt x="378" y="278"/>
                </a:lnTo>
                <a:lnTo>
                  <a:pt x="370" y="268"/>
                </a:lnTo>
                <a:lnTo>
                  <a:pt x="360" y="260"/>
                </a:lnTo>
                <a:lnTo>
                  <a:pt x="348" y="254"/>
                </a:lnTo>
                <a:lnTo>
                  <a:pt x="336" y="250"/>
                </a:lnTo>
                <a:lnTo>
                  <a:pt x="322" y="248"/>
                </a:lnTo>
                <a:lnTo>
                  <a:pt x="322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28401" y="2333357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64</a:t>
            </a:r>
            <a:r>
              <a:rPr lang="en-US" altLang="zh-CN" sz="4400" dirty="0" smtClean="0"/>
              <a:t>%</a:t>
            </a:r>
            <a:endParaRPr lang="zh-CN" altLang="en-US" sz="4400" dirty="0"/>
          </a:p>
        </p:txBody>
      </p:sp>
      <p:grpSp>
        <p:nvGrpSpPr>
          <p:cNvPr id="15" name="组 3"/>
          <p:cNvGrpSpPr/>
          <p:nvPr/>
        </p:nvGrpSpPr>
        <p:grpSpPr>
          <a:xfrm>
            <a:off x="7287573" y="3429000"/>
            <a:ext cx="704850" cy="666750"/>
            <a:chOff x="4321175" y="111125"/>
            <a:chExt cx="704850" cy="666750"/>
          </a:xfrm>
        </p:grpSpPr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338248" y="422910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32909" y="4283469"/>
            <a:ext cx="2807878" cy="146963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407117" y="256408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5" name="矩形 24"/>
          <p:cNvSpPr/>
          <p:nvPr/>
        </p:nvSpPr>
        <p:spPr>
          <a:xfrm>
            <a:off x="407118" y="984478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5461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438650" y="49987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91050" y="63322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00350" y="2237101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 smtClean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0" y="2526548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6900" y="3111323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76913" y="3678567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76913" y="3892827"/>
            <a:ext cx="3494314" cy="1509308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033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6414" y="1845163"/>
            <a:ext cx="5218294" cy="4174637"/>
            <a:chOff x="1709736" y="995364"/>
            <a:chExt cx="6119806" cy="4895853"/>
          </a:xfrm>
          <a:solidFill>
            <a:schemeClr val="bg1">
              <a:lumMod val="75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invGray">
            <a:xfrm>
              <a:off x="5276845" y="5608643"/>
              <a:ext cx="336551" cy="282574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64" y="16"/>
                </a:cxn>
                <a:cxn ang="0">
                  <a:pos x="80" y="8"/>
                </a:cxn>
                <a:cxn ang="0">
                  <a:pos x="96" y="1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68" y="0"/>
                </a:cxn>
                <a:cxn ang="0">
                  <a:pos x="176" y="32"/>
                </a:cxn>
                <a:cxn ang="0">
                  <a:pos x="152" y="48"/>
                </a:cxn>
                <a:cxn ang="0">
                  <a:pos x="144" y="104"/>
                </a:cxn>
                <a:cxn ang="0">
                  <a:pos x="128" y="120"/>
                </a:cxn>
                <a:cxn ang="0">
                  <a:pos x="128" y="144"/>
                </a:cxn>
                <a:cxn ang="0">
                  <a:pos x="104" y="136"/>
                </a:cxn>
                <a:cxn ang="0">
                  <a:pos x="96" y="144"/>
                </a:cxn>
                <a:cxn ang="0">
                  <a:pos x="96" y="16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8" y="136"/>
                </a:cxn>
                <a:cxn ang="0">
                  <a:pos x="0" y="88"/>
                </a:cxn>
                <a:cxn ang="0">
                  <a:pos x="0" y="64"/>
                </a:cxn>
                <a:cxn ang="0">
                  <a:pos x="40" y="32"/>
                </a:cxn>
                <a:cxn ang="0">
                  <a:pos x="48" y="16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invGray">
            <a:xfrm>
              <a:off x="6486517" y="995364"/>
              <a:ext cx="1343025" cy="1225552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32" y="104"/>
                </a:cxn>
                <a:cxn ang="0">
                  <a:pos x="72" y="104"/>
                </a:cxn>
                <a:cxn ang="0">
                  <a:pos x="104" y="176"/>
                </a:cxn>
                <a:cxn ang="0">
                  <a:pos x="160" y="160"/>
                </a:cxn>
                <a:cxn ang="0">
                  <a:pos x="232" y="168"/>
                </a:cxn>
                <a:cxn ang="0">
                  <a:pos x="216" y="312"/>
                </a:cxn>
                <a:cxn ang="0">
                  <a:pos x="192" y="392"/>
                </a:cxn>
                <a:cxn ang="0">
                  <a:pos x="104" y="464"/>
                </a:cxn>
                <a:cxn ang="0">
                  <a:pos x="152" y="488"/>
                </a:cxn>
                <a:cxn ang="0">
                  <a:pos x="136" y="520"/>
                </a:cxn>
                <a:cxn ang="0">
                  <a:pos x="176" y="544"/>
                </a:cxn>
                <a:cxn ang="0">
                  <a:pos x="192" y="576"/>
                </a:cxn>
                <a:cxn ang="0">
                  <a:pos x="288" y="584"/>
                </a:cxn>
                <a:cxn ang="0">
                  <a:pos x="320" y="592"/>
                </a:cxn>
                <a:cxn ang="0">
                  <a:pos x="384" y="640"/>
                </a:cxn>
                <a:cxn ang="0">
                  <a:pos x="424" y="664"/>
                </a:cxn>
                <a:cxn ang="0">
                  <a:pos x="432" y="624"/>
                </a:cxn>
                <a:cxn ang="0">
                  <a:pos x="480" y="696"/>
                </a:cxn>
                <a:cxn ang="0">
                  <a:pos x="496" y="680"/>
                </a:cxn>
                <a:cxn ang="0">
                  <a:pos x="552" y="680"/>
                </a:cxn>
                <a:cxn ang="0">
                  <a:pos x="592" y="632"/>
                </a:cxn>
                <a:cxn ang="0">
                  <a:pos x="600" y="528"/>
                </a:cxn>
                <a:cxn ang="0">
                  <a:pos x="664" y="536"/>
                </a:cxn>
                <a:cxn ang="0">
                  <a:pos x="680" y="344"/>
                </a:cxn>
                <a:cxn ang="0">
                  <a:pos x="696" y="296"/>
                </a:cxn>
                <a:cxn ang="0">
                  <a:pos x="704" y="256"/>
                </a:cxn>
                <a:cxn ang="0">
                  <a:pos x="608" y="320"/>
                </a:cxn>
                <a:cxn ang="0">
                  <a:pos x="560" y="360"/>
                </a:cxn>
                <a:cxn ang="0">
                  <a:pos x="488" y="304"/>
                </a:cxn>
                <a:cxn ang="0">
                  <a:pos x="440" y="280"/>
                </a:cxn>
                <a:cxn ang="0">
                  <a:pos x="376" y="256"/>
                </a:cxn>
                <a:cxn ang="0">
                  <a:pos x="360" y="240"/>
                </a:cxn>
                <a:cxn ang="0">
                  <a:pos x="336" y="248"/>
                </a:cxn>
                <a:cxn ang="0">
                  <a:pos x="264" y="128"/>
                </a:cxn>
                <a:cxn ang="0">
                  <a:pos x="248" y="88"/>
                </a:cxn>
                <a:cxn ang="0">
                  <a:pos x="144" y="24"/>
                </a:cxn>
                <a:cxn ang="0">
                  <a:pos x="16" y="16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invGray">
            <a:xfrm>
              <a:off x="6621458" y="1938339"/>
              <a:ext cx="1008062" cy="706438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480" y="144"/>
                </a:cxn>
                <a:cxn ang="0">
                  <a:pos x="456" y="120"/>
                </a:cxn>
                <a:cxn ang="0">
                  <a:pos x="424" y="152"/>
                </a:cxn>
                <a:cxn ang="0">
                  <a:pos x="416" y="136"/>
                </a:cxn>
                <a:cxn ang="0">
                  <a:pos x="408" y="160"/>
                </a:cxn>
                <a:cxn ang="0">
                  <a:pos x="360" y="128"/>
                </a:cxn>
                <a:cxn ang="0">
                  <a:pos x="360" y="88"/>
                </a:cxn>
                <a:cxn ang="0">
                  <a:pos x="344" y="96"/>
                </a:cxn>
                <a:cxn ang="0">
                  <a:pos x="352" y="128"/>
                </a:cxn>
                <a:cxn ang="0">
                  <a:pos x="328" y="128"/>
                </a:cxn>
                <a:cxn ang="0">
                  <a:pos x="312" y="104"/>
                </a:cxn>
                <a:cxn ang="0">
                  <a:pos x="296" y="104"/>
                </a:cxn>
                <a:cxn ang="0">
                  <a:pos x="248" y="56"/>
                </a:cxn>
                <a:cxn ang="0">
                  <a:pos x="216" y="72"/>
                </a:cxn>
                <a:cxn ang="0">
                  <a:pos x="216" y="56"/>
                </a:cxn>
                <a:cxn ang="0">
                  <a:pos x="160" y="64"/>
                </a:cxn>
                <a:cxn ang="0">
                  <a:pos x="120" y="40"/>
                </a:cxn>
                <a:cxn ang="0">
                  <a:pos x="120" y="0"/>
                </a:cxn>
                <a:cxn ang="0">
                  <a:pos x="104" y="8"/>
                </a:cxn>
                <a:cxn ang="0">
                  <a:pos x="64" y="8"/>
                </a:cxn>
                <a:cxn ang="0">
                  <a:pos x="72" y="56"/>
                </a:cxn>
                <a:cxn ang="0">
                  <a:pos x="48" y="56"/>
                </a:cxn>
                <a:cxn ang="0">
                  <a:pos x="8" y="32"/>
                </a:cxn>
                <a:cxn ang="0">
                  <a:pos x="0" y="56"/>
                </a:cxn>
                <a:cxn ang="0">
                  <a:pos x="32" y="88"/>
                </a:cxn>
                <a:cxn ang="0">
                  <a:pos x="24" y="120"/>
                </a:cxn>
                <a:cxn ang="0">
                  <a:pos x="48" y="160"/>
                </a:cxn>
                <a:cxn ang="0">
                  <a:pos x="88" y="136"/>
                </a:cxn>
                <a:cxn ang="0">
                  <a:pos x="112" y="184"/>
                </a:cxn>
                <a:cxn ang="0">
                  <a:pos x="112" y="224"/>
                </a:cxn>
                <a:cxn ang="0">
                  <a:pos x="152" y="224"/>
                </a:cxn>
                <a:cxn ang="0">
                  <a:pos x="168" y="264"/>
                </a:cxn>
                <a:cxn ang="0">
                  <a:pos x="176" y="232"/>
                </a:cxn>
                <a:cxn ang="0">
                  <a:pos x="208" y="280"/>
                </a:cxn>
                <a:cxn ang="0">
                  <a:pos x="232" y="320"/>
                </a:cxn>
                <a:cxn ang="0">
                  <a:pos x="232" y="344"/>
                </a:cxn>
                <a:cxn ang="0">
                  <a:pos x="264" y="400"/>
                </a:cxn>
                <a:cxn ang="0">
                  <a:pos x="288" y="376"/>
                </a:cxn>
                <a:cxn ang="0">
                  <a:pos x="304" y="328"/>
                </a:cxn>
                <a:cxn ang="0">
                  <a:pos x="320" y="320"/>
                </a:cxn>
                <a:cxn ang="0">
                  <a:pos x="336" y="328"/>
                </a:cxn>
                <a:cxn ang="0">
                  <a:pos x="328" y="344"/>
                </a:cxn>
                <a:cxn ang="0">
                  <a:pos x="376" y="344"/>
                </a:cxn>
                <a:cxn ang="0">
                  <a:pos x="392" y="328"/>
                </a:cxn>
                <a:cxn ang="0">
                  <a:pos x="392" y="312"/>
                </a:cxn>
                <a:cxn ang="0">
                  <a:pos x="384" y="296"/>
                </a:cxn>
                <a:cxn ang="0">
                  <a:pos x="432" y="272"/>
                </a:cxn>
                <a:cxn ang="0">
                  <a:pos x="440" y="264"/>
                </a:cxn>
                <a:cxn ang="0">
                  <a:pos x="440" y="248"/>
                </a:cxn>
                <a:cxn ang="0">
                  <a:pos x="456" y="240"/>
                </a:cxn>
                <a:cxn ang="0">
                  <a:pos x="456" y="192"/>
                </a:cxn>
                <a:cxn ang="0">
                  <a:pos x="472" y="192"/>
                </a:cxn>
                <a:cxn ang="0">
                  <a:pos x="480" y="216"/>
                </a:cxn>
                <a:cxn ang="0">
                  <a:pos x="504" y="232"/>
                </a:cxn>
                <a:cxn ang="0">
                  <a:pos x="512" y="224"/>
                </a:cxn>
                <a:cxn ang="0">
                  <a:pos x="504" y="208"/>
                </a:cxn>
                <a:cxn ang="0">
                  <a:pos x="504" y="192"/>
                </a:cxn>
                <a:cxn ang="0">
                  <a:pos x="528" y="184"/>
                </a:cxn>
                <a:cxn ang="0">
                  <a:pos x="528" y="144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>
              <a:off x="6408730" y="2330453"/>
              <a:ext cx="719136" cy="693739"/>
            </a:xfrm>
            <a:custGeom>
              <a:avLst/>
              <a:gdLst/>
              <a:ahLst/>
              <a:cxnLst>
                <a:cxn ang="0">
                  <a:pos x="376" y="176"/>
                </a:cxn>
                <a:cxn ang="0">
                  <a:pos x="336" y="120"/>
                </a:cxn>
                <a:cxn ang="0">
                  <a:pos x="344" y="96"/>
                </a:cxn>
                <a:cxn ang="0">
                  <a:pos x="312" y="40"/>
                </a:cxn>
                <a:cxn ang="0">
                  <a:pos x="288" y="8"/>
                </a:cxn>
                <a:cxn ang="0">
                  <a:pos x="280" y="40"/>
                </a:cxn>
                <a:cxn ang="0">
                  <a:pos x="264" y="0"/>
                </a:cxn>
                <a:cxn ang="0">
                  <a:pos x="232" y="0"/>
                </a:cxn>
                <a:cxn ang="0">
                  <a:pos x="240" y="24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48" y="144"/>
                </a:cxn>
                <a:cxn ang="0">
                  <a:pos x="24" y="112"/>
                </a:cxn>
                <a:cxn ang="0">
                  <a:pos x="8" y="112"/>
                </a:cxn>
                <a:cxn ang="0">
                  <a:pos x="16" y="136"/>
                </a:cxn>
                <a:cxn ang="0">
                  <a:pos x="16" y="160"/>
                </a:cxn>
                <a:cxn ang="0">
                  <a:pos x="24" y="184"/>
                </a:cxn>
                <a:cxn ang="0">
                  <a:pos x="8" y="184"/>
                </a:cxn>
                <a:cxn ang="0">
                  <a:pos x="8" y="216"/>
                </a:cxn>
                <a:cxn ang="0">
                  <a:pos x="0" y="232"/>
                </a:cxn>
                <a:cxn ang="0">
                  <a:pos x="32" y="240"/>
                </a:cxn>
                <a:cxn ang="0">
                  <a:pos x="64" y="296"/>
                </a:cxn>
                <a:cxn ang="0">
                  <a:pos x="104" y="240"/>
                </a:cxn>
                <a:cxn ang="0">
                  <a:pos x="120" y="208"/>
                </a:cxn>
                <a:cxn ang="0">
                  <a:pos x="160" y="200"/>
                </a:cxn>
                <a:cxn ang="0">
                  <a:pos x="184" y="216"/>
                </a:cxn>
                <a:cxn ang="0">
                  <a:pos x="184" y="224"/>
                </a:cxn>
                <a:cxn ang="0">
                  <a:pos x="192" y="224"/>
                </a:cxn>
                <a:cxn ang="0">
                  <a:pos x="168" y="280"/>
                </a:cxn>
                <a:cxn ang="0">
                  <a:pos x="152" y="280"/>
                </a:cxn>
                <a:cxn ang="0">
                  <a:pos x="160" y="312"/>
                </a:cxn>
                <a:cxn ang="0">
                  <a:pos x="152" y="320"/>
                </a:cxn>
                <a:cxn ang="0">
                  <a:pos x="168" y="320"/>
                </a:cxn>
                <a:cxn ang="0">
                  <a:pos x="136" y="376"/>
                </a:cxn>
                <a:cxn ang="0">
                  <a:pos x="144" y="392"/>
                </a:cxn>
                <a:cxn ang="0">
                  <a:pos x="160" y="376"/>
                </a:cxn>
                <a:cxn ang="0">
                  <a:pos x="168" y="352"/>
                </a:cxn>
                <a:cxn ang="0">
                  <a:pos x="184" y="352"/>
                </a:cxn>
                <a:cxn ang="0">
                  <a:pos x="200" y="336"/>
                </a:cxn>
                <a:cxn ang="0">
                  <a:pos x="200" y="312"/>
                </a:cxn>
                <a:cxn ang="0">
                  <a:pos x="256" y="280"/>
                </a:cxn>
                <a:cxn ang="0">
                  <a:pos x="304" y="264"/>
                </a:cxn>
                <a:cxn ang="0">
                  <a:pos x="312" y="224"/>
                </a:cxn>
                <a:cxn ang="0">
                  <a:pos x="344" y="200"/>
                </a:cxn>
                <a:cxn ang="0">
                  <a:pos x="368" y="192"/>
                </a:cxn>
                <a:cxn ang="0">
                  <a:pos x="376" y="176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gray">
            <a:xfrm>
              <a:off x="5861043" y="2487615"/>
              <a:ext cx="671511" cy="944563"/>
            </a:xfrm>
            <a:custGeom>
              <a:avLst/>
              <a:gdLst/>
              <a:ahLst/>
              <a:cxnLst>
                <a:cxn ang="0">
                  <a:pos x="320" y="160"/>
                </a:cxn>
                <a:cxn ang="0">
                  <a:pos x="296" y="96"/>
                </a:cxn>
                <a:cxn ang="0">
                  <a:pos x="248" y="88"/>
                </a:cxn>
                <a:cxn ang="0">
                  <a:pos x="224" y="0"/>
                </a:cxn>
                <a:cxn ang="0">
                  <a:pos x="176" y="64"/>
                </a:cxn>
                <a:cxn ang="0">
                  <a:pos x="136" y="80"/>
                </a:cxn>
                <a:cxn ang="0">
                  <a:pos x="80" y="104"/>
                </a:cxn>
                <a:cxn ang="0">
                  <a:pos x="32" y="72"/>
                </a:cxn>
                <a:cxn ang="0">
                  <a:pos x="8" y="120"/>
                </a:cxn>
                <a:cxn ang="0">
                  <a:pos x="56" y="200"/>
                </a:cxn>
                <a:cxn ang="0">
                  <a:pos x="24" y="232"/>
                </a:cxn>
                <a:cxn ang="0">
                  <a:pos x="64" y="272"/>
                </a:cxn>
                <a:cxn ang="0">
                  <a:pos x="32" y="288"/>
                </a:cxn>
                <a:cxn ang="0">
                  <a:pos x="16" y="328"/>
                </a:cxn>
                <a:cxn ang="0">
                  <a:pos x="32" y="400"/>
                </a:cxn>
                <a:cxn ang="0">
                  <a:pos x="24" y="512"/>
                </a:cxn>
                <a:cxn ang="0">
                  <a:pos x="88" y="528"/>
                </a:cxn>
                <a:cxn ang="0">
                  <a:pos x="112" y="512"/>
                </a:cxn>
                <a:cxn ang="0">
                  <a:pos x="152" y="424"/>
                </a:cxn>
                <a:cxn ang="0">
                  <a:pos x="232" y="376"/>
                </a:cxn>
                <a:cxn ang="0">
                  <a:pos x="240" y="344"/>
                </a:cxn>
                <a:cxn ang="0">
                  <a:pos x="192" y="320"/>
                </a:cxn>
                <a:cxn ang="0">
                  <a:pos x="184" y="288"/>
                </a:cxn>
                <a:cxn ang="0">
                  <a:pos x="160" y="264"/>
                </a:cxn>
                <a:cxn ang="0">
                  <a:pos x="104" y="256"/>
                </a:cxn>
                <a:cxn ang="0">
                  <a:pos x="136" y="168"/>
                </a:cxn>
                <a:cxn ang="0">
                  <a:pos x="160" y="136"/>
                </a:cxn>
                <a:cxn ang="0">
                  <a:pos x="192" y="152"/>
                </a:cxn>
                <a:cxn ang="0">
                  <a:pos x="208" y="184"/>
                </a:cxn>
                <a:cxn ang="0">
                  <a:pos x="224" y="200"/>
                </a:cxn>
                <a:cxn ang="0">
                  <a:pos x="256" y="256"/>
                </a:cxn>
                <a:cxn ang="0">
                  <a:pos x="272" y="288"/>
                </a:cxn>
                <a:cxn ang="0">
                  <a:pos x="328" y="216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gray">
            <a:xfrm>
              <a:off x="6056307" y="2727329"/>
              <a:ext cx="215901" cy="225427"/>
            </a:xfrm>
            <a:custGeom>
              <a:avLst/>
              <a:gdLst/>
              <a:ahLst/>
              <a:cxnLst>
                <a:cxn ang="0">
                  <a:pos x="112" y="64"/>
                </a:cxn>
                <a:cxn ang="0">
                  <a:pos x="96" y="40"/>
                </a:cxn>
                <a:cxn ang="0">
                  <a:pos x="112" y="16"/>
                </a:cxn>
                <a:cxn ang="0">
                  <a:pos x="80" y="16"/>
                </a:cxn>
                <a:cxn ang="0">
                  <a:pos x="72" y="0"/>
                </a:cxn>
                <a:cxn ang="0">
                  <a:pos x="56" y="0"/>
                </a:cxn>
                <a:cxn ang="0">
                  <a:pos x="48" y="32"/>
                </a:cxn>
                <a:cxn ang="0">
                  <a:pos x="32" y="32"/>
                </a:cxn>
                <a:cxn ang="0">
                  <a:pos x="0" y="88"/>
                </a:cxn>
                <a:cxn ang="0">
                  <a:pos x="0" y="120"/>
                </a:cxn>
                <a:cxn ang="0">
                  <a:pos x="32" y="120"/>
                </a:cxn>
                <a:cxn ang="0">
                  <a:pos x="48" y="128"/>
                </a:cxn>
                <a:cxn ang="0">
                  <a:pos x="80" y="112"/>
                </a:cxn>
                <a:cxn ang="0">
                  <a:pos x="80" y="96"/>
                </a:cxn>
                <a:cxn ang="0">
                  <a:pos x="72" y="80"/>
                </a:cxn>
                <a:cxn ang="0">
                  <a:pos x="96" y="80"/>
                </a:cxn>
                <a:cxn ang="0">
                  <a:pos x="112" y="64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gray">
            <a:xfrm>
              <a:off x="6194418" y="2838454"/>
              <a:ext cx="169864" cy="212724"/>
            </a:xfrm>
            <a:custGeom>
              <a:avLst/>
              <a:gdLst/>
              <a:ahLst/>
              <a:cxnLst>
                <a:cxn ang="0">
                  <a:pos x="88" y="80"/>
                </a:cxn>
                <a:cxn ang="0">
                  <a:pos x="80" y="56"/>
                </a:cxn>
                <a:cxn ang="0">
                  <a:pos x="56" y="40"/>
                </a:cxn>
                <a:cxn ang="0">
                  <a:pos x="48" y="8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32" y="48"/>
                </a:cxn>
                <a:cxn ang="0">
                  <a:pos x="8" y="48"/>
                </a:cxn>
                <a:cxn ang="0">
                  <a:pos x="0" y="112"/>
                </a:cxn>
                <a:cxn ang="0">
                  <a:pos x="16" y="12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88" y="80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gray">
            <a:xfrm>
              <a:off x="6194418" y="2852741"/>
              <a:ext cx="65088" cy="71438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8" y="40"/>
                </a:cxn>
                <a:cxn ang="0">
                  <a:pos x="8" y="24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32" y="40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gray">
            <a:xfrm>
              <a:off x="6042017" y="3106741"/>
              <a:ext cx="827088" cy="509589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36" y="24"/>
                </a:cxn>
                <a:cxn ang="0">
                  <a:pos x="96" y="32"/>
                </a:cxn>
                <a:cxn ang="0">
                  <a:pos x="56" y="72"/>
                </a:cxn>
                <a:cxn ang="0">
                  <a:pos x="16" y="128"/>
                </a:cxn>
                <a:cxn ang="0">
                  <a:pos x="16" y="160"/>
                </a:cxn>
                <a:cxn ang="0">
                  <a:pos x="32" y="184"/>
                </a:cxn>
                <a:cxn ang="0">
                  <a:pos x="48" y="176"/>
                </a:cxn>
                <a:cxn ang="0">
                  <a:pos x="64" y="176"/>
                </a:cxn>
                <a:cxn ang="0">
                  <a:pos x="8" y="224"/>
                </a:cxn>
                <a:cxn ang="0">
                  <a:pos x="0" y="248"/>
                </a:cxn>
                <a:cxn ang="0">
                  <a:pos x="16" y="256"/>
                </a:cxn>
                <a:cxn ang="0">
                  <a:pos x="48" y="288"/>
                </a:cxn>
                <a:cxn ang="0">
                  <a:pos x="80" y="288"/>
                </a:cxn>
                <a:cxn ang="0">
                  <a:pos x="96" y="272"/>
                </a:cxn>
                <a:cxn ang="0">
                  <a:pos x="96" y="256"/>
                </a:cxn>
                <a:cxn ang="0">
                  <a:pos x="112" y="264"/>
                </a:cxn>
                <a:cxn ang="0">
                  <a:pos x="120" y="272"/>
                </a:cxn>
                <a:cxn ang="0">
                  <a:pos x="152" y="288"/>
                </a:cxn>
                <a:cxn ang="0">
                  <a:pos x="168" y="272"/>
                </a:cxn>
                <a:cxn ang="0">
                  <a:pos x="192" y="272"/>
                </a:cxn>
                <a:cxn ang="0">
                  <a:pos x="192" y="288"/>
                </a:cxn>
                <a:cxn ang="0">
                  <a:pos x="208" y="280"/>
                </a:cxn>
                <a:cxn ang="0">
                  <a:pos x="240" y="232"/>
                </a:cxn>
                <a:cxn ang="0">
                  <a:pos x="256" y="232"/>
                </a:cxn>
                <a:cxn ang="0">
                  <a:pos x="296" y="168"/>
                </a:cxn>
                <a:cxn ang="0">
                  <a:pos x="296" y="144"/>
                </a:cxn>
                <a:cxn ang="0">
                  <a:pos x="304" y="136"/>
                </a:cxn>
                <a:cxn ang="0">
                  <a:pos x="312" y="152"/>
                </a:cxn>
                <a:cxn ang="0">
                  <a:pos x="344" y="96"/>
                </a:cxn>
                <a:cxn ang="0">
                  <a:pos x="376" y="80"/>
                </a:cxn>
                <a:cxn ang="0">
                  <a:pos x="376" y="88"/>
                </a:cxn>
                <a:cxn ang="0">
                  <a:pos x="400" y="64"/>
                </a:cxn>
                <a:cxn ang="0">
                  <a:pos x="416" y="72"/>
                </a:cxn>
                <a:cxn ang="0">
                  <a:pos x="432" y="24"/>
                </a:cxn>
                <a:cxn ang="0">
                  <a:pos x="424" y="16"/>
                </a:cxn>
                <a:cxn ang="0">
                  <a:pos x="400" y="16"/>
                </a:cxn>
                <a:cxn ang="0">
                  <a:pos x="384" y="24"/>
                </a:cxn>
                <a:cxn ang="0">
                  <a:pos x="344" y="24"/>
                </a:cxn>
                <a:cxn ang="0">
                  <a:pos x="328" y="0"/>
                </a:cxn>
                <a:cxn ang="0">
                  <a:pos x="272" y="40"/>
                </a:cxn>
                <a:cxn ang="0">
                  <a:pos x="264" y="64"/>
                </a:cxn>
                <a:cxn ang="0">
                  <a:pos x="248" y="64"/>
                </a:cxn>
                <a:cxn ang="0">
                  <a:pos x="200" y="64"/>
                </a:cxn>
                <a:cxn ang="0">
                  <a:pos x="200" y="48"/>
                </a:cxn>
                <a:cxn ang="0">
                  <a:pos x="216" y="32"/>
                </a:cxn>
                <a:cxn ang="0">
                  <a:pos x="200" y="0"/>
                </a:cxn>
                <a:cxn ang="0">
                  <a:pos x="176" y="0"/>
                </a:cxn>
                <a:cxn ang="0">
                  <a:pos x="168" y="0"/>
                </a:cxn>
                <a:cxn ang="0">
                  <a:pos x="160" y="16"/>
                </a:cxn>
                <a:cxn ang="0">
                  <a:pos x="152" y="8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gray">
            <a:xfrm>
              <a:off x="6211881" y="3514727"/>
              <a:ext cx="685801" cy="563563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52" y="0"/>
                </a:cxn>
                <a:cxn ang="0">
                  <a:pos x="120" y="48"/>
                </a:cxn>
                <a:cxn ang="0">
                  <a:pos x="96" y="56"/>
                </a:cxn>
                <a:cxn ang="0">
                  <a:pos x="96" y="40"/>
                </a:cxn>
                <a:cxn ang="0">
                  <a:pos x="80" y="40"/>
                </a:cxn>
                <a:cxn ang="0">
                  <a:pos x="64" y="56"/>
                </a:cxn>
                <a:cxn ang="0">
                  <a:pos x="32" y="40"/>
                </a:cxn>
                <a:cxn ang="0">
                  <a:pos x="24" y="32"/>
                </a:cxn>
                <a:cxn ang="0">
                  <a:pos x="8" y="24"/>
                </a:cxn>
                <a:cxn ang="0">
                  <a:pos x="8" y="40"/>
                </a:cxn>
                <a:cxn ang="0">
                  <a:pos x="0" y="48"/>
                </a:cxn>
                <a:cxn ang="0">
                  <a:pos x="32" y="56"/>
                </a:cxn>
                <a:cxn ang="0">
                  <a:pos x="40" y="80"/>
                </a:cxn>
                <a:cxn ang="0">
                  <a:pos x="56" y="80"/>
                </a:cxn>
                <a:cxn ang="0">
                  <a:pos x="80" y="112"/>
                </a:cxn>
                <a:cxn ang="0">
                  <a:pos x="104" y="104"/>
                </a:cxn>
                <a:cxn ang="0">
                  <a:pos x="104" y="144"/>
                </a:cxn>
                <a:cxn ang="0">
                  <a:pos x="136" y="184"/>
                </a:cxn>
                <a:cxn ang="0">
                  <a:pos x="152" y="184"/>
                </a:cxn>
                <a:cxn ang="0">
                  <a:pos x="160" y="168"/>
                </a:cxn>
                <a:cxn ang="0">
                  <a:pos x="184" y="192"/>
                </a:cxn>
                <a:cxn ang="0">
                  <a:pos x="168" y="208"/>
                </a:cxn>
                <a:cxn ang="0">
                  <a:pos x="160" y="200"/>
                </a:cxn>
                <a:cxn ang="0">
                  <a:pos x="144" y="192"/>
                </a:cxn>
                <a:cxn ang="0">
                  <a:pos x="144" y="224"/>
                </a:cxn>
                <a:cxn ang="0">
                  <a:pos x="136" y="240"/>
                </a:cxn>
                <a:cxn ang="0">
                  <a:pos x="160" y="272"/>
                </a:cxn>
                <a:cxn ang="0">
                  <a:pos x="160" y="296"/>
                </a:cxn>
                <a:cxn ang="0">
                  <a:pos x="200" y="296"/>
                </a:cxn>
                <a:cxn ang="0">
                  <a:pos x="216" y="312"/>
                </a:cxn>
                <a:cxn ang="0">
                  <a:pos x="240" y="304"/>
                </a:cxn>
                <a:cxn ang="0">
                  <a:pos x="272" y="320"/>
                </a:cxn>
                <a:cxn ang="0">
                  <a:pos x="296" y="296"/>
                </a:cxn>
                <a:cxn ang="0">
                  <a:pos x="320" y="256"/>
                </a:cxn>
                <a:cxn ang="0">
                  <a:pos x="288" y="240"/>
                </a:cxn>
                <a:cxn ang="0">
                  <a:pos x="320" y="232"/>
                </a:cxn>
                <a:cxn ang="0">
                  <a:pos x="328" y="240"/>
                </a:cxn>
                <a:cxn ang="0">
                  <a:pos x="360" y="232"/>
                </a:cxn>
                <a:cxn ang="0">
                  <a:pos x="360" y="224"/>
                </a:cxn>
                <a:cxn ang="0">
                  <a:pos x="320" y="200"/>
                </a:cxn>
                <a:cxn ang="0">
                  <a:pos x="320" y="184"/>
                </a:cxn>
                <a:cxn ang="0">
                  <a:pos x="304" y="176"/>
                </a:cxn>
                <a:cxn ang="0">
                  <a:pos x="288" y="168"/>
                </a:cxn>
                <a:cxn ang="0">
                  <a:pos x="272" y="128"/>
                </a:cxn>
                <a:cxn ang="0">
                  <a:pos x="232" y="64"/>
                </a:cxn>
                <a:cxn ang="0">
                  <a:pos x="232" y="40"/>
                </a:cxn>
                <a:cxn ang="0">
                  <a:pos x="192" y="32"/>
                </a:cxn>
                <a:cxn ang="0">
                  <a:pos x="176" y="24"/>
                </a:cxn>
                <a:cxn ang="0">
                  <a:pos x="168" y="0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invGray">
            <a:xfrm>
              <a:off x="6775443" y="3965580"/>
              <a:ext cx="122239" cy="968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24" y="56"/>
                </a:cxn>
                <a:cxn ang="0">
                  <a:pos x="64" y="40"/>
                </a:cxn>
                <a:cxn ang="0">
                  <a:pos x="64" y="24"/>
                </a:cxn>
                <a:cxn ang="0">
                  <a:pos x="24" y="0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gray">
            <a:xfrm>
              <a:off x="6470642" y="4033841"/>
              <a:ext cx="457198" cy="522287"/>
            </a:xfrm>
            <a:custGeom>
              <a:avLst/>
              <a:gdLst/>
              <a:ahLst/>
              <a:cxnLst>
                <a:cxn ang="0">
                  <a:pos x="184" y="16"/>
                </a:cxn>
                <a:cxn ang="0">
                  <a:pos x="160" y="0"/>
                </a:cxn>
                <a:cxn ang="0">
                  <a:pos x="136" y="24"/>
                </a:cxn>
                <a:cxn ang="0">
                  <a:pos x="104" y="8"/>
                </a:cxn>
                <a:cxn ang="0">
                  <a:pos x="80" y="16"/>
                </a:cxn>
                <a:cxn ang="0">
                  <a:pos x="72" y="32"/>
                </a:cxn>
                <a:cxn ang="0">
                  <a:pos x="64" y="48"/>
                </a:cxn>
                <a:cxn ang="0">
                  <a:pos x="72" y="72"/>
                </a:cxn>
                <a:cxn ang="0">
                  <a:pos x="56" y="72"/>
                </a:cxn>
                <a:cxn ang="0">
                  <a:pos x="48" y="64"/>
                </a:cxn>
                <a:cxn ang="0">
                  <a:pos x="40" y="64"/>
                </a:cxn>
                <a:cxn ang="0">
                  <a:pos x="40" y="80"/>
                </a:cxn>
                <a:cxn ang="0">
                  <a:pos x="40" y="96"/>
                </a:cxn>
                <a:cxn ang="0">
                  <a:pos x="40" y="96"/>
                </a:cxn>
                <a:cxn ang="0">
                  <a:pos x="40" y="112"/>
                </a:cxn>
                <a:cxn ang="0">
                  <a:pos x="8" y="136"/>
                </a:cxn>
                <a:cxn ang="0">
                  <a:pos x="0" y="144"/>
                </a:cxn>
                <a:cxn ang="0">
                  <a:pos x="0" y="176"/>
                </a:cxn>
                <a:cxn ang="0">
                  <a:pos x="24" y="192"/>
                </a:cxn>
                <a:cxn ang="0">
                  <a:pos x="24" y="232"/>
                </a:cxn>
                <a:cxn ang="0">
                  <a:pos x="48" y="232"/>
                </a:cxn>
                <a:cxn ang="0">
                  <a:pos x="48" y="248"/>
                </a:cxn>
                <a:cxn ang="0">
                  <a:pos x="56" y="264"/>
                </a:cxn>
                <a:cxn ang="0">
                  <a:pos x="64" y="288"/>
                </a:cxn>
                <a:cxn ang="0">
                  <a:pos x="88" y="288"/>
                </a:cxn>
                <a:cxn ang="0">
                  <a:pos x="104" y="264"/>
                </a:cxn>
                <a:cxn ang="0">
                  <a:pos x="112" y="264"/>
                </a:cxn>
                <a:cxn ang="0">
                  <a:pos x="112" y="280"/>
                </a:cxn>
                <a:cxn ang="0">
                  <a:pos x="120" y="288"/>
                </a:cxn>
                <a:cxn ang="0">
                  <a:pos x="136" y="288"/>
                </a:cxn>
                <a:cxn ang="0">
                  <a:pos x="136" y="280"/>
                </a:cxn>
                <a:cxn ang="0">
                  <a:pos x="152" y="280"/>
                </a:cxn>
                <a:cxn ang="0">
                  <a:pos x="152" y="288"/>
                </a:cxn>
                <a:cxn ang="0">
                  <a:pos x="160" y="296"/>
                </a:cxn>
                <a:cxn ang="0">
                  <a:pos x="176" y="288"/>
                </a:cxn>
                <a:cxn ang="0">
                  <a:pos x="184" y="256"/>
                </a:cxn>
                <a:cxn ang="0">
                  <a:pos x="184" y="224"/>
                </a:cxn>
                <a:cxn ang="0">
                  <a:pos x="200" y="224"/>
                </a:cxn>
                <a:cxn ang="0">
                  <a:pos x="200" y="216"/>
                </a:cxn>
                <a:cxn ang="0">
                  <a:pos x="200" y="200"/>
                </a:cxn>
                <a:cxn ang="0">
                  <a:pos x="216" y="216"/>
                </a:cxn>
                <a:cxn ang="0">
                  <a:pos x="232" y="192"/>
                </a:cxn>
                <a:cxn ang="0">
                  <a:pos x="216" y="176"/>
                </a:cxn>
                <a:cxn ang="0">
                  <a:pos x="216" y="168"/>
                </a:cxn>
                <a:cxn ang="0">
                  <a:pos x="232" y="160"/>
                </a:cxn>
                <a:cxn ang="0">
                  <a:pos x="224" y="136"/>
                </a:cxn>
                <a:cxn ang="0">
                  <a:pos x="216" y="128"/>
                </a:cxn>
                <a:cxn ang="0">
                  <a:pos x="240" y="136"/>
                </a:cxn>
                <a:cxn ang="0">
                  <a:pos x="240" y="104"/>
                </a:cxn>
                <a:cxn ang="0">
                  <a:pos x="216" y="120"/>
                </a:cxn>
                <a:cxn ang="0">
                  <a:pos x="240" y="80"/>
                </a:cxn>
                <a:cxn ang="0">
                  <a:pos x="200" y="56"/>
                </a:cxn>
                <a:cxn ang="0">
                  <a:pos x="176" y="56"/>
                </a:cxn>
                <a:cxn ang="0">
                  <a:pos x="160" y="72"/>
                </a:cxn>
                <a:cxn ang="0">
                  <a:pos x="152" y="48"/>
                </a:cxn>
                <a:cxn ang="0">
                  <a:pos x="160" y="40"/>
                </a:cxn>
                <a:cxn ang="0">
                  <a:pos x="184" y="16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gray">
            <a:xfrm>
              <a:off x="6240458" y="4443415"/>
              <a:ext cx="520698" cy="649287"/>
            </a:xfrm>
            <a:custGeom>
              <a:avLst/>
              <a:gdLst/>
              <a:ahLst/>
              <a:cxnLst>
                <a:cxn ang="0">
                  <a:pos x="272" y="56"/>
                </a:cxn>
                <a:cxn ang="0">
                  <a:pos x="272" y="48"/>
                </a:cxn>
                <a:cxn ang="0">
                  <a:pos x="256" y="48"/>
                </a:cxn>
                <a:cxn ang="0">
                  <a:pos x="256" y="56"/>
                </a:cxn>
                <a:cxn ang="0">
                  <a:pos x="240" y="56"/>
                </a:cxn>
                <a:cxn ang="0">
                  <a:pos x="232" y="56"/>
                </a:cxn>
                <a:cxn ang="0">
                  <a:pos x="232" y="32"/>
                </a:cxn>
                <a:cxn ang="0">
                  <a:pos x="224" y="32"/>
                </a:cxn>
                <a:cxn ang="0">
                  <a:pos x="208" y="56"/>
                </a:cxn>
                <a:cxn ang="0">
                  <a:pos x="184" y="56"/>
                </a:cxn>
                <a:cxn ang="0">
                  <a:pos x="176" y="32"/>
                </a:cxn>
                <a:cxn ang="0">
                  <a:pos x="168" y="16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44" y="8"/>
                </a:cxn>
                <a:cxn ang="0">
                  <a:pos x="112" y="16"/>
                </a:cxn>
                <a:cxn ang="0">
                  <a:pos x="112" y="32"/>
                </a:cxn>
                <a:cxn ang="0">
                  <a:pos x="80" y="32"/>
                </a:cxn>
                <a:cxn ang="0">
                  <a:pos x="64" y="48"/>
                </a:cxn>
                <a:cxn ang="0">
                  <a:pos x="64" y="72"/>
                </a:cxn>
                <a:cxn ang="0">
                  <a:pos x="72" y="88"/>
                </a:cxn>
                <a:cxn ang="0">
                  <a:pos x="48" y="112"/>
                </a:cxn>
                <a:cxn ang="0">
                  <a:pos x="40" y="112"/>
                </a:cxn>
                <a:cxn ang="0">
                  <a:pos x="32" y="144"/>
                </a:cxn>
                <a:cxn ang="0">
                  <a:pos x="32" y="160"/>
                </a:cxn>
                <a:cxn ang="0">
                  <a:pos x="32" y="176"/>
                </a:cxn>
                <a:cxn ang="0">
                  <a:pos x="16" y="200"/>
                </a:cxn>
                <a:cxn ang="0">
                  <a:pos x="8" y="216"/>
                </a:cxn>
                <a:cxn ang="0">
                  <a:pos x="0" y="256"/>
                </a:cxn>
                <a:cxn ang="0">
                  <a:pos x="8" y="272"/>
                </a:cxn>
                <a:cxn ang="0">
                  <a:pos x="56" y="272"/>
                </a:cxn>
                <a:cxn ang="0">
                  <a:pos x="80" y="328"/>
                </a:cxn>
                <a:cxn ang="0">
                  <a:pos x="88" y="368"/>
                </a:cxn>
                <a:cxn ang="0">
                  <a:pos x="112" y="328"/>
                </a:cxn>
                <a:cxn ang="0">
                  <a:pos x="120" y="336"/>
                </a:cxn>
                <a:cxn ang="0">
                  <a:pos x="152" y="304"/>
                </a:cxn>
                <a:cxn ang="0">
                  <a:pos x="152" y="280"/>
                </a:cxn>
                <a:cxn ang="0">
                  <a:pos x="184" y="272"/>
                </a:cxn>
                <a:cxn ang="0">
                  <a:pos x="200" y="232"/>
                </a:cxn>
                <a:cxn ang="0">
                  <a:pos x="216" y="224"/>
                </a:cxn>
                <a:cxn ang="0">
                  <a:pos x="216" y="200"/>
                </a:cxn>
                <a:cxn ang="0">
                  <a:pos x="240" y="200"/>
                </a:cxn>
                <a:cxn ang="0">
                  <a:pos x="248" y="160"/>
                </a:cxn>
                <a:cxn ang="0">
                  <a:pos x="240" y="128"/>
                </a:cxn>
                <a:cxn ang="0">
                  <a:pos x="248" y="120"/>
                </a:cxn>
                <a:cxn ang="0">
                  <a:pos x="232" y="104"/>
                </a:cxn>
                <a:cxn ang="0">
                  <a:pos x="248" y="96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72" y="56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5446708" y="4851404"/>
              <a:ext cx="963610" cy="676276"/>
            </a:xfrm>
            <a:custGeom>
              <a:avLst/>
              <a:gdLst/>
              <a:ahLst/>
              <a:cxnLst>
                <a:cxn ang="0">
                  <a:pos x="496" y="96"/>
                </a:cxn>
                <a:cxn ang="0">
                  <a:pos x="424" y="40"/>
                </a:cxn>
                <a:cxn ang="0">
                  <a:pos x="408" y="56"/>
                </a:cxn>
                <a:cxn ang="0">
                  <a:pos x="376" y="40"/>
                </a:cxn>
                <a:cxn ang="0">
                  <a:pos x="312" y="56"/>
                </a:cxn>
                <a:cxn ang="0">
                  <a:pos x="312" y="0"/>
                </a:cxn>
                <a:cxn ang="0">
                  <a:pos x="280" y="0"/>
                </a:cxn>
                <a:cxn ang="0">
                  <a:pos x="216" y="8"/>
                </a:cxn>
                <a:cxn ang="0">
                  <a:pos x="208" y="40"/>
                </a:cxn>
                <a:cxn ang="0">
                  <a:pos x="168" y="24"/>
                </a:cxn>
                <a:cxn ang="0">
                  <a:pos x="144" y="48"/>
                </a:cxn>
                <a:cxn ang="0">
                  <a:pos x="152" y="88"/>
                </a:cxn>
                <a:cxn ang="0">
                  <a:pos x="144" y="112"/>
                </a:cxn>
                <a:cxn ang="0">
                  <a:pos x="112" y="168"/>
                </a:cxn>
                <a:cxn ang="0">
                  <a:pos x="72" y="224"/>
                </a:cxn>
                <a:cxn ang="0">
                  <a:pos x="32" y="272"/>
                </a:cxn>
                <a:cxn ang="0">
                  <a:pos x="0" y="296"/>
                </a:cxn>
                <a:cxn ang="0">
                  <a:pos x="8" y="312"/>
                </a:cxn>
                <a:cxn ang="0">
                  <a:pos x="16" y="360"/>
                </a:cxn>
                <a:cxn ang="0">
                  <a:pos x="56" y="384"/>
                </a:cxn>
                <a:cxn ang="0">
                  <a:pos x="40" y="344"/>
                </a:cxn>
                <a:cxn ang="0">
                  <a:pos x="80" y="304"/>
                </a:cxn>
                <a:cxn ang="0">
                  <a:pos x="152" y="280"/>
                </a:cxn>
                <a:cxn ang="0">
                  <a:pos x="192" y="296"/>
                </a:cxn>
                <a:cxn ang="0">
                  <a:pos x="240" y="248"/>
                </a:cxn>
                <a:cxn ang="0">
                  <a:pos x="264" y="240"/>
                </a:cxn>
                <a:cxn ang="0">
                  <a:pos x="264" y="216"/>
                </a:cxn>
                <a:cxn ang="0">
                  <a:pos x="280" y="208"/>
                </a:cxn>
                <a:cxn ang="0">
                  <a:pos x="336" y="232"/>
                </a:cxn>
                <a:cxn ang="0">
                  <a:pos x="336" y="200"/>
                </a:cxn>
                <a:cxn ang="0">
                  <a:pos x="376" y="192"/>
                </a:cxn>
                <a:cxn ang="0">
                  <a:pos x="392" y="200"/>
                </a:cxn>
                <a:cxn ang="0">
                  <a:pos x="400" y="184"/>
                </a:cxn>
                <a:cxn ang="0">
                  <a:pos x="448" y="176"/>
                </a:cxn>
                <a:cxn ang="0">
                  <a:pos x="480" y="136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4805359" y="4724404"/>
              <a:ext cx="949323" cy="676276"/>
            </a:xfrm>
            <a:custGeom>
              <a:avLst/>
              <a:gdLst/>
              <a:ahLst/>
              <a:cxnLst>
                <a:cxn ang="0">
                  <a:pos x="344" y="344"/>
                </a:cxn>
                <a:cxn ang="0">
                  <a:pos x="416" y="296"/>
                </a:cxn>
                <a:cxn ang="0">
                  <a:pos x="448" y="240"/>
                </a:cxn>
                <a:cxn ang="0">
                  <a:pos x="480" y="184"/>
                </a:cxn>
                <a:cxn ang="0">
                  <a:pos x="496" y="160"/>
                </a:cxn>
                <a:cxn ang="0">
                  <a:pos x="480" y="128"/>
                </a:cxn>
                <a:cxn ang="0">
                  <a:pos x="456" y="96"/>
                </a:cxn>
                <a:cxn ang="0">
                  <a:pos x="440" y="112"/>
                </a:cxn>
                <a:cxn ang="0">
                  <a:pos x="424" y="104"/>
                </a:cxn>
                <a:cxn ang="0">
                  <a:pos x="440" y="56"/>
                </a:cxn>
                <a:cxn ang="0">
                  <a:pos x="440" y="16"/>
                </a:cxn>
                <a:cxn ang="0">
                  <a:pos x="408" y="8"/>
                </a:cxn>
                <a:cxn ang="0">
                  <a:pos x="376" y="24"/>
                </a:cxn>
                <a:cxn ang="0">
                  <a:pos x="360" y="24"/>
                </a:cxn>
                <a:cxn ang="0">
                  <a:pos x="320" y="32"/>
                </a:cxn>
                <a:cxn ang="0">
                  <a:pos x="288" y="64"/>
                </a:cxn>
                <a:cxn ang="0">
                  <a:pos x="264" y="72"/>
                </a:cxn>
                <a:cxn ang="0">
                  <a:pos x="224" y="96"/>
                </a:cxn>
                <a:cxn ang="0">
                  <a:pos x="184" y="88"/>
                </a:cxn>
                <a:cxn ang="0">
                  <a:pos x="160" y="72"/>
                </a:cxn>
                <a:cxn ang="0">
                  <a:pos x="144" y="88"/>
                </a:cxn>
                <a:cxn ang="0">
                  <a:pos x="96" y="128"/>
                </a:cxn>
                <a:cxn ang="0">
                  <a:pos x="32" y="112"/>
                </a:cxn>
                <a:cxn ang="0">
                  <a:pos x="0" y="128"/>
                </a:cxn>
                <a:cxn ang="0">
                  <a:pos x="32" y="144"/>
                </a:cxn>
                <a:cxn ang="0">
                  <a:pos x="88" y="168"/>
                </a:cxn>
                <a:cxn ang="0">
                  <a:pos x="104" y="208"/>
                </a:cxn>
                <a:cxn ang="0">
                  <a:pos x="56" y="224"/>
                </a:cxn>
                <a:cxn ang="0">
                  <a:pos x="88" y="248"/>
                </a:cxn>
                <a:cxn ang="0">
                  <a:pos x="136" y="280"/>
                </a:cxn>
                <a:cxn ang="0">
                  <a:pos x="136" y="304"/>
                </a:cxn>
                <a:cxn ang="0">
                  <a:pos x="208" y="360"/>
                </a:cxn>
                <a:cxn ang="0">
                  <a:pos x="248" y="360"/>
                </a:cxn>
                <a:cxn ang="0">
                  <a:pos x="256" y="344"/>
                </a:cxn>
                <a:cxn ang="0">
                  <a:pos x="296" y="376"/>
                </a:cxn>
                <a:cxn ang="0">
                  <a:pos x="336" y="368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invGray">
            <a:xfrm>
              <a:off x="4714870" y="4344992"/>
              <a:ext cx="704849" cy="622302"/>
            </a:xfrm>
            <a:custGeom>
              <a:avLst/>
              <a:gdLst/>
              <a:ahLst/>
              <a:cxnLst>
                <a:cxn ang="0">
                  <a:pos x="48" y="320"/>
                </a:cxn>
                <a:cxn ang="0">
                  <a:pos x="32" y="264"/>
                </a:cxn>
                <a:cxn ang="0">
                  <a:pos x="56" y="192"/>
                </a:cxn>
                <a:cxn ang="0">
                  <a:pos x="8" y="160"/>
                </a:cxn>
                <a:cxn ang="0">
                  <a:pos x="16" y="136"/>
                </a:cxn>
                <a:cxn ang="0">
                  <a:pos x="48" y="136"/>
                </a:cxn>
                <a:cxn ang="0">
                  <a:pos x="104" y="120"/>
                </a:cxn>
                <a:cxn ang="0">
                  <a:pos x="168" y="112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84" y="40"/>
                </a:cxn>
                <a:cxn ang="0">
                  <a:pos x="208" y="48"/>
                </a:cxn>
                <a:cxn ang="0">
                  <a:pos x="232" y="40"/>
                </a:cxn>
                <a:cxn ang="0">
                  <a:pos x="248" y="0"/>
                </a:cxn>
                <a:cxn ang="0">
                  <a:pos x="288" y="16"/>
                </a:cxn>
                <a:cxn ang="0">
                  <a:pos x="320" y="72"/>
                </a:cxn>
                <a:cxn ang="0">
                  <a:pos x="344" y="88"/>
                </a:cxn>
                <a:cxn ang="0">
                  <a:pos x="360" y="64"/>
                </a:cxn>
                <a:cxn ang="0">
                  <a:pos x="360" y="96"/>
                </a:cxn>
                <a:cxn ang="0">
                  <a:pos x="360" y="128"/>
                </a:cxn>
                <a:cxn ang="0">
                  <a:pos x="336" y="168"/>
                </a:cxn>
                <a:cxn ang="0">
                  <a:pos x="368" y="184"/>
                </a:cxn>
                <a:cxn ang="0">
                  <a:pos x="360" y="208"/>
                </a:cxn>
                <a:cxn ang="0">
                  <a:pos x="368" y="232"/>
                </a:cxn>
                <a:cxn ang="0">
                  <a:pos x="344" y="256"/>
                </a:cxn>
                <a:cxn ang="0">
                  <a:pos x="344" y="280"/>
                </a:cxn>
                <a:cxn ang="0">
                  <a:pos x="312" y="288"/>
                </a:cxn>
                <a:cxn ang="0">
                  <a:pos x="272" y="312"/>
                </a:cxn>
                <a:cxn ang="0">
                  <a:pos x="232" y="304"/>
                </a:cxn>
                <a:cxn ang="0">
                  <a:pos x="208" y="288"/>
                </a:cxn>
                <a:cxn ang="0">
                  <a:pos x="192" y="304"/>
                </a:cxn>
                <a:cxn ang="0">
                  <a:pos x="144" y="352"/>
                </a:cxn>
                <a:cxn ang="0">
                  <a:pos x="80" y="328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invGray">
            <a:xfrm>
              <a:off x="3919533" y="4302128"/>
              <a:ext cx="1085849" cy="1084265"/>
            </a:xfrm>
            <a:custGeom>
              <a:avLst/>
              <a:gdLst/>
              <a:ahLst/>
              <a:cxnLst>
                <a:cxn ang="0">
                  <a:pos x="528" y="448"/>
                </a:cxn>
                <a:cxn ang="0">
                  <a:pos x="560" y="416"/>
                </a:cxn>
                <a:cxn ang="0">
                  <a:pos x="528" y="408"/>
                </a:cxn>
                <a:cxn ang="0">
                  <a:pos x="496" y="384"/>
                </a:cxn>
                <a:cxn ang="0">
                  <a:pos x="464" y="360"/>
                </a:cxn>
                <a:cxn ang="0">
                  <a:pos x="480" y="320"/>
                </a:cxn>
                <a:cxn ang="0">
                  <a:pos x="472" y="248"/>
                </a:cxn>
                <a:cxn ang="0">
                  <a:pos x="424" y="224"/>
                </a:cxn>
                <a:cxn ang="0">
                  <a:pos x="416" y="176"/>
                </a:cxn>
                <a:cxn ang="0">
                  <a:pos x="448" y="168"/>
                </a:cxn>
                <a:cxn ang="0">
                  <a:pos x="512" y="160"/>
                </a:cxn>
                <a:cxn ang="0">
                  <a:pos x="512" y="112"/>
                </a:cxn>
                <a:cxn ang="0">
                  <a:pos x="464" y="112"/>
                </a:cxn>
                <a:cxn ang="0">
                  <a:pos x="432" y="64"/>
                </a:cxn>
                <a:cxn ang="0">
                  <a:pos x="408" y="96"/>
                </a:cxn>
                <a:cxn ang="0">
                  <a:pos x="384" y="144"/>
                </a:cxn>
                <a:cxn ang="0">
                  <a:pos x="368" y="240"/>
                </a:cxn>
                <a:cxn ang="0">
                  <a:pos x="336" y="224"/>
                </a:cxn>
                <a:cxn ang="0">
                  <a:pos x="288" y="240"/>
                </a:cxn>
                <a:cxn ang="0">
                  <a:pos x="272" y="224"/>
                </a:cxn>
                <a:cxn ang="0">
                  <a:pos x="232" y="104"/>
                </a:cxn>
                <a:cxn ang="0">
                  <a:pos x="216" y="112"/>
                </a:cxn>
                <a:cxn ang="0">
                  <a:pos x="208" y="72"/>
                </a:cxn>
                <a:cxn ang="0">
                  <a:pos x="160" y="40"/>
                </a:cxn>
                <a:cxn ang="0">
                  <a:pos x="136" y="80"/>
                </a:cxn>
                <a:cxn ang="0">
                  <a:pos x="136" y="0"/>
                </a:cxn>
                <a:cxn ang="0">
                  <a:pos x="112" y="0"/>
                </a:cxn>
                <a:cxn ang="0">
                  <a:pos x="96" y="32"/>
                </a:cxn>
                <a:cxn ang="0">
                  <a:pos x="88" y="64"/>
                </a:cxn>
                <a:cxn ang="0">
                  <a:pos x="80" y="96"/>
                </a:cxn>
                <a:cxn ang="0">
                  <a:pos x="104" y="112"/>
                </a:cxn>
                <a:cxn ang="0">
                  <a:pos x="88" y="240"/>
                </a:cxn>
                <a:cxn ang="0">
                  <a:pos x="24" y="280"/>
                </a:cxn>
                <a:cxn ang="0">
                  <a:pos x="8" y="312"/>
                </a:cxn>
                <a:cxn ang="0">
                  <a:pos x="0" y="376"/>
                </a:cxn>
                <a:cxn ang="0">
                  <a:pos x="48" y="368"/>
                </a:cxn>
                <a:cxn ang="0">
                  <a:pos x="80" y="392"/>
                </a:cxn>
                <a:cxn ang="0">
                  <a:pos x="88" y="408"/>
                </a:cxn>
                <a:cxn ang="0">
                  <a:pos x="96" y="448"/>
                </a:cxn>
                <a:cxn ang="0">
                  <a:pos x="120" y="464"/>
                </a:cxn>
                <a:cxn ang="0">
                  <a:pos x="112" y="504"/>
                </a:cxn>
                <a:cxn ang="0">
                  <a:pos x="104" y="528"/>
                </a:cxn>
                <a:cxn ang="0">
                  <a:pos x="144" y="560"/>
                </a:cxn>
                <a:cxn ang="0">
                  <a:pos x="200" y="576"/>
                </a:cxn>
                <a:cxn ang="0">
                  <a:pos x="224" y="568"/>
                </a:cxn>
                <a:cxn ang="0">
                  <a:pos x="232" y="600"/>
                </a:cxn>
                <a:cxn ang="0">
                  <a:pos x="264" y="592"/>
                </a:cxn>
                <a:cxn ang="0">
                  <a:pos x="272" y="512"/>
                </a:cxn>
                <a:cxn ang="0">
                  <a:pos x="328" y="504"/>
                </a:cxn>
                <a:cxn ang="0">
                  <a:pos x="352" y="512"/>
                </a:cxn>
                <a:cxn ang="0">
                  <a:pos x="384" y="512"/>
                </a:cxn>
                <a:cxn ang="0">
                  <a:pos x="416" y="520"/>
                </a:cxn>
                <a:cxn ang="0">
                  <a:pos x="440" y="504"/>
                </a:cxn>
                <a:cxn ang="0">
                  <a:pos x="488" y="472"/>
                </a:cxn>
                <a:cxn ang="0">
                  <a:pos x="520" y="464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invGray">
            <a:xfrm>
              <a:off x="1892298" y="3048002"/>
              <a:ext cx="2308223" cy="1381126"/>
            </a:xfrm>
            <a:custGeom>
              <a:avLst/>
              <a:gdLst/>
              <a:ahLst/>
              <a:cxnLst>
                <a:cxn ang="0">
                  <a:pos x="1184" y="728"/>
                </a:cxn>
                <a:cxn ang="0">
                  <a:pos x="1160" y="728"/>
                </a:cxn>
                <a:cxn ang="0">
                  <a:pos x="1160" y="784"/>
                </a:cxn>
                <a:cxn ang="0">
                  <a:pos x="1112" y="760"/>
                </a:cxn>
                <a:cxn ang="0">
                  <a:pos x="1088" y="752"/>
                </a:cxn>
                <a:cxn ang="0">
                  <a:pos x="1024" y="720"/>
                </a:cxn>
                <a:cxn ang="0">
                  <a:pos x="1040" y="696"/>
                </a:cxn>
                <a:cxn ang="0">
                  <a:pos x="1032" y="680"/>
                </a:cxn>
                <a:cxn ang="0">
                  <a:pos x="1000" y="664"/>
                </a:cxn>
                <a:cxn ang="0">
                  <a:pos x="976" y="680"/>
                </a:cxn>
                <a:cxn ang="0">
                  <a:pos x="928" y="648"/>
                </a:cxn>
                <a:cxn ang="0">
                  <a:pos x="832" y="696"/>
                </a:cxn>
                <a:cxn ang="0">
                  <a:pos x="808" y="720"/>
                </a:cxn>
                <a:cxn ang="0">
                  <a:pos x="728" y="736"/>
                </a:cxn>
                <a:cxn ang="0">
                  <a:pos x="656" y="712"/>
                </a:cxn>
                <a:cxn ang="0">
                  <a:pos x="632" y="680"/>
                </a:cxn>
                <a:cxn ang="0">
                  <a:pos x="584" y="704"/>
                </a:cxn>
                <a:cxn ang="0">
                  <a:pos x="536" y="728"/>
                </a:cxn>
                <a:cxn ang="0">
                  <a:pos x="456" y="672"/>
                </a:cxn>
                <a:cxn ang="0">
                  <a:pos x="408" y="640"/>
                </a:cxn>
                <a:cxn ang="0">
                  <a:pos x="360" y="624"/>
                </a:cxn>
                <a:cxn ang="0">
                  <a:pos x="320" y="592"/>
                </a:cxn>
                <a:cxn ang="0">
                  <a:pos x="272" y="520"/>
                </a:cxn>
                <a:cxn ang="0">
                  <a:pos x="248" y="512"/>
                </a:cxn>
                <a:cxn ang="0">
                  <a:pos x="208" y="456"/>
                </a:cxn>
                <a:cxn ang="0">
                  <a:pos x="160" y="384"/>
                </a:cxn>
                <a:cxn ang="0">
                  <a:pos x="120" y="408"/>
                </a:cxn>
                <a:cxn ang="0">
                  <a:pos x="64" y="328"/>
                </a:cxn>
                <a:cxn ang="0">
                  <a:pos x="32" y="272"/>
                </a:cxn>
                <a:cxn ang="0">
                  <a:pos x="0" y="256"/>
                </a:cxn>
                <a:cxn ang="0">
                  <a:pos x="16" y="176"/>
                </a:cxn>
                <a:cxn ang="0">
                  <a:pos x="48" y="192"/>
                </a:cxn>
                <a:cxn ang="0">
                  <a:pos x="80" y="184"/>
                </a:cxn>
                <a:cxn ang="0">
                  <a:pos x="80" y="128"/>
                </a:cxn>
                <a:cxn ang="0">
                  <a:pos x="56" y="96"/>
                </a:cxn>
                <a:cxn ang="0">
                  <a:pos x="80" y="48"/>
                </a:cxn>
                <a:cxn ang="0">
                  <a:pos x="152" y="40"/>
                </a:cxn>
                <a:cxn ang="0">
                  <a:pos x="208" y="8"/>
                </a:cxn>
                <a:cxn ang="0">
                  <a:pos x="288" y="16"/>
                </a:cxn>
                <a:cxn ang="0">
                  <a:pos x="344" y="56"/>
                </a:cxn>
                <a:cxn ang="0">
                  <a:pos x="432" y="56"/>
                </a:cxn>
                <a:cxn ang="0">
                  <a:pos x="528" y="40"/>
                </a:cxn>
                <a:cxn ang="0">
                  <a:pos x="664" y="56"/>
                </a:cxn>
                <a:cxn ang="0">
                  <a:pos x="712" y="72"/>
                </a:cxn>
                <a:cxn ang="0">
                  <a:pos x="704" y="96"/>
                </a:cxn>
                <a:cxn ang="0">
                  <a:pos x="728" y="136"/>
                </a:cxn>
                <a:cxn ang="0">
                  <a:pos x="712" y="184"/>
                </a:cxn>
                <a:cxn ang="0">
                  <a:pos x="696" y="248"/>
                </a:cxn>
                <a:cxn ang="0">
                  <a:pos x="736" y="320"/>
                </a:cxn>
                <a:cxn ang="0">
                  <a:pos x="832" y="368"/>
                </a:cxn>
                <a:cxn ang="0">
                  <a:pos x="936" y="416"/>
                </a:cxn>
                <a:cxn ang="0">
                  <a:pos x="992" y="424"/>
                </a:cxn>
                <a:cxn ang="0">
                  <a:pos x="1008" y="480"/>
                </a:cxn>
                <a:cxn ang="0">
                  <a:pos x="1040" y="496"/>
                </a:cxn>
                <a:cxn ang="0">
                  <a:pos x="1056" y="472"/>
                </a:cxn>
                <a:cxn ang="0">
                  <a:pos x="1080" y="480"/>
                </a:cxn>
                <a:cxn ang="0">
                  <a:pos x="1096" y="464"/>
                </a:cxn>
                <a:cxn ang="0">
                  <a:pos x="1136" y="440"/>
                </a:cxn>
                <a:cxn ang="0">
                  <a:pos x="1176" y="456"/>
                </a:cxn>
                <a:cxn ang="0">
                  <a:pos x="1208" y="536"/>
                </a:cxn>
                <a:cxn ang="0">
                  <a:pos x="1208" y="576"/>
                </a:cxn>
                <a:cxn ang="0">
                  <a:pos x="1200" y="712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gray">
            <a:xfrm>
              <a:off x="4060819" y="3613153"/>
              <a:ext cx="1449385" cy="1112839"/>
            </a:xfrm>
            <a:custGeom>
              <a:avLst/>
              <a:gdLst/>
              <a:ahLst/>
              <a:cxnLst>
                <a:cxn ang="0">
                  <a:pos x="696" y="488"/>
                </a:cxn>
                <a:cxn ang="0">
                  <a:pos x="672" y="504"/>
                </a:cxn>
                <a:cxn ang="0">
                  <a:pos x="656" y="488"/>
                </a:cxn>
                <a:cxn ang="0">
                  <a:pos x="608" y="432"/>
                </a:cxn>
                <a:cxn ang="0">
                  <a:pos x="584" y="424"/>
                </a:cxn>
                <a:cxn ang="0">
                  <a:pos x="552" y="440"/>
                </a:cxn>
                <a:cxn ang="0">
                  <a:pos x="536" y="472"/>
                </a:cxn>
                <a:cxn ang="0">
                  <a:pos x="512" y="464"/>
                </a:cxn>
                <a:cxn ang="0">
                  <a:pos x="472" y="472"/>
                </a:cxn>
                <a:cxn ang="0">
                  <a:pos x="504" y="496"/>
                </a:cxn>
                <a:cxn ang="0">
                  <a:pos x="456" y="528"/>
                </a:cxn>
                <a:cxn ang="0">
                  <a:pos x="416" y="520"/>
                </a:cxn>
                <a:cxn ang="0">
                  <a:pos x="392" y="456"/>
                </a:cxn>
                <a:cxn ang="0">
                  <a:pos x="360" y="488"/>
                </a:cxn>
                <a:cxn ang="0">
                  <a:pos x="336" y="504"/>
                </a:cxn>
                <a:cxn ang="0">
                  <a:pos x="296" y="536"/>
                </a:cxn>
                <a:cxn ang="0">
                  <a:pos x="272" y="632"/>
                </a:cxn>
                <a:cxn ang="0">
                  <a:pos x="248" y="632"/>
                </a:cxn>
                <a:cxn ang="0">
                  <a:pos x="216" y="624"/>
                </a:cxn>
                <a:cxn ang="0">
                  <a:pos x="200" y="576"/>
                </a:cxn>
                <a:cxn ang="0">
                  <a:pos x="144" y="496"/>
                </a:cxn>
                <a:cxn ang="0">
                  <a:pos x="128" y="480"/>
                </a:cxn>
                <a:cxn ang="0">
                  <a:pos x="104" y="424"/>
                </a:cxn>
                <a:cxn ang="0">
                  <a:pos x="80" y="464"/>
                </a:cxn>
                <a:cxn ang="0">
                  <a:pos x="72" y="248"/>
                </a:cxn>
                <a:cxn ang="0">
                  <a:pos x="72" y="216"/>
                </a:cxn>
                <a:cxn ang="0">
                  <a:pos x="40" y="136"/>
                </a:cxn>
                <a:cxn ang="0">
                  <a:pos x="0" y="104"/>
                </a:cxn>
                <a:cxn ang="0">
                  <a:pos x="8" y="64"/>
                </a:cxn>
                <a:cxn ang="0">
                  <a:pos x="16" y="32"/>
                </a:cxn>
                <a:cxn ang="0">
                  <a:pos x="32" y="0"/>
                </a:cxn>
                <a:cxn ang="0">
                  <a:pos x="64" y="16"/>
                </a:cxn>
                <a:cxn ang="0">
                  <a:pos x="88" y="80"/>
                </a:cxn>
                <a:cxn ang="0">
                  <a:pos x="128" y="120"/>
                </a:cxn>
                <a:cxn ang="0">
                  <a:pos x="152" y="104"/>
                </a:cxn>
                <a:cxn ang="0">
                  <a:pos x="176" y="128"/>
                </a:cxn>
                <a:cxn ang="0">
                  <a:pos x="224" y="96"/>
                </a:cxn>
                <a:cxn ang="0">
                  <a:pos x="288" y="96"/>
                </a:cxn>
                <a:cxn ang="0">
                  <a:pos x="296" y="40"/>
                </a:cxn>
                <a:cxn ang="0">
                  <a:pos x="320" y="32"/>
                </a:cxn>
                <a:cxn ang="0">
                  <a:pos x="344" y="48"/>
                </a:cxn>
                <a:cxn ang="0">
                  <a:pos x="400" y="72"/>
                </a:cxn>
                <a:cxn ang="0">
                  <a:pos x="416" y="136"/>
                </a:cxn>
                <a:cxn ang="0">
                  <a:pos x="472" y="160"/>
                </a:cxn>
                <a:cxn ang="0">
                  <a:pos x="512" y="136"/>
                </a:cxn>
                <a:cxn ang="0">
                  <a:pos x="552" y="144"/>
                </a:cxn>
                <a:cxn ang="0">
                  <a:pos x="624" y="184"/>
                </a:cxn>
                <a:cxn ang="0">
                  <a:pos x="704" y="224"/>
                </a:cxn>
                <a:cxn ang="0">
                  <a:pos x="760" y="256"/>
                </a:cxn>
                <a:cxn ang="0">
                  <a:pos x="744" y="296"/>
                </a:cxn>
                <a:cxn ang="0">
                  <a:pos x="664" y="312"/>
                </a:cxn>
                <a:cxn ang="0">
                  <a:pos x="648" y="336"/>
                </a:cxn>
                <a:cxn ang="0">
                  <a:pos x="656" y="360"/>
                </a:cxn>
                <a:cxn ang="0">
                  <a:pos x="656" y="376"/>
                </a:cxn>
                <a:cxn ang="0">
                  <a:pos x="704" y="456"/>
                </a:cxn>
              </a:cxnLst>
              <a:rect l="0" t="0" r="r" b="b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invGray">
            <a:xfrm>
              <a:off x="3221033" y="2838454"/>
              <a:ext cx="1497010" cy="1085850"/>
            </a:xfrm>
            <a:custGeom>
              <a:avLst/>
              <a:gdLst/>
              <a:ahLst/>
              <a:cxnLst>
                <a:cxn ang="0">
                  <a:pos x="672" y="536"/>
                </a:cxn>
                <a:cxn ang="0">
                  <a:pos x="616" y="568"/>
                </a:cxn>
                <a:cxn ang="0">
                  <a:pos x="592" y="544"/>
                </a:cxn>
                <a:cxn ang="0">
                  <a:pos x="568" y="560"/>
                </a:cxn>
                <a:cxn ang="0">
                  <a:pos x="528" y="520"/>
                </a:cxn>
                <a:cxn ang="0">
                  <a:pos x="504" y="456"/>
                </a:cxn>
                <a:cxn ang="0">
                  <a:pos x="472" y="440"/>
                </a:cxn>
                <a:cxn ang="0">
                  <a:pos x="456" y="456"/>
                </a:cxn>
                <a:cxn ang="0">
                  <a:pos x="464" y="480"/>
                </a:cxn>
                <a:cxn ang="0">
                  <a:pos x="440" y="536"/>
                </a:cxn>
                <a:cxn ang="0">
                  <a:pos x="456" y="552"/>
                </a:cxn>
                <a:cxn ang="0">
                  <a:pos x="424" y="584"/>
                </a:cxn>
                <a:cxn ang="0">
                  <a:pos x="400" y="600"/>
                </a:cxn>
                <a:cxn ang="0">
                  <a:pos x="376" y="592"/>
                </a:cxn>
                <a:cxn ang="0">
                  <a:pos x="368" y="608"/>
                </a:cxn>
                <a:cxn ang="0">
                  <a:pos x="336" y="600"/>
                </a:cxn>
                <a:cxn ang="0">
                  <a:pos x="320" y="568"/>
                </a:cxn>
                <a:cxn ang="0">
                  <a:pos x="232" y="536"/>
                </a:cxn>
                <a:cxn ang="0">
                  <a:pos x="136" y="496"/>
                </a:cxn>
                <a:cxn ang="0">
                  <a:pos x="40" y="440"/>
                </a:cxn>
                <a:cxn ang="0">
                  <a:pos x="0" y="368"/>
                </a:cxn>
                <a:cxn ang="0">
                  <a:pos x="16" y="304"/>
                </a:cxn>
                <a:cxn ang="0">
                  <a:pos x="32" y="248"/>
                </a:cxn>
                <a:cxn ang="0">
                  <a:pos x="8" y="216"/>
                </a:cxn>
                <a:cxn ang="0">
                  <a:pos x="48" y="208"/>
                </a:cxn>
                <a:cxn ang="0">
                  <a:pos x="104" y="224"/>
                </a:cxn>
                <a:cxn ang="0">
                  <a:pos x="96" y="184"/>
                </a:cxn>
                <a:cxn ang="0">
                  <a:pos x="128" y="136"/>
                </a:cxn>
                <a:cxn ang="0">
                  <a:pos x="88" y="72"/>
                </a:cxn>
                <a:cxn ang="0">
                  <a:pos x="152" y="16"/>
                </a:cxn>
                <a:cxn ang="0">
                  <a:pos x="288" y="0"/>
                </a:cxn>
                <a:cxn ang="0">
                  <a:pos x="384" y="40"/>
                </a:cxn>
                <a:cxn ang="0">
                  <a:pos x="456" y="104"/>
                </a:cxn>
                <a:cxn ang="0">
                  <a:pos x="472" y="48"/>
                </a:cxn>
                <a:cxn ang="0">
                  <a:pos x="528" y="72"/>
                </a:cxn>
                <a:cxn ang="0">
                  <a:pos x="592" y="96"/>
                </a:cxn>
                <a:cxn ang="0">
                  <a:pos x="656" y="120"/>
                </a:cxn>
                <a:cxn ang="0">
                  <a:pos x="728" y="176"/>
                </a:cxn>
                <a:cxn ang="0">
                  <a:pos x="768" y="232"/>
                </a:cxn>
                <a:cxn ang="0">
                  <a:pos x="784" y="336"/>
                </a:cxn>
                <a:cxn ang="0">
                  <a:pos x="752" y="360"/>
                </a:cxn>
                <a:cxn ang="0">
                  <a:pos x="712" y="408"/>
                </a:cxn>
                <a:cxn ang="0">
                  <a:pos x="736" y="432"/>
                </a:cxn>
                <a:cxn ang="0">
                  <a:pos x="704" y="456"/>
                </a:cxn>
                <a:cxn ang="0">
                  <a:pos x="656" y="448"/>
                </a:cxn>
                <a:cxn ang="0">
                  <a:pos x="664" y="488"/>
                </a:cxn>
                <a:cxn ang="0">
                  <a:pos x="712" y="504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gray">
            <a:xfrm>
              <a:off x="5935657" y="4216403"/>
              <a:ext cx="582610" cy="750890"/>
            </a:xfrm>
            <a:custGeom>
              <a:avLst/>
              <a:gdLst/>
              <a:ahLst/>
              <a:cxnLst>
                <a:cxn ang="0">
                  <a:pos x="272" y="40"/>
                </a:cxn>
                <a:cxn ang="0">
                  <a:pos x="280" y="72"/>
                </a:cxn>
                <a:cxn ang="0">
                  <a:pos x="304" y="88"/>
                </a:cxn>
                <a:cxn ang="0">
                  <a:pos x="304" y="136"/>
                </a:cxn>
                <a:cxn ang="0">
                  <a:pos x="272" y="152"/>
                </a:cxn>
                <a:cxn ang="0">
                  <a:pos x="272" y="160"/>
                </a:cxn>
                <a:cxn ang="0">
                  <a:pos x="240" y="160"/>
                </a:cxn>
                <a:cxn ang="0">
                  <a:pos x="224" y="176"/>
                </a:cxn>
                <a:cxn ang="0">
                  <a:pos x="224" y="200"/>
                </a:cxn>
                <a:cxn ang="0">
                  <a:pos x="232" y="208"/>
                </a:cxn>
                <a:cxn ang="0">
                  <a:pos x="208" y="240"/>
                </a:cxn>
                <a:cxn ang="0">
                  <a:pos x="192" y="240"/>
                </a:cxn>
                <a:cxn ang="0">
                  <a:pos x="192" y="272"/>
                </a:cxn>
                <a:cxn ang="0">
                  <a:pos x="192" y="280"/>
                </a:cxn>
                <a:cxn ang="0">
                  <a:pos x="192" y="304"/>
                </a:cxn>
                <a:cxn ang="0">
                  <a:pos x="176" y="320"/>
                </a:cxn>
                <a:cxn ang="0">
                  <a:pos x="168" y="360"/>
                </a:cxn>
                <a:cxn ang="0">
                  <a:pos x="160" y="384"/>
                </a:cxn>
                <a:cxn ang="0">
                  <a:pos x="160" y="392"/>
                </a:cxn>
                <a:cxn ang="0">
                  <a:pos x="152" y="416"/>
                </a:cxn>
                <a:cxn ang="0">
                  <a:pos x="136" y="416"/>
                </a:cxn>
                <a:cxn ang="0">
                  <a:pos x="128" y="408"/>
                </a:cxn>
                <a:cxn ang="0">
                  <a:pos x="64" y="424"/>
                </a:cxn>
                <a:cxn ang="0">
                  <a:pos x="56" y="416"/>
                </a:cxn>
                <a:cxn ang="0">
                  <a:pos x="80" y="368"/>
                </a:cxn>
                <a:cxn ang="0">
                  <a:pos x="56" y="360"/>
                </a:cxn>
                <a:cxn ang="0">
                  <a:pos x="40" y="368"/>
                </a:cxn>
                <a:cxn ang="0">
                  <a:pos x="24" y="360"/>
                </a:cxn>
                <a:cxn ang="0">
                  <a:pos x="24" y="320"/>
                </a:cxn>
                <a:cxn ang="0">
                  <a:pos x="40" y="312"/>
                </a:cxn>
                <a:cxn ang="0">
                  <a:pos x="48" y="312"/>
                </a:cxn>
                <a:cxn ang="0">
                  <a:pos x="48" y="288"/>
                </a:cxn>
                <a:cxn ang="0">
                  <a:pos x="32" y="288"/>
                </a:cxn>
                <a:cxn ang="0">
                  <a:pos x="32" y="272"/>
                </a:cxn>
                <a:cxn ang="0">
                  <a:pos x="16" y="264"/>
                </a:cxn>
                <a:cxn ang="0">
                  <a:pos x="16" y="216"/>
                </a:cxn>
                <a:cxn ang="0">
                  <a:pos x="0" y="200"/>
                </a:cxn>
                <a:cxn ang="0">
                  <a:pos x="8" y="176"/>
                </a:cxn>
                <a:cxn ang="0">
                  <a:pos x="32" y="152"/>
                </a:cxn>
                <a:cxn ang="0">
                  <a:pos x="32" y="128"/>
                </a:cxn>
                <a:cxn ang="0">
                  <a:pos x="24" y="120"/>
                </a:cxn>
                <a:cxn ang="0">
                  <a:pos x="32" y="104"/>
                </a:cxn>
                <a:cxn ang="0">
                  <a:pos x="16" y="80"/>
                </a:cxn>
                <a:cxn ang="0">
                  <a:pos x="32" y="64"/>
                </a:cxn>
                <a:cxn ang="0">
                  <a:pos x="56" y="56"/>
                </a:cxn>
                <a:cxn ang="0">
                  <a:pos x="112" y="24"/>
                </a:cxn>
                <a:cxn ang="0">
                  <a:pos x="144" y="8"/>
                </a:cxn>
                <a:cxn ang="0">
                  <a:pos x="168" y="8"/>
                </a:cxn>
                <a:cxn ang="0">
                  <a:pos x="184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84" y="32"/>
                </a:cxn>
                <a:cxn ang="0">
                  <a:pos x="208" y="32"/>
                </a:cxn>
                <a:cxn ang="0">
                  <a:pos x="208" y="16"/>
                </a:cxn>
                <a:cxn ang="0">
                  <a:pos x="216" y="0"/>
                </a:cxn>
                <a:cxn ang="0">
                  <a:pos x="232" y="16"/>
                </a:cxn>
                <a:cxn ang="0">
                  <a:pos x="240" y="32"/>
                </a:cxn>
                <a:cxn ang="0">
                  <a:pos x="272" y="32"/>
                </a:cxn>
                <a:cxn ang="0">
                  <a:pos x="272" y="40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gray">
            <a:xfrm>
              <a:off x="5354631" y="4216403"/>
              <a:ext cx="673099" cy="736600"/>
            </a:xfrm>
            <a:custGeom>
              <a:avLst/>
              <a:gdLst/>
              <a:ahLst/>
              <a:cxnLst>
                <a:cxn ang="0">
                  <a:pos x="336" y="104"/>
                </a:cxn>
                <a:cxn ang="0">
                  <a:pos x="344" y="128"/>
                </a:cxn>
                <a:cxn ang="0">
                  <a:pos x="312" y="176"/>
                </a:cxn>
                <a:cxn ang="0">
                  <a:pos x="320" y="216"/>
                </a:cxn>
                <a:cxn ang="0">
                  <a:pos x="320" y="264"/>
                </a:cxn>
                <a:cxn ang="0">
                  <a:pos x="328" y="288"/>
                </a:cxn>
                <a:cxn ang="0">
                  <a:pos x="352" y="312"/>
                </a:cxn>
                <a:cxn ang="0">
                  <a:pos x="328" y="320"/>
                </a:cxn>
                <a:cxn ang="0">
                  <a:pos x="320" y="368"/>
                </a:cxn>
                <a:cxn ang="0">
                  <a:pos x="272" y="400"/>
                </a:cxn>
                <a:cxn ang="0">
                  <a:pos x="224" y="376"/>
                </a:cxn>
                <a:cxn ang="0">
                  <a:pos x="216" y="408"/>
                </a:cxn>
                <a:cxn ang="0">
                  <a:pos x="192" y="416"/>
                </a:cxn>
                <a:cxn ang="0">
                  <a:pos x="168" y="384"/>
                </a:cxn>
                <a:cxn ang="0">
                  <a:pos x="152" y="400"/>
                </a:cxn>
                <a:cxn ang="0">
                  <a:pos x="144" y="352"/>
                </a:cxn>
                <a:cxn ang="0">
                  <a:pos x="152" y="312"/>
                </a:cxn>
                <a:cxn ang="0">
                  <a:pos x="144" y="288"/>
                </a:cxn>
                <a:cxn ang="0">
                  <a:pos x="96" y="312"/>
                </a:cxn>
                <a:cxn ang="0">
                  <a:pos x="64" y="304"/>
                </a:cxn>
                <a:cxn ang="0">
                  <a:pos x="32" y="312"/>
                </a:cxn>
                <a:cxn ang="0">
                  <a:pos x="24" y="304"/>
                </a:cxn>
                <a:cxn ang="0">
                  <a:pos x="16" y="264"/>
                </a:cxn>
                <a:cxn ang="0">
                  <a:pos x="24" y="240"/>
                </a:cxn>
                <a:cxn ang="0">
                  <a:pos x="0" y="224"/>
                </a:cxn>
                <a:cxn ang="0">
                  <a:pos x="24" y="168"/>
                </a:cxn>
                <a:cxn ang="0">
                  <a:pos x="24" y="136"/>
                </a:cxn>
                <a:cxn ang="0">
                  <a:pos x="24" y="120"/>
                </a:cxn>
                <a:cxn ang="0">
                  <a:pos x="48" y="32"/>
                </a:cxn>
                <a:cxn ang="0">
                  <a:pos x="104" y="40"/>
                </a:cxn>
                <a:cxn ang="0">
                  <a:pos x="112" y="0"/>
                </a:cxn>
                <a:cxn ang="0">
                  <a:pos x="184" y="16"/>
                </a:cxn>
                <a:cxn ang="0">
                  <a:pos x="248" y="40"/>
                </a:cxn>
                <a:cxn ang="0">
                  <a:pos x="288" y="32"/>
                </a:cxn>
                <a:cxn ang="0">
                  <a:pos x="304" y="80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gray">
            <a:xfrm>
              <a:off x="5295896" y="3797304"/>
              <a:ext cx="931863" cy="561975"/>
            </a:xfrm>
            <a:custGeom>
              <a:avLst/>
              <a:gdLst/>
              <a:ahLst/>
              <a:cxnLst>
                <a:cxn ang="0">
                  <a:pos x="488" y="248"/>
                </a:cxn>
                <a:cxn ang="0">
                  <a:pos x="448" y="264"/>
                </a:cxn>
                <a:cxn ang="0">
                  <a:pos x="392" y="296"/>
                </a:cxn>
                <a:cxn ang="0">
                  <a:pos x="368" y="304"/>
                </a:cxn>
                <a:cxn ang="0">
                  <a:pos x="352" y="320"/>
                </a:cxn>
                <a:cxn ang="0">
                  <a:pos x="328" y="320"/>
                </a:cxn>
                <a:cxn ang="0">
                  <a:pos x="336" y="272"/>
                </a:cxn>
                <a:cxn ang="0">
                  <a:pos x="320" y="272"/>
                </a:cxn>
                <a:cxn ang="0">
                  <a:pos x="288" y="288"/>
                </a:cxn>
                <a:cxn ang="0">
                  <a:pos x="280" y="280"/>
                </a:cxn>
                <a:cxn ang="0">
                  <a:pos x="240" y="280"/>
                </a:cxn>
                <a:cxn ang="0">
                  <a:pos x="224" y="256"/>
                </a:cxn>
                <a:cxn ang="0">
                  <a:pos x="184" y="256"/>
                </a:cxn>
                <a:cxn ang="0">
                  <a:pos x="144" y="240"/>
                </a:cxn>
                <a:cxn ang="0">
                  <a:pos x="128" y="248"/>
                </a:cxn>
                <a:cxn ang="0">
                  <a:pos x="136" y="280"/>
                </a:cxn>
                <a:cxn ang="0">
                  <a:pos x="112" y="272"/>
                </a:cxn>
                <a:cxn ang="0">
                  <a:pos x="80" y="272"/>
                </a:cxn>
                <a:cxn ang="0">
                  <a:pos x="48" y="320"/>
                </a:cxn>
                <a:cxn ang="0">
                  <a:pos x="8" y="272"/>
                </a:cxn>
                <a:cxn ang="0">
                  <a:pos x="0" y="272"/>
                </a:cxn>
                <a:cxn ang="0">
                  <a:pos x="8" y="256"/>
                </a:cxn>
                <a:cxn ang="0">
                  <a:pos x="16" y="248"/>
                </a:cxn>
                <a:cxn ang="0">
                  <a:pos x="0" y="232"/>
                </a:cxn>
                <a:cxn ang="0">
                  <a:pos x="0" y="224"/>
                </a:cxn>
                <a:cxn ang="0">
                  <a:pos x="16" y="208"/>
                </a:cxn>
                <a:cxn ang="0">
                  <a:pos x="72" y="208"/>
                </a:cxn>
                <a:cxn ang="0">
                  <a:pos x="96" y="192"/>
                </a:cxn>
                <a:cxn ang="0">
                  <a:pos x="112" y="184"/>
                </a:cxn>
                <a:cxn ang="0">
                  <a:pos x="112" y="160"/>
                </a:cxn>
                <a:cxn ang="0">
                  <a:pos x="80" y="120"/>
                </a:cxn>
                <a:cxn ang="0">
                  <a:pos x="72" y="80"/>
                </a:cxn>
                <a:cxn ang="0">
                  <a:pos x="88" y="56"/>
                </a:cxn>
                <a:cxn ang="0">
                  <a:pos x="88" y="40"/>
                </a:cxn>
                <a:cxn ang="0">
                  <a:pos x="72" y="8"/>
                </a:cxn>
                <a:cxn ang="0">
                  <a:pos x="128" y="8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208" y="72"/>
                </a:cxn>
                <a:cxn ang="0">
                  <a:pos x="280" y="72"/>
                </a:cxn>
                <a:cxn ang="0">
                  <a:pos x="296" y="80"/>
                </a:cxn>
                <a:cxn ang="0">
                  <a:pos x="312" y="72"/>
                </a:cxn>
                <a:cxn ang="0">
                  <a:pos x="336" y="88"/>
                </a:cxn>
                <a:cxn ang="0">
                  <a:pos x="336" y="112"/>
                </a:cxn>
                <a:cxn ang="0">
                  <a:pos x="352" y="128"/>
                </a:cxn>
                <a:cxn ang="0">
                  <a:pos x="360" y="112"/>
                </a:cxn>
                <a:cxn ang="0">
                  <a:pos x="376" y="128"/>
                </a:cxn>
                <a:cxn ang="0">
                  <a:pos x="408" y="128"/>
                </a:cxn>
                <a:cxn ang="0">
                  <a:pos x="416" y="120"/>
                </a:cxn>
                <a:cxn ang="0">
                  <a:pos x="464" y="152"/>
                </a:cxn>
                <a:cxn ang="0">
                  <a:pos x="472" y="192"/>
                </a:cxn>
                <a:cxn ang="0">
                  <a:pos x="472" y="216"/>
                </a:cxn>
                <a:cxn ang="0">
                  <a:pos x="488" y="248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gray">
            <a:xfrm>
              <a:off x="6042017" y="3598866"/>
              <a:ext cx="581025" cy="677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28" y="32"/>
                </a:cxn>
                <a:cxn ang="0">
                  <a:pos x="176" y="64"/>
                </a:cxn>
                <a:cxn ang="0">
                  <a:pos x="200" y="96"/>
                </a:cxn>
                <a:cxn ang="0">
                  <a:pos x="240" y="136"/>
                </a:cxn>
                <a:cxn ang="0">
                  <a:pos x="272" y="144"/>
                </a:cxn>
                <a:cxn ang="0">
                  <a:pos x="248" y="144"/>
                </a:cxn>
                <a:cxn ang="0">
                  <a:pos x="232" y="176"/>
                </a:cxn>
                <a:cxn ang="0">
                  <a:pos x="248" y="224"/>
                </a:cxn>
                <a:cxn ang="0">
                  <a:pos x="288" y="248"/>
                </a:cxn>
                <a:cxn ang="0">
                  <a:pos x="288" y="296"/>
                </a:cxn>
                <a:cxn ang="0">
                  <a:pos x="280" y="320"/>
                </a:cxn>
                <a:cxn ang="0">
                  <a:pos x="264" y="312"/>
                </a:cxn>
                <a:cxn ang="0">
                  <a:pos x="272" y="344"/>
                </a:cxn>
                <a:cxn ang="0">
                  <a:pos x="264" y="360"/>
                </a:cxn>
                <a:cxn ang="0">
                  <a:pos x="224" y="384"/>
                </a:cxn>
                <a:cxn ang="0">
                  <a:pos x="184" y="384"/>
                </a:cxn>
                <a:cxn ang="0">
                  <a:pos x="152" y="368"/>
                </a:cxn>
                <a:cxn ang="0">
                  <a:pos x="128" y="384"/>
                </a:cxn>
                <a:cxn ang="0">
                  <a:pos x="136" y="360"/>
                </a:cxn>
                <a:cxn ang="0">
                  <a:pos x="120" y="368"/>
                </a:cxn>
                <a:cxn ang="0">
                  <a:pos x="80" y="312"/>
                </a:cxn>
                <a:cxn ang="0">
                  <a:pos x="72" y="264"/>
                </a:cxn>
                <a:cxn ang="0">
                  <a:pos x="72" y="216"/>
                </a:cxn>
                <a:cxn ang="0">
                  <a:pos x="72" y="160"/>
                </a:cxn>
                <a:cxn ang="0">
                  <a:pos x="24" y="152"/>
                </a:cxn>
                <a:cxn ang="0">
                  <a:pos x="0" y="136"/>
                </a:cxn>
                <a:cxn ang="0">
                  <a:pos x="32" y="120"/>
                </a:cxn>
                <a:cxn ang="0">
                  <a:pos x="40" y="40"/>
                </a:cxn>
                <a:cxn ang="0">
                  <a:pos x="72" y="56"/>
                </a:cxn>
                <a:cxn ang="0">
                  <a:pos x="104" y="48"/>
                </a:cxn>
                <a:cxn ang="0">
                  <a:pos x="80" y="16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gray">
            <a:xfrm>
              <a:off x="5524495" y="3387726"/>
              <a:ext cx="719136" cy="633412"/>
            </a:xfrm>
            <a:custGeom>
              <a:avLst/>
              <a:gdLst/>
              <a:ahLst/>
              <a:cxnLst>
                <a:cxn ang="0">
                  <a:pos x="200" y="8"/>
                </a:cxn>
                <a:cxn ang="0">
                  <a:pos x="248" y="0"/>
                </a:cxn>
                <a:cxn ang="0">
                  <a:pos x="264" y="16"/>
                </a:cxn>
                <a:cxn ang="0">
                  <a:pos x="304" y="24"/>
                </a:cxn>
                <a:cxn ang="0">
                  <a:pos x="320" y="16"/>
                </a:cxn>
                <a:cxn ang="0">
                  <a:pos x="336" y="16"/>
                </a:cxn>
                <a:cxn ang="0">
                  <a:pos x="280" y="64"/>
                </a:cxn>
                <a:cxn ang="0">
                  <a:pos x="272" y="88"/>
                </a:cxn>
                <a:cxn ang="0">
                  <a:pos x="280" y="96"/>
                </a:cxn>
                <a:cxn ang="0">
                  <a:pos x="288" y="96"/>
                </a:cxn>
                <a:cxn ang="0">
                  <a:pos x="320" y="128"/>
                </a:cxn>
                <a:cxn ang="0">
                  <a:pos x="352" y="128"/>
                </a:cxn>
                <a:cxn ang="0">
                  <a:pos x="352" y="144"/>
                </a:cxn>
                <a:cxn ang="0">
                  <a:pos x="376" y="152"/>
                </a:cxn>
                <a:cxn ang="0">
                  <a:pos x="376" y="168"/>
                </a:cxn>
                <a:cxn ang="0">
                  <a:pos x="352" y="192"/>
                </a:cxn>
                <a:cxn ang="0">
                  <a:pos x="352" y="176"/>
                </a:cxn>
                <a:cxn ang="0">
                  <a:pos x="328" y="160"/>
                </a:cxn>
                <a:cxn ang="0">
                  <a:pos x="312" y="160"/>
                </a:cxn>
                <a:cxn ang="0">
                  <a:pos x="312" y="208"/>
                </a:cxn>
                <a:cxn ang="0">
                  <a:pos x="304" y="240"/>
                </a:cxn>
                <a:cxn ang="0">
                  <a:pos x="280" y="240"/>
                </a:cxn>
                <a:cxn ang="0">
                  <a:pos x="272" y="248"/>
                </a:cxn>
                <a:cxn ang="0">
                  <a:pos x="288" y="256"/>
                </a:cxn>
                <a:cxn ang="0">
                  <a:pos x="296" y="272"/>
                </a:cxn>
                <a:cxn ang="0">
                  <a:pos x="320" y="288"/>
                </a:cxn>
                <a:cxn ang="0">
                  <a:pos x="344" y="280"/>
                </a:cxn>
                <a:cxn ang="0">
                  <a:pos x="352" y="336"/>
                </a:cxn>
                <a:cxn ang="0">
                  <a:pos x="304" y="360"/>
                </a:cxn>
                <a:cxn ang="0">
                  <a:pos x="296" y="352"/>
                </a:cxn>
                <a:cxn ang="0">
                  <a:pos x="288" y="360"/>
                </a:cxn>
                <a:cxn ang="0">
                  <a:pos x="256" y="360"/>
                </a:cxn>
                <a:cxn ang="0">
                  <a:pos x="240" y="344"/>
                </a:cxn>
                <a:cxn ang="0">
                  <a:pos x="232" y="360"/>
                </a:cxn>
                <a:cxn ang="0">
                  <a:pos x="216" y="344"/>
                </a:cxn>
                <a:cxn ang="0">
                  <a:pos x="216" y="320"/>
                </a:cxn>
                <a:cxn ang="0">
                  <a:pos x="192" y="304"/>
                </a:cxn>
                <a:cxn ang="0">
                  <a:pos x="176" y="312"/>
                </a:cxn>
                <a:cxn ang="0">
                  <a:pos x="160" y="304"/>
                </a:cxn>
                <a:cxn ang="0">
                  <a:pos x="88" y="296"/>
                </a:cxn>
                <a:cxn ang="0">
                  <a:pos x="48" y="232"/>
                </a:cxn>
                <a:cxn ang="0">
                  <a:pos x="16" y="184"/>
                </a:cxn>
                <a:cxn ang="0">
                  <a:pos x="0" y="128"/>
                </a:cxn>
                <a:cxn ang="0">
                  <a:pos x="32" y="128"/>
                </a:cxn>
                <a:cxn ang="0">
                  <a:pos x="112" y="80"/>
                </a:cxn>
                <a:cxn ang="0">
                  <a:pos x="136" y="80"/>
                </a:cxn>
                <a:cxn ang="0">
                  <a:pos x="168" y="80"/>
                </a:cxn>
                <a:cxn ang="0">
                  <a:pos x="192" y="48"/>
                </a:cxn>
                <a:cxn ang="0">
                  <a:pos x="200" y="8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invGray">
            <a:xfrm>
              <a:off x="5510208" y="2811465"/>
              <a:ext cx="474662" cy="804861"/>
            </a:xfrm>
            <a:custGeom>
              <a:avLst/>
              <a:gdLst/>
              <a:ahLst/>
              <a:cxnLst>
                <a:cxn ang="0">
                  <a:pos x="208" y="336"/>
                </a:cxn>
                <a:cxn ang="0">
                  <a:pos x="200" y="376"/>
                </a:cxn>
                <a:cxn ang="0">
                  <a:pos x="176" y="408"/>
                </a:cxn>
                <a:cxn ang="0">
                  <a:pos x="136" y="400"/>
                </a:cxn>
                <a:cxn ang="0">
                  <a:pos x="80" y="432"/>
                </a:cxn>
                <a:cxn ang="0">
                  <a:pos x="40" y="456"/>
                </a:cxn>
                <a:cxn ang="0">
                  <a:pos x="8" y="456"/>
                </a:cxn>
                <a:cxn ang="0">
                  <a:pos x="0" y="448"/>
                </a:cxn>
                <a:cxn ang="0">
                  <a:pos x="16" y="384"/>
                </a:cxn>
                <a:cxn ang="0">
                  <a:pos x="24" y="368"/>
                </a:cxn>
                <a:cxn ang="0">
                  <a:pos x="8" y="328"/>
                </a:cxn>
                <a:cxn ang="0">
                  <a:pos x="16" y="264"/>
                </a:cxn>
                <a:cxn ang="0">
                  <a:pos x="24" y="224"/>
                </a:cxn>
                <a:cxn ang="0">
                  <a:pos x="32" y="208"/>
                </a:cxn>
                <a:cxn ang="0">
                  <a:pos x="16" y="192"/>
                </a:cxn>
                <a:cxn ang="0">
                  <a:pos x="32" y="160"/>
                </a:cxn>
                <a:cxn ang="0">
                  <a:pos x="56" y="112"/>
                </a:cxn>
                <a:cxn ang="0">
                  <a:pos x="56" y="80"/>
                </a:cxn>
                <a:cxn ang="0">
                  <a:pos x="72" y="80"/>
                </a:cxn>
                <a:cxn ang="0">
                  <a:pos x="120" y="24"/>
                </a:cxn>
                <a:cxn ang="0">
                  <a:pos x="144" y="16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216" y="0"/>
                </a:cxn>
                <a:cxn ang="0">
                  <a:pos x="240" y="24"/>
                </a:cxn>
                <a:cxn ang="0">
                  <a:pos x="216" y="32"/>
                </a:cxn>
                <a:cxn ang="0">
                  <a:pos x="208" y="48"/>
                </a:cxn>
                <a:cxn ang="0">
                  <a:pos x="240" y="48"/>
                </a:cxn>
                <a:cxn ang="0">
                  <a:pos x="248" y="88"/>
                </a:cxn>
                <a:cxn ang="0">
                  <a:pos x="232" y="120"/>
                </a:cxn>
                <a:cxn ang="0">
                  <a:pos x="216" y="104"/>
                </a:cxn>
                <a:cxn ang="0">
                  <a:pos x="192" y="120"/>
                </a:cxn>
                <a:cxn ang="0">
                  <a:pos x="200" y="136"/>
                </a:cxn>
                <a:cxn ang="0">
                  <a:pos x="184" y="160"/>
                </a:cxn>
                <a:cxn ang="0">
                  <a:pos x="224" y="216"/>
                </a:cxn>
                <a:cxn ang="0">
                  <a:pos x="192" y="304"/>
                </a:cxn>
                <a:cxn ang="0">
                  <a:pos x="208" y="336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gray">
            <a:xfrm>
              <a:off x="5005381" y="2951167"/>
              <a:ext cx="612775" cy="1069975"/>
            </a:xfrm>
            <a:custGeom>
              <a:avLst/>
              <a:gdLst/>
              <a:ahLst/>
              <a:cxnLst>
                <a:cxn ang="0">
                  <a:pos x="320" y="480"/>
                </a:cxn>
                <a:cxn ang="0">
                  <a:pos x="296" y="496"/>
                </a:cxn>
                <a:cxn ang="0">
                  <a:pos x="280" y="488"/>
                </a:cxn>
                <a:cxn ang="0">
                  <a:pos x="224" y="488"/>
                </a:cxn>
                <a:cxn ang="0">
                  <a:pos x="240" y="520"/>
                </a:cxn>
                <a:cxn ang="0">
                  <a:pos x="224" y="560"/>
                </a:cxn>
                <a:cxn ang="0">
                  <a:pos x="232" y="608"/>
                </a:cxn>
                <a:cxn ang="0">
                  <a:pos x="200" y="600"/>
                </a:cxn>
                <a:cxn ang="0">
                  <a:pos x="152" y="568"/>
                </a:cxn>
                <a:cxn ang="0">
                  <a:pos x="96" y="552"/>
                </a:cxn>
                <a:cxn ang="0">
                  <a:pos x="56" y="520"/>
                </a:cxn>
                <a:cxn ang="0">
                  <a:pos x="16" y="520"/>
                </a:cxn>
                <a:cxn ang="0">
                  <a:pos x="16" y="512"/>
                </a:cxn>
                <a:cxn ang="0">
                  <a:pos x="0" y="504"/>
                </a:cxn>
                <a:cxn ang="0">
                  <a:pos x="8" y="496"/>
                </a:cxn>
                <a:cxn ang="0">
                  <a:pos x="8" y="472"/>
                </a:cxn>
                <a:cxn ang="0">
                  <a:pos x="0" y="464"/>
                </a:cxn>
                <a:cxn ang="0">
                  <a:pos x="16" y="456"/>
                </a:cxn>
                <a:cxn ang="0">
                  <a:pos x="48" y="456"/>
                </a:cxn>
                <a:cxn ang="0">
                  <a:pos x="48" y="344"/>
                </a:cxn>
                <a:cxn ang="0">
                  <a:pos x="88" y="344"/>
                </a:cxn>
                <a:cxn ang="0">
                  <a:pos x="88" y="360"/>
                </a:cxn>
                <a:cxn ang="0">
                  <a:pos x="112" y="360"/>
                </a:cxn>
                <a:cxn ang="0">
                  <a:pos x="112" y="328"/>
                </a:cxn>
                <a:cxn ang="0">
                  <a:pos x="160" y="328"/>
                </a:cxn>
                <a:cxn ang="0">
                  <a:pos x="168" y="280"/>
                </a:cxn>
                <a:cxn ang="0">
                  <a:pos x="168" y="248"/>
                </a:cxn>
                <a:cxn ang="0">
                  <a:pos x="144" y="232"/>
                </a:cxn>
                <a:cxn ang="0">
                  <a:pos x="112" y="208"/>
                </a:cxn>
                <a:cxn ang="0">
                  <a:pos x="96" y="184"/>
                </a:cxn>
                <a:cxn ang="0">
                  <a:pos x="104" y="144"/>
                </a:cxn>
                <a:cxn ang="0">
                  <a:pos x="120" y="128"/>
                </a:cxn>
                <a:cxn ang="0">
                  <a:pos x="144" y="144"/>
                </a:cxn>
                <a:cxn ang="0">
                  <a:pos x="176" y="144"/>
                </a:cxn>
                <a:cxn ang="0">
                  <a:pos x="184" y="120"/>
                </a:cxn>
                <a:cxn ang="0">
                  <a:pos x="200" y="120"/>
                </a:cxn>
                <a:cxn ang="0">
                  <a:pos x="192" y="88"/>
                </a:cxn>
                <a:cxn ang="0">
                  <a:pos x="248" y="32"/>
                </a:cxn>
                <a:cxn ang="0">
                  <a:pos x="248" y="16"/>
                </a:cxn>
                <a:cxn ang="0">
                  <a:pos x="280" y="16"/>
                </a:cxn>
                <a:cxn ang="0">
                  <a:pos x="288" y="24"/>
                </a:cxn>
                <a:cxn ang="0">
                  <a:pos x="296" y="8"/>
                </a:cxn>
                <a:cxn ang="0">
                  <a:pos x="304" y="0"/>
                </a:cxn>
                <a:cxn ang="0">
                  <a:pos x="320" y="24"/>
                </a:cxn>
                <a:cxn ang="0">
                  <a:pos x="320" y="32"/>
                </a:cxn>
                <a:cxn ang="0">
                  <a:pos x="280" y="112"/>
                </a:cxn>
                <a:cxn ang="0">
                  <a:pos x="296" y="128"/>
                </a:cxn>
                <a:cxn ang="0">
                  <a:pos x="280" y="184"/>
                </a:cxn>
                <a:cxn ang="0">
                  <a:pos x="272" y="248"/>
                </a:cxn>
                <a:cxn ang="0">
                  <a:pos x="288" y="288"/>
                </a:cxn>
                <a:cxn ang="0">
                  <a:pos x="264" y="360"/>
                </a:cxn>
                <a:cxn ang="0">
                  <a:pos x="272" y="376"/>
                </a:cxn>
                <a:cxn ang="0">
                  <a:pos x="288" y="432"/>
                </a:cxn>
                <a:cxn ang="0">
                  <a:pos x="320" y="480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invGray">
            <a:xfrm>
              <a:off x="4891084" y="2965454"/>
              <a:ext cx="334963" cy="550864"/>
            </a:xfrm>
            <a:custGeom>
              <a:avLst/>
              <a:gdLst/>
              <a:ahLst/>
              <a:cxnLst>
                <a:cxn ang="0">
                  <a:pos x="176" y="120"/>
                </a:cxn>
                <a:cxn ang="0">
                  <a:pos x="160" y="104"/>
                </a:cxn>
                <a:cxn ang="0">
                  <a:pos x="120" y="88"/>
                </a:cxn>
                <a:cxn ang="0">
                  <a:pos x="136" y="32"/>
                </a:cxn>
                <a:cxn ang="0">
                  <a:pos x="128" y="0"/>
                </a:cxn>
                <a:cxn ang="0">
                  <a:pos x="72" y="56"/>
                </a:cxn>
                <a:cxn ang="0">
                  <a:pos x="64" y="112"/>
                </a:cxn>
                <a:cxn ang="0">
                  <a:pos x="40" y="120"/>
                </a:cxn>
                <a:cxn ang="0">
                  <a:pos x="8" y="144"/>
                </a:cxn>
                <a:cxn ang="0">
                  <a:pos x="0" y="168"/>
                </a:cxn>
                <a:cxn ang="0">
                  <a:pos x="40" y="192"/>
                </a:cxn>
                <a:cxn ang="0">
                  <a:pos x="40" y="224"/>
                </a:cxn>
                <a:cxn ang="0">
                  <a:pos x="48" y="240"/>
                </a:cxn>
                <a:cxn ang="0">
                  <a:pos x="40" y="264"/>
                </a:cxn>
                <a:cxn ang="0">
                  <a:pos x="48" y="280"/>
                </a:cxn>
                <a:cxn ang="0">
                  <a:pos x="96" y="312"/>
                </a:cxn>
                <a:cxn ang="0">
                  <a:pos x="112" y="312"/>
                </a:cxn>
                <a:cxn ang="0">
                  <a:pos x="112" y="296"/>
                </a:cxn>
                <a:cxn ang="0">
                  <a:pos x="128" y="272"/>
                </a:cxn>
                <a:cxn ang="0">
                  <a:pos x="120" y="240"/>
                </a:cxn>
                <a:cxn ang="0">
                  <a:pos x="112" y="240"/>
                </a:cxn>
                <a:cxn ang="0">
                  <a:pos x="104" y="208"/>
                </a:cxn>
                <a:cxn ang="0">
                  <a:pos x="120" y="208"/>
                </a:cxn>
                <a:cxn ang="0">
                  <a:pos x="120" y="176"/>
                </a:cxn>
                <a:cxn ang="0">
                  <a:pos x="136" y="176"/>
                </a:cxn>
                <a:cxn ang="0">
                  <a:pos x="152" y="184"/>
                </a:cxn>
                <a:cxn ang="0">
                  <a:pos x="160" y="136"/>
                </a:cxn>
                <a:cxn ang="0">
                  <a:pos x="176" y="120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invGray">
            <a:xfrm>
              <a:off x="3692522" y="2417766"/>
              <a:ext cx="1635124" cy="1477964"/>
            </a:xfrm>
            <a:custGeom>
              <a:avLst/>
              <a:gdLst/>
              <a:ahLst/>
              <a:cxnLst>
                <a:cxn ang="0">
                  <a:pos x="632" y="480"/>
                </a:cxn>
                <a:cxn ang="0">
                  <a:pos x="672" y="536"/>
                </a:cxn>
                <a:cxn ang="0">
                  <a:pos x="672" y="568"/>
                </a:cxn>
                <a:cxn ang="0">
                  <a:pos x="736" y="624"/>
                </a:cxn>
                <a:cxn ang="0">
                  <a:pos x="744" y="600"/>
                </a:cxn>
                <a:cxn ang="0">
                  <a:pos x="752" y="552"/>
                </a:cxn>
                <a:cxn ang="0">
                  <a:pos x="736" y="520"/>
                </a:cxn>
                <a:cxn ang="0">
                  <a:pos x="752" y="488"/>
                </a:cxn>
                <a:cxn ang="0">
                  <a:pos x="800" y="512"/>
                </a:cxn>
                <a:cxn ang="0">
                  <a:pos x="856" y="552"/>
                </a:cxn>
                <a:cxn ang="0">
                  <a:pos x="800" y="632"/>
                </a:cxn>
                <a:cxn ang="0">
                  <a:pos x="776" y="664"/>
                </a:cxn>
                <a:cxn ang="0">
                  <a:pos x="736" y="648"/>
                </a:cxn>
                <a:cxn ang="0">
                  <a:pos x="704" y="752"/>
                </a:cxn>
                <a:cxn ang="0">
                  <a:pos x="696" y="776"/>
                </a:cxn>
                <a:cxn ang="0">
                  <a:pos x="688" y="808"/>
                </a:cxn>
                <a:cxn ang="0">
                  <a:pos x="632" y="840"/>
                </a:cxn>
                <a:cxn ang="0">
                  <a:pos x="592" y="760"/>
                </a:cxn>
                <a:cxn ang="0">
                  <a:pos x="576" y="752"/>
                </a:cxn>
                <a:cxn ang="0">
                  <a:pos x="528" y="696"/>
                </a:cxn>
                <a:cxn ang="0">
                  <a:pos x="496" y="712"/>
                </a:cxn>
                <a:cxn ang="0">
                  <a:pos x="488" y="728"/>
                </a:cxn>
                <a:cxn ang="0">
                  <a:pos x="480" y="776"/>
                </a:cxn>
                <a:cxn ang="0">
                  <a:pos x="464" y="744"/>
                </a:cxn>
                <a:cxn ang="0">
                  <a:pos x="416" y="728"/>
                </a:cxn>
                <a:cxn ang="0">
                  <a:pos x="408" y="688"/>
                </a:cxn>
                <a:cxn ang="0">
                  <a:pos x="456" y="696"/>
                </a:cxn>
                <a:cxn ang="0">
                  <a:pos x="488" y="672"/>
                </a:cxn>
                <a:cxn ang="0">
                  <a:pos x="464" y="640"/>
                </a:cxn>
                <a:cxn ang="0">
                  <a:pos x="504" y="600"/>
                </a:cxn>
                <a:cxn ang="0">
                  <a:pos x="536" y="568"/>
                </a:cxn>
                <a:cxn ang="0">
                  <a:pos x="480" y="408"/>
                </a:cxn>
                <a:cxn ang="0">
                  <a:pos x="408" y="360"/>
                </a:cxn>
                <a:cxn ang="0">
                  <a:pos x="344" y="336"/>
                </a:cxn>
                <a:cxn ang="0">
                  <a:pos x="280" y="312"/>
                </a:cxn>
                <a:cxn ang="0">
                  <a:pos x="208" y="336"/>
                </a:cxn>
                <a:cxn ang="0">
                  <a:pos x="48" y="240"/>
                </a:cxn>
                <a:cxn ang="0">
                  <a:pos x="8" y="160"/>
                </a:cxn>
                <a:cxn ang="0">
                  <a:pos x="48" y="152"/>
                </a:cxn>
                <a:cxn ang="0">
                  <a:pos x="112" y="96"/>
                </a:cxn>
                <a:cxn ang="0">
                  <a:pos x="136" y="64"/>
                </a:cxn>
                <a:cxn ang="0">
                  <a:pos x="216" y="32"/>
                </a:cxn>
                <a:cxn ang="0">
                  <a:pos x="232" y="0"/>
                </a:cxn>
                <a:cxn ang="0">
                  <a:pos x="288" y="72"/>
                </a:cxn>
                <a:cxn ang="0">
                  <a:pos x="296" y="128"/>
                </a:cxn>
                <a:cxn ang="0">
                  <a:pos x="312" y="176"/>
                </a:cxn>
                <a:cxn ang="0">
                  <a:pos x="336" y="192"/>
                </a:cxn>
                <a:cxn ang="0">
                  <a:pos x="408" y="176"/>
                </a:cxn>
                <a:cxn ang="0">
                  <a:pos x="408" y="216"/>
                </a:cxn>
                <a:cxn ang="0">
                  <a:pos x="384" y="256"/>
                </a:cxn>
                <a:cxn ang="0">
                  <a:pos x="432" y="328"/>
                </a:cxn>
                <a:cxn ang="0">
                  <a:pos x="496" y="344"/>
                </a:cxn>
                <a:cxn ang="0">
                  <a:pos x="528" y="320"/>
                </a:cxn>
                <a:cxn ang="0">
                  <a:pos x="584" y="320"/>
                </a:cxn>
                <a:cxn ang="0">
                  <a:pos x="624" y="336"/>
                </a:cxn>
                <a:cxn ang="0">
                  <a:pos x="576" y="392"/>
                </a:cxn>
                <a:cxn ang="0">
                  <a:pos x="600" y="456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invGray">
            <a:xfrm>
              <a:off x="4211632" y="1052515"/>
              <a:ext cx="2716208" cy="2182814"/>
            </a:xfrm>
            <a:custGeom>
              <a:avLst/>
              <a:gdLst/>
              <a:ahLst/>
              <a:cxnLst>
                <a:cxn ang="0">
                  <a:pos x="16" y="896"/>
                </a:cxn>
                <a:cxn ang="0">
                  <a:pos x="64" y="968"/>
                </a:cxn>
                <a:cxn ang="0">
                  <a:pos x="136" y="976"/>
                </a:cxn>
                <a:cxn ang="0">
                  <a:pos x="112" y="1032"/>
                </a:cxn>
                <a:cxn ang="0">
                  <a:pos x="216" y="1128"/>
                </a:cxn>
                <a:cxn ang="0">
                  <a:pos x="256" y="1096"/>
                </a:cxn>
                <a:cxn ang="0">
                  <a:pos x="352" y="1104"/>
                </a:cxn>
                <a:cxn ang="0">
                  <a:pos x="328" y="1240"/>
                </a:cxn>
                <a:cxn ang="0">
                  <a:pos x="424" y="1200"/>
                </a:cxn>
                <a:cxn ang="0">
                  <a:pos x="496" y="1112"/>
                </a:cxn>
                <a:cxn ang="0">
                  <a:pos x="560" y="1224"/>
                </a:cxn>
                <a:cxn ang="0">
                  <a:pos x="600" y="1200"/>
                </a:cxn>
                <a:cxn ang="0">
                  <a:pos x="664" y="1112"/>
                </a:cxn>
                <a:cxn ang="0">
                  <a:pos x="704" y="1096"/>
                </a:cxn>
                <a:cxn ang="0">
                  <a:pos x="736" y="1096"/>
                </a:cxn>
                <a:cxn ang="0">
                  <a:pos x="800" y="1024"/>
                </a:cxn>
                <a:cxn ang="0">
                  <a:pos x="864" y="1008"/>
                </a:cxn>
                <a:cxn ang="0">
                  <a:pos x="896" y="920"/>
                </a:cxn>
                <a:cxn ang="0">
                  <a:pos x="944" y="912"/>
                </a:cxn>
                <a:cxn ang="0">
                  <a:pos x="1008" y="872"/>
                </a:cxn>
                <a:cxn ang="0">
                  <a:pos x="1088" y="824"/>
                </a:cxn>
                <a:cxn ang="0">
                  <a:pos x="1128" y="920"/>
                </a:cxn>
                <a:cxn ang="0">
                  <a:pos x="1176" y="888"/>
                </a:cxn>
                <a:cxn ang="0">
                  <a:pos x="1176" y="840"/>
                </a:cxn>
                <a:cxn ang="0">
                  <a:pos x="1352" y="784"/>
                </a:cxn>
                <a:cxn ang="0">
                  <a:pos x="1376" y="728"/>
                </a:cxn>
                <a:cxn ang="0">
                  <a:pos x="1312" y="672"/>
                </a:cxn>
                <a:cxn ang="0">
                  <a:pos x="1264" y="560"/>
                </a:cxn>
                <a:cxn ang="0">
                  <a:pos x="1336" y="560"/>
                </a:cxn>
                <a:cxn ang="0">
                  <a:pos x="1352" y="472"/>
                </a:cxn>
                <a:cxn ang="0">
                  <a:pos x="1296" y="432"/>
                </a:cxn>
                <a:cxn ang="0">
                  <a:pos x="1392" y="296"/>
                </a:cxn>
                <a:cxn ang="0">
                  <a:pos x="1424" y="128"/>
                </a:cxn>
                <a:cxn ang="0">
                  <a:pos x="1344" y="128"/>
                </a:cxn>
                <a:cxn ang="0">
                  <a:pos x="1264" y="72"/>
                </a:cxn>
                <a:cxn ang="0">
                  <a:pos x="1192" y="64"/>
                </a:cxn>
                <a:cxn ang="0">
                  <a:pos x="1168" y="0"/>
                </a:cxn>
                <a:cxn ang="0">
                  <a:pos x="1160" y="64"/>
                </a:cxn>
                <a:cxn ang="0">
                  <a:pos x="1128" y="168"/>
                </a:cxn>
                <a:cxn ang="0">
                  <a:pos x="1120" y="240"/>
                </a:cxn>
                <a:cxn ang="0">
                  <a:pos x="992" y="280"/>
                </a:cxn>
                <a:cxn ang="0">
                  <a:pos x="992" y="432"/>
                </a:cxn>
                <a:cxn ang="0">
                  <a:pos x="1056" y="416"/>
                </a:cxn>
                <a:cxn ang="0">
                  <a:pos x="1136" y="448"/>
                </a:cxn>
                <a:cxn ang="0">
                  <a:pos x="1136" y="504"/>
                </a:cxn>
                <a:cxn ang="0">
                  <a:pos x="1040" y="536"/>
                </a:cxn>
                <a:cxn ang="0">
                  <a:pos x="992" y="592"/>
                </a:cxn>
                <a:cxn ang="0">
                  <a:pos x="864" y="664"/>
                </a:cxn>
                <a:cxn ang="0">
                  <a:pos x="760" y="648"/>
                </a:cxn>
                <a:cxn ang="0">
                  <a:pos x="768" y="752"/>
                </a:cxn>
                <a:cxn ang="0">
                  <a:pos x="640" y="848"/>
                </a:cxn>
                <a:cxn ang="0">
                  <a:pos x="456" y="880"/>
                </a:cxn>
                <a:cxn ang="0">
                  <a:pos x="352" y="888"/>
                </a:cxn>
                <a:cxn ang="0">
                  <a:pos x="248" y="864"/>
                </a:cxn>
                <a:cxn ang="0">
                  <a:pos x="96" y="816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invGray">
            <a:xfrm>
              <a:off x="1709736" y="1419225"/>
              <a:ext cx="2427286" cy="1816101"/>
            </a:xfrm>
            <a:custGeom>
              <a:avLst/>
              <a:gdLst/>
              <a:ahLst/>
              <a:cxnLst>
                <a:cxn ang="0">
                  <a:pos x="1256" y="576"/>
                </a:cxn>
                <a:cxn ang="0">
                  <a:pos x="1240" y="632"/>
                </a:cxn>
                <a:cxn ang="0">
                  <a:pos x="1176" y="632"/>
                </a:cxn>
                <a:cxn ang="0">
                  <a:pos x="1152" y="664"/>
                </a:cxn>
                <a:cxn ang="0">
                  <a:pos x="1080" y="720"/>
                </a:cxn>
                <a:cxn ang="0">
                  <a:pos x="1048" y="728"/>
                </a:cxn>
                <a:cxn ang="0">
                  <a:pos x="936" y="824"/>
                </a:cxn>
                <a:cxn ang="0">
                  <a:pos x="880" y="880"/>
                </a:cxn>
                <a:cxn ang="0">
                  <a:pos x="920" y="944"/>
                </a:cxn>
                <a:cxn ang="0">
                  <a:pos x="888" y="992"/>
                </a:cxn>
                <a:cxn ang="0">
                  <a:pos x="896" y="1032"/>
                </a:cxn>
                <a:cxn ang="0">
                  <a:pos x="840" y="1016"/>
                </a:cxn>
                <a:cxn ang="0">
                  <a:pos x="808" y="1000"/>
                </a:cxn>
                <a:cxn ang="0">
                  <a:pos x="736" y="960"/>
                </a:cxn>
                <a:cxn ang="0">
                  <a:pos x="600" y="984"/>
                </a:cxn>
                <a:cxn ang="0">
                  <a:pos x="512" y="992"/>
                </a:cxn>
                <a:cxn ang="0">
                  <a:pos x="432" y="952"/>
                </a:cxn>
                <a:cxn ang="0">
                  <a:pos x="368" y="960"/>
                </a:cxn>
                <a:cxn ang="0">
                  <a:pos x="272" y="928"/>
                </a:cxn>
                <a:cxn ang="0">
                  <a:pos x="216" y="984"/>
                </a:cxn>
                <a:cxn ang="0">
                  <a:pos x="152" y="944"/>
                </a:cxn>
                <a:cxn ang="0">
                  <a:pos x="104" y="864"/>
                </a:cxn>
                <a:cxn ang="0">
                  <a:pos x="56" y="800"/>
                </a:cxn>
                <a:cxn ang="0">
                  <a:pos x="64" y="776"/>
                </a:cxn>
                <a:cxn ang="0">
                  <a:pos x="40" y="712"/>
                </a:cxn>
                <a:cxn ang="0">
                  <a:pos x="0" y="688"/>
                </a:cxn>
                <a:cxn ang="0">
                  <a:pos x="32" y="688"/>
                </a:cxn>
                <a:cxn ang="0">
                  <a:pos x="32" y="616"/>
                </a:cxn>
                <a:cxn ang="0">
                  <a:pos x="24" y="568"/>
                </a:cxn>
                <a:cxn ang="0">
                  <a:pos x="0" y="520"/>
                </a:cxn>
                <a:cxn ang="0">
                  <a:pos x="88" y="464"/>
                </a:cxn>
                <a:cxn ang="0">
                  <a:pos x="136" y="456"/>
                </a:cxn>
                <a:cxn ang="0">
                  <a:pos x="152" y="480"/>
                </a:cxn>
                <a:cxn ang="0">
                  <a:pos x="200" y="480"/>
                </a:cxn>
                <a:cxn ang="0">
                  <a:pos x="304" y="456"/>
                </a:cxn>
                <a:cxn ang="0">
                  <a:pos x="416" y="424"/>
                </a:cxn>
                <a:cxn ang="0">
                  <a:pos x="424" y="376"/>
                </a:cxn>
                <a:cxn ang="0">
                  <a:pos x="472" y="232"/>
                </a:cxn>
                <a:cxn ang="0">
                  <a:pos x="456" y="200"/>
                </a:cxn>
                <a:cxn ang="0">
                  <a:pos x="592" y="224"/>
                </a:cxn>
                <a:cxn ang="0">
                  <a:pos x="664" y="96"/>
                </a:cxn>
                <a:cxn ang="0">
                  <a:pos x="784" y="128"/>
                </a:cxn>
                <a:cxn ang="0">
                  <a:pos x="784" y="80"/>
                </a:cxn>
                <a:cxn ang="0">
                  <a:pos x="840" y="40"/>
                </a:cxn>
                <a:cxn ang="0">
                  <a:pos x="880" y="0"/>
                </a:cxn>
                <a:cxn ang="0">
                  <a:pos x="928" y="16"/>
                </a:cxn>
                <a:cxn ang="0">
                  <a:pos x="928" y="48"/>
                </a:cxn>
                <a:cxn ang="0">
                  <a:pos x="960" y="112"/>
                </a:cxn>
                <a:cxn ang="0">
                  <a:pos x="1024" y="144"/>
                </a:cxn>
                <a:cxn ang="0">
                  <a:pos x="1040" y="248"/>
                </a:cxn>
                <a:cxn ang="0">
                  <a:pos x="1016" y="336"/>
                </a:cxn>
                <a:cxn ang="0">
                  <a:pos x="1112" y="368"/>
                </a:cxn>
                <a:cxn ang="0">
                  <a:pos x="1208" y="440"/>
                </a:cxn>
                <a:cxn ang="0">
                  <a:pos x="1232" y="480"/>
                </a:cxn>
                <a:cxn ang="0">
                  <a:pos x="1272" y="568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invGray">
            <a:xfrm>
              <a:off x="6761163" y="4752974"/>
              <a:ext cx="242886" cy="454026"/>
            </a:xfrm>
            <a:custGeom>
              <a:avLst/>
              <a:gdLst/>
              <a:ahLst/>
              <a:cxnLst>
                <a:cxn ang="0">
                  <a:pos x="24" y="232"/>
                </a:cxn>
                <a:cxn ang="0">
                  <a:pos x="32" y="248"/>
                </a:cxn>
                <a:cxn ang="0">
                  <a:pos x="56" y="256"/>
                </a:cxn>
                <a:cxn ang="0">
                  <a:pos x="64" y="224"/>
                </a:cxn>
                <a:cxn ang="0">
                  <a:pos x="104" y="184"/>
                </a:cxn>
                <a:cxn ang="0">
                  <a:pos x="104" y="128"/>
                </a:cxn>
                <a:cxn ang="0">
                  <a:pos x="120" y="96"/>
                </a:cxn>
                <a:cxn ang="0">
                  <a:pos x="128" y="72"/>
                </a:cxn>
                <a:cxn ang="0">
                  <a:pos x="112" y="56"/>
                </a:cxn>
                <a:cxn ang="0">
                  <a:pos x="104" y="0"/>
                </a:cxn>
                <a:cxn ang="0">
                  <a:pos x="64" y="24"/>
                </a:cxn>
                <a:cxn ang="0">
                  <a:pos x="48" y="24"/>
                </a:cxn>
                <a:cxn ang="0">
                  <a:pos x="56" y="40"/>
                </a:cxn>
                <a:cxn ang="0">
                  <a:pos x="24" y="72"/>
                </a:cxn>
                <a:cxn ang="0">
                  <a:pos x="24" y="112"/>
                </a:cxn>
                <a:cxn ang="0">
                  <a:pos x="0" y="136"/>
                </a:cxn>
                <a:cxn ang="0">
                  <a:pos x="8" y="168"/>
                </a:cxn>
                <a:cxn ang="0">
                  <a:pos x="16" y="224"/>
                </a:cxn>
                <a:cxn ang="0">
                  <a:pos x="24" y="232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254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685800"/>
              <a:endParaRPr lang="zh-CN" altLang="en-US" sz="1350">
                <a:solidFill>
                  <a:prstClr val="black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533608" y="1353307"/>
            <a:ext cx="1563508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ADD TITLE</a:t>
            </a:r>
            <a:endParaRPr lang="zh-CN" altLang="en-US" sz="2400" b="1" dirty="0"/>
          </a:p>
        </p:txBody>
      </p:sp>
      <p:sp>
        <p:nvSpPr>
          <p:cNvPr id="40" name="Freeform 19"/>
          <p:cNvSpPr>
            <a:spLocks/>
          </p:cNvSpPr>
          <p:nvPr/>
        </p:nvSpPr>
        <p:spPr bwMode="gray">
          <a:xfrm>
            <a:off x="5983883" y="894667"/>
            <a:ext cx="1157401" cy="812281"/>
          </a:xfrm>
          <a:custGeom>
            <a:avLst/>
            <a:gdLst/>
            <a:ahLst/>
            <a:cxnLst>
              <a:cxn ang="0">
                <a:pos x="496" y="96"/>
              </a:cxn>
              <a:cxn ang="0">
                <a:pos x="424" y="40"/>
              </a:cxn>
              <a:cxn ang="0">
                <a:pos x="408" y="56"/>
              </a:cxn>
              <a:cxn ang="0">
                <a:pos x="376" y="40"/>
              </a:cxn>
              <a:cxn ang="0">
                <a:pos x="312" y="56"/>
              </a:cxn>
              <a:cxn ang="0">
                <a:pos x="312" y="0"/>
              </a:cxn>
              <a:cxn ang="0">
                <a:pos x="280" y="0"/>
              </a:cxn>
              <a:cxn ang="0">
                <a:pos x="216" y="8"/>
              </a:cxn>
              <a:cxn ang="0">
                <a:pos x="208" y="40"/>
              </a:cxn>
              <a:cxn ang="0">
                <a:pos x="168" y="24"/>
              </a:cxn>
              <a:cxn ang="0">
                <a:pos x="144" y="48"/>
              </a:cxn>
              <a:cxn ang="0">
                <a:pos x="152" y="88"/>
              </a:cxn>
              <a:cxn ang="0">
                <a:pos x="144" y="112"/>
              </a:cxn>
              <a:cxn ang="0">
                <a:pos x="112" y="168"/>
              </a:cxn>
              <a:cxn ang="0">
                <a:pos x="72" y="224"/>
              </a:cxn>
              <a:cxn ang="0">
                <a:pos x="32" y="272"/>
              </a:cxn>
              <a:cxn ang="0">
                <a:pos x="0" y="296"/>
              </a:cxn>
              <a:cxn ang="0">
                <a:pos x="8" y="312"/>
              </a:cxn>
              <a:cxn ang="0">
                <a:pos x="16" y="360"/>
              </a:cxn>
              <a:cxn ang="0">
                <a:pos x="56" y="384"/>
              </a:cxn>
              <a:cxn ang="0">
                <a:pos x="40" y="344"/>
              </a:cxn>
              <a:cxn ang="0">
                <a:pos x="80" y="304"/>
              </a:cxn>
              <a:cxn ang="0">
                <a:pos x="152" y="280"/>
              </a:cxn>
              <a:cxn ang="0">
                <a:pos x="192" y="296"/>
              </a:cxn>
              <a:cxn ang="0">
                <a:pos x="240" y="248"/>
              </a:cxn>
              <a:cxn ang="0">
                <a:pos x="264" y="240"/>
              </a:cxn>
              <a:cxn ang="0">
                <a:pos x="264" y="216"/>
              </a:cxn>
              <a:cxn ang="0">
                <a:pos x="280" y="208"/>
              </a:cxn>
              <a:cxn ang="0">
                <a:pos x="336" y="232"/>
              </a:cxn>
              <a:cxn ang="0">
                <a:pos x="336" y="200"/>
              </a:cxn>
              <a:cxn ang="0">
                <a:pos x="376" y="192"/>
              </a:cxn>
              <a:cxn ang="0">
                <a:pos x="392" y="200"/>
              </a:cxn>
              <a:cxn ang="0">
                <a:pos x="400" y="184"/>
              </a:cxn>
              <a:cxn ang="0">
                <a:pos x="448" y="176"/>
              </a:cxn>
              <a:cxn ang="0">
                <a:pos x="480" y="136"/>
              </a:cxn>
            </a:cxnLst>
            <a:rect l="0" t="0" r="r" b="b"/>
            <a:pathLst>
              <a:path w="505" h="385">
                <a:moveTo>
                  <a:pt x="504" y="128"/>
                </a:moveTo>
                <a:lnTo>
                  <a:pt x="496" y="96"/>
                </a:lnTo>
                <a:lnTo>
                  <a:pt x="472" y="40"/>
                </a:lnTo>
                <a:lnTo>
                  <a:pt x="424" y="40"/>
                </a:lnTo>
                <a:lnTo>
                  <a:pt x="416" y="32"/>
                </a:lnTo>
                <a:lnTo>
                  <a:pt x="408" y="56"/>
                </a:lnTo>
                <a:lnTo>
                  <a:pt x="392" y="56"/>
                </a:lnTo>
                <a:lnTo>
                  <a:pt x="376" y="40"/>
                </a:lnTo>
                <a:lnTo>
                  <a:pt x="320" y="64"/>
                </a:lnTo>
                <a:lnTo>
                  <a:pt x="312" y="56"/>
                </a:lnTo>
                <a:lnTo>
                  <a:pt x="336" y="8"/>
                </a:lnTo>
                <a:lnTo>
                  <a:pt x="312" y="0"/>
                </a:lnTo>
                <a:lnTo>
                  <a:pt x="296" y="16"/>
                </a:lnTo>
                <a:lnTo>
                  <a:pt x="280" y="0"/>
                </a:lnTo>
                <a:lnTo>
                  <a:pt x="272" y="8"/>
                </a:lnTo>
                <a:lnTo>
                  <a:pt x="216" y="8"/>
                </a:lnTo>
                <a:lnTo>
                  <a:pt x="224" y="40"/>
                </a:lnTo>
                <a:lnTo>
                  <a:pt x="208" y="40"/>
                </a:lnTo>
                <a:lnTo>
                  <a:pt x="176" y="16"/>
                </a:lnTo>
                <a:lnTo>
                  <a:pt x="168" y="24"/>
                </a:lnTo>
                <a:lnTo>
                  <a:pt x="168" y="48"/>
                </a:lnTo>
                <a:lnTo>
                  <a:pt x="144" y="48"/>
                </a:lnTo>
                <a:lnTo>
                  <a:pt x="144" y="72"/>
                </a:lnTo>
                <a:lnTo>
                  <a:pt x="152" y="88"/>
                </a:lnTo>
                <a:lnTo>
                  <a:pt x="144" y="96"/>
                </a:lnTo>
                <a:lnTo>
                  <a:pt x="144" y="112"/>
                </a:lnTo>
                <a:lnTo>
                  <a:pt x="112" y="144"/>
                </a:lnTo>
                <a:lnTo>
                  <a:pt x="112" y="168"/>
                </a:lnTo>
                <a:lnTo>
                  <a:pt x="104" y="200"/>
                </a:lnTo>
                <a:lnTo>
                  <a:pt x="72" y="224"/>
                </a:lnTo>
                <a:lnTo>
                  <a:pt x="48" y="256"/>
                </a:lnTo>
                <a:lnTo>
                  <a:pt x="32" y="272"/>
                </a:lnTo>
                <a:lnTo>
                  <a:pt x="8" y="280"/>
                </a:lnTo>
                <a:lnTo>
                  <a:pt x="0" y="296"/>
                </a:lnTo>
                <a:lnTo>
                  <a:pt x="16" y="304"/>
                </a:lnTo>
                <a:lnTo>
                  <a:pt x="8" y="312"/>
                </a:lnTo>
                <a:lnTo>
                  <a:pt x="8" y="352"/>
                </a:lnTo>
                <a:lnTo>
                  <a:pt x="16" y="360"/>
                </a:lnTo>
                <a:lnTo>
                  <a:pt x="16" y="384"/>
                </a:lnTo>
                <a:lnTo>
                  <a:pt x="56" y="384"/>
                </a:lnTo>
                <a:lnTo>
                  <a:pt x="56" y="360"/>
                </a:lnTo>
                <a:lnTo>
                  <a:pt x="40" y="344"/>
                </a:lnTo>
                <a:lnTo>
                  <a:pt x="48" y="312"/>
                </a:lnTo>
                <a:lnTo>
                  <a:pt x="80" y="304"/>
                </a:lnTo>
                <a:lnTo>
                  <a:pt x="104" y="304"/>
                </a:lnTo>
                <a:lnTo>
                  <a:pt x="152" y="280"/>
                </a:lnTo>
                <a:lnTo>
                  <a:pt x="184" y="280"/>
                </a:lnTo>
                <a:lnTo>
                  <a:pt x="192" y="296"/>
                </a:lnTo>
                <a:lnTo>
                  <a:pt x="208" y="264"/>
                </a:lnTo>
                <a:lnTo>
                  <a:pt x="240" y="248"/>
                </a:lnTo>
                <a:lnTo>
                  <a:pt x="248" y="224"/>
                </a:lnTo>
                <a:lnTo>
                  <a:pt x="264" y="240"/>
                </a:lnTo>
                <a:lnTo>
                  <a:pt x="272" y="240"/>
                </a:lnTo>
                <a:lnTo>
                  <a:pt x="264" y="216"/>
                </a:lnTo>
                <a:lnTo>
                  <a:pt x="264" y="184"/>
                </a:lnTo>
                <a:lnTo>
                  <a:pt x="280" y="208"/>
                </a:lnTo>
                <a:lnTo>
                  <a:pt x="288" y="232"/>
                </a:lnTo>
                <a:lnTo>
                  <a:pt x="336" y="232"/>
                </a:lnTo>
                <a:lnTo>
                  <a:pt x="320" y="216"/>
                </a:lnTo>
                <a:lnTo>
                  <a:pt x="336" y="200"/>
                </a:lnTo>
                <a:lnTo>
                  <a:pt x="360" y="208"/>
                </a:lnTo>
                <a:lnTo>
                  <a:pt x="376" y="192"/>
                </a:lnTo>
                <a:lnTo>
                  <a:pt x="392" y="192"/>
                </a:lnTo>
                <a:lnTo>
                  <a:pt x="392" y="200"/>
                </a:lnTo>
                <a:lnTo>
                  <a:pt x="400" y="200"/>
                </a:lnTo>
                <a:lnTo>
                  <a:pt x="400" y="184"/>
                </a:lnTo>
                <a:lnTo>
                  <a:pt x="424" y="192"/>
                </a:lnTo>
                <a:lnTo>
                  <a:pt x="448" y="176"/>
                </a:lnTo>
                <a:lnTo>
                  <a:pt x="472" y="168"/>
                </a:lnTo>
                <a:lnTo>
                  <a:pt x="480" y="136"/>
                </a:lnTo>
                <a:lnTo>
                  <a:pt x="504" y="128"/>
                </a:lnTo>
              </a:path>
            </a:pathLst>
          </a:custGeom>
          <a:solidFill>
            <a:schemeClr val="bg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6553" y="1522282"/>
            <a:ext cx="2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GUANGDONG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66111" y="1208235"/>
            <a:ext cx="126647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657408" y="932134"/>
            <a:ext cx="2577965" cy="5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57408" y="395763"/>
            <a:ext cx="119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67%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136360" y="3350674"/>
            <a:ext cx="2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福建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FUJIAN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8024173" y="3036627"/>
            <a:ext cx="126647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362438" y="2760526"/>
            <a:ext cx="2577965" cy="5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362438" y="2224155"/>
            <a:ext cx="119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53%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55" name="Freeform 18"/>
          <p:cNvSpPr>
            <a:spLocks/>
          </p:cNvSpPr>
          <p:nvPr/>
        </p:nvSpPr>
        <p:spPr bwMode="gray">
          <a:xfrm>
            <a:off x="7261026" y="2556941"/>
            <a:ext cx="606108" cy="755787"/>
          </a:xfrm>
          <a:custGeom>
            <a:avLst/>
            <a:gdLst/>
            <a:ahLst/>
            <a:cxnLst>
              <a:cxn ang="0">
                <a:pos x="272" y="56"/>
              </a:cxn>
              <a:cxn ang="0">
                <a:pos x="272" y="48"/>
              </a:cxn>
              <a:cxn ang="0">
                <a:pos x="256" y="48"/>
              </a:cxn>
              <a:cxn ang="0">
                <a:pos x="256" y="56"/>
              </a:cxn>
              <a:cxn ang="0">
                <a:pos x="240" y="56"/>
              </a:cxn>
              <a:cxn ang="0">
                <a:pos x="232" y="56"/>
              </a:cxn>
              <a:cxn ang="0">
                <a:pos x="232" y="32"/>
              </a:cxn>
              <a:cxn ang="0">
                <a:pos x="224" y="32"/>
              </a:cxn>
              <a:cxn ang="0">
                <a:pos x="208" y="56"/>
              </a:cxn>
              <a:cxn ang="0">
                <a:pos x="184" y="56"/>
              </a:cxn>
              <a:cxn ang="0">
                <a:pos x="176" y="32"/>
              </a:cxn>
              <a:cxn ang="0">
                <a:pos x="168" y="16"/>
              </a:cxn>
              <a:cxn ang="0">
                <a:pos x="160" y="0"/>
              </a:cxn>
              <a:cxn ang="0">
                <a:pos x="144" y="0"/>
              </a:cxn>
              <a:cxn ang="0">
                <a:pos x="144" y="8"/>
              </a:cxn>
              <a:cxn ang="0">
                <a:pos x="112" y="16"/>
              </a:cxn>
              <a:cxn ang="0">
                <a:pos x="112" y="32"/>
              </a:cxn>
              <a:cxn ang="0">
                <a:pos x="80" y="32"/>
              </a:cxn>
              <a:cxn ang="0">
                <a:pos x="64" y="48"/>
              </a:cxn>
              <a:cxn ang="0">
                <a:pos x="64" y="72"/>
              </a:cxn>
              <a:cxn ang="0">
                <a:pos x="72" y="88"/>
              </a:cxn>
              <a:cxn ang="0">
                <a:pos x="48" y="112"/>
              </a:cxn>
              <a:cxn ang="0">
                <a:pos x="40" y="112"/>
              </a:cxn>
              <a:cxn ang="0">
                <a:pos x="32" y="144"/>
              </a:cxn>
              <a:cxn ang="0">
                <a:pos x="32" y="160"/>
              </a:cxn>
              <a:cxn ang="0">
                <a:pos x="32" y="176"/>
              </a:cxn>
              <a:cxn ang="0">
                <a:pos x="16" y="200"/>
              </a:cxn>
              <a:cxn ang="0">
                <a:pos x="8" y="216"/>
              </a:cxn>
              <a:cxn ang="0">
                <a:pos x="0" y="256"/>
              </a:cxn>
              <a:cxn ang="0">
                <a:pos x="8" y="272"/>
              </a:cxn>
              <a:cxn ang="0">
                <a:pos x="56" y="272"/>
              </a:cxn>
              <a:cxn ang="0">
                <a:pos x="80" y="328"/>
              </a:cxn>
              <a:cxn ang="0">
                <a:pos x="88" y="368"/>
              </a:cxn>
              <a:cxn ang="0">
                <a:pos x="112" y="328"/>
              </a:cxn>
              <a:cxn ang="0">
                <a:pos x="120" y="336"/>
              </a:cxn>
              <a:cxn ang="0">
                <a:pos x="152" y="304"/>
              </a:cxn>
              <a:cxn ang="0">
                <a:pos x="152" y="280"/>
              </a:cxn>
              <a:cxn ang="0">
                <a:pos x="184" y="272"/>
              </a:cxn>
              <a:cxn ang="0">
                <a:pos x="200" y="232"/>
              </a:cxn>
              <a:cxn ang="0">
                <a:pos x="216" y="224"/>
              </a:cxn>
              <a:cxn ang="0">
                <a:pos x="216" y="200"/>
              </a:cxn>
              <a:cxn ang="0">
                <a:pos x="240" y="200"/>
              </a:cxn>
              <a:cxn ang="0">
                <a:pos x="248" y="160"/>
              </a:cxn>
              <a:cxn ang="0">
                <a:pos x="240" y="128"/>
              </a:cxn>
              <a:cxn ang="0">
                <a:pos x="248" y="120"/>
              </a:cxn>
              <a:cxn ang="0">
                <a:pos x="232" y="104"/>
              </a:cxn>
              <a:cxn ang="0">
                <a:pos x="248" y="96"/>
              </a:cxn>
              <a:cxn ang="0">
                <a:pos x="256" y="104"/>
              </a:cxn>
              <a:cxn ang="0">
                <a:pos x="272" y="80"/>
              </a:cxn>
              <a:cxn ang="0">
                <a:pos x="272" y="56"/>
              </a:cxn>
            </a:cxnLst>
            <a:rect l="0" t="0" r="r" b="b"/>
            <a:pathLst>
              <a:path w="273" h="369">
                <a:moveTo>
                  <a:pt x="272" y="56"/>
                </a:moveTo>
                <a:lnTo>
                  <a:pt x="272" y="48"/>
                </a:lnTo>
                <a:lnTo>
                  <a:pt x="256" y="48"/>
                </a:lnTo>
                <a:lnTo>
                  <a:pt x="256" y="56"/>
                </a:lnTo>
                <a:lnTo>
                  <a:pt x="240" y="56"/>
                </a:lnTo>
                <a:lnTo>
                  <a:pt x="232" y="56"/>
                </a:lnTo>
                <a:lnTo>
                  <a:pt x="232" y="32"/>
                </a:lnTo>
                <a:lnTo>
                  <a:pt x="224" y="32"/>
                </a:lnTo>
                <a:lnTo>
                  <a:pt x="208" y="56"/>
                </a:lnTo>
                <a:lnTo>
                  <a:pt x="184" y="56"/>
                </a:lnTo>
                <a:lnTo>
                  <a:pt x="176" y="32"/>
                </a:lnTo>
                <a:lnTo>
                  <a:pt x="168" y="16"/>
                </a:lnTo>
                <a:lnTo>
                  <a:pt x="160" y="0"/>
                </a:lnTo>
                <a:lnTo>
                  <a:pt x="144" y="0"/>
                </a:lnTo>
                <a:lnTo>
                  <a:pt x="144" y="8"/>
                </a:lnTo>
                <a:lnTo>
                  <a:pt x="112" y="16"/>
                </a:lnTo>
                <a:lnTo>
                  <a:pt x="112" y="32"/>
                </a:lnTo>
                <a:lnTo>
                  <a:pt x="80" y="32"/>
                </a:lnTo>
                <a:lnTo>
                  <a:pt x="64" y="48"/>
                </a:lnTo>
                <a:lnTo>
                  <a:pt x="64" y="72"/>
                </a:lnTo>
                <a:lnTo>
                  <a:pt x="72" y="88"/>
                </a:lnTo>
                <a:lnTo>
                  <a:pt x="48" y="112"/>
                </a:lnTo>
                <a:lnTo>
                  <a:pt x="40" y="112"/>
                </a:lnTo>
                <a:lnTo>
                  <a:pt x="32" y="144"/>
                </a:lnTo>
                <a:lnTo>
                  <a:pt x="32" y="160"/>
                </a:lnTo>
                <a:lnTo>
                  <a:pt x="32" y="176"/>
                </a:lnTo>
                <a:lnTo>
                  <a:pt x="16" y="200"/>
                </a:lnTo>
                <a:lnTo>
                  <a:pt x="8" y="216"/>
                </a:lnTo>
                <a:lnTo>
                  <a:pt x="0" y="256"/>
                </a:lnTo>
                <a:lnTo>
                  <a:pt x="8" y="272"/>
                </a:lnTo>
                <a:lnTo>
                  <a:pt x="56" y="272"/>
                </a:lnTo>
                <a:lnTo>
                  <a:pt x="80" y="328"/>
                </a:lnTo>
                <a:lnTo>
                  <a:pt x="88" y="368"/>
                </a:lnTo>
                <a:lnTo>
                  <a:pt x="112" y="328"/>
                </a:lnTo>
                <a:lnTo>
                  <a:pt x="120" y="336"/>
                </a:lnTo>
                <a:lnTo>
                  <a:pt x="152" y="304"/>
                </a:lnTo>
                <a:lnTo>
                  <a:pt x="152" y="280"/>
                </a:lnTo>
                <a:lnTo>
                  <a:pt x="184" y="272"/>
                </a:lnTo>
                <a:lnTo>
                  <a:pt x="200" y="232"/>
                </a:lnTo>
                <a:lnTo>
                  <a:pt x="216" y="224"/>
                </a:lnTo>
                <a:lnTo>
                  <a:pt x="216" y="200"/>
                </a:lnTo>
                <a:lnTo>
                  <a:pt x="240" y="200"/>
                </a:lnTo>
                <a:lnTo>
                  <a:pt x="248" y="160"/>
                </a:lnTo>
                <a:lnTo>
                  <a:pt x="240" y="128"/>
                </a:lnTo>
                <a:lnTo>
                  <a:pt x="248" y="120"/>
                </a:lnTo>
                <a:lnTo>
                  <a:pt x="232" y="104"/>
                </a:lnTo>
                <a:lnTo>
                  <a:pt x="248" y="96"/>
                </a:lnTo>
                <a:lnTo>
                  <a:pt x="256" y="104"/>
                </a:lnTo>
                <a:lnTo>
                  <a:pt x="272" y="80"/>
                </a:lnTo>
                <a:lnTo>
                  <a:pt x="272" y="5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067521" y="5193723"/>
            <a:ext cx="253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黑龙江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HEILONGJIANG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8909134" y="4881385"/>
            <a:ext cx="114926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141199" y="4603575"/>
            <a:ext cx="183711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141199" y="4067204"/>
            <a:ext cx="119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48%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sp>
        <p:nvSpPr>
          <p:cNvPr id="61" name="Freeform 7"/>
          <p:cNvSpPr>
            <a:spLocks/>
          </p:cNvSpPr>
          <p:nvPr/>
        </p:nvSpPr>
        <p:spPr bwMode="invGray">
          <a:xfrm>
            <a:off x="7810266" y="4243533"/>
            <a:ext cx="939227" cy="857073"/>
          </a:xfrm>
          <a:custGeom>
            <a:avLst/>
            <a:gdLst/>
            <a:ahLst/>
            <a:cxnLst>
              <a:cxn ang="0">
                <a:pos x="16" y="64"/>
              </a:cxn>
              <a:cxn ang="0">
                <a:pos x="32" y="104"/>
              </a:cxn>
              <a:cxn ang="0">
                <a:pos x="72" y="104"/>
              </a:cxn>
              <a:cxn ang="0">
                <a:pos x="104" y="176"/>
              </a:cxn>
              <a:cxn ang="0">
                <a:pos x="160" y="160"/>
              </a:cxn>
              <a:cxn ang="0">
                <a:pos x="232" y="168"/>
              </a:cxn>
              <a:cxn ang="0">
                <a:pos x="216" y="312"/>
              </a:cxn>
              <a:cxn ang="0">
                <a:pos x="192" y="392"/>
              </a:cxn>
              <a:cxn ang="0">
                <a:pos x="104" y="464"/>
              </a:cxn>
              <a:cxn ang="0">
                <a:pos x="152" y="488"/>
              </a:cxn>
              <a:cxn ang="0">
                <a:pos x="136" y="520"/>
              </a:cxn>
              <a:cxn ang="0">
                <a:pos x="176" y="544"/>
              </a:cxn>
              <a:cxn ang="0">
                <a:pos x="192" y="576"/>
              </a:cxn>
              <a:cxn ang="0">
                <a:pos x="288" y="584"/>
              </a:cxn>
              <a:cxn ang="0">
                <a:pos x="320" y="592"/>
              </a:cxn>
              <a:cxn ang="0">
                <a:pos x="384" y="640"/>
              </a:cxn>
              <a:cxn ang="0">
                <a:pos x="424" y="664"/>
              </a:cxn>
              <a:cxn ang="0">
                <a:pos x="432" y="624"/>
              </a:cxn>
              <a:cxn ang="0">
                <a:pos x="480" y="696"/>
              </a:cxn>
              <a:cxn ang="0">
                <a:pos x="496" y="680"/>
              </a:cxn>
              <a:cxn ang="0">
                <a:pos x="552" y="680"/>
              </a:cxn>
              <a:cxn ang="0">
                <a:pos x="592" y="632"/>
              </a:cxn>
              <a:cxn ang="0">
                <a:pos x="600" y="528"/>
              </a:cxn>
              <a:cxn ang="0">
                <a:pos x="664" y="536"/>
              </a:cxn>
              <a:cxn ang="0">
                <a:pos x="680" y="344"/>
              </a:cxn>
              <a:cxn ang="0">
                <a:pos x="696" y="296"/>
              </a:cxn>
              <a:cxn ang="0">
                <a:pos x="704" y="256"/>
              </a:cxn>
              <a:cxn ang="0">
                <a:pos x="608" y="320"/>
              </a:cxn>
              <a:cxn ang="0">
                <a:pos x="560" y="360"/>
              </a:cxn>
              <a:cxn ang="0">
                <a:pos x="488" y="304"/>
              </a:cxn>
              <a:cxn ang="0">
                <a:pos x="440" y="280"/>
              </a:cxn>
              <a:cxn ang="0">
                <a:pos x="376" y="256"/>
              </a:cxn>
              <a:cxn ang="0">
                <a:pos x="360" y="240"/>
              </a:cxn>
              <a:cxn ang="0">
                <a:pos x="336" y="248"/>
              </a:cxn>
              <a:cxn ang="0">
                <a:pos x="264" y="128"/>
              </a:cxn>
              <a:cxn ang="0">
                <a:pos x="248" y="88"/>
              </a:cxn>
              <a:cxn ang="0">
                <a:pos x="144" y="24"/>
              </a:cxn>
              <a:cxn ang="0">
                <a:pos x="16" y="16"/>
              </a:cxn>
            </a:cxnLst>
            <a:rect l="0" t="0" r="r" b="b"/>
            <a:pathLst>
              <a:path w="705" h="697">
                <a:moveTo>
                  <a:pt x="8" y="32"/>
                </a:moveTo>
                <a:lnTo>
                  <a:pt x="16" y="64"/>
                </a:lnTo>
                <a:lnTo>
                  <a:pt x="0" y="96"/>
                </a:lnTo>
                <a:lnTo>
                  <a:pt x="32" y="104"/>
                </a:lnTo>
                <a:lnTo>
                  <a:pt x="48" y="88"/>
                </a:lnTo>
                <a:lnTo>
                  <a:pt x="72" y="104"/>
                </a:lnTo>
                <a:lnTo>
                  <a:pt x="88" y="152"/>
                </a:lnTo>
                <a:lnTo>
                  <a:pt x="104" y="176"/>
                </a:lnTo>
                <a:lnTo>
                  <a:pt x="144" y="160"/>
                </a:lnTo>
                <a:lnTo>
                  <a:pt x="160" y="160"/>
                </a:lnTo>
                <a:lnTo>
                  <a:pt x="192" y="128"/>
                </a:lnTo>
                <a:lnTo>
                  <a:pt x="232" y="168"/>
                </a:lnTo>
                <a:lnTo>
                  <a:pt x="208" y="248"/>
                </a:lnTo>
                <a:lnTo>
                  <a:pt x="216" y="312"/>
                </a:lnTo>
                <a:lnTo>
                  <a:pt x="192" y="336"/>
                </a:lnTo>
                <a:lnTo>
                  <a:pt x="192" y="392"/>
                </a:lnTo>
                <a:lnTo>
                  <a:pt x="176" y="368"/>
                </a:lnTo>
                <a:lnTo>
                  <a:pt x="104" y="464"/>
                </a:lnTo>
                <a:lnTo>
                  <a:pt x="128" y="504"/>
                </a:lnTo>
                <a:lnTo>
                  <a:pt x="152" y="488"/>
                </a:lnTo>
                <a:lnTo>
                  <a:pt x="160" y="504"/>
                </a:lnTo>
                <a:lnTo>
                  <a:pt x="136" y="520"/>
                </a:lnTo>
                <a:lnTo>
                  <a:pt x="136" y="544"/>
                </a:lnTo>
                <a:lnTo>
                  <a:pt x="176" y="544"/>
                </a:lnTo>
                <a:lnTo>
                  <a:pt x="192" y="536"/>
                </a:lnTo>
                <a:lnTo>
                  <a:pt x="192" y="576"/>
                </a:lnTo>
                <a:lnTo>
                  <a:pt x="232" y="600"/>
                </a:lnTo>
                <a:lnTo>
                  <a:pt x="288" y="584"/>
                </a:lnTo>
                <a:lnTo>
                  <a:pt x="288" y="608"/>
                </a:lnTo>
                <a:lnTo>
                  <a:pt x="320" y="592"/>
                </a:lnTo>
                <a:lnTo>
                  <a:pt x="368" y="640"/>
                </a:lnTo>
                <a:lnTo>
                  <a:pt x="384" y="640"/>
                </a:lnTo>
                <a:lnTo>
                  <a:pt x="400" y="672"/>
                </a:lnTo>
                <a:lnTo>
                  <a:pt x="424" y="664"/>
                </a:lnTo>
                <a:lnTo>
                  <a:pt x="424" y="632"/>
                </a:lnTo>
                <a:lnTo>
                  <a:pt x="432" y="624"/>
                </a:lnTo>
                <a:lnTo>
                  <a:pt x="432" y="664"/>
                </a:lnTo>
                <a:lnTo>
                  <a:pt x="480" y="696"/>
                </a:lnTo>
                <a:lnTo>
                  <a:pt x="488" y="672"/>
                </a:lnTo>
                <a:lnTo>
                  <a:pt x="496" y="680"/>
                </a:lnTo>
                <a:lnTo>
                  <a:pt x="528" y="648"/>
                </a:lnTo>
                <a:lnTo>
                  <a:pt x="552" y="680"/>
                </a:lnTo>
                <a:lnTo>
                  <a:pt x="600" y="680"/>
                </a:lnTo>
                <a:lnTo>
                  <a:pt x="592" y="632"/>
                </a:lnTo>
                <a:lnTo>
                  <a:pt x="568" y="576"/>
                </a:lnTo>
                <a:lnTo>
                  <a:pt x="600" y="528"/>
                </a:lnTo>
                <a:lnTo>
                  <a:pt x="632" y="520"/>
                </a:lnTo>
                <a:lnTo>
                  <a:pt x="664" y="536"/>
                </a:lnTo>
                <a:lnTo>
                  <a:pt x="688" y="424"/>
                </a:lnTo>
                <a:lnTo>
                  <a:pt x="680" y="344"/>
                </a:lnTo>
                <a:lnTo>
                  <a:pt x="696" y="328"/>
                </a:lnTo>
                <a:lnTo>
                  <a:pt x="696" y="296"/>
                </a:lnTo>
                <a:lnTo>
                  <a:pt x="680" y="288"/>
                </a:lnTo>
                <a:lnTo>
                  <a:pt x="704" y="256"/>
                </a:lnTo>
                <a:lnTo>
                  <a:pt x="680" y="256"/>
                </a:lnTo>
                <a:lnTo>
                  <a:pt x="608" y="320"/>
                </a:lnTo>
                <a:lnTo>
                  <a:pt x="608" y="336"/>
                </a:lnTo>
                <a:lnTo>
                  <a:pt x="560" y="360"/>
                </a:lnTo>
                <a:lnTo>
                  <a:pt x="520" y="360"/>
                </a:lnTo>
                <a:lnTo>
                  <a:pt x="488" y="304"/>
                </a:lnTo>
                <a:lnTo>
                  <a:pt x="488" y="280"/>
                </a:lnTo>
                <a:lnTo>
                  <a:pt x="440" y="280"/>
                </a:lnTo>
                <a:lnTo>
                  <a:pt x="416" y="256"/>
                </a:lnTo>
                <a:lnTo>
                  <a:pt x="376" y="256"/>
                </a:lnTo>
                <a:lnTo>
                  <a:pt x="376" y="240"/>
                </a:lnTo>
                <a:lnTo>
                  <a:pt x="360" y="240"/>
                </a:lnTo>
                <a:lnTo>
                  <a:pt x="360" y="256"/>
                </a:lnTo>
                <a:lnTo>
                  <a:pt x="336" y="248"/>
                </a:lnTo>
                <a:lnTo>
                  <a:pt x="296" y="176"/>
                </a:lnTo>
                <a:lnTo>
                  <a:pt x="264" y="128"/>
                </a:lnTo>
                <a:lnTo>
                  <a:pt x="248" y="104"/>
                </a:lnTo>
                <a:lnTo>
                  <a:pt x="248" y="88"/>
                </a:lnTo>
                <a:lnTo>
                  <a:pt x="200" y="24"/>
                </a:lnTo>
                <a:lnTo>
                  <a:pt x="144" y="24"/>
                </a:lnTo>
                <a:lnTo>
                  <a:pt x="104" y="0"/>
                </a:lnTo>
                <a:lnTo>
                  <a:pt x="16" y="16"/>
                </a:lnTo>
                <a:lnTo>
                  <a:pt x="8" y="3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685800"/>
            <a:endParaRPr lang="zh-CN" altLang="en-US" sz="1350">
              <a:solidFill>
                <a:prstClr val="black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840520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2200</Words>
  <Application>Microsoft Office PowerPoint</Application>
  <PresentationFormat>宽屏</PresentationFormat>
  <Paragraphs>148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Century Gothic</vt:lpstr>
      <vt:lpstr>Segoe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Asus</cp:lastModifiedBy>
  <cp:revision>39</cp:revision>
  <dcterms:created xsi:type="dcterms:W3CDTF">2015-07-30T03:49:32Z</dcterms:created>
  <dcterms:modified xsi:type="dcterms:W3CDTF">2015-09-22T10:08:55Z</dcterms:modified>
</cp:coreProperties>
</file>