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61" r:id="rId7"/>
    <p:sldId id="259" r:id="rId8"/>
    <p:sldId id="263" r:id="rId9"/>
    <p:sldId id="267" r:id="rId10"/>
    <p:sldId id="269" r:id="rId11"/>
    <p:sldId id="262" r:id="rId12"/>
    <p:sldId id="277" r:id="rId13"/>
    <p:sldId id="279" r:id="rId14"/>
    <p:sldId id="264" r:id="rId15"/>
    <p:sldId id="275" r:id="rId16"/>
    <p:sldId id="276" r:id="rId17"/>
    <p:sldId id="266" r:id="rId18"/>
    <p:sldId id="265" r:id="rId19"/>
    <p:sldId id="280" r:id="rId20"/>
    <p:sldId id="268" r:id="rId21"/>
    <p:sldId id="281" r:id="rId22"/>
    <p:sldId id="271" r:id="rId23"/>
    <p:sldId id="273" r:id="rId24"/>
    <p:sldId id="282" r:id="rId2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  <a:srgbClr val="E9C7BB"/>
    <a:srgbClr val="E9917E"/>
    <a:srgbClr val="404040"/>
    <a:srgbClr val="C30211"/>
    <a:srgbClr val="E93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78" d="100"/>
          <a:sy n="78" d="100"/>
        </p:scale>
        <p:origin x="312" y="1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>
              <a:solidFill>
                <a:schemeClr val="bg1">
                  <a:lumMod val="50000"/>
                </a:schemeClr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</a:ln>
              </c:spPr>
            </c:marker>
            <c:bubble3D val="0"/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2.8</c:v>
                </c:pt>
                <c:pt idx="8">
                  <c:v>2.0</c:v>
                </c:pt>
                <c:pt idx="9">
                  <c:v>2.0</c:v>
                </c:pt>
                <c:pt idx="10">
                  <c:v>3.0</c:v>
                </c:pt>
                <c:pt idx="11">
                  <c:v>5.0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9"/>
              <c:spPr>
                <a:solidFill>
                  <a:schemeClr val="bg1"/>
                </a:solidFill>
                <a:ln w="28575">
                  <a:solidFill>
                    <a:schemeClr val="accent2"/>
                  </a:solidFill>
                </a:ln>
              </c:spPr>
            </c:marker>
            <c:bubble3D val="0"/>
            <c:spPr>
              <a:ln w="28575">
                <a:solidFill>
                  <a:schemeClr val="accent2"/>
                </a:solidFill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g/"通""用""格""式"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</c:v>
                </c:pt>
                <c:pt idx="5">
                  <c:v>1.8</c:v>
                </c:pt>
                <c:pt idx="6">
                  <c:v>2.8</c:v>
                </c:pt>
                <c:pt idx="7">
                  <c:v>2.0</c:v>
                </c:pt>
                <c:pt idx="8">
                  <c:v>2.0</c:v>
                </c:pt>
                <c:pt idx="9">
                  <c:v>3.0</c:v>
                </c:pt>
                <c:pt idx="10">
                  <c:v>5.0</c:v>
                </c:pt>
                <c:pt idx="11">
                  <c:v>4.0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3092832"/>
        <c:axId val="-2006235024"/>
      </c:lineChart>
      <c:catAx>
        <c:axId val="-20130928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404040"/>
                </a:solidFill>
              </a:defRPr>
            </a:pPr>
            <a:endParaRPr lang="zh-CN"/>
          </a:p>
        </c:txPr>
        <c:crossAx val="-2006235024"/>
        <c:crosses val="autoZero"/>
        <c:auto val="1"/>
        <c:lblAlgn val="ctr"/>
        <c:lblOffset val="100"/>
        <c:noMultiLvlLbl val="0"/>
      </c:catAx>
      <c:valAx>
        <c:axId val="-20062350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50">
                <a:solidFill>
                  <a:srgbClr val="404040"/>
                </a:solidFill>
              </a:defRPr>
            </a:pPr>
            <a:endParaRPr lang="zh-CN"/>
          </a:p>
        </c:txPr>
        <c:crossAx val="-2013092832"/>
        <c:crosses val="autoZero"/>
        <c:crossBetween val="between"/>
      </c:valAx>
      <c:spPr>
        <a:ln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sz="1000">
                <a:solidFill>
                  <a:srgbClr val="404040"/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0.0143851387404529"/>
          <c:y val="0.916944413583676"/>
          <c:w val="0.205991000999889"/>
          <c:h val="0.0683581453912528"/>
        </c:manualLayout>
      </c:layout>
      <c:overlay val="0"/>
      <c:txPr>
        <a:bodyPr/>
        <a:lstStyle/>
        <a:p>
          <a:pPr>
            <a:defRPr sz="1000">
              <a:solidFill>
                <a:srgbClr val="404040"/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33752-C787-B446-8B02-D9B95D5EF4AF}" type="doc">
      <dgm:prSet loTypeId="urn:microsoft.com/office/officeart/2005/8/layout/venn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4A96840-90C4-DB44-839A-81A067AD27D9}">
      <dgm:prSet phldrT="[文本]" phldr="1" custT="1"/>
      <dgm:spPr/>
      <dgm:t>
        <a:bodyPr/>
        <a:lstStyle/>
        <a:p>
          <a:endParaRPr lang="zh-CN" altLang="en-US" sz="1000" dirty="0"/>
        </a:p>
      </dgm:t>
    </dgm:pt>
    <dgm:pt modelId="{8D86B730-308C-BC44-AF37-5983609EEF13}" type="parTrans" cxnId="{6BDD781A-495F-EE43-ADFF-8DADEEE1820F}">
      <dgm:prSet/>
      <dgm:spPr/>
      <dgm:t>
        <a:bodyPr/>
        <a:lstStyle/>
        <a:p>
          <a:endParaRPr lang="zh-CN" altLang="en-US" sz="1000"/>
        </a:p>
      </dgm:t>
    </dgm:pt>
    <dgm:pt modelId="{35C5A5BB-C9FF-374E-9BAF-A9BE20AC91CE}" type="sibTrans" cxnId="{6BDD781A-495F-EE43-ADFF-8DADEEE1820F}">
      <dgm:prSet/>
      <dgm:spPr/>
      <dgm:t>
        <a:bodyPr/>
        <a:lstStyle/>
        <a:p>
          <a:endParaRPr lang="zh-CN" altLang="en-US" sz="1000"/>
        </a:p>
      </dgm:t>
    </dgm:pt>
    <dgm:pt modelId="{2D2F58A3-C482-5A4C-9A8D-23423B08F7BF}">
      <dgm:prSet phldrT="[文本]" phldr="1" custT="1"/>
      <dgm:spPr/>
      <dgm:t>
        <a:bodyPr/>
        <a:lstStyle/>
        <a:p>
          <a:endParaRPr lang="zh-CN" altLang="en-US" sz="1000"/>
        </a:p>
      </dgm:t>
    </dgm:pt>
    <dgm:pt modelId="{0A562F39-4963-3848-AED6-74FB7FCE1977}" type="parTrans" cxnId="{A222930A-7BE2-824D-9C69-08831543680A}">
      <dgm:prSet/>
      <dgm:spPr/>
      <dgm:t>
        <a:bodyPr/>
        <a:lstStyle/>
        <a:p>
          <a:endParaRPr lang="zh-CN" altLang="en-US" sz="1000"/>
        </a:p>
      </dgm:t>
    </dgm:pt>
    <dgm:pt modelId="{4970F3BD-344C-8A49-89C8-64964E77467A}" type="sibTrans" cxnId="{A222930A-7BE2-824D-9C69-08831543680A}">
      <dgm:prSet/>
      <dgm:spPr/>
      <dgm:t>
        <a:bodyPr/>
        <a:lstStyle/>
        <a:p>
          <a:endParaRPr lang="zh-CN" altLang="en-US" sz="1000"/>
        </a:p>
      </dgm:t>
    </dgm:pt>
    <dgm:pt modelId="{9CD0CEE9-4483-9A43-82E4-3CED64FE757B}">
      <dgm:prSet phldrT="[文本]" phldr="1" custT="1"/>
      <dgm:spPr/>
      <dgm:t>
        <a:bodyPr/>
        <a:lstStyle/>
        <a:p>
          <a:endParaRPr lang="zh-CN" altLang="en-US" sz="1000"/>
        </a:p>
      </dgm:t>
    </dgm:pt>
    <dgm:pt modelId="{A32841DD-64F3-1042-9700-3E6AB16E2DA4}" type="parTrans" cxnId="{3F95C9E0-73EB-B041-9257-C578DE6D4AB4}">
      <dgm:prSet/>
      <dgm:spPr/>
      <dgm:t>
        <a:bodyPr/>
        <a:lstStyle/>
        <a:p>
          <a:endParaRPr lang="zh-CN" altLang="en-US" sz="1000"/>
        </a:p>
      </dgm:t>
    </dgm:pt>
    <dgm:pt modelId="{D8821467-4031-4547-97E8-00DFF57BF90F}" type="sibTrans" cxnId="{3F95C9E0-73EB-B041-9257-C578DE6D4AB4}">
      <dgm:prSet/>
      <dgm:spPr/>
      <dgm:t>
        <a:bodyPr/>
        <a:lstStyle/>
        <a:p>
          <a:endParaRPr lang="zh-CN" altLang="en-US" sz="1000"/>
        </a:p>
      </dgm:t>
    </dgm:pt>
    <dgm:pt modelId="{219D3B33-F53F-2F4B-99D7-6DDDFC6DD9CF}">
      <dgm:prSet phldrT="[文本]" phldr="1" custT="1"/>
      <dgm:spPr/>
      <dgm:t>
        <a:bodyPr/>
        <a:lstStyle/>
        <a:p>
          <a:endParaRPr lang="zh-CN" altLang="en-US" sz="1000"/>
        </a:p>
      </dgm:t>
    </dgm:pt>
    <dgm:pt modelId="{BF7501A0-59B7-A246-A321-635164A5B559}" type="parTrans" cxnId="{11E0DBFC-1456-9046-884B-BFC232E11E66}">
      <dgm:prSet/>
      <dgm:spPr/>
      <dgm:t>
        <a:bodyPr/>
        <a:lstStyle/>
        <a:p>
          <a:endParaRPr lang="zh-CN" altLang="en-US" sz="1000"/>
        </a:p>
      </dgm:t>
    </dgm:pt>
    <dgm:pt modelId="{E358ECB6-7C5B-4E4E-AB38-EE0B63472C1F}" type="sibTrans" cxnId="{11E0DBFC-1456-9046-884B-BFC232E11E66}">
      <dgm:prSet/>
      <dgm:spPr/>
      <dgm:t>
        <a:bodyPr/>
        <a:lstStyle/>
        <a:p>
          <a:endParaRPr lang="zh-CN" altLang="en-US" sz="1000"/>
        </a:p>
      </dgm:t>
    </dgm:pt>
    <dgm:pt modelId="{65417657-4DB1-C04F-AFC0-FCE5963B8716}" type="pres">
      <dgm:prSet presAssocID="{34533752-C787-B446-8B02-D9B95D5EF4A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3A5EB1-D02C-2C4C-B9EB-0C68E604409F}" type="pres">
      <dgm:prSet presAssocID="{34533752-C787-B446-8B02-D9B95D5EF4AF}" presName="comp1" presStyleCnt="0"/>
      <dgm:spPr/>
      <dgm:t>
        <a:bodyPr/>
        <a:lstStyle/>
        <a:p>
          <a:endParaRPr lang="zh-CN" altLang="en-US"/>
        </a:p>
      </dgm:t>
    </dgm:pt>
    <dgm:pt modelId="{58FAE256-5997-2F4F-A743-9DF1110B1521}" type="pres">
      <dgm:prSet presAssocID="{34533752-C787-B446-8B02-D9B95D5EF4AF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75099E5E-5031-4C4C-962A-BDACC1FBC1CE}" type="pres">
      <dgm:prSet presAssocID="{34533752-C787-B446-8B02-D9B95D5EF4A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7A364A-0941-9147-9287-5EE45E67D4D9}" type="pres">
      <dgm:prSet presAssocID="{34533752-C787-B446-8B02-D9B95D5EF4AF}" presName="comp2" presStyleCnt="0"/>
      <dgm:spPr/>
      <dgm:t>
        <a:bodyPr/>
        <a:lstStyle/>
        <a:p>
          <a:endParaRPr lang="zh-CN" altLang="en-US"/>
        </a:p>
      </dgm:t>
    </dgm:pt>
    <dgm:pt modelId="{61903C22-C086-5D44-BE3D-B9FA1C7B9F02}" type="pres">
      <dgm:prSet presAssocID="{34533752-C787-B446-8B02-D9B95D5EF4AF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CF0388D9-4293-5C4A-8A1C-A34E77D512D2}" type="pres">
      <dgm:prSet presAssocID="{34533752-C787-B446-8B02-D9B95D5EF4A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02DA0-0A88-2047-AF06-47126996B7A6}" type="pres">
      <dgm:prSet presAssocID="{34533752-C787-B446-8B02-D9B95D5EF4AF}" presName="comp3" presStyleCnt="0"/>
      <dgm:spPr/>
      <dgm:t>
        <a:bodyPr/>
        <a:lstStyle/>
        <a:p>
          <a:endParaRPr lang="zh-CN" altLang="en-US"/>
        </a:p>
      </dgm:t>
    </dgm:pt>
    <dgm:pt modelId="{22B8AEFF-193A-DF41-9343-1706DF3DC307}" type="pres">
      <dgm:prSet presAssocID="{34533752-C787-B446-8B02-D9B95D5EF4AF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EC2BEDDD-2D53-424A-9F18-9FFD68274971}" type="pres">
      <dgm:prSet presAssocID="{34533752-C787-B446-8B02-D9B95D5EF4A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53B04-BF6D-D340-AB66-F7AC0921108D}" type="pres">
      <dgm:prSet presAssocID="{34533752-C787-B446-8B02-D9B95D5EF4AF}" presName="comp4" presStyleCnt="0"/>
      <dgm:spPr/>
      <dgm:t>
        <a:bodyPr/>
        <a:lstStyle/>
        <a:p>
          <a:endParaRPr lang="zh-CN" altLang="en-US"/>
        </a:p>
      </dgm:t>
    </dgm:pt>
    <dgm:pt modelId="{0F438FC1-07F5-7843-8043-8B24A3E1E68F}" type="pres">
      <dgm:prSet presAssocID="{34533752-C787-B446-8B02-D9B95D5EF4AF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CD1C6A28-D076-174D-958B-2508B578653F}" type="pres">
      <dgm:prSet presAssocID="{34533752-C787-B446-8B02-D9B95D5EF4A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AF4C0D-F9BC-AB43-880B-7CBE649FC121}" type="presOf" srcId="{44A96840-90C4-DB44-839A-81A067AD27D9}" destId="{58FAE256-5997-2F4F-A743-9DF1110B1521}" srcOrd="0" destOrd="0" presId="urn:microsoft.com/office/officeart/2005/8/layout/venn2"/>
    <dgm:cxn modelId="{3F95C9E0-73EB-B041-9257-C578DE6D4AB4}" srcId="{34533752-C787-B446-8B02-D9B95D5EF4AF}" destId="{9CD0CEE9-4483-9A43-82E4-3CED64FE757B}" srcOrd="2" destOrd="0" parTransId="{A32841DD-64F3-1042-9700-3E6AB16E2DA4}" sibTransId="{D8821467-4031-4547-97E8-00DFF57BF90F}"/>
    <dgm:cxn modelId="{22E3275A-4482-6848-8A80-E2C2620BB1A6}" type="presOf" srcId="{9CD0CEE9-4483-9A43-82E4-3CED64FE757B}" destId="{22B8AEFF-193A-DF41-9343-1706DF3DC307}" srcOrd="0" destOrd="0" presId="urn:microsoft.com/office/officeart/2005/8/layout/venn2"/>
    <dgm:cxn modelId="{5CC5875D-5630-9F41-812A-878537DBCF62}" type="presOf" srcId="{9CD0CEE9-4483-9A43-82E4-3CED64FE757B}" destId="{EC2BEDDD-2D53-424A-9F18-9FFD68274971}" srcOrd="1" destOrd="0" presId="urn:microsoft.com/office/officeart/2005/8/layout/venn2"/>
    <dgm:cxn modelId="{11E0DBFC-1456-9046-884B-BFC232E11E66}" srcId="{34533752-C787-B446-8B02-D9B95D5EF4AF}" destId="{219D3B33-F53F-2F4B-99D7-6DDDFC6DD9CF}" srcOrd="3" destOrd="0" parTransId="{BF7501A0-59B7-A246-A321-635164A5B559}" sibTransId="{E358ECB6-7C5B-4E4E-AB38-EE0B63472C1F}"/>
    <dgm:cxn modelId="{A222930A-7BE2-824D-9C69-08831543680A}" srcId="{34533752-C787-B446-8B02-D9B95D5EF4AF}" destId="{2D2F58A3-C482-5A4C-9A8D-23423B08F7BF}" srcOrd="1" destOrd="0" parTransId="{0A562F39-4963-3848-AED6-74FB7FCE1977}" sibTransId="{4970F3BD-344C-8A49-89C8-64964E77467A}"/>
    <dgm:cxn modelId="{7079EE5A-2090-614C-8BCB-3DB5C0C985D9}" type="presOf" srcId="{44A96840-90C4-DB44-839A-81A067AD27D9}" destId="{75099E5E-5031-4C4C-962A-BDACC1FBC1CE}" srcOrd="1" destOrd="0" presId="urn:microsoft.com/office/officeart/2005/8/layout/venn2"/>
    <dgm:cxn modelId="{202F3975-74F8-934D-917E-8598BD5E31EF}" type="presOf" srcId="{2D2F58A3-C482-5A4C-9A8D-23423B08F7BF}" destId="{CF0388D9-4293-5C4A-8A1C-A34E77D512D2}" srcOrd="1" destOrd="0" presId="urn:microsoft.com/office/officeart/2005/8/layout/venn2"/>
    <dgm:cxn modelId="{C7ED3F6B-83BD-F948-91ED-72043C7E609A}" type="presOf" srcId="{2D2F58A3-C482-5A4C-9A8D-23423B08F7BF}" destId="{61903C22-C086-5D44-BE3D-B9FA1C7B9F02}" srcOrd="0" destOrd="0" presId="urn:microsoft.com/office/officeart/2005/8/layout/venn2"/>
    <dgm:cxn modelId="{9CE9E8A2-EE48-C742-8278-0AEE5CC1CA53}" type="presOf" srcId="{219D3B33-F53F-2F4B-99D7-6DDDFC6DD9CF}" destId="{0F438FC1-07F5-7843-8043-8B24A3E1E68F}" srcOrd="0" destOrd="0" presId="urn:microsoft.com/office/officeart/2005/8/layout/venn2"/>
    <dgm:cxn modelId="{6BDD781A-495F-EE43-ADFF-8DADEEE1820F}" srcId="{34533752-C787-B446-8B02-D9B95D5EF4AF}" destId="{44A96840-90C4-DB44-839A-81A067AD27D9}" srcOrd="0" destOrd="0" parTransId="{8D86B730-308C-BC44-AF37-5983609EEF13}" sibTransId="{35C5A5BB-C9FF-374E-9BAF-A9BE20AC91CE}"/>
    <dgm:cxn modelId="{260759E6-77C0-604E-B338-74F18E581FA6}" type="presOf" srcId="{219D3B33-F53F-2F4B-99D7-6DDDFC6DD9CF}" destId="{CD1C6A28-D076-174D-958B-2508B578653F}" srcOrd="1" destOrd="0" presId="urn:microsoft.com/office/officeart/2005/8/layout/venn2"/>
    <dgm:cxn modelId="{5FE21D29-F8A7-A64B-83DE-AAAC3499B887}" type="presOf" srcId="{34533752-C787-B446-8B02-D9B95D5EF4AF}" destId="{65417657-4DB1-C04F-AFC0-FCE5963B8716}" srcOrd="0" destOrd="0" presId="urn:microsoft.com/office/officeart/2005/8/layout/venn2"/>
    <dgm:cxn modelId="{429C90A0-3647-754F-B2C2-B9ED333F311B}" type="presParOf" srcId="{65417657-4DB1-C04F-AFC0-FCE5963B8716}" destId="{8E3A5EB1-D02C-2C4C-B9EB-0C68E604409F}" srcOrd="0" destOrd="0" presId="urn:microsoft.com/office/officeart/2005/8/layout/venn2"/>
    <dgm:cxn modelId="{C72DA41E-668A-3E4A-ABFF-50A8D71005AA}" type="presParOf" srcId="{8E3A5EB1-D02C-2C4C-B9EB-0C68E604409F}" destId="{58FAE256-5997-2F4F-A743-9DF1110B1521}" srcOrd="0" destOrd="0" presId="urn:microsoft.com/office/officeart/2005/8/layout/venn2"/>
    <dgm:cxn modelId="{26AF372F-4BE1-9840-BE1E-662946183C08}" type="presParOf" srcId="{8E3A5EB1-D02C-2C4C-B9EB-0C68E604409F}" destId="{75099E5E-5031-4C4C-962A-BDACC1FBC1CE}" srcOrd="1" destOrd="0" presId="urn:microsoft.com/office/officeart/2005/8/layout/venn2"/>
    <dgm:cxn modelId="{B3A0E548-B58D-AD43-8D2E-1CAA71216822}" type="presParOf" srcId="{65417657-4DB1-C04F-AFC0-FCE5963B8716}" destId="{FE7A364A-0941-9147-9287-5EE45E67D4D9}" srcOrd="1" destOrd="0" presId="urn:microsoft.com/office/officeart/2005/8/layout/venn2"/>
    <dgm:cxn modelId="{1346A8DA-4559-9C4C-8308-CFB7017B267D}" type="presParOf" srcId="{FE7A364A-0941-9147-9287-5EE45E67D4D9}" destId="{61903C22-C086-5D44-BE3D-B9FA1C7B9F02}" srcOrd="0" destOrd="0" presId="urn:microsoft.com/office/officeart/2005/8/layout/venn2"/>
    <dgm:cxn modelId="{9F086AC5-E444-2248-991A-4B7E65C7F0A0}" type="presParOf" srcId="{FE7A364A-0941-9147-9287-5EE45E67D4D9}" destId="{CF0388D9-4293-5C4A-8A1C-A34E77D512D2}" srcOrd="1" destOrd="0" presId="urn:microsoft.com/office/officeart/2005/8/layout/venn2"/>
    <dgm:cxn modelId="{B28662FE-5E74-7E45-9311-3057530E77B9}" type="presParOf" srcId="{65417657-4DB1-C04F-AFC0-FCE5963B8716}" destId="{B8902DA0-0A88-2047-AF06-47126996B7A6}" srcOrd="2" destOrd="0" presId="urn:microsoft.com/office/officeart/2005/8/layout/venn2"/>
    <dgm:cxn modelId="{7BCCACAC-5A5D-524A-A7DA-350457841A48}" type="presParOf" srcId="{B8902DA0-0A88-2047-AF06-47126996B7A6}" destId="{22B8AEFF-193A-DF41-9343-1706DF3DC307}" srcOrd="0" destOrd="0" presId="urn:microsoft.com/office/officeart/2005/8/layout/venn2"/>
    <dgm:cxn modelId="{B3233918-02BA-B145-B0AD-29C106ADC4F1}" type="presParOf" srcId="{B8902DA0-0A88-2047-AF06-47126996B7A6}" destId="{EC2BEDDD-2D53-424A-9F18-9FFD68274971}" srcOrd="1" destOrd="0" presId="urn:microsoft.com/office/officeart/2005/8/layout/venn2"/>
    <dgm:cxn modelId="{137915D4-8074-854F-B66C-FB48047B9E1E}" type="presParOf" srcId="{65417657-4DB1-C04F-AFC0-FCE5963B8716}" destId="{2E753B04-BF6D-D340-AB66-F7AC0921108D}" srcOrd="3" destOrd="0" presId="urn:microsoft.com/office/officeart/2005/8/layout/venn2"/>
    <dgm:cxn modelId="{967D6602-8592-C740-9266-1F7067A8A8D0}" type="presParOf" srcId="{2E753B04-BF6D-D340-AB66-F7AC0921108D}" destId="{0F438FC1-07F5-7843-8043-8B24A3E1E68F}" srcOrd="0" destOrd="0" presId="urn:microsoft.com/office/officeart/2005/8/layout/venn2"/>
    <dgm:cxn modelId="{91DBB20E-8DA1-934F-AF5A-E9E377A7B286}" type="presParOf" srcId="{2E753B04-BF6D-D340-AB66-F7AC0921108D}" destId="{CD1C6A28-D076-174D-958B-2508B578653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AE256-5997-2F4F-A743-9DF1110B1521}">
      <dsp:nvSpPr>
        <dsp:cNvPr id="0" name=""/>
        <dsp:cNvSpPr/>
      </dsp:nvSpPr>
      <dsp:spPr>
        <a:xfrm>
          <a:off x="831632" y="0"/>
          <a:ext cx="3326527" cy="33265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2029847" y="166326"/>
        <a:ext cx="930096" cy="498979"/>
      </dsp:txXfrm>
    </dsp:sp>
    <dsp:sp modelId="{61903C22-C086-5D44-BE3D-B9FA1C7B9F02}">
      <dsp:nvSpPr>
        <dsp:cNvPr id="0" name=""/>
        <dsp:cNvSpPr/>
      </dsp:nvSpPr>
      <dsp:spPr>
        <a:xfrm>
          <a:off x="1164284" y="665305"/>
          <a:ext cx="2661221" cy="2661221"/>
        </a:xfrm>
        <a:prstGeom prst="ellipse">
          <a:avLst/>
        </a:prstGeom>
        <a:solidFill>
          <a:schemeClr val="accent2">
            <a:hueOff val="202006"/>
            <a:satOff val="1647"/>
            <a:lumOff val="79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029847" y="824978"/>
        <a:ext cx="930096" cy="479019"/>
      </dsp:txXfrm>
    </dsp:sp>
    <dsp:sp modelId="{22B8AEFF-193A-DF41-9343-1706DF3DC307}">
      <dsp:nvSpPr>
        <dsp:cNvPr id="0" name=""/>
        <dsp:cNvSpPr/>
      </dsp:nvSpPr>
      <dsp:spPr>
        <a:xfrm>
          <a:off x="1496937" y="1330610"/>
          <a:ext cx="1995916" cy="1995916"/>
        </a:xfrm>
        <a:prstGeom prst="ellipse">
          <a:avLst/>
        </a:prstGeom>
        <a:solidFill>
          <a:schemeClr val="accent2">
            <a:hueOff val="404013"/>
            <a:satOff val="3295"/>
            <a:lumOff val="159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029847" y="1480304"/>
        <a:ext cx="930096" cy="449081"/>
      </dsp:txXfrm>
    </dsp:sp>
    <dsp:sp modelId="{0F438FC1-07F5-7843-8043-8B24A3E1E68F}">
      <dsp:nvSpPr>
        <dsp:cNvPr id="0" name=""/>
        <dsp:cNvSpPr/>
      </dsp:nvSpPr>
      <dsp:spPr>
        <a:xfrm>
          <a:off x="1829590" y="1995916"/>
          <a:ext cx="1330610" cy="1330610"/>
        </a:xfrm>
        <a:prstGeom prst="ellipse">
          <a:avLst/>
        </a:prstGeom>
        <a:solidFill>
          <a:schemeClr val="accent2">
            <a:hueOff val="606019"/>
            <a:satOff val="4942"/>
            <a:lumOff val="239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024453" y="2328568"/>
        <a:ext cx="940883" cy="665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3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93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992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http://office.msn.com.cn/" TargetMode="External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794" y="0"/>
            <a:ext cx="7996681" cy="6858000"/>
          </a:xfrm>
          <a:prstGeom prst="homePlate">
            <a:avLst>
              <a:gd name="adj" fmla="val 20895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588789" y="1786598"/>
            <a:ext cx="6256227" cy="933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67" b="1" dirty="0">
                <a:solidFill>
                  <a:srgbClr val="FFFFFF"/>
                </a:solidFill>
              </a:rPr>
              <a:t>BUSINESS</a:t>
            </a:r>
            <a:r>
              <a:rPr kumimoji="1" lang="zh-CN" altLang="en-US" sz="54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5467" b="1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8790" y="4948776"/>
            <a:ext cx="255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8790" y="594854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COMPANY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LOGO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790" y="2601799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9600" b="1" dirty="0">
                <a:solidFill>
                  <a:srgbClr val="FFFFFF"/>
                </a:solidFill>
              </a:rPr>
              <a:t>项目策划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3" name="矩形 2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TWO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4273606" y="2139289"/>
            <a:ext cx="2259941" cy="3920067"/>
            <a:chOff x="1809834" y="1609292"/>
            <a:chExt cx="1694956" cy="2940050"/>
          </a:xfrm>
        </p:grpSpPr>
        <p:sp>
          <p:nvSpPr>
            <p:cNvPr id="6" name="矩形 5"/>
            <p:cNvSpPr/>
            <p:nvPr/>
          </p:nvSpPr>
          <p:spPr>
            <a:xfrm rot="10800000">
              <a:off x="1809834" y="1609292"/>
              <a:ext cx="1694955" cy="11493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1918271" y="2923744"/>
              <a:ext cx="1479064" cy="16255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梯形 7"/>
            <p:cNvSpPr/>
            <p:nvPr/>
          </p:nvSpPr>
          <p:spPr>
            <a:xfrm rot="10800000">
              <a:off x="1809835" y="2758643"/>
              <a:ext cx="1694955" cy="165100"/>
            </a:xfrm>
            <a:prstGeom prst="trapezoid">
              <a:avLst>
                <a:gd name="adj" fmla="val 6759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TextBox 3"/>
            <p:cNvSpPr txBox="1"/>
            <p:nvPr/>
          </p:nvSpPr>
          <p:spPr>
            <a:xfrm>
              <a:off x="2247223" y="1891579"/>
              <a:ext cx="820177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Tai Le" pitchFamily="34" charset="0"/>
                </a:rPr>
                <a:t>$99</a:t>
              </a:r>
              <a:endParaRPr lang="zh-CN" altLang="en-US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94251" y="3239834"/>
              <a:ext cx="1403084" cy="789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倍字间距。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768846" y="2139289"/>
            <a:ext cx="2259941" cy="3920067"/>
            <a:chOff x="4324434" y="1609292"/>
            <a:chExt cx="1694956" cy="2940050"/>
          </a:xfrm>
        </p:grpSpPr>
        <p:sp>
          <p:nvSpPr>
            <p:cNvPr id="9" name="矩形 8"/>
            <p:cNvSpPr/>
            <p:nvPr/>
          </p:nvSpPr>
          <p:spPr>
            <a:xfrm rot="10800000">
              <a:off x="4324434" y="1609292"/>
              <a:ext cx="1694955" cy="1149350"/>
            </a:xfrm>
            <a:prstGeom prst="rect">
              <a:avLst/>
            </a:prstGeom>
            <a:solidFill>
              <a:schemeClr val="accent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4432871" y="2923744"/>
              <a:ext cx="1479064" cy="1625598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梯形 10"/>
            <p:cNvSpPr/>
            <p:nvPr/>
          </p:nvSpPr>
          <p:spPr>
            <a:xfrm rot="10800000">
              <a:off x="4324435" y="2758643"/>
              <a:ext cx="1694955" cy="165100"/>
            </a:xfrm>
            <a:prstGeom prst="trapezoid">
              <a:avLst>
                <a:gd name="adj" fmla="val 6759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6" name="TextBox 3"/>
            <p:cNvSpPr txBox="1"/>
            <p:nvPr/>
          </p:nvSpPr>
          <p:spPr>
            <a:xfrm>
              <a:off x="4590502" y="1859683"/>
              <a:ext cx="1162818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Tai Le" pitchFamily="34" charset="0"/>
                </a:rPr>
                <a:t>$199</a:t>
              </a:r>
              <a:endPara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endParaRPr>
            </a:p>
          </p:txBody>
        </p:sp>
        <p:sp>
          <p:nvSpPr>
            <p:cNvPr id="34" name="TextBox 17"/>
            <p:cNvSpPr txBox="1"/>
            <p:nvPr/>
          </p:nvSpPr>
          <p:spPr>
            <a:xfrm>
              <a:off x="4505281" y="3239834"/>
              <a:ext cx="1403084" cy="789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倍字间距。</a:t>
              </a: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264086" y="2139289"/>
            <a:ext cx="2259941" cy="3920067"/>
            <a:chOff x="6947469" y="1609292"/>
            <a:chExt cx="1694956" cy="2940050"/>
          </a:xfrm>
        </p:grpSpPr>
        <p:sp>
          <p:nvSpPr>
            <p:cNvPr id="12" name="矩形 11"/>
            <p:cNvSpPr/>
            <p:nvPr/>
          </p:nvSpPr>
          <p:spPr>
            <a:xfrm rot="10800000">
              <a:off x="6947469" y="1609292"/>
              <a:ext cx="1694955" cy="11493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7055906" y="2923744"/>
              <a:ext cx="1479064" cy="162559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" name="梯形 13"/>
            <p:cNvSpPr/>
            <p:nvPr/>
          </p:nvSpPr>
          <p:spPr>
            <a:xfrm rot="10800000">
              <a:off x="6947470" y="2758643"/>
              <a:ext cx="1694955" cy="165100"/>
            </a:xfrm>
            <a:prstGeom prst="trapezoid">
              <a:avLst>
                <a:gd name="adj" fmla="val 67593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7" name="TextBox 3"/>
            <p:cNvSpPr txBox="1"/>
            <p:nvPr/>
          </p:nvSpPr>
          <p:spPr>
            <a:xfrm>
              <a:off x="7271245" y="1891579"/>
              <a:ext cx="1047402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Microsoft Tai Le" pitchFamily="34" charset="0"/>
                </a:rPr>
                <a:t>$299</a:t>
              </a:r>
              <a:endParaRPr lang="zh-CN" altLang="en-US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endParaRPr>
            </a:p>
          </p:txBody>
        </p:sp>
        <p:sp>
          <p:nvSpPr>
            <p:cNvPr id="36" name="TextBox 17"/>
            <p:cNvSpPr txBox="1"/>
            <p:nvPr/>
          </p:nvSpPr>
          <p:spPr>
            <a:xfrm>
              <a:off x="7137751" y="3241808"/>
              <a:ext cx="1403084" cy="789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Levenim MT" pitchFamily="2" charset="-79"/>
                  <a:cs typeface="Levenim MT" pitchFamily="2" charset="-79"/>
                </a:rPr>
                <a:t>倍字间距。</a:t>
              </a:r>
            </a:p>
          </p:txBody>
        </p:sp>
      </p:grpSp>
      <p:pic>
        <p:nvPicPr>
          <p:cNvPr id="40" name="图片 39" descr="2015-02-28_CopacabanaBoats_PT-BR13265001951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8" y="5283086"/>
            <a:ext cx="2826725" cy="1590033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20605" y="1953083"/>
            <a:ext cx="316257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84459" y="1362357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9202379" y="1362357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rgbClr val="404040"/>
                </a:solidFill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166539" y="1362357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rgbClr val="404040"/>
                </a:solidFill>
              </a:rPr>
              <a:t>点击此处添加标题</a:t>
            </a: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792" y="0"/>
            <a:ext cx="12192001" cy="6858000"/>
          </a:xfrm>
          <a:prstGeom prst="homePlate">
            <a:avLst>
              <a:gd name="adj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507345" y="219583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bg1"/>
                </a:solidFill>
              </a:rPr>
              <a:t>03</a:t>
            </a:r>
            <a:endParaRPr lang="zh-CN" altLang="en-US" sz="6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4848" y="3311853"/>
            <a:ext cx="379943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PART</a:t>
            </a:r>
            <a:r>
              <a:rPr lang="zh-CN" altLang="en-US" sz="2667" b="1" dirty="0">
                <a:solidFill>
                  <a:schemeClr val="bg1"/>
                </a:solidFill>
              </a:rPr>
              <a:t> </a:t>
            </a:r>
            <a:r>
              <a:rPr lang="en-US" altLang="zh-CN" sz="2667" b="1" dirty="0">
                <a:solidFill>
                  <a:schemeClr val="bg1"/>
                </a:solidFill>
              </a:rPr>
              <a:t>THREE</a:t>
            </a:r>
            <a:r>
              <a:rPr lang="zh-CN" altLang="en-US" sz="2667" dirty="0">
                <a:solidFill>
                  <a:schemeClr val="bg1"/>
                </a:solidFill>
              </a:rPr>
              <a:t>  </a:t>
            </a:r>
            <a:r>
              <a:rPr lang="en-US" altLang="zh-CN" sz="2667" dirty="0">
                <a:solidFill>
                  <a:schemeClr val="bg1"/>
                </a:solidFill>
              </a:rPr>
              <a:t>TITLE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HERE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4590" y="3815440"/>
            <a:ext cx="1939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进度安排 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7" name="矩形 6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THREE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298" y="3572863"/>
            <a:ext cx="1981965" cy="474224"/>
            <a:chOff x="645378" y="2679648"/>
            <a:chExt cx="1486474" cy="355668"/>
          </a:xfrm>
        </p:grpSpPr>
        <p:sp>
          <p:nvSpPr>
            <p:cNvPr id="2" name="矩形 1"/>
            <p:cNvSpPr/>
            <p:nvPr/>
          </p:nvSpPr>
          <p:spPr>
            <a:xfrm>
              <a:off x="645378" y="2679648"/>
              <a:ext cx="1486474" cy="35566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5737" y="2718983"/>
              <a:ext cx="9865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accent2"/>
                  </a:solidFill>
                </a:rPr>
                <a:t>TITLE</a:t>
              </a:r>
              <a:r>
                <a:rPr kumimoji="1" lang="zh-CN" altLang="en-US" sz="1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accent2"/>
                  </a:solidFill>
                </a:rPr>
                <a:t>HERE</a:t>
              </a:r>
              <a:endParaRPr kumimoji="1" lang="zh-CN" altLang="en-US" sz="16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9" name="直线连接符 8"/>
          <p:cNvCxnSpPr/>
          <p:nvPr/>
        </p:nvCxnSpPr>
        <p:spPr>
          <a:xfrm flipV="1">
            <a:off x="875579" y="2192140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8"/>
          <p:cNvSpPr txBox="1"/>
          <p:nvPr/>
        </p:nvSpPr>
        <p:spPr>
          <a:xfrm>
            <a:off x="968444" y="2287482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8444" y="2027991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875579" y="4047089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968444" y="5220719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8444" y="4961228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53626" y="3572863"/>
            <a:ext cx="1981965" cy="474224"/>
            <a:chOff x="2289624" y="2679648"/>
            <a:chExt cx="1486474" cy="355668"/>
          </a:xfrm>
        </p:grpSpPr>
        <p:sp>
          <p:nvSpPr>
            <p:cNvPr id="25" name="矩形 24"/>
            <p:cNvSpPr/>
            <p:nvPr/>
          </p:nvSpPr>
          <p:spPr>
            <a:xfrm>
              <a:off x="2289624" y="2679648"/>
              <a:ext cx="1486474" cy="35566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69983" y="2718983"/>
              <a:ext cx="9865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accent2"/>
                  </a:solidFill>
                </a:rPr>
                <a:t>TITLE</a:t>
              </a:r>
              <a:r>
                <a:rPr kumimoji="1" lang="zh-CN" altLang="en-US" sz="1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accent2"/>
                  </a:solidFill>
                </a:rPr>
                <a:t>HERE</a:t>
              </a:r>
              <a:endParaRPr kumimoji="1" lang="zh-CN" altLang="en-US" sz="16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" name="直线连接符 18"/>
          <p:cNvCxnSpPr/>
          <p:nvPr/>
        </p:nvCxnSpPr>
        <p:spPr>
          <a:xfrm flipV="1">
            <a:off x="3067907" y="2192140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8"/>
          <p:cNvSpPr txBox="1"/>
          <p:nvPr/>
        </p:nvSpPr>
        <p:spPr>
          <a:xfrm>
            <a:off x="3160772" y="2287482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60772" y="2027991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22" name="直线连接符 21"/>
          <p:cNvCxnSpPr/>
          <p:nvPr/>
        </p:nvCxnSpPr>
        <p:spPr>
          <a:xfrm>
            <a:off x="3067907" y="4047089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8"/>
          <p:cNvSpPr txBox="1"/>
          <p:nvPr/>
        </p:nvSpPr>
        <p:spPr>
          <a:xfrm>
            <a:off x="3160772" y="5220719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0772" y="4961228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245954" y="3572863"/>
            <a:ext cx="1981965" cy="474224"/>
            <a:chOff x="3933870" y="2679648"/>
            <a:chExt cx="1486474" cy="355668"/>
          </a:xfrm>
        </p:grpSpPr>
        <p:sp>
          <p:nvSpPr>
            <p:cNvPr id="35" name="矩形 34"/>
            <p:cNvSpPr/>
            <p:nvPr/>
          </p:nvSpPr>
          <p:spPr>
            <a:xfrm>
              <a:off x="3933870" y="2679648"/>
              <a:ext cx="1486474" cy="35566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14229" y="2718983"/>
              <a:ext cx="9865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accent2"/>
                  </a:solidFill>
                </a:rPr>
                <a:t>TITLE</a:t>
              </a:r>
              <a:r>
                <a:rPr kumimoji="1" lang="zh-CN" altLang="en-US" sz="1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accent2"/>
                  </a:solidFill>
                </a:rPr>
                <a:t>HERE</a:t>
              </a:r>
              <a:endParaRPr kumimoji="1" lang="zh-CN" altLang="en-US" sz="16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9" name="直线连接符 28"/>
          <p:cNvCxnSpPr/>
          <p:nvPr/>
        </p:nvCxnSpPr>
        <p:spPr>
          <a:xfrm flipV="1">
            <a:off x="5260235" y="2192140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8"/>
          <p:cNvSpPr txBox="1"/>
          <p:nvPr/>
        </p:nvSpPr>
        <p:spPr>
          <a:xfrm>
            <a:off x="5353100" y="2287482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53100" y="2027991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5260235" y="4047089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8"/>
          <p:cNvSpPr txBox="1"/>
          <p:nvPr/>
        </p:nvSpPr>
        <p:spPr>
          <a:xfrm>
            <a:off x="5353100" y="5220719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53100" y="4961228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438282" y="3572863"/>
            <a:ext cx="1981965" cy="474224"/>
            <a:chOff x="5578116" y="2679648"/>
            <a:chExt cx="1486474" cy="355668"/>
          </a:xfrm>
        </p:grpSpPr>
        <p:sp>
          <p:nvSpPr>
            <p:cNvPr id="45" name="矩形 44"/>
            <p:cNvSpPr/>
            <p:nvPr/>
          </p:nvSpPr>
          <p:spPr>
            <a:xfrm>
              <a:off x="5578116" y="2679648"/>
              <a:ext cx="1486474" cy="355668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658475" y="2718983"/>
              <a:ext cx="9865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直线连接符 38"/>
          <p:cNvCxnSpPr/>
          <p:nvPr/>
        </p:nvCxnSpPr>
        <p:spPr>
          <a:xfrm flipV="1">
            <a:off x="7452563" y="2192140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8"/>
          <p:cNvSpPr txBox="1"/>
          <p:nvPr/>
        </p:nvSpPr>
        <p:spPr>
          <a:xfrm>
            <a:off x="7545428" y="2287482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45428" y="2027991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42" name="直线连接符 41"/>
          <p:cNvCxnSpPr/>
          <p:nvPr/>
        </p:nvCxnSpPr>
        <p:spPr>
          <a:xfrm>
            <a:off x="7452563" y="4047089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8"/>
          <p:cNvSpPr txBox="1"/>
          <p:nvPr/>
        </p:nvSpPr>
        <p:spPr>
          <a:xfrm>
            <a:off x="7545428" y="5220719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45428" y="4961228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630612" y="3572863"/>
            <a:ext cx="1981965" cy="474224"/>
            <a:chOff x="7222363" y="2679648"/>
            <a:chExt cx="1486474" cy="355668"/>
          </a:xfrm>
        </p:grpSpPr>
        <p:sp>
          <p:nvSpPr>
            <p:cNvPr id="55" name="矩形 54"/>
            <p:cNvSpPr/>
            <p:nvPr/>
          </p:nvSpPr>
          <p:spPr>
            <a:xfrm>
              <a:off x="7222363" y="2679648"/>
              <a:ext cx="1486474" cy="3556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02722" y="2718983"/>
              <a:ext cx="98654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直线连接符 48"/>
          <p:cNvCxnSpPr/>
          <p:nvPr/>
        </p:nvCxnSpPr>
        <p:spPr>
          <a:xfrm flipV="1">
            <a:off x="9644893" y="2192140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8"/>
          <p:cNvSpPr txBox="1"/>
          <p:nvPr/>
        </p:nvSpPr>
        <p:spPr>
          <a:xfrm>
            <a:off x="9737757" y="2287482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37757" y="2027991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52" name="直线连接符 51"/>
          <p:cNvCxnSpPr/>
          <p:nvPr/>
        </p:nvCxnSpPr>
        <p:spPr>
          <a:xfrm>
            <a:off x="9644893" y="4047089"/>
            <a:ext cx="0" cy="1391505"/>
          </a:xfrm>
          <a:prstGeom prst="line">
            <a:avLst/>
          </a:prstGeom>
          <a:ln w="12700" cmpd="sng">
            <a:solidFill>
              <a:srgbClr val="40404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8"/>
          <p:cNvSpPr txBox="1"/>
          <p:nvPr/>
        </p:nvSpPr>
        <p:spPr>
          <a:xfrm>
            <a:off x="9737757" y="5220719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737757" y="4961228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pic>
        <p:nvPicPr>
          <p:cNvPr id="57" name="图片 5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74028" y="0"/>
            <a:ext cx="2826725" cy="1791478"/>
            <a:chOff x="787145" y="0"/>
            <a:chExt cx="2120044" cy="1343608"/>
          </a:xfrm>
        </p:grpSpPr>
        <p:sp>
          <p:nvSpPr>
            <p:cNvPr id="3" name="矩形 2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>
              <a:off x="871107" y="533943"/>
              <a:ext cx="1855426" cy="629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THREE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795" y="4103851"/>
            <a:ext cx="9616012" cy="39307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圆角右箭头 5"/>
          <p:cNvSpPr/>
          <p:nvPr/>
        </p:nvSpPr>
        <p:spPr>
          <a:xfrm rot="5400000" flipH="1">
            <a:off x="3860051" y="-466023"/>
            <a:ext cx="710617" cy="8429129"/>
          </a:xfrm>
          <a:prstGeom prst="bentArrow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16200000" flipH="1" flipV="1">
            <a:off x="3381384" y="1116338"/>
            <a:ext cx="710617" cy="7471796"/>
          </a:xfrm>
          <a:prstGeom prst="bentArrow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5400000" flipH="1">
            <a:off x="2525749" y="868270"/>
            <a:ext cx="710623" cy="5760537"/>
          </a:xfrm>
          <a:prstGeom prst="bentArrow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1334" y="2682315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151335" y="2347451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5400000" flipH="1">
            <a:off x="1300623" y="2244590"/>
            <a:ext cx="710620" cy="3007892"/>
          </a:xfrm>
          <a:prstGeom prst="bentArrow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34169" y="2682315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534169" y="2347451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17004" y="2682315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917004" y="2347451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84026" y="4142011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9784027" y="3807147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12846" y="5602883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212847" y="5268019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95681" y="5602883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3595681" y="5268019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8516" y="5602883"/>
            <a:ext cx="21943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978516" y="5268019"/>
            <a:ext cx="130516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TITLE</a:t>
            </a:r>
            <a:r>
              <a:rPr lang="zh-CN" altLang="en-US" sz="1867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zh-CN" sz="1867" b="1" dirty="0">
                <a:solidFill>
                  <a:schemeClr val="accent2"/>
                </a:solidFill>
                <a:cs typeface="Arial" panose="020B0604020202020204" pitchFamily="34" charset="0"/>
              </a:rPr>
              <a:t>HERE</a:t>
            </a:r>
            <a:endParaRPr lang="en-US" altLang="zh-CN" sz="1867" b="1" dirty="0">
              <a:solidFill>
                <a:schemeClr val="accent2"/>
              </a:solidFill>
            </a:endParaRPr>
          </a:p>
        </p:txBody>
      </p:sp>
      <p:sp>
        <p:nvSpPr>
          <p:cNvPr id="31" name="圆角右箭头 30"/>
          <p:cNvSpPr/>
          <p:nvPr/>
        </p:nvSpPr>
        <p:spPr>
          <a:xfrm rot="16200000" flipH="1" flipV="1">
            <a:off x="2057046" y="2440672"/>
            <a:ext cx="710619" cy="4823128"/>
          </a:xfrm>
          <a:prstGeom prst="bentArrow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2" name="圆角右箭头 31"/>
          <p:cNvSpPr/>
          <p:nvPr/>
        </p:nvSpPr>
        <p:spPr>
          <a:xfrm rot="16200000" flipH="1" flipV="1">
            <a:off x="726529" y="3771191"/>
            <a:ext cx="710619" cy="2162093"/>
          </a:xfrm>
          <a:prstGeom prst="bentArrow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792" y="0"/>
            <a:ext cx="12192001" cy="6858000"/>
          </a:xfrm>
          <a:prstGeom prst="homePlate">
            <a:avLst>
              <a:gd name="adj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492831" y="2281338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bg1"/>
                </a:solidFill>
              </a:rPr>
              <a:t>04</a:t>
            </a:r>
            <a:endParaRPr lang="zh-CN" altLang="en-US" sz="6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1593" y="3397358"/>
            <a:ext cx="373692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PART</a:t>
            </a:r>
            <a:r>
              <a:rPr lang="zh-CN" altLang="en-US" sz="2667" b="1" dirty="0">
                <a:solidFill>
                  <a:schemeClr val="bg1"/>
                </a:solidFill>
              </a:rPr>
              <a:t> </a:t>
            </a:r>
            <a:r>
              <a:rPr lang="en-US" altLang="zh-CN" sz="2667" b="1" dirty="0">
                <a:solidFill>
                  <a:schemeClr val="bg1"/>
                </a:solidFill>
              </a:rPr>
              <a:t>FOUR</a:t>
            </a:r>
            <a:r>
              <a:rPr lang="zh-CN" altLang="en-US" sz="2667" dirty="0">
                <a:solidFill>
                  <a:schemeClr val="bg1"/>
                </a:solidFill>
              </a:rPr>
              <a:t>  </a:t>
            </a:r>
            <a:r>
              <a:rPr lang="en-US" altLang="zh-CN" sz="2667" dirty="0">
                <a:solidFill>
                  <a:schemeClr val="bg1"/>
                </a:solidFill>
              </a:rPr>
              <a:t>TITLE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HERE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0076" y="3900945"/>
            <a:ext cx="1939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风险管理 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8"/>
          <p:cNvSpPr txBox="1"/>
          <p:nvPr/>
        </p:nvSpPr>
        <p:spPr>
          <a:xfrm>
            <a:off x="1032478" y="4073024"/>
            <a:ext cx="2290059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点击此处添加标题</a:t>
            </a:r>
            <a:endParaRPr lang="en-US" altLang="zh-CN" sz="1333" dirty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3538806" y="4073024"/>
            <a:ext cx="235270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点击此处添加标题</a:t>
            </a:r>
            <a:endParaRPr lang="en-US" altLang="zh-CN" sz="1333" dirty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076456" y="4073024"/>
            <a:ext cx="235270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点击此处添加标题</a:t>
            </a:r>
            <a:endParaRPr lang="en-US" altLang="zh-CN" sz="1333" dirty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8567085" y="4073024"/>
            <a:ext cx="244674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点击此处添加标题</a:t>
            </a:r>
            <a:endParaRPr lang="en-US" altLang="zh-CN" sz="1333" dirty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7373" y="831158"/>
            <a:ext cx="2785243" cy="3101695"/>
            <a:chOff x="589934" y="623368"/>
            <a:chExt cx="2088932" cy="2326271"/>
          </a:xfrm>
        </p:grpSpPr>
        <p:cxnSp>
          <p:nvCxnSpPr>
            <p:cNvPr id="2" name="直接连接符 57"/>
            <p:cNvCxnSpPr/>
            <p:nvPr/>
          </p:nvCxnSpPr>
          <p:spPr>
            <a:xfrm>
              <a:off x="1634400" y="1758955"/>
              <a:ext cx="0" cy="1190684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914400" y="623368"/>
              <a:ext cx="1440000" cy="14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589934" y="2278382"/>
              <a:ext cx="2088932" cy="43542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Step 01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8250" y="645787"/>
              <a:ext cx="672299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666" b="1" dirty="0">
                  <a:solidFill>
                    <a:schemeClr val="bg1"/>
                  </a:solidFill>
                </a:rPr>
                <a:t>S</a:t>
              </a:r>
              <a:endParaRPr kumimoji="1" lang="zh-CN" altLang="en-US" sz="1066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22537" y="831158"/>
            <a:ext cx="2785243" cy="3101695"/>
            <a:chOff x="2491307" y="623368"/>
            <a:chExt cx="2088932" cy="2326271"/>
          </a:xfrm>
        </p:grpSpPr>
        <p:cxnSp>
          <p:nvCxnSpPr>
            <p:cNvPr id="3" name="直接连接符 58"/>
            <p:cNvCxnSpPr/>
            <p:nvPr/>
          </p:nvCxnSpPr>
          <p:spPr>
            <a:xfrm>
              <a:off x="3535772" y="1758955"/>
              <a:ext cx="0" cy="1190684"/>
            </a:xfrm>
            <a:prstGeom prst="line">
              <a:avLst/>
            </a:prstGeom>
            <a:ln>
              <a:solidFill>
                <a:srgbClr val="40404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2815773" y="623368"/>
              <a:ext cx="1440000" cy="144000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燕尾形 10"/>
            <p:cNvSpPr/>
            <p:nvPr/>
          </p:nvSpPr>
          <p:spPr>
            <a:xfrm>
              <a:off x="2491307" y="2278381"/>
              <a:ext cx="2088932" cy="435429"/>
            </a:xfrm>
            <a:prstGeom prst="chevr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Step 02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04857" y="671380"/>
              <a:ext cx="1061829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666" b="1" dirty="0">
                  <a:solidFill>
                    <a:schemeClr val="bg1"/>
                  </a:solidFill>
                </a:rPr>
                <a:t>W</a:t>
              </a:r>
              <a:endParaRPr kumimoji="1" lang="zh-CN" altLang="en-US" sz="1066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57701" y="831158"/>
            <a:ext cx="2785243" cy="3101695"/>
            <a:chOff x="4392680" y="623368"/>
            <a:chExt cx="2088932" cy="2326271"/>
          </a:xfrm>
        </p:grpSpPr>
        <p:cxnSp>
          <p:nvCxnSpPr>
            <p:cNvPr id="4" name="直接连接符 59"/>
            <p:cNvCxnSpPr/>
            <p:nvPr/>
          </p:nvCxnSpPr>
          <p:spPr>
            <a:xfrm>
              <a:off x="5439010" y="1758955"/>
              <a:ext cx="0" cy="11906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4717146" y="623368"/>
              <a:ext cx="1440000" cy="14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燕尾形 11"/>
            <p:cNvSpPr/>
            <p:nvPr/>
          </p:nvSpPr>
          <p:spPr>
            <a:xfrm>
              <a:off x="4392680" y="2278380"/>
              <a:ext cx="2088932" cy="435429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Step 03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938753" y="645787"/>
              <a:ext cx="1000515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666" b="1" dirty="0">
                  <a:solidFill>
                    <a:schemeClr val="bg1"/>
                  </a:solidFill>
                </a:rPr>
                <a:t>O</a:t>
              </a:r>
              <a:endParaRPr kumimoji="1" lang="zh-CN" altLang="en-US" sz="1066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92865" y="831158"/>
            <a:ext cx="2785243" cy="3101695"/>
            <a:chOff x="6294053" y="623368"/>
            <a:chExt cx="2088932" cy="2326271"/>
          </a:xfrm>
        </p:grpSpPr>
        <p:cxnSp>
          <p:nvCxnSpPr>
            <p:cNvPr id="5" name="直接连接符 60"/>
            <p:cNvCxnSpPr/>
            <p:nvPr/>
          </p:nvCxnSpPr>
          <p:spPr>
            <a:xfrm>
              <a:off x="7342247" y="1758955"/>
              <a:ext cx="0" cy="11906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6618518" y="623368"/>
              <a:ext cx="1440000" cy="14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6294053" y="2278379"/>
              <a:ext cx="2088932" cy="435429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Step 04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57794" y="655583"/>
              <a:ext cx="568906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666" b="1" dirty="0">
                  <a:solidFill>
                    <a:schemeClr val="bg1"/>
                  </a:solidFill>
                </a:rPr>
                <a:t>T</a:t>
              </a:r>
              <a:endParaRPr kumimoji="1" lang="zh-CN" altLang="en-US" sz="10666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94" y="3494374"/>
            <a:ext cx="3048000" cy="3363626"/>
            <a:chOff x="0" y="2620780"/>
            <a:chExt cx="2286000" cy="2522720"/>
          </a:xfrm>
        </p:grpSpPr>
        <p:sp>
          <p:nvSpPr>
            <p:cNvPr id="2" name="矩形 1"/>
            <p:cNvSpPr/>
            <p:nvPr/>
          </p:nvSpPr>
          <p:spPr>
            <a:xfrm>
              <a:off x="0" y="2711450"/>
              <a:ext cx="2286000" cy="2432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996950" y="2620780"/>
              <a:ext cx="196850" cy="9067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4" name="TextBox 1"/>
            <p:cNvSpPr txBox="1"/>
            <p:nvPr/>
          </p:nvSpPr>
          <p:spPr bwMode="auto">
            <a:xfrm>
              <a:off x="291871" y="3284649"/>
              <a:ext cx="1607008" cy="12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48794" y="3494373"/>
            <a:ext cx="3048000" cy="3363627"/>
            <a:chOff x="2286000" y="2620780"/>
            <a:chExt cx="2286000" cy="2522720"/>
          </a:xfrm>
        </p:grpSpPr>
        <p:sp>
          <p:nvSpPr>
            <p:cNvPr id="3" name="矩形 2"/>
            <p:cNvSpPr/>
            <p:nvPr/>
          </p:nvSpPr>
          <p:spPr>
            <a:xfrm>
              <a:off x="2286000" y="2711450"/>
              <a:ext cx="2286000" cy="24320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371850" y="2620780"/>
              <a:ext cx="196850" cy="9067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5" name="TextBox 43"/>
            <p:cNvSpPr txBox="1"/>
            <p:nvPr/>
          </p:nvSpPr>
          <p:spPr bwMode="auto">
            <a:xfrm>
              <a:off x="2666770" y="3286316"/>
              <a:ext cx="1607008" cy="12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6794" y="3494373"/>
            <a:ext cx="3048000" cy="3363627"/>
            <a:chOff x="4572000" y="2620780"/>
            <a:chExt cx="2286000" cy="2522720"/>
          </a:xfrm>
        </p:grpSpPr>
        <p:sp>
          <p:nvSpPr>
            <p:cNvPr id="4" name="矩形 3"/>
            <p:cNvSpPr/>
            <p:nvPr/>
          </p:nvSpPr>
          <p:spPr>
            <a:xfrm>
              <a:off x="4572000" y="2711450"/>
              <a:ext cx="2286000" cy="24320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5668936" y="2620780"/>
              <a:ext cx="196850" cy="90670"/>
            </a:xfrm>
            <a:prstGeom prst="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6" name="TextBox 56"/>
            <p:cNvSpPr txBox="1"/>
            <p:nvPr/>
          </p:nvSpPr>
          <p:spPr bwMode="auto">
            <a:xfrm>
              <a:off x="4963857" y="3286316"/>
              <a:ext cx="1607008" cy="12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144794" y="3490533"/>
            <a:ext cx="3048000" cy="3367468"/>
            <a:chOff x="6858000" y="2617899"/>
            <a:chExt cx="2286000" cy="2525601"/>
          </a:xfrm>
        </p:grpSpPr>
        <p:sp>
          <p:nvSpPr>
            <p:cNvPr id="5" name="矩形 4"/>
            <p:cNvSpPr/>
            <p:nvPr/>
          </p:nvSpPr>
          <p:spPr>
            <a:xfrm>
              <a:off x="6858000" y="2711450"/>
              <a:ext cx="2286000" cy="2432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7902575" y="2617899"/>
              <a:ext cx="196850" cy="906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7" name="TextBox 57"/>
            <p:cNvSpPr txBox="1"/>
            <p:nvPr/>
          </p:nvSpPr>
          <p:spPr bwMode="auto">
            <a:xfrm>
              <a:off x="7200671" y="3311298"/>
              <a:ext cx="1607008" cy="1269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4" y="0"/>
            <a:ext cx="3039533" cy="2804827"/>
            <a:chOff x="0" y="0"/>
            <a:chExt cx="2279650" cy="210362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279650" cy="2012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580625" y="1267042"/>
              <a:ext cx="103778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rgbClr val="F5F5F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STRENGTH 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996950" y="2012950"/>
              <a:ext cx="196850" cy="9067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8681" y="196564"/>
              <a:ext cx="578524" cy="1084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8800" b="1" dirty="0">
                  <a:solidFill>
                    <a:schemeClr val="bg1"/>
                  </a:solidFill>
                </a:rPr>
                <a:t>S</a:t>
              </a:r>
              <a:endParaRPr kumimoji="1" lang="zh-CN" altLang="en-US" sz="8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40327" y="0"/>
            <a:ext cx="3056467" cy="2804827"/>
            <a:chOff x="2279650" y="0"/>
            <a:chExt cx="2292350" cy="2103620"/>
          </a:xfrm>
        </p:grpSpPr>
        <p:sp>
          <p:nvSpPr>
            <p:cNvPr id="7" name="矩形 6"/>
            <p:cNvSpPr/>
            <p:nvPr/>
          </p:nvSpPr>
          <p:spPr>
            <a:xfrm>
              <a:off x="2279650" y="0"/>
              <a:ext cx="2292350" cy="2012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" name="TextBox 30"/>
            <p:cNvSpPr txBox="1"/>
            <p:nvPr/>
          </p:nvSpPr>
          <p:spPr>
            <a:xfrm>
              <a:off x="2875074" y="1261454"/>
              <a:ext cx="110150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rgbClr val="F5F5F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WEAKNESS 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3371850" y="2012950"/>
              <a:ext cx="196850" cy="9067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67387" y="196564"/>
              <a:ext cx="900727" cy="1084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8800" b="1" dirty="0">
                  <a:solidFill>
                    <a:schemeClr val="bg1"/>
                  </a:solidFill>
                </a:rPr>
                <a:t>W</a:t>
              </a:r>
              <a:endParaRPr kumimoji="1" lang="zh-CN" altLang="en-US" sz="8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4949" y="0"/>
            <a:ext cx="3049845" cy="2804827"/>
            <a:chOff x="4570616" y="0"/>
            <a:chExt cx="2287384" cy="2103620"/>
          </a:xfrm>
        </p:grpSpPr>
        <p:sp>
          <p:nvSpPr>
            <p:cNvPr id="8" name="矩形 7"/>
            <p:cNvSpPr/>
            <p:nvPr/>
          </p:nvSpPr>
          <p:spPr>
            <a:xfrm>
              <a:off x="4570616" y="0"/>
              <a:ext cx="2287384" cy="20129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TextBox 30"/>
            <p:cNvSpPr txBox="1"/>
            <p:nvPr/>
          </p:nvSpPr>
          <p:spPr>
            <a:xfrm>
              <a:off x="5035516" y="1260468"/>
              <a:ext cx="135758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rgbClr val="F5F5F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OPPORTUNITY 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5668936" y="2012950"/>
              <a:ext cx="196850" cy="90670"/>
            </a:xfrm>
            <a:prstGeom prst="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83044" y="196564"/>
              <a:ext cx="849031" cy="1084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8800" b="1" dirty="0">
                  <a:solidFill>
                    <a:schemeClr val="bg1"/>
                  </a:solidFill>
                </a:rPr>
                <a:t>O</a:t>
              </a:r>
              <a:endParaRPr kumimoji="1" lang="zh-CN" altLang="en-US" sz="8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44794" y="1"/>
            <a:ext cx="3048000" cy="2800985"/>
            <a:chOff x="6858000" y="0"/>
            <a:chExt cx="2286000" cy="2100739"/>
          </a:xfrm>
        </p:grpSpPr>
        <p:sp>
          <p:nvSpPr>
            <p:cNvPr id="9" name="矩形 8"/>
            <p:cNvSpPr/>
            <p:nvPr/>
          </p:nvSpPr>
          <p:spPr>
            <a:xfrm>
              <a:off x="6858000" y="0"/>
              <a:ext cx="2286000" cy="201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7629384" y="1267041"/>
              <a:ext cx="74323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rgbClr val="F5F5F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THREAT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7902575" y="2010069"/>
              <a:ext cx="196850" cy="906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750184" y="196564"/>
              <a:ext cx="494366" cy="10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8800" b="1" dirty="0">
                  <a:solidFill>
                    <a:schemeClr val="bg1"/>
                  </a:solidFill>
                </a:rPr>
                <a:t>T</a:t>
              </a:r>
              <a:endParaRPr kumimoji="1" lang="zh-CN" altLang="en-US" sz="8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2" name="图片 4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794" y="0"/>
            <a:ext cx="7996681" cy="6858000"/>
          </a:xfrm>
          <a:prstGeom prst="homePlate">
            <a:avLst>
              <a:gd name="adj" fmla="val 20895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588789" y="1786597"/>
            <a:ext cx="62562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400" b="1" dirty="0">
                <a:solidFill>
                  <a:srgbClr val="FFFFFF"/>
                </a:solidFill>
              </a:rPr>
              <a:t>THANK</a:t>
            </a:r>
            <a:r>
              <a:rPr kumimoji="1" lang="zh-CN" altLang="en-US" sz="64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6400" b="1" dirty="0">
                <a:solidFill>
                  <a:srgbClr val="FFFFFF"/>
                </a:solidFill>
              </a:rPr>
              <a:t>YOU!</a:t>
            </a:r>
          </a:p>
          <a:p>
            <a:r>
              <a:rPr kumimoji="1" lang="zh-CN" altLang="en-US" sz="6400" b="1" dirty="0">
                <a:solidFill>
                  <a:srgbClr val="FFFFFF"/>
                </a:solidFill>
              </a:rPr>
              <a:t>感谢聆听！</a:t>
            </a:r>
            <a:endParaRPr kumimoji="1" lang="en-US" altLang="zh-CN" sz="6400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790" y="4948776"/>
            <a:ext cx="255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8790" y="594854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COMPANY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LOGO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97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5-02-28_CopacabanaBoats_PT-BR13265001951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596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793" y="482088"/>
            <a:ext cx="10572085" cy="5893824"/>
          </a:xfrm>
          <a:prstGeom prst="homePlate">
            <a:avLst>
              <a:gd name="adj" fmla="val 44838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88789" y="779519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CONTENTS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790" y="2479570"/>
            <a:ext cx="237548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ONE</a:t>
            </a:r>
            <a:r>
              <a:rPr kumimoji="1" lang="zh-CN" altLang="en-US" sz="1600" dirty="0">
                <a:solidFill>
                  <a:srgbClr val="FFFFFF"/>
                </a:solidFill>
              </a:rPr>
              <a:t> 第一部分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7356" y="2479569"/>
            <a:ext cx="100540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市场分析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790" y="3199067"/>
            <a:ext cx="237548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TWO</a:t>
            </a:r>
            <a:r>
              <a:rPr kumimoji="1" lang="zh-CN" altLang="en-US" sz="1600" dirty="0">
                <a:solidFill>
                  <a:srgbClr val="FFFFFF"/>
                </a:solidFill>
              </a:rPr>
              <a:t> 第二部分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7356" y="3199067"/>
            <a:ext cx="100540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预算需求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790" y="3918564"/>
            <a:ext cx="237548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THREE</a:t>
            </a:r>
            <a:r>
              <a:rPr kumimoji="1" lang="zh-CN" altLang="en-US" sz="1600" dirty="0">
                <a:solidFill>
                  <a:srgbClr val="FFFFFF"/>
                </a:solidFill>
              </a:rPr>
              <a:t> 第三部分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27356" y="3918565"/>
            <a:ext cx="106150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进度安排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8790" y="4638062"/>
            <a:ext cx="237548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FOUR</a:t>
            </a:r>
            <a:r>
              <a:rPr kumimoji="1" lang="zh-CN" altLang="en-US" sz="1600" dirty="0">
                <a:solidFill>
                  <a:srgbClr val="FFFFFF"/>
                </a:solidFill>
              </a:rPr>
              <a:t> 第四部分</a:t>
            </a:r>
            <a:endParaRPr kumimoji="1"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7356" y="4648154"/>
            <a:ext cx="106150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风险管理 </a:t>
            </a: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2-28_CopacabanaBoats_PT-BR13265001951_1920x10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62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9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792" y="0"/>
            <a:ext cx="12192001" cy="6858000"/>
          </a:xfrm>
          <a:prstGeom prst="homePlate">
            <a:avLst>
              <a:gd name="adj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434773" y="219583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bg1"/>
                </a:solidFill>
              </a:rPr>
              <a:t>01</a:t>
            </a:r>
            <a:endParaRPr lang="zh-CN" altLang="en-US" sz="6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8875" y="3311853"/>
            <a:ext cx="358623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PART</a:t>
            </a:r>
            <a:r>
              <a:rPr lang="zh-CN" altLang="en-US" sz="2667" b="1" dirty="0">
                <a:solidFill>
                  <a:schemeClr val="bg1"/>
                </a:solidFill>
              </a:rPr>
              <a:t> </a:t>
            </a:r>
            <a:r>
              <a:rPr lang="en-US" altLang="zh-CN" sz="2667" b="1" dirty="0">
                <a:solidFill>
                  <a:schemeClr val="bg1"/>
                </a:solidFill>
              </a:rPr>
              <a:t>ONE</a:t>
            </a:r>
            <a:r>
              <a:rPr lang="zh-CN" altLang="en-US" sz="2667" dirty="0">
                <a:solidFill>
                  <a:schemeClr val="bg1"/>
                </a:solidFill>
              </a:rPr>
              <a:t>  </a:t>
            </a:r>
            <a:r>
              <a:rPr lang="en-US" altLang="zh-CN" sz="2667" dirty="0">
                <a:solidFill>
                  <a:schemeClr val="bg1"/>
                </a:solidFill>
              </a:rPr>
              <a:t>TITLE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HERE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8925" y="381544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市场分析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2-28_CopacabanaBoats_PT-BR13265001951_1920x1080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67"/>
          <a:stretch/>
        </p:blipFill>
        <p:spPr>
          <a:xfrm>
            <a:off x="794" y="0"/>
            <a:ext cx="12192000" cy="2855168"/>
          </a:xfrm>
          <a:prstGeom prst="rect">
            <a:avLst/>
          </a:prstGeom>
        </p:spPr>
      </p:pic>
      <p:sp>
        <p:nvSpPr>
          <p:cNvPr id="3" name="TextBox 31"/>
          <p:cNvSpPr txBox="1"/>
          <p:nvPr/>
        </p:nvSpPr>
        <p:spPr>
          <a:xfrm>
            <a:off x="797930" y="3140584"/>
            <a:ext cx="2462757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1219170"/>
            <a:r>
              <a:rPr lang="zh-CN" altLang="en-US" sz="2133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685979" y="3630167"/>
            <a:ext cx="7418823" cy="142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94" indent="-228594" algn="just" defTabSz="121917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42424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242424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242424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242424"/>
                </a:solidFill>
                <a:latin typeface="+mn-ea"/>
              </a:rPr>
              <a:t>倍字间距。</a:t>
            </a:r>
            <a:endParaRPr lang="en-US" altLang="zh-CN" sz="1333" dirty="0">
              <a:solidFill>
                <a:srgbClr val="242424"/>
              </a:solidFill>
              <a:latin typeface="+mn-ea"/>
            </a:endParaRPr>
          </a:p>
          <a:p>
            <a:pPr marL="239994" indent="-228594" algn="just" defTabSz="121917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42424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242424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242424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242424"/>
                </a:solidFill>
                <a:latin typeface="+mn-ea"/>
              </a:rPr>
              <a:t>倍字间距。</a:t>
            </a:r>
            <a:endParaRPr lang="en-US" altLang="zh-CN" sz="1333" dirty="0">
              <a:solidFill>
                <a:srgbClr val="242424"/>
              </a:solidFill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6" name="矩形 5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ONE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4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878777377"/>
              </p:ext>
            </p:extLst>
          </p:nvPr>
        </p:nvGraphicFramePr>
        <p:xfrm>
          <a:off x="4602284" y="587018"/>
          <a:ext cx="6816757" cy="337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718991" y="4252992"/>
            <a:ext cx="282440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133" b="1" dirty="0">
                <a:solidFill>
                  <a:schemeClr val="accent2"/>
                </a:solidFill>
                <a:ea typeface="+mj-ea"/>
              </a:rPr>
              <a:t>点击此处添加标题</a:t>
            </a:r>
            <a:endParaRPr lang="en-US" altLang="zh-CN" sz="2133" b="1" dirty="0">
              <a:solidFill>
                <a:schemeClr val="accent2"/>
              </a:solidFill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990" y="4730033"/>
            <a:ext cx="6854584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242424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242424"/>
                </a:solidFill>
              </a:rPr>
              <a:t>Excel</a:t>
            </a:r>
            <a:r>
              <a:rPr lang="zh-CN" altLang="en-US" sz="1333" dirty="0">
                <a:solidFill>
                  <a:srgbClr val="242424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333" dirty="0">
              <a:solidFill>
                <a:srgbClr val="242424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12" name="矩形 11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ONE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" name="图片 13" descr="2015-02-28_CopacabanaBoats_PT-BR13265001951_1920x1080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8" y="1921008"/>
            <a:ext cx="2826725" cy="159003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20605" y="3750907"/>
            <a:ext cx="3162573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点击此处添加标题</a:t>
            </a:r>
            <a:endParaRPr lang="en-US" altLang="zh-CN" sz="1333" dirty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pic>
        <p:nvPicPr>
          <p:cNvPr id="11" name="图片 1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4902084" y="-1"/>
            <a:ext cx="7290711" cy="1959429"/>
            <a:chOff x="3675967" y="-1"/>
            <a:chExt cx="5468033" cy="1364603"/>
          </a:xfrm>
        </p:grpSpPr>
        <p:pic>
          <p:nvPicPr>
            <p:cNvPr id="3" name="图片 2" descr="2015-02-28_CopacabanaBoats_PT-BR13265001951_1920x1080 2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8" r="48754" b="73469"/>
            <a:stretch/>
          </p:blipFill>
          <p:spPr>
            <a:xfrm>
              <a:off x="3675967" y="-1"/>
              <a:ext cx="2697283" cy="1364603"/>
            </a:xfrm>
            <a:prstGeom prst="rect">
              <a:avLst/>
            </a:prstGeom>
          </p:spPr>
        </p:pic>
        <p:pic>
          <p:nvPicPr>
            <p:cNvPr id="4" name="图片 3" descr="2015-02-28_CopacabanaBoats_PT-BR13265001951_1920x1080 2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8" r="48754" b="73469"/>
            <a:stretch/>
          </p:blipFill>
          <p:spPr>
            <a:xfrm>
              <a:off x="6446717" y="-1"/>
              <a:ext cx="2697283" cy="1364603"/>
            </a:xfrm>
            <a:prstGeom prst="rect">
              <a:avLst/>
            </a:prstGeom>
          </p:spPr>
        </p:pic>
      </p:grpSp>
      <p:pic>
        <p:nvPicPr>
          <p:cNvPr id="5" name="图片 4" descr="2015-02-28_CopacabanaBoats_PT-BR13265001951_1920x1080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7" t="20907" r="16820" b="5712"/>
          <a:stretch/>
        </p:blipFill>
        <p:spPr>
          <a:xfrm>
            <a:off x="4902084" y="2043405"/>
            <a:ext cx="7290711" cy="481459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8" name="矩形 7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ONE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1582081" y="4576665"/>
            <a:ext cx="311183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点击此处添加文本</a:t>
            </a:r>
            <a:endParaRPr lang="en-US" altLang="zh-CN" sz="1333" dirty="0">
              <a:solidFill>
                <a:srgbClr val="404040"/>
              </a:solidFill>
            </a:endParaRP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4" name="矩形 3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ONE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pic>
        <p:nvPicPr>
          <p:cNvPr id="7" name="图片 6" descr="2015-02-28_CopacabanaBoats_PT-BR13265001951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8" y="5283086"/>
            <a:ext cx="2826725" cy="1590033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77483316"/>
              </p:ext>
            </p:extLst>
          </p:nvPr>
        </p:nvGraphicFramePr>
        <p:xfrm>
          <a:off x="5432052" y="1469630"/>
          <a:ext cx="4989791" cy="332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线连接符 9"/>
          <p:cNvCxnSpPr/>
          <p:nvPr/>
        </p:nvCxnSpPr>
        <p:spPr>
          <a:xfrm>
            <a:off x="8876028" y="2300187"/>
            <a:ext cx="1073485" cy="0"/>
          </a:xfrm>
          <a:prstGeom prst="line">
            <a:avLst/>
          </a:prstGeom>
          <a:ln w="12700" cmpd="sng">
            <a:solidFill>
              <a:srgbClr val="404040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8"/>
          <p:cNvSpPr txBox="1"/>
          <p:nvPr/>
        </p:nvSpPr>
        <p:spPr>
          <a:xfrm>
            <a:off x="10055350" y="2338870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55350" y="2079379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8819665" y="4035549"/>
            <a:ext cx="1073485" cy="0"/>
          </a:xfrm>
          <a:prstGeom prst="line">
            <a:avLst/>
          </a:prstGeom>
          <a:ln w="12700" cmpd="sng">
            <a:solidFill>
              <a:srgbClr val="404040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9998988" y="4074233"/>
            <a:ext cx="196504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98988" y="3814742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9" name="直线连接符 18"/>
          <p:cNvCxnSpPr/>
          <p:nvPr/>
        </p:nvCxnSpPr>
        <p:spPr>
          <a:xfrm>
            <a:off x="5722694" y="3092257"/>
            <a:ext cx="1073485" cy="0"/>
          </a:xfrm>
          <a:prstGeom prst="line">
            <a:avLst/>
          </a:prstGeom>
          <a:ln w="12700" cmpd="sng">
            <a:solidFill>
              <a:srgbClr val="404040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8"/>
          <p:cNvSpPr txBox="1"/>
          <p:nvPr/>
        </p:nvSpPr>
        <p:spPr>
          <a:xfrm>
            <a:off x="3681984" y="3107937"/>
            <a:ext cx="194662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1776" y="2848446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6259437" y="4328677"/>
            <a:ext cx="1073485" cy="0"/>
          </a:xfrm>
          <a:prstGeom prst="line">
            <a:avLst/>
          </a:prstGeom>
          <a:ln w="12700" cmpd="sng">
            <a:solidFill>
              <a:srgbClr val="404040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/>
          <p:nvPr/>
        </p:nvSpPr>
        <p:spPr>
          <a:xfrm>
            <a:off x="4218726" y="4344357"/>
            <a:ext cx="194662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40404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8519" y="4084866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333" b="1" dirty="0">
                <a:solidFill>
                  <a:schemeClr val="accent2"/>
                </a:solidFill>
              </a:rPr>
              <a:t>点击此处添加标题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20605" y="1953083"/>
            <a:ext cx="316257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404040"/>
                </a:solidFill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</a:rPr>
              <a:t>倍字间距。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pic>
        <p:nvPicPr>
          <p:cNvPr id="20" name="图片 19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792" y="0"/>
            <a:ext cx="12192001" cy="6858000"/>
          </a:xfrm>
          <a:prstGeom prst="homePlate">
            <a:avLst>
              <a:gd name="adj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484162" y="2472621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400" b="1" dirty="0">
                <a:solidFill>
                  <a:schemeClr val="bg1"/>
                </a:solidFill>
              </a:rPr>
              <a:t>02</a:t>
            </a:r>
            <a:endParaRPr lang="zh-CN" altLang="en-US" sz="6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7845" y="3588641"/>
            <a:ext cx="36070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PART</a:t>
            </a:r>
            <a:r>
              <a:rPr lang="zh-CN" altLang="en-US" sz="2667" b="1" dirty="0">
                <a:solidFill>
                  <a:schemeClr val="bg1"/>
                </a:solidFill>
              </a:rPr>
              <a:t> </a:t>
            </a:r>
            <a:r>
              <a:rPr lang="en-US" altLang="zh-CN" sz="2667" b="1" dirty="0">
                <a:solidFill>
                  <a:schemeClr val="bg1"/>
                </a:solidFill>
              </a:rPr>
              <a:t>TWO</a:t>
            </a:r>
            <a:r>
              <a:rPr lang="zh-CN" altLang="en-US" sz="2667" dirty="0">
                <a:solidFill>
                  <a:schemeClr val="bg1"/>
                </a:solidFill>
              </a:rPr>
              <a:t>  </a:t>
            </a:r>
            <a:r>
              <a:rPr lang="en-US" altLang="zh-CN" sz="2667" dirty="0">
                <a:solidFill>
                  <a:schemeClr val="bg1"/>
                </a:solidFill>
              </a:rPr>
              <a:t>TITLE</a:t>
            </a:r>
            <a:r>
              <a:rPr lang="zh-CN" altLang="en-US" sz="2667" dirty="0">
                <a:solidFill>
                  <a:schemeClr val="bg1"/>
                </a:solidFill>
              </a:rPr>
              <a:t> </a:t>
            </a:r>
            <a:r>
              <a:rPr lang="en-US" altLang="zh-CN" sz="2667" dirty="0">
                <a:solidFill>
                  <a:schemeClr val="bg1"/>
                </a:solidFill>
              </a:rPr>
              <a:t>HERE</a:t>
            </a:r>
            <a:endParaRPr lang="zh-CN" altLang="en-US" sz="2667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314" y="40922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预算需求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4028" y="0"/>
            <a:ext cx="2826725" cy="1791477"/>
            <a:chOff x="574028" y="0"/>
            <a:chExt cx="2826725" cy="1791477"/>
          </a:xfrm>
        </p:grpSpPr>
        <p:sp>
          <p:nvSpPr>
            <p:cNvPr id="3" name="矩形 2"/>
            <p:cNvSpPr/>
            <p:nvPr/>
          </p:nvSpPr>
          <p:spPr>
            <a:xfrm>
              <a:off x="574028" y="0"/>
              <a:ext cx="2826725" cy="1791477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>
              <a:off x="685977" y="711925"/>
              <a:ext cx="2473901" cy="83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>
                  <a:solidFill>
                    <a:srgbClr val="FFFFFF"/>
                  </a:solidFill>
                </a:rPr>
                <a:t>PART</a:t>
              </a:r>
              <a:r>
                <a:rPr kumimoji="1" lang="zh-CN" altLang="en-US" sz="1867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867" dirty="0">
                  <a:solidFill>
                    <a:srgbClr val="FFFFFF"/>
                  </a:solidFill>
                </a:rPr>
                <a:t>TWO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1867" dirty="0">
                  <a:solidFill>
                    <a:srgbClr val="FFFFFF"/>
                  </a:solidFill>
                </a:rPr>
                <a:t>点击此处添加标题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0127"/>
              </p:ext>
            </p:extLst>
          </p:nvPr>
        </p:nvGraphicFramePr>
        <p:xfrm>
          <a:off x="574028" y="2040957"/>
          <a:ext cx="2558300" cy="3992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8300"/>
              </a:tblGrid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TITLE</a:t>
                      </a:r>
                      <a:r>
                        <a:rPr lang="zh-CN" altLang="en-US" sz="3200" dirty="0" smtClean="0"/>
                        <a:t> </a:t>
                      </a:r>
                      <a:r>
                        <a:rPr lang="en-US" altLang="zh-CN" sz="3200" dirty="0" smtClean="0"/>
                        <a:t>HERE</a:t>
                      </a:r>
                      <a:endParaRPr lang="zh-CN" altLang="en-US" sz="3200" dirty="0"/>
                    </a:p>
                  </a:txBody>
                  <a:tcPr marL="121920" marR="121920" marT="60960" marB="6096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36906"/>
              </p:ext>
            </p:extLst>
          </p:nvPr>
        </p:nvGraphicFramePr>
        <p:xfrm>
          <a:off x="3403275" y="2040957"/>
          <a:ext cx="2558300" cy="3992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8300"/>
              </a:tblGrid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TITLE</a:t>
                      </a:r>
                      <a:r>
                        <a:rPr lang="zh-CN" altLang="en-US" sz="3200" dirty="0" smtClean="0"/>
                        <a:t> </a:t>
                      </a:r>
                      <a:r>
                        <a:rPr lang="en-US" altLang="zh-CN" sz="3200" dirty="0" smtClean="0"/>
                        <a:t>HERE</a:t>
                      </a:r>
                      <a:endParaRPr lang="zh-CN" altLang="en-US" sz="3200" dirty="0"/>
                    </a:p>
                  </a:txBody>
                  <a:tcPr marL="121920" marR="121920" marT="60960" marB="6096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2999"/>
              </p:ext>
            </p:extLst>
          </p:nvPr>
        </p:nvGraphicFramePr>
        <p:xfrm>
          <a:off x="6232521" y="2032502"/>
          <a:ext cx="2558300" cy="3992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8300"/>
              </a:tblGrid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TITLE</a:t>
                      </a:r>
                      <a:r>
                        <a:rPr lang="zh-CN" altLang="en-US" sz="3200" dirty="0" smtClean="0"/>
                        <a:t> </a:t>
                      </a:r>
                      <a:r>
                        <a:rPr lang="en-US" altLang="zh-CN" sz="3200" dirty="0" smtClean="0"/>
                        <a:t>HERE</a:t>
                      </a:r>
                      <a:endParaRPr lang="zh-CN" altLang="en-US" sz="3200" dirty="0"/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点击此处添加文本</a:t>
                      </a:r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/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/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/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7697"/>
              </p:ext>
            </p:extLst>
          </p:nvPr>
        </p:nvGraphicFramePr>
        <p:xfrm>
          <a:off x="9061769" y="2032502"/>
          <a:ext cx="2558300" cy="3992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8300"/>
              </a:tblGrid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TITLE</a:t>
                      </a:r>
                      <a:r>
                        <a:rPr lang="zh-CN" altLang="en-US" sz="3200" dirty="0" smtClean="0"/>
                        <a:t> </a:t>
                      </a:r>
                      <a:r>
                        <a:rPr lang="en-US" altLang="zh-CN" sz="3200" dirty="0" smtClean="0"/>
                        <a:t>HERE</a:t>
                      </a:r>
                      <a:endParaRPr lang="zh-CN" altLang="en-US" sz="3200" dirty="0"/>
                    </a:p>
                  </a:txBody>
                  <a:tcPr marL="121920" marR="121920" marT="60960" marB="6096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98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  <a:tr h="7985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solidFill>
                            <a:srgbClr val="404040"/>
                          </a:solidFill>
                        </a:rPr>
                        <a:t>点击此处添加文本</a:t>
                      </a:r>
                    </a:p>
                    <a:p>
                      <a:pPr algn="ctr"/>
                      <a:endParaRPr lang="zh-CN" altLang="en-US" sz="1300" dirty="0">
                        <a:solidFill>
                          <a:srgbClr val="404040"/>
                        </a:solidFill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40" y="62645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80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D03030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1388</Words>
  <Application>Microsoft Macintosh PowerPoint</Application>
  <PresentationFormat>自定义</PresentationFormat>
  <Paragraphs>165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Century Gothic</vt:lpstr>
      <vt:lpstr>Levenim MT</vt:lpstr>
      <vt:lpstr>Microsoft Tai Le</vt:lpstr>
      <vt:lpstr>Segoe UI Light</vt:lpstr>
      <vt:lpstr>Verdana</vt:lpstr>
      <vt:lpstr>华文细黑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142</cp:revision>
  <dcterms:created xsi:type="dcterms:W3CDTF">2010-04-12T23:12:02Z</dcterms:created>
  <dcterms:modified xsi:type="dcterms:W3CDTF">2015-09-22T15:56:31Z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