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1" r:id="rId4"/>
    <p:sldId id="268" r:id="rId5"/>
    <p:sldId id="273" r:id="rId6"/>
    <p:sldId id="270" r:id="rId7"/>
    <p:sldId id="278" r:id="rId8"/>
    <p:sldId id="283" r:id="rId9"/>
    <p:sldId id="271" r:id="rId10"/>
    <p:sldId id="275" r:id="rId11"/>
    <p:sldId id="276" r:id="rId12"/>
    <p:sldId id="279" r:id="rId13"/>
    <p:sldId id="272" r:id="rId14"/>
    <p:sldId id="280" r:id="rId15"/>
    <p:sldId id="281" r:id="rId16"/>
    <p:sldId id="269" r:id="rId17"/>
    <p:sldId id="294" r:id="rId18"/>
    <p:sldId id="292" r:id="rId19"/>
    <p:sldId id="287" r:id="rId20"/>
    <p:sldId id="288" r:id="rId21"/>
    <p:sldId id="289" r:id="rId22"/>
    <p:sldId id="290" r:id="rId23"/>
    <p:sldId id="285" r:id="rId24"/>
    <p:sldId id="291" r:id="rId25"/>
    <p:sldId id="293" r:id="rId26"/>
  </p:sldIdLst>
  <p:sldSz cx="12193588" cy="6858000"/>
  <p:notesSz cx="6858000" cy="9144000"/>
  <p:defaultTextStyle>
    <a:defPPr>
      <a:defRPr lang="zh-CN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7D1F56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7" autoAdjust="0"/>
    <p:restoredTop sz="93308"/>
  </p:normalViewPr>
  <p:slideViewPr>
    <p:cSldViewPr snapToGrid="0" snapToObjects="1">
      <p:cViewPr varScale="1">
        <p:scale>
          <a:sx n="85" d="100"/>
          <a:sy n="85" d="100"/>
        </p:scale>
        <p:origin x="328" y="184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numRef>
              <c:f>工作表1!$A$2:$A$13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工作表1!$B$2:$B$13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4.1</c:v>
                </c:pt>
                <c:pt idx="5">
                  <c:v>5.0</c:v>
                </c:pt>
                <c:pt idx="6">
                  <c:v>6.2</c:v>
                </c:pt>
                <c:pt idx="7">
                  <c:v>7.8</c:v>
                </c:pt>
                <c:pt idx="8">
                  <c:v>8.3</c:v>
                </c:pt>
                <c:pt idx="9">
                  <c:v>9.3</c:v>
                </c:pt>
                <c:pt idx="10">
                  <c:v>9.700000000000001</c:v>
                </c:pt>
                <c:pt idx="11">
                  <c:v>11.3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8145856"/>
        <c:axId val="-2027294512"/>
      </c:barChart>
      <c:catAx>
        <c:axId val="8081458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27294512"/>
        <c:crosses val="autoZero"/>
        <c:auto val="1"/>
        <c:lblAlgn val="ctr"/>
        <c:lblOffset val="100"/>
        <c:noMultiLvlLbl val="0"/>
      </c:catAx>
      <c:valAx>
        <c:axId val="-20272945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80814585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0E94F7-8F76-45AD-BADF-8168E6E45DA4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023D91B-3405-4F87-A1BA-4C7BC9F92001}">
      <dgm:prSet phldrT="[文本]"/>
      <dgm:spPr/>
      <dgm:t>
        <a:bodyPr/>
        <a:lstStyle/>
        <a:p>
          <a:r>
            <a:rPr lang="en-US" altLang="zh-CN" b="1" dirty="0" smtClean="0">
              <a:solidFill>
                <a:schemeClr val="tx1"/>
              </a:solidFill>
            </a:rPr>
            <a:t>PROJECT</a:t>
          </a:r>
          <a:endParaRPr lang="zh-CN" altLang="en-US" b="1" dirty="0">
            <a:solidFill>
              <a:schemeClr val="tx1"/>
            </a:solidFill>
          </a:endParaRPr>
        </a:p>
      </dgm:t>
    </dgm:pt>
    <dgm:pt modelId="{BB54C2C4-60D6-4532-A584-F73038A57F52}" type="parTrans" cxnId="{B49528AD-0389-405D-9847-B14D16465F31}">
      <dgm:prSet/>
      <dgm:spPr/>
      <dgm:t>
        <a:bodyPr/>
        <a:lstStyle/>
        <a:p>
          <a:endParaRPr lang="zh-CN" altLang="en-US"/>
        </a:p>
      </dgm:t>
    </dgm:pt>
    <dgm:pt modelId="{A5727343-79DD-4F1E-9474-3F8A92A820C1}" type="sibTrans" cxnId="{B49528AD-0389-405D-9847-B14D16465F31}">
      <dgm:prSet/>
      <dgm:spPr/>
      <dgm:t>
        <a:bodyPr/>
        <a:lstStyle/>
        <a:p>
          <a:endParaRPr lang="zh-CN" altLang="en-US"/>
        </a:p>
      </dgm:t>
    </dgm:pt>
    <dgm:pt modelId="{DFBF3E8B-FE55-4872-8E55-D1A022369590}">
      <dgm:prSet phldrT="[文本]"/>
      <dgm:spPr/>
      <dgm:t>
        <a:bodyPr/>
        <a:lstStyle/>
        <a:p>
          <a:r>
            <a:rPr lang="en-US" altLang="zh-CN" b="1" dirty="0" smtClean="0">
              <a:solidFill>
                <a:srgbClr val="7D1F56"/>
              </a:solidFill>
            </a:rPr>
            <a:t>PROJECT</a:t>
          </a:r>
          <a:endParaRPr lang="zh-CN" altLang="en-US" dirty="0">
            <a:solidFill>
              <a:srgbClr val="7D1F56"/>
            </a:solidFill>
          </a:endParaRPr>
        </a:p>
      </dgm:t>
    </dgm:pt>
    <dgm:pt modelId="{7BB86645-ACDC-4933-A483-795CB8BBB108}" type="parTrans" cxnId="{271F27AF-4BE2-4B1A-AC45-DFCAEE8474D1}">
      <dgm:prSet/>
      <dgm:spPr/>
      <dgm:t>
        <a:bodyPr/>
        <a:lstStyle/>
        <a:p>
          <a:endParaRPr lang="zh-CN" altLang="en-US"/>
        </a:p>
      </dgm:t>
    </dgm:pt>
    <dgm:pt modelId="{76046399-3482-4F8D-A1D9-F474E847A2FB}" type="sibTrans" cxnId="{271F27AF-4BE2-4B1A-AC45-DFCAEE8474D1}">
      <dgm:prSet/>
      <dgm:spPr/>
      <dgm:t>
        <a:bodyPr/>
        <a:lstStyle/>
        <a:p>
          <a:endParaRPr lang="zh-CN" altLang="en-US"/>
        </a:p>
      </dgm:t>
    </dgm:pt>
    <dgm:pt modelId="{8070460F-CD86-4A47-9664-D5543F11B491}">
      <dgm:prSet phldrT="[文本]"/>
      <dgm:spPr/>
      <dgm:t>
        <a:bodyPr/>
        <a:lstStyle/>
        <a:p>
          <a:r>
            <a:rPr lang="en-US" altLang="zh-CN" b="1" dirty="0" smtClean="0">
              <a:solidFill>
                <a:schemeClr val="tx1"/>
              </a:solidFill>
            </a:rPr>
            <a:t>PROJECT</a:t>
          </a:r>
          <a:endParaRPr lang="zh-CN" altLang="en-US" dirty="0">
            <a:solidFill>
              <a:schemeClr val="tx1"/>
            </a:solidFill>
          </a:endParaRPr>
        </a:p>
      </dgm:t>
    </dgm:pt>
    <dgm:pt modelId="{732221BC-97B9-4A50-A4DC-7180158C3005}" type="parTrans" cxnId="{652C1E3B-7DF1-40B0-B912-35053ECBA991}">
      <dgm:prSet/>
      <dgm:spPr/>
      <dgm:t>
        <a:bodyPr/>
        <a:lstStyle/>
        <a:p>
          <a:endParaRPr lang="zh-CN" altLang="en-US"/>
        </a:p>
      </dgm:t>
    </dgm:pt>
    <dgm:pt modelId="{E9EB2BCB-F47D-432C-A5E3-60A62174D047}" type="sibTrans" cxnId="{652C1E3B-7DF1-40B0-B912-35053ECBA991}">
      <dgm:prSet/>
      <dgm:spPr/>
      <dgm:t>
        <a:bodyPr/>
        <a:lstStyle/>
        <a:p>
          <a:endParaRPr lang="zh-CN" altLang="en-US"/>
        </a:p>
      </dgm:t>
    </dgm:pt>
    <dgm:pt modelId="{89609AB6-0A51-4918-983D-5B8999D24664}" type="pres">
      <dgm:prSet presAssocID="{470E94F7-8F76-45AD-BADF-8168E6E45DA4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1E1DC4A-E902-401F-8ED2-4D57A8C538B9}" type="pres">
      <dgm:prSet presAssocID="{6023D91B-3405-4F87-A1BA-4C7BC9F92001}" presName="Accent1" presStyleCnt="0"/>
      <dgm:spPr/>
    </dgm:pt>
    <dgm:pt modelId="{B211517F-F7F0-4A7A-B6CF-5ABCA59AC9F8}" type="pres">
      <dgm:prSet presAssocID="{6023D91B-3405-4F87-A1BA-4C7BC9F92001}" presName="Accent" presStyleLbl="node1" presStyleIdx="0" presStyleCnt="3"/>
      <dgm:spPr>
        <a:solidFill>
          <a:srgbClr val="103154"/>
        </a:solidFill>
      </dgm:spPr>
      <dgm:t>
        <a:bodyPr/>
        <a:lstStyle/>
        <a:p>
          <a:endParaRPr lang="zh-CN" altLang="en-US"/>
        </a:p>
      </dgm:t>
    </dgm:pt>
    <dgm:pt modelId="{C9789C5E-E474-45BD-A638-F8E3329BC87E}" type="pres">
      <dgm:prSet presAssocID="{6023D91B-3405-4F87-A1BA-4C7BC9F92001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5AF907-7E30-45ED-AC60-B4F5B2C745F4}" type="pres">
      <dgm:prSet presAssocID="{DFBF3E8B-FE55-4872-8E55-D1A022369590}" presName="Accent2" presStyleCnt="0"/>
      <dgm:spPr/>
    </dgm:pt>
    <dgm:pt modelId="{81CC1E92-A646-4FD3-9EA3-BD22D130182F}" type="pres">
      <dgm:prSet presAssocID="{DFBF3E8B-FE55-4872-8E55-D1A022369590}" presName="Accent" presStyleLbl="node1" presStyleIdx="1" presStyleCnt="3"/>
      <dgm:spPr>
        <a:solidFill>
          <a:srgbClr val="7D1F56"/>
        </a:solidFill>
      </dgm:spPr>
      <dgm:t>
        <a:bodyPr/>
        <a:lstStyle/>
        <a:p>
          <a:endParaRPr lang="zh-CN" altLang="en-US"/>
        </a:p>
      </dgm:t>
    </dgm:pt>
    <dgm:pt modelId="{B5558B2F-3323-4D3B-88E6-849B9009CDDB}" type="pres">
      <dgm:prSet presAssocID="{DFBF3E8B-FE55-4872-8E55-D1A02236959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C1F439-80E6-4723-8C01-0E3115303B6B}" type="pres">
      <dgm:prSet presAssocID="{8070460F-CD86-4A47-9664-D5543F11B491}" presName="Accent3" presStyleCnt="0"/>
      <dgm:spPr/>
    </dgm:pt>
    <dgm:pt modelId="{26B2FC09-E8FE-4F60-A886-8159F9EDF77E}" type="pres">
      <dgm:prSet presAssocID="{8070460F-CD86-4A47-9664-D5543F11B491}" presName="Accent" presStyleLbl="node1" presStyleIdx="2" presStyleCnt="3"/>
      <dgm:spPr>
        <a:solidFill>
          <a:schemeClr val="tx1"/>
        </a:solidFill>
      </dgm:spPr>
      <dgm:t>
        <a:bodyPr/>
        <a:lstStyle/>
        <a:p>
          <a:endParaRPr lang="zh-CN" altLang="en-US"/>
        </a:p>
      </dgm:t>
    </dgm:pt>
    <dgm:pt modelId="{6A6B83AD-40B3-4C05-82F5-CF10DF2005A8}" type="pres">
      <dgm:prSet presAssocID="{8070460F-CD86-4A47-9664-D5543F11B49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75BB14-056A-9944-941E-EF06EC0D93B8}" type="presOf" srcId="{470E94F7-8F76-45AD-BADF-8168E6E45DA4}" destId="{89609AB6-0A51-4918-983D-5B8999D24664}" srcOrd="0" destOrd="0" presId="urn:microsoft.com/office/officeart/2009/layout/CircleArrowProcess"/>
    <dgm:cxn modelId="{0BD874C6-7D76-2A45-BBE1-163008A1F532}" type="presOf" srcId="{8070460F-CD86-4A47-9664-D5543F11B491}" destId="{6A6B83AD-40B3-4C05-82F5-CF10DF2005A8}" srcOrd="0" destOrd="0" presId="urn:microsoft.com/office/officeart/2009/layout/CircleArrowProcess"/>
    <dgm:cxn modelId="{652C1E3B-7DF1-40B0-B912-35053ECBA991}" srcId="{470E94F7-8F76-45AD-BADF-8168E6E45DA4}" destId="{8070460F-CD86-4A47-9664-D5543F11B491}" srcOrd="2" destOrd="0" parTransId="{732221BC-97B9-4A50-A4DC-7180158C3005}" sibTransId="{E9EB2BCB-F47D-432C-A5E3-60A62174D047}"/>
    <dgm:cxn modelId="{B49528AD-0389-405D-9847-B14D16465F31}" srcId="{470E94F7-8F76-45AD-BADF-8168E6E45DA4}" destId="{6023D91B-3405-4F87-A1BA-4C7BC9F92001}" srcOrd="0" destOrd="0" parTransId="{BB54C2C4-60D6-4532-A584-F73038A57F52}" sibTransId="{A5727343-79DD-4F1E-9474-3F8A92A820C1}"/>
    <dgm:cxn modelId="{271F27AF-4BE2-4B1A-AC45-DFCAEE8474D1}" srcId="{470E94F7-8F76-45AD-BADF-8168E6E45DA4}" destId="{DFBF3E8B-FE55-4872-8E55-D1A022369590}" srcOrd="1" destOrd="0" parTransId="{7BB86645-ACDC-4933-A483-795CB8BBB108}" sibTransId="{76046399-3482-4F8D-A1D9-F474E847A2FB}"/>
    <dgm:cxn modelId="{C600FF9E-1894-D448-B74E-61823D4D976A}" type="presOf" srcId="{6023D91B-3405-4F87-A1BA-4C7BC9F92001}" destId="{C9789C5E-E474-45BD-A638-F8E3329BC87E}" srcOrd="0" destOrd="0" presId="urn:microsoft.com/office/officeart/2009/layout/CircleArrowProcess"/>
    <dgm:cxn modelId="{E0DB5AEB-C27B-CA49-9633-BE5486478991}" type="presOf" srcId="{DFBF3E8B-FE55-4872-8E55-D1A022369590}" destId="{B5558B2F-3323-4D3B-88E6-849B9009CDDB}" srcOrd="0" destOrd="0" presId="urn:microsoft.com/office/officeart/2009/layout/CircleArrowProcess"/>
    <dgm:cxn modelId="{0A310C51-1300-4442-B2FC-C8CD679AA3A5}" type="presParOf" srcId="{89609AB6-0A51-4918-983D-5B8999D24664}" destId="{21E1DC4A-E902-401F-8ED2-4D57A8C538B9}" srcOrd="0" destOrd="0" presId="urn:microsoft.com/office/officeart/2009/layout/CircleArrowProcess"/>
    <dgm:cxn modelId="{2D511043-1DF8-8F4F-A297-60CE376E1CB6}" type="presParOf" srcId="{21E1DC4A-E902-401F-8ED2-4D57A8C538B9}" destId="{B211517F-F7F0-4A7A-B6CF-5ABCA59AC9F8}" srcOrd="0" destOrd="0" presId="urn:microsoft.com/office/officeart/2009/layout/CircleArrowProcess"/>
    <dgm:cxn modelId="{9F4A2F2A-FD9B-8046-B9ED-F0EE96B9F6FE}" type="presParOf" srcId="{89609AB6-0A51-4918-983D-5B8999D24664}" destId="{C9789C5E-E474-45BD-A638-F8E3329BC87E}" srcOrd="1" destOrd="0" presId="urn:microsoft.com/office/officeart/2009/layout/CircleArrowProcess"/>
    <dgm:cxn modelId="{5D5D8AC1-11E3-C246-810F-8B4E9931C498}" type="presParOf" srcId="{89609AB6-0A51-4918-983D-5B8999D24664}" destId="{CE5AF907-7E30-45ED-AC60-B4F5B2C745F4}" srcOrd="2" destOrd="0" presId="urn:microsoft.com/office/officeart/2009/layout/CircleArrowProcess"/>
    <dgm:cxn modelId="{57387BEB-337C-7740-89E5-ED39E5B9484F}" type="presParOf" srcId="{CE5AF907-7E30-45ED-AC60-B4F5B2C745F4}" destId="{81CC1E92-A646-4FD3-9EA3-BD22D130182F}" srcOrd="0" destOrd="0" presId="urn:microsoft.com/office/officeart/2009/layout/CircleArrowProcess"/>
    <dgm:cxn modelId="{57951B2E-AA6F-6C40-A6BA-B436F7B463E6}" type="presParOf" srcId="{89609AB6-0A51-4918-983D-5B8999D24664}" destId="{B5558B2F-3323-4D3B-88E6-849B9009CDDB}" srcOrd="3" destOrd="0" presId="urn:microsoft.com/office/officeart/2009/layout/CircleArrowProcess"/>
    <dgm:cxn modelId="{8273326D-262D-AA44-919C-C34F49231058}" type="presParOf" srcId="{89609AB6-0A51-4918-983D-5B8999D24664}" destId="{4FC1F439-80E6-4723-8C01-0E3115303B6B}" srcOrd="4" destOrd="0" presId="urn:microsoft.com/office/officeart/2009/layout/CircleArrowProcess"/>
    <dgm:cxn modelId="{177E3AF9-5EEC-504B-BF76-EB1C65E3A54A}" type="presParOf" srcId="{4FC1F439-80E6-4723-8C01-0E3115303B6B}" destId="{26B2FC09-E8FE-4F60-A886-8159F9EDF77E}" srcOrd="0" destOrd="0" presId="urn:microsoft.com/office/officeart/2009/layout/CircleArrowProcess"/>
    <dgm:cxn modelId="{B83A74EE-7A6A-DD45-B74D-E1E5BA6245A4}" type="presParOf" srcId="{89609AB6-0A51-4918-983D-5B8999D24664}" destId="{6A6B83AD-40B3-4C05-82F5-CF10DF2005A8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1517F-F7F0-4A7A-B6CF-5ABCA59AC9F8}">
      <dsp:nvSpPr>
        <dsp:cNvPr id="0" name=""/>
        <dsp:cNvSpPr/>
      </dsp:nvSpPr>
      <dsp:spPr>
        <a:xfrm>
          <a:off x="2930480" y="0"/>
          <a:ext cx="2448052" cy="244842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10315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89C5E-E474-45BD-A638-F8E3329BC87E}">
      <dsp:nvSpPr>
        <dsp:cNvPr id="0" name=""/>
        <dsp:cNvSpPr/>
      </dsp:nvSpPr>
      <dsp:spPr>
        <a:xfrm>
          <a:off x="3471580" y="883955"/>
          <a:ext cx="1360335" cy="680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b="1" kern="1200" dirty="0" smtClean="0">
              <a:solidFill>
                <a:schemeClr val="tx1"/>
              </a:solidFill>
            </a:rPr>
            <a:t>PROJECT</a:t>
          </a:r>
          <a:endParaRPr lang="zh-CN" altLang="en-US" sz="2500" b="1" kern="1200" dirty="0">
            <a:solidFill>
              <a:schemeClr val="tx1"/>
            </a:solidFill>
          </a:endParaRPr>
        </a:p>
      </dsp:txBody>
      <dsp:txXfrm>
        <a:off x="3471580" y="883955"/>
        <a:ext cx="1360335" cy="680005"/>
      </dsp:txXfrm>
    </dsp:sp>
    <dsp:sp modelId="{81CC1E92-A646-4FD3-9EA3-BD22D130182F}">
      <dsp:nvSpPr>
        <dsp:cNvPr id="0" name=""/>
        <dsp:cNvSpPr/>
      </dsp:nvSpPr>
      <dsp:spPr>
        <a:xfrm>
          <a:off x="2250542" y="1406801"/>
          <a:ext cx="2448052" cy="244842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7D1F5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58B2F-3323-4D3B-88E6-849B9009CDDB}">
      <dsp:nvSpPr>
        <dsp:cNvPr id="0" name=""/>
        <dsp:cNvSpPr/>
      </dsp:nvSpPr>
      <dsp:spPr>
        <a:xfrm>
          <a:off x="2794400" y="2298895"/>
          <a:ext cx="1360335" cy="680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b="1" kern="1200" dirty="0" smtClean="0">
              <a:solidFill>
                <a:srgbClr val="7D1F56"/>
              </a:solidFill>
            </a:rPr>
            <a:t>PROJECT</a:t>
          </a:r>
          <a:endParaRPr lang="zh-CN" altLang="en-US" sz="2500" kern="1200" dirty="0">
            <a:solidFill>
              <a:srgbClr val="7D1F56"/>
            </a:solidFill>
          </a:endParaRPr>
        </a:p>
      </dsp:txBody>
      <dsp:txXfrm>
        <a:off x="2794400" y="2298895"/>
        <a:ext cx="1360335" cy="680005"/>
      </dsp:txXfrm>
    </dsp:sp>
    <dsp:sp modelId="{26B2FC09-E8FE-4F60-A886-8159F9EDF77E}">
      <dsp:nvSpPr>
        <dsp:cNvPr id="0" name=""/>
        <dsp:cNvSpPr/>
      </dsp:nvSpPr>
      <dsp:spPr>
        <a:xfrm>
          <a:off x="3104717" y="2981951"/>
          <a:ext cx="2103256" cy="210409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B83AD-40B3-4C05-82F5-CF10DF2005A8}">
      <dsp:nvSpPr>
        <dsp:cNvPr id="0" name=""/>
        <dsp:cNvSpPr/>
      </dsp:nvSpPr>
      <dsp:spPr>
        <a:xfrm>
          <a:off x="3474798" y="3715868"/>
          <a:ext cx="1360335" cy="680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b="1" kern="1200" dirty="0" smtClean="0">
              <a:solidFill>
                <a:schemeClr val="tx1"/>
              </a:solidFill>
            </a:rPr>
            <a:t>PROJECT</a:t>
          </a:r>
          <a:endParaRPr lang="zh-CN" altLang="en-US" sz="2500" kern="1200" dirty="0">
            <a:solidFill>
              <a:schemeClr val="tx1"/>
            </a:solidFill>
          </a:endParaRPr>
        </a:p>
      </dsp:txBody>
      <dsp:txXfrm>
        <a:off x="3474798" y="3715868"/>
        <a:ext cx="1360335" cy="680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545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65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85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05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21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85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87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64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8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2415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922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hyperlink" Target="http://office.msn.com.cn/" TargetMode="External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23064" y="2000443"/>
            <a:ext cx="59474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200" b="1" dirty="0">
                <a:solidFill>
                  <a:srgbClr val="103154"/>
                </a:solidFill>
              </a:rPr>
              <a:t>POWERPOINT</a:t>
            </a:r>
          </a:p>
          <a:p>
            <a:pPr algn="ctr"/>
            <a:r>
              <a:rPr kumimoji="1" lang="en-US" altLang="zh-CN" sz="7200" b="1" dirty="0">
                <a:solidFill>
                  <a:srgbClr val="103154"/>
                </a:solidFill>
              </a:rPr>
              <a:t>TEMPLATE</a:t>
            </a:r>
            <a:endParaRPr kumimoji="1" lang="zh-CN" altLang="en-US" sz="7200" b="1" dirty="0">
              <a:solidFill>
                <a:srgbClr val="10315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19682" y="4503212"/>
            <a:ext cx="2554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/>
              <a:t>PRESENTED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BY</a:t>
            </a:r>
            <a:r>
              <a:rPr kumimoji="1" lang="zh-CN" altLang="en-US" sz="1600" dirty="0"/>
              <a:t> </a:t>
            </a:r>
            <a:r>
              <a:rPr kumimoji="1" lang="en-US" altLang="zh-CN" sz="1600" dirty="0">
                <a:latin typeface="Segoe UI Light"/>
                <a:cs typeface="Segoe UI Light"/>
              </a:rPr>
              <a:t>OfficePLUS</a:t>
            </a:r>
            <a:endParaRPr kumimoji="1" lang="en-US" altLang="zh-CN" sz="1600" dirty="0"/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999" y="624904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9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 rot="19800000">
            <a:off x="1083946" y="3980467"/>
            <a:ext cx="180368" cy="180368"/>
          </a:xfrm>
          <a:prstGeom prst="ellipse">
            <a:avLst/>
          </a:prstGeom>
          <a:solidFill>
            <a:srgbClr val="10315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20" name="椭圆 19"/>
          <p:cNvSpPr/>
          <p:nvPr/>
        </p:nvSpPr>
        <p:spPr>
          <a:xfrm rot="19800000">
            <a:off x="10701090" y="2874579"/>
            <a:ext cx="180368" cy="180368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54809" y="4315328"/>
            <a:ext cx="2469877" cy="132318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>
                <a:solidFill>
                  <a:srgbClr val="103154"/>
                </a:solidFill>
                <a:latin typeface="+mj-ea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333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</p:txBody>
      </p:sp>
      <p:sp>
        <p:nvSpPr>
          <p:cNvPr id="22" name="TextBox 301"/>
          <p:cNvSpPr txBox="1"/>
          <p:nvPr/>
        </p:nvSpPr>
        <p:spPr>
          <a:xfrm>
            <a:off x="1722783" y="3957214"/>
            <a:ext cx="2601904" cy="4205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2133" dirty="0">
                <a:latin typeface="微软雅黑"/>
              </a:rPr>
              <a:t>点击此处添加标题</a:t>
            </a:r>
          </a:p>
        </p:txBody>
      </p:sp>
      <p:sp>
        <p:nvSpPr>
          <p:cNvPr id="23" name="矩形 22"/>
          <p:cNvSpPr/>
          <p:nvPr/>
        </p:nvSpPr>
        <p:spPr>
          <a:xfrm>
            <a:off x="5696615" y="4323867"/>
            <a:ext cx="2454737" cy="132318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>
                <a:solidFill>
                  <a:srgbClr val="103154"/>
                </a:solidFill>
                <a:latin typeface="+mj-ea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333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</a:endParaRPr>
          </a:p>
        </p:txBody>
      </p:sp>
      <p:sp>
        <p:nvSpPr>
          <p:cNvPr id="24" name="TextBox 304"/>
          <p:cNvSpPr txBox="1"/>
          <p:nvPr/>
        </p:nvSpPr>
        <p:spPr>
          <a:xfrm>
            <a:off x="5579732" y="3965753"/>
            <a:ext cx="2571621" cy="4205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2133" dirty="0">
                <a:latin typeface="微软雅黑"/>
              </a:rPr>
              <a:t>点击此处添加标题</a:t>
            </a:r>
          </a:p>
        </p:txBody>
      </p:sp>
      <p:sp>
        <p:nvSpPr>
          <p:cNvPr id="25" name="矩形 24"/>
          <p:cNvSpPr/>
          <p:nvPr/>
        </p:nvSpPr>
        <p:spPr>
          <a:xfrm>
            <a:off x="3781485" y="1657453"/>
            <a:ext cx="2544503" cy="132318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>
                <a:solidFill>
                  <a:srgbClr val="103154"/>
                </a:solidFill>
                <a:latin typeface="+mj-ea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333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</a:endParaRPr>
          </a:p>
        </p:txBody>
      </p:sp>
      <p:sp>
        <p:nvSpPr>
          <p:cNvPr id="26" name="TextBox 307"/>
          <p:cNvSpPr txBox="1"/>
          <p:nvPr/>
        </p:nvSpPr>
        <p:spPr>
          <a:xfrm>
            <a:off x="3783129" y="1299340"/>
            <a:ext cx="2452492" cy="4205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2133" dirty="0"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27" name="矩形 26"/>
          <p:cNvSpPr/>
          <p:nvPr/>
        </p:nvSpPr>
        <p:spPr>
          <a:xfrm>
            <a:off x="7623293" y="1665992"/>
            <a:ext cx="2496373" cy="132318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>
                <a:solidFill>
                  <a:srgbClr val="103154"/>
                </a:solidFill>
                <a:latin typeface="+mj-ea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333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</a:endParaRPr>
          </a:p>
        </p:txBody>
      </p:sp>
      <p:sp>
        <p:nvSpPr>
          <p:cNvPr id="28" name="TextBox 310"/>
          <p:cNvSpPr txBox="1"/>
          <p:nvPr/>
        </p:nvSpPr>
        <p:spPr>
          <a:xfrm>
            <a:off x="7464771" y="1307878"/>
            <a:ext cx="2654896" cy="4205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2133" dirty="0">
                <a:latin typeface="微软雅黑"/>
              </a:rPr>
              <a:t>点击此处添加标题</a:t>
            </a:r>
          </a:p>
        </p:txBody>
      </p:sp>
      <p:sp>
        <p:nvSpPr>
          <p:cNvPr id="30" name="椭圆 29"/>
          <p:cNvSpPr/>
          <p:nvPr/>
        </p:nvSpPr>
        <p:spPr>
          <a:xfrm rot="19800000">
            <a:off x="3019123" y="2877425"/>
            <a:ext cx="180368" cy="180368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9" name="椭圆 38"/>
          <p:cNvSpPr/>
          <p:nvPr/>
        </p:nvSpPr>
        <p:spPr>
          <a:xfrm rot="19800000">
            <a:off x="6860107" y="2874577"/>
            <a:ext cx="180368" cy="180368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42" name="椭圆 41"/>
          <p:cNvSpPr/>
          <p:nvPr/>
        </p:nvSpPr>
        <p:spPr>
          <a:xfrm rot="1800000">
            <a:off x="8765915" y="3989005"/>
            <a:ext cx="180368" cy="180368"/>
          </a:xfrm>
          <a:prstGeom prst="ellipse">
            <a:avLst/>
          </a:prstGeom>
          <a:solidFill>
            <a:srgbClr val="10315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50" name="椭圆 49"/>
          <p:cNvSpPr/>
          <p:nvPr/>
        </p:nvSpPr>
        <p:spPr>
          <a:xfrm rot="1800000">
            <a:off x="4924931" y="3983312"/>
            <a:ext cx="180368" cy="180368"/>
          </a:xfrm>
          <a:prstGeom prst="ellipse">
            <a:avLst/>
          </a:prstGeom>
          <a:solidFill>
            <a:srgbClr val="10315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  <a:latin typeface="Arial"/>
              <a:ea typeface="微软雅黑"/>
            </a:endParaRPr>
          </a:p>
        </p:txBody>
      </p:sp>
      <p:cxnSp>
        <p:nvCxnSpPr>
          <p:cNvPr id="57" name="直线连接符 56"/>
          <p:cNvCxnSpPr>
            <a:stCxn id="15" idx="6"/>
            <a:endCxn id="30" idx="2"/>
          </p:cNvCxnSpPr>
          <p:nvPr/>
        </p:nvCxnSpPr>
        <p:spPr>
          <a:xfrm flipV="1">
            <a:off x="1252232" y="3012702"/>
            <a:ext cx="1778975" cy="101285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>
            <a:stCxn id="50" idx="2"/>
            <a:endCxn id="30" idx="5"/>
          </p:cNvCxnSpPr>
          <p:nvPr/>
        </p:nvCxnSpPr>
        <p:spPr>
          <a:xfrm flipH="1" flipV="1">
            <a:off x="3196419" y="2990951"/>
            <a:ext cx="1740596" cy="103745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>
            <a:stCxn id="50" idx="7"/>
            <a:endCxn id="39" idx="2"/>
          </p:cNvCxnSpPr>
          <p:nvPr/>
        </p:nvCxnSpPr>
        <p:spPr>
          <a:xfrm flipV="1">
            <a:off x="5102227" y="3009854"/>
            <a:ext cx="1769964" cy="104030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>
            <a:stCxn id="39" idx="5"/>
            <a:endCxn id="42" idx="2"/>
          </p:cNvCxnSpPr>
          <p:nvPr/>
        </p:nvCxnSpPr>
        <p:spPr>
          <a:xfrm>
            <a:off x="7037403" y="2988103"/>
            <a:ext cx="1740596" cy="104599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/>
          <p:cNvCxnSpPr>
            <a:stCxn id="42" idx="7"/>
            <a:endCxn id="20" idx="2"/>
          </p:cNvCxnSpPr>
          <p:nvPr/>
        </p:nvCxnSpPr>
        <p:spPr>
          <a:xfrm flipV="1">
            <a:off x="8943210" y="3009856"/>
            <a:ext cx="1769963" cy="104599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66087" y="286721"/>
            <a:ext cx="1550424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667" dirty="0">
                <a:solidFill>
                  <a:srgbClr val="103154"/>
                </a:solidFill>
              </a:rPr>
              <a:t>进度安排</a:t>
            </a:r>
          </a:p>
        </p:txBody>
      </p:sp>
      <p:pic>
        <p:nvPicPr>
          <p:cNvPr id="31" name="图片 3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999" y="624904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5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995501" y="2665691"/>
            <a:ext cx="10233587" cy="666556"/>
          </a:xfrm>
          <a:prstGeom prst="homePlate">
            <a:avLst/>
          </a:prstGeom>
          <a:solidFill>
            <a:srgbClr val="103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445540" y="2686170"/>
            <a:ext cx="1064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ONE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86277" y="2686170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TWO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12259" y="2686170"/>
            <a:ext cx="1327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THREE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22875" y="2686170"/>
            <a:ext cx="1258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FOUR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7220" y="1708848"/>
            <a:ext cx="10381868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latin typeface="+mj-ea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en-US" altLang="zh-CN" sz="1333" dirty="0"/>
          </a:p>
        </p:txBody>
      </p:sp>
      <p:sp>
        <p:nvSpPr>
          <p:cNvPr id="15" name="文本框 14"/>
          <p:cNvSpPr txBox="1"/>
          <p:nvPr/>
        </p:nvSpPr>
        <p:spPr>
          <a:xfrm>
            <a:off x="995501" y="3565977"/>
            <a:ext cx="2154552" cy="16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103154"/>
                </a:solidFill>
                <a:latin typeface="+mj-ea"/>
              </a:rPr>
              <a:t>标题数字等都可以通过点击和重新输入进行更改，顶部“开始”面板中可以对字体、字号、颜色、行距等进行修改。建议正文字号</a:t>
            </a:r>
            <a:r>
              <a:rPr lang="en-US" altLang="zh-CN" sz="1333" dirty="0">
                <a:solidFill>
                  <a:srgbClr val="103154"/>
                </a:solidFill>
                <a:latin typeface="+mj-ea"/>
              </a:rPr>
              <a:t>10</a:t>
            </a:r>
            <a:r>
              <a:rPr lang="zh-CN" altLang="en-US" sz="1333" dirty="0">
                <a:solidFill>
                  <a:srgbClr val="103154"/>
                </a:solidFill>
                <a:latin typeface="+mj-ea"/>
              </a:rPr>
              <a:t>，</a:t>
            </a:r>
            <a:r>
              <a:rPr lang="en-US" altLang="zh-CN" sz="1333" dirty="0">
                <a:solidFill>
                  <a:srgbClr val="103154"/>
                </a:solidFill>
                <a:latin typeface="+mj-ea"/>
              </a:rPr>
              <a:t>1.3</a:t>
            </a:r>
            <a:r>
              <a:rPr lang="zh-CN" altLang="en-US" sz="1333" dirty="0">
                <a:solidFill>
                  <a:srgbClr val="103154"/>
                </a:solidFill>
                <a:latin typeface="+mj-ea"/>
              </a:rPr>
              <a:t>倍行距。</a:t>
            </a:r>
            <a:endParaRPr kumimoji="1" lang="zh-CN" altLang="en-US" sz="1333" dirty="0">
              <a:solidFill>
                <a:srgbClr val="103154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50294" y="3573789"/>
            <a:ext cx="2154552" cy="16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103154"/>
                </a:solidFill>
                <a:latin typeface="+mj-ea"/>
              </a:rPr>
              <a:t>标题数字等都可以通过点击和重新输入进行更改，顶部“开始”面板中可以对字体、字号、颜色、行距等进行修改。建议正文字号</a:t>
            </a:r>
            <a:r>
              <a:rPr lang="en-US" altLang="zh-CN" sz="1333" dirty="0">
                <a:solidFill>
                  <a:srgbClr val="103154"/>
                </a:solidFill>
                <a:latin typeface="+mj-ea"/>
              </a:rPr>
              <a:t>10</a:t>
            </a:r>
            <a:r>
              <a:rPr lang="zh-CN" altLang="en-US" sz="1333" dirty="0">
                <a:solidFill>
                  <a:srgbClr val="103154"/>
                </a:solidFill>
                <a:latin typeface="+mj-ea"/>
              </a:rPr>
              <a:t>，</a:t>
            </a:r>
            <a:r>
              <a:rPr lang="en-US" altLang="zh-CN" sz="1333" dirty="0">
                <a:solidFill>
                  <a:srgbClr val="103154"/>
                </a:solidFill>
                <a:latin typeface="+mj-ea"/>
              </a:rPr>
              <a:t>1.3</a:t>
            </a:r>
            <a:r>
              <a:rPr lang="zh-CN" altLang="en-US" sz="1333" dirty="0">
                <a:solidFill>
                  <a:srgbClr val="103154"/>
                </a:solidFill>
                <a:latin typeface="+mj-ea"/>
              </a:rPr>
              <a:t>倍行距。</a:t>
            </a:r>
            <a:endParaRPr kumimoji="1" lang="zh-CN" altLang="en-US" sz="1333" dirty="0">
              <a:solidFill>
                <a:srgbClr val="103154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84478" y="3562795"/>
            <a:ext cx="2154552" cy="16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103154"/>
                </a:solidFill>
                <a:latin typeface="+mj-ea"/>
              </a:rPr>
              <a:t>标题数字等都可以通过点击和重新输入进行更改，顶部“开始”面板中可以对字体、字号、颜色、行距等进行修改。建议正文字号</a:t>
            </a:r>
            <a:r>
              <a:rPr lang="en-US" altLang="zh-CN" sz="1333" dirty="0">
                <a:solidFill>
                  <a:srgbClr val="103154"/>
                </a:solidFill>
                <a:latin typeface="+mj-ea"/>
              </a:rPr>
              <a:t>10</a:t>
            </a:r>
            <a:r>
              <a:rPr lang="zh-CN" altLang="en-US" sz="1333" dirty="0">
                <a:solidFill>
                  <a:srgbClr val="103154"/>
                </a:solidFill>
                <a:latin typeface="+mj-ea"/>
              </a:rPr>
              <a:t>，</a:t>
            </a:r>
            <a:r>
              <a:rPr lang="en-US" altLang="zh-CN" sz="1333" dirty="0">
                <a:solidFill>
                  <a:srgbClr val="103154"/>
                </a:solidFill>
                <a:latin typeface="+mj-ea"/>
              </a:rPr>
              <a:t>1.3</a:t>
            </a:r>
            <a:r>
              <a:rPr lang="zh-CN" altLang="en-US" sz="1333" dirty="0">
                <a:solidFill>
                  <a:srgbClr val="103154"/>
                </a:solidFill>
                <a:latin typeface="+mj-ea"/>
              </a:rPr>
              <a:t>倍行距。</a:t>
            </a:r>
            <a:endParaRPr kumimoji="1" lang="zh-CN" altLang="en-US" sz="1333" dirty="0">
              <a:solidFill>
                <a:srgbClr val="103154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500155" y="3558947"/>
            <a:ext cx="2154552" cy="16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103154"/>
                </a:solidFill>
                <a:latin typeface="+mj-ea"/>
              </a:rPr>
              <a:t>标题数字等都可以通过点击和重新输入进行更改，顶部“开始”面板中可以对字体、字号、颜色、行距等进行修改。建议正文字号</a:t>
            </a:r>
            <a:r>
              <a:rPr lang="en-US" altLang="zh-CN" sz="1333" dirty="0">
                <a:solidFill>
                  <a:srgbClr val="103154"/>
                </a:solidFill>
                <a:latin typeface="+mj-ea"/>
              </a:rPr>
              <a:t>10</a:t>
            </a:r>
            <a:r>
              <a:rPr lang="zh-CN" altLang="en-US" sz="1333" dirty="0">
                <a:solidFill>
                  <a:srgbClr val="103154"/>
                </a:solidFill>
                <a:latin typeface="+mj-ea"/>
              </a:rPr>
              <a:t>，</a:t>
            </a:r>
            <a:r>
              <a:rPr lang="en-US" altLang="zh-CN" sz="1333" dirty="0">
                <a:solidFill>
                  <a:srgbClr val="103154"/>
                </a:solidFill>
                <a:latin typeface="+mj-ea"/>
              </a:rPr>
              <a:t>1.3</a:t>
            </a:r>
            <a:r>
              <a:rPr lang="zh-CN" altLang="en-US" sz="1333" dirty="0">
                <a:solidFill>
                  <a:srgbClr val="103154"/>
                </a:solidFill>
                <a:latin typeface="+mj-ea"/>
              </a:rPr>
              <a:t>倍行距。</a:t>
            </a:r>
            <a:endParaRPr kumimoji="1" lang="zh-CN" altLang="en-US" sz="1333" dirty="0">
              <a:solidFill>
                <a:srgbClr val="103154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6087" y="286721"/>
            <a:ext cx="1550424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667" dirty="0">
                <a:solidFill>
                  <a:schemeClr val="bg1"/>
                </a:solidFill>
              </a:rPr>
              <a:t>进度安排</a:t>
            </a:r>
          </a:p>
        </p:txBody>
      </p:sp>
      <p:pic>
        <p:nvPicPr>
          <p:cNvPr id="14" name="图片 1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999" y="624904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9"/>
          <p:cNvCxnSpPr/>
          <p:nvPr/>
        </p:nvCxnSpPr>
        <p:spPr>
          <a:xfrm>
            <a:off x="1125893" y="3541513"/>
            <a:ext cx="9986037" cy="0"/>
          </a:xfrm>
          <a:prstGeom prst="straightConnector1">
            <a:avLst/>
          </a:prstGeom>
          <a:ln w="28575">
            <a:solidFill>
              <a:srgbClr val="103154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8"/>
          <p:cNvSpPr txBox="1"/>
          <p:nvPr/>
        </p:nvSpPr>
        <p:spPr>
          <a:xfrm>
            <a:off x="1782899" y="4008151"/>
            <a:ext cx="21666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103154"/>
                </a:solidFill>
                <a:latin typeface="微软雅黑"/>
              </a:rPr>
              <a:t>标题数字等都可以通过点击和重新输入进行更改，顶部“开始”面板中可以对字体、字号、颜色、行距等进行修改。建议正文字号</a:t>
            </a:r>
            <a:r>
              <a:rPr lang="en-US" altLang="zh-CN" sz="1200" dirty="0">
                <a:solidFill>
                  <a:srgbClr val="103154"/>
                </a:solidFill>
                <a:latin typeface="微软雅黑"/>
              </a:rPr>
              <a:t>10</a:t>
            </a:r>
            <a:r>
              <a:rPr lang="zh-CN" altLang="en-US" sz="1200" dirty="0">
                <a:solidFill>
                  <a:srgbClr val="103154"/>
                </a:solidFill>
                <a:latin typeface="微软雅黑"/>
              </a:rPr>
              <a:t>，</a:t>
            </a:r>
            <a:r>
              <a:rPr lang="en-US" altLang="zh-CN" sz="1200" dirty="0">
                <a:solidFill>
                  <a:srgbClr val="103154"/>
                </a:solidFill>
                <a:latin typeface="微软雅黑"/>
              </a:rPr>
              <a:t>1.3</a:t>
            </a:r>
            <a:r>
              <a:rPr lang="zh-CN" altLang="en-US" sz="1200" dirty="0">
                <a:solidFill>
                  <a:srgbClr val="103154"/>
                </a:solidFill>
                <a:latin typeface="微软雅黑"/>
              </a:rPr>
              <a:t>倍行距。</a:t>
            </a:r>
            <a:endParaRPr lang="en-US" altLang="zh-CN" sz="1200" dirty="0">
              <a:solidFill>
                <a:srgbClr val="103154"/>
              </a:solidFill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3938481" y="1595379"/>
            <a:ext cx="21666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103154"/>
                </a:solidFill>
                <a:latin typeface="微软雅黑"/>
              </a:rPr>
              <a:t>标题数字等都可以通过点击和重新输入进行更改，顶部“开始”面板中可以对字体、字号、颜色、行距等进行修改。建议正文字号</a:t>
            </a:r>
            <a:r>
              <a:rPr lang="en-US" altLang="zh-CN" sz="1200" dirty="0">
                <a:solidFill>
                  <a:srgbClr val="103154"/>
                </a:solidFill>
                <a:latin typeface="微软雅黑"/>
              </a:rPr>
              <a:t>10</a:t>
            </a:r>
            <a:r>
              <a:rPr lang="zh-CN" altLang="en-US" sz="1200" dirty="0">
                <a:solidFill>
                  <a:srgbClr val="103154"/>
                </a:solidFill>
                <a:latin typeface="微软雅黑"/>
              </a:rPr>
              <a:t>，</a:t>
            </a:r>
            <a:r>
              <a:rPr lang="en-US" altLang="zh-CN" sz="1200" dirty="0">
                <a:solidFill>
                  <a:srgbClr val="103154"/>
                </a:solidFill>
                <a:latin typeface="微软雅黑"/>
              </a:rPr>
              <a:t>1.3</a:t>
            </a:r>
            <a:r>
              <a:rPr lang="zh-CN" altLang="en-US" sz="1200" dirty="0">
                <a:solidFill>
                  <a:srgbClr val="103154"/>
                </a:solidFill>
                <a:latin typeface="微软雅黑"/>
              </a:rPr>
              <a:t>倍行距。</a:t>
            </a:r>
            <a:endParaRPr lang="en-US" altLang="zh-CN" sz="1200" dirty="0">
              <a:solidFill>
                <a:srgbClr val="103154"/>
              </a:solidFill>
            </a:endParaRPr>
          </a:p>
        </p:txBody>
      </p:sp>
      <p:sp>
        <p:nvSpPr>
          <p:cNvPr id="32" name="文本框 8"/>
          <p:cNvSpPr txBox="1"/>
          <p:nvPr/>
        </p:nvSpPr>
        <p:spPr>
          <a:xfrm>
            <a:off x="6132367" y="3961487"/>
            <a:ext cx="21666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103154"/>
                </a:solidFill>
                <a:latin typeface="微软雅黑"/>
              </a:rPr>
              <a:t>标题数字等都可以通过点击和重新输入进行更改，顶部“开始”面板中可以对字体、字号、颜色、行距等进行修改。建议正文字号</a:t>
            </a:r>
            <a:r>
              <a:rPr lang="en-US" altLang="zh-CN" sz="1200" dirty="0">
                <a:solidFill>
                  <a:srgbClr val="103154"/>
                </a:solidFill>
                <a:latin typeface="微软雅黑"/>
              </a:rPr>
              <a:t>10</a:t>
            </a:r>
            <a:r>
              <a:rPr lang="zh-CN" altLang="en-US" sz="1200" dirty="0">
                <a:solidFill>
                  <a:srgbClr val="103154"/>
                </a:solidFill>
                <a:latin typeface="微软雅黑"/>
              </a:rPr>
              <a:t>，</a:t>
            </a:r>
            <a:r>
              <a:rPr lang="en-US" altLang="zh-CN" sz="1200" dirty="0">
                <a:solidFill>
                  <a:srgbClr val="103154"/>
                </a:solidFill>
                <a:latin typeface="微软雅黑"/>
              </a:rPr>
              <a:t>1.3</a:t>
            </a:r>
            <a:r>
              <a:rPr lang="zh-CN" altLang="en-US" sz="1200" dirty="0">
                <a:solidFill>
                  <a:srgbClr val="103154"/>
                </a:solidFill>
                <a:latin typeface="微软雅黑"/>
              </a:rPr>
              <a:t>倍行距。</a:t>
            </a:r>
            <a:endParaRPr lang="en-US" altLang="zh-CN" sz="1200" dirty="0">
              <a:solidFill>
                <a:srgbClr val="103154"/>
              </a:solidFill>
            </a:endParaRPr>
          </a:p>
        </p:txBody>
      </p:sp>
      <p:sp>
        <p:nvSpPr>
          <p:cNvPr id="33" name="文本框 8"/>
          <p:cNvSpPr txBox="1"/>
          <p:nvPr/>
        </p:nvSpPr>
        <p:spPr>
          <a:xfrm>
            <a:off x="8302045" y="1511103"/>
            <a:ext cx="21666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103154"/>
                </a:solidFill>
                <a:latin typeface="微软雅黑"/>
              </a:rPr>
              <a:t>标题数字等都可以通过点击和重新输入进行更改，顶部“开始”面板中可以对字体、字号、颜色、行距等进行修改。建议正文字号</a:t>
            </a:r>
            <a:r>
              <a:rPr lang="en-US" altLang="zh-CN" sz="1200" dirty="0">
                <a:solidFill>
                  <a:srgbClr val="103154"/>
                </a:solidFill>
                <a:latin typeface="微软雅黑"/>
              </a:rPr>
              <a:t>10</a:t>
            </a:r>
            <a:r>
              <a:rPr lang="zh-CN" altLang="en-US" sz="1200" dirty="0">
                <a:solidFill>
                  <a:srgbClr val="103154"/>
                </a:solidFill>
                <a:latin typeface="微软雅黑"/>
              </a:rPr>
              <a:t>，</a:t>
            </a:r>
            <a:r>
              <a:rPr lang="en-US" altLang="zh-CN" sz="1200" dirty="0">
                <a:solidFill>
                  <a:srgbClr val="103154"/>
                </a:solidFill>
                <a:latin typeface="微软雅黑"/>
              </a:rPr>
              <a:t>1.3</a:t>
            </a:r>
            <a:r>
              <a:rPr lang="zh-CN" altLang="en-US" sz="1200" dirty="0">
                <a:solidFill>
                  <a:srgbClr val="103154"/>
                </a:solidFill>
                <a:latin typeface="微软雅黑"/>
              </a:rPr>
              <a:t>倍行距。</a:t>
            </a:r>
            <a:endParaRPr lang="en-US" altLang="zh-CN" sz="1200" dirty="0">
              <a:solidFill>
                <a:srgbClr val="103154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79141" y="3168205"/>
            <a:ext cx="746620" cy="746620"/>
            <a:chOff x="2479141" y="3168205"/>
            <a:chExt cx="746620" cy="746620"/>
          </a:xfrm>
        </p:grpSpPr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2479141" y="3168205"/>
              <a:ext cx="746620" cy="746620"/>
            </a:xfrm>
            <a:prstGeom prst="ellipse">
              <a:avLst/>
            </a:prstGeom>
            <a:solidFill>
              <a:srgbClr val="7D1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638615" y="3233737"/>
              <a:ext cx="4138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FFFFFF"/>
                  </a:solidFill>
                </a:rPr>
                <a:t>1</a:t>
              </a:r>
              <a:endParaRPr kumimoji="1" lang="zh-CN" altLang="en-US" sz="32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48500" y="3168205"/>
            <a:ext cx="746620" cy="746620"/>
            <a:chOff x="4648500" y="3168205"/>
            <a:chExt cx="746620" cy="746620"/>
          </a:xfrm>
        </p:grpSpPr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4648500" y="3168205"/>
              <a:ext cx="746620" cy="7466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817114" y="3233737"/>
              <a:ext cx="4138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FFFFFF"/>
                  </a:solidFill>
                </a:rPr>
                <a:t>2</a:t>
              </a:r>
              <a:endParaRPr kumimoji="1" lang="zh-CN" altLang="en-US" sz="32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840120" y="3168205"/>
            <a:ext cx="746620" cy="746620"/>
            <a:chOff x="6840120" y="3168205"/>
            <a:chExt cx="746620" cy="746620"/>
          </a:xfrm>
        </p:grpSpPr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6840120" y="3168205"/>
              <a:ext cx="746620" cy="746620"/>
            </a:xfrm>
            <a:prstGeom prst="ellipse">
              <a:avLst/>
            </a:prstGeom>
            <a:solidFill>
              <a:srgbClr val="7D1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017056" y="3238649"/>
              <a:ext cx="4138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FFFFFF"/>
                  </a:solidFill>
                </a:rPr>
                <a:t>3</a:t>
              </a:r>
              <a:endParaRPr kumimoji="1" lang="zh-CN" altLang="en-US" sz="32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012063" y="3168205"/>
            <a:ext cx="746620" cy="746620"/>
            <a:chOff x="9012063" y="3168205"/>
            <a:chExt cx="746620" cy="746620"/>
          </a:xfrm>
        </p:grpSpPr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9012063" y="3168205"/>
              <a:ext cx="746620" cy="7466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180678" y="3225822"/>
              <a:ext cx="4138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FFFFFF"/>
                  </a:solidFill>
                </a:rPr>
                <a:t>4</a:t>
              </a:r>
              <a:endParaRPr kumimoji="1" lang="zh-CN" altLang="en-US" sz="32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66087" y="286721"/>
            <a:ext cx="1550424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667" dirty="0">
                <a:solidFill>
                  <a:schemeClr val="bg1"/>
                </a:solidFill>
              </a:rPr>
              <a:t>进度安排</a:t>
            </a:r>
          </a:p>
        </p:txBody>
      </p:sp>
      <p:pic>
        <p:nvPicPr>
          <p:cNvPr id="21" name="图片 2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999" y="624904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9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57816" y="2711914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7200" b="1" dirty="0"/>
              <a:t>风险管理</a:t>
            </a:r>
          </a:p>
        </p:txBody>
      </p:sp>
      <p:sp>
        <p:nvSpPr>
          <p:cNvPr id="3" name="矩形 2"/>
          <p:cNvSpPr/>
          <p:nvPr/>
        </p:nvSpPr>
        <p:spPr>
          <a:xfrm>
            <a:off x="3785050" y="4281295"/>
            <a:ext cx="4623488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333" dirty="0"/>
              <a:t>点击此处添加文本信息。</a:t>
            </a:r>
          </a:p>
          <a:p>
            <a:pPr algn="ctr">
              <a:lnSpc>
                <a:spcPct val="130000"/>
              </a:lnSpc>
            </a:pPr>
            <a:r>
              <a:rPr lang="zh-CN" altLang="en-US" sz="1333" dirty="0"/>
              <a:t>标题数字等都可以通过点击和重新输入进行更改，顶部“开始”面板中可以对字体、字号、颜色等进行修改。</a:t>
            </a:r>
          </a:p>
        </p:txBody>
      </p:sp>
      <p:sp>
        <p:nvSpPr>
          <p:cNvPr id="4" name="矩形 3"/>
          <p:cNvSpPr/>
          <p:nvPr/>
        </p:nvSpPr>
        <p:spPr>
          <a:xfrm>
            <a:off x="3846821" y="1684852"/>
            <a:ext cx="4499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400" dirty="0"/>
              <a:t>PART</a:t>
            </a:r>
            <a:r>
              <a:rPr kumimoji="1" lang="zh-CN" altLang="en-US" sz="6400" dirty="0"/>
              <a:t> </a:t>
            </a:r>
            <a:r>
              <a:rPr kumimoji="1" lang="en-US" altLang="zh-CN" sz="6400" dirty="0"/>
              <a:t>FOUR</a:t>
            </a:r>
            <a:endParaRPr kumimoji="1" lang="zh-CN" altLang="en-US" sz="6400" dirty="0"/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999" y="624904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1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2"/>
          <p:cNvGraphicFramePr/>
          <p:nvPr>
            <p:extLst>
              <p:ext uri="{D42A27DB-BD31-4B8C-83A1-F6EECF244321}">
                <p14:modId xmlns:p14="http://schemas.microsoft.com/office/powerpoint/2010/main" val="1539599036"/>
              </p:ext>
            </p:extLst>
          </p:nvPr>
        </p:nvGraphicFramePr>
        <p:xfrm>
          <a:off x="-1243962" y="1021188"/>
          <a:ext cx="7629075" cy="5086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102853" y="891909"/>
            <a:ext cx="572591" cy="1077216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en-US" altLang="zh-CN" sz="6400" b="1" dirty="0">
                <a:solidFill>
                  <a:srgbClr val="7D1F56"/>
                </a:solidFill>
                <a:latin typeface="Calibri"/>
                <a:ea typeface="宋体"/>
              </a:rPr>
              <a:t>S</a:t>
            </a:r>
            <a:endParaRPr lang="zh-CN" altLang="en-US" sz="6400" b="1" dirty="0">
              <a:solidFill>
                <a:srgbClr val="7D1F56"/>
              </a:solidFill>
              <a:latin typeface="Calibri"/>
              <a:ea typeface="宋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60197" y="2119999"/>
            <a:ext cx="928457" cy="1077216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en-US" altLang="zh-CN" sz="6400" b="1" dirty="0">
                <a:solidFill>
                  <a:srgbClr val="7D1F56"/>
                </a:solidFill>
                <a:latin typeface="Calibri"/>
                <a:ea typeface="宋体"/>
              </a:rPr>
              <a:t>W</a:t>
            </a:r>
            <a:endParaRPr lang="zh-CN" altLang="en-US" sz="6400" b="1" dirty="0">
              <a:solidFill>
                <a:srgbClr val="7D1F56"/>
              </a:solidFill>
              <a:latin typeface="Calibri"/>
              <a:ea typeface="宋体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35862" y="3473255"/>
            <a:ext cx="739303" cy="1077216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en-US" altLang="zh-CN" sz="6400" b="1" dirty="0">
                <a:solidFill>
                  <a:srgbClr val="7D1F56"/>
                </a:solidFill>
                <a:latin typeface="Calibri"/>
                <a:ea typeface="宋体"/>
              </a:rPr>
              <a:t>O</a:t>
            </a:r>
            <a:endParaRPr lang="zh-CN" altLang="en-US" sz="6400" b="1" dirty="0">
              <a:solidFill>
                <a:srgbClr val="7D1F56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95463" y="4790750"/>
            <a:ext cx="591827" cy="1077216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en-US" altLang="zh-CN" sz="6400" b="1" dirty="0">
                <a:solidFill>
                  <a:srgbClr val="7D1F56"/>
                </a:solidFill>
                <a:latin typeface="Calibri"/>
                <a:ea typeface="宋体"/>
              </a:rPr>
              <a:t>T</a:t>
            </a:r>
            <a:endParaRPr lang="zh-CN" altLang="en-US" sz="6400" b="1" dirty="0">
              <a:solidFill>
                <a:srgbClr val="7D1F56"/>
              </a:solidFill>
              <a:latin typeface="Calibri"/>
              <a:ea typeface="宋体"/>
            </a:endParaRPr>
          </a:p>
        </p:txBody>
      </p:sp>
      <p:cxnSp>
        <p:nvCxnSpPr>
          <p:cNvPr id="7" name="直接连接符 84"/>
          <p:cNvCxnSpPr/>
          <p:nvPr/>
        </p:nvCxnSpPr>
        <p:spPr>
          <a:xfrm flipH="1">
            <a:off x="4975325" y="2053578"/>
            <a:ext cx="6183605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85"/>
          <p:cNvCxnSpPr/>
          <p:nvPr/>
        </p:nvCxnSpPr>
        <p:spPr>
          <a:xfrm flipH="1">
            <a:off x="4975325" y="3400076"/>
            <a:ext cx="6183605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6"/>
          <p:cNvCxnSpPr/>
          <p:nvPr/>
        </p:nvCxnSpPr>
        <p:spPr>
          <a:xfrm flipH="1">
            <a:off x="4975325" y="4746576"/>
            <a:ext cx="6183605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074083" y="1173109"/>
            <a:ext cx="4503320" cy="892358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103154"/>
                </a:solidFill>
                <a:latin typeface="微软雅黑"/>
              </a:rPr>
              <a:t>标题数字等都可以通过点击和重新输入进行更改，顶部“开始”面板中可以对字体、字号、颜色、行距等进行修改。建议正文字号</a:t>
            </a:r>
            <a:r>
              <a:rPr lang="en-US" altLang="zh-CN" sz="1333" dirty="0">
                <a:solidFill>
                  <a:srgbClr val="103154"/>
                </a:solidFill>
                <a:latin typeface="微软雅黑"/>
              </a:rPr>
              <a:t>10</a:t>
            </a:r>
            <a:r>
              <a:rPr lang="zh-CN" altLang="en-US" sz="1333" dirty="0">
                <a:solidFill>
                  <a:srgbClr val="103154"/>
                </a:solidFill>
                <a:latin typeface="微软雅黑"/>
              </a:rPr>
              <a:t>，</a:t>
            </a:r>
            <a:r>
              <a:rPr lang="en-US" altLang="zh-CN" sz="1333" dirty="0">
                <a:solidFill>
                  <a:srgbClr val="103154"/>
                </a:solidFill>
                <a:latin typeface="微软雅黑"/>
              </a:rPr>
              <a:t>1.3</a:t>
            </a:r>
            <a:r>
              <a:rPr lang="zh-CN" altLang="en-US" sz="1333" dirty="0">
                <a:solidFill>
                  <a:srgbClr val="103154"/>
                </a:solidFill>
                <a:latin typeface="微软雅黑"/>
              </a:rPr>
              <a:t>倍行距。</a:t>
            </a:r>
            <a:endParaRPr lang="en-US" altLang="zh-CN" sz="1333" dirty="0">
              <a:solidFill>
                <a:srgbClr val="103154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74083" y="2390096"/>
            <a:ext cx="4503320" cy="892358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103154"/>
                </a:solidFill>
                <a:latin typeface="微软雅黑"/>
              </a:rPr>
              <a:t>标题数字等都可以通过点击和重新输入进行更改，顶部“开始”面板中可以对字体、字号、颜色、行距等进行修改。建议正文字号</a:t>
            </a:r>
            <a:r>
              <a:rPr lang="en-US" altLang="zh-CN" sz="1333" dirty="0">
                <a:solidFill>
                  <a:srgbClr val="103154"/>
                </a:solidFill>
                <a:latin typeface="微软雅黑"/>
              </a:rPr>
              <a:t>10</a:t>
            </a:r>
            <a:r>
              <a:rPr lang="zh-CN" altLang="en-US" sz="1333" dirty="0">
                <a:solidFill>
                  <a:srgbClr val="103154"/>
                </a:solidFill>
                <a:latin typeface="微软雅黑"/>
              </a:rPr>
              <a:t>，</a:t>
            </a:r>
            <a:r>
              <a:rPr lang="en-US" altLang="zh-CN" sz="1333" dirty="0">
                <a:solidFill>
                  <a:srgbClr val="103154"/>
                </a:solidFill>
                <a:latin typeface="微软雅黑"/>
              </a:rPr>
              <a:t>1.3</a:t>
            </a:r>
            <a:r>
              <a:rPr lang="zh-CN" altLang="en-US" sz="1333" dirty="0">
                <a:solidFill>
                  <a:srgbClr val="103154"/>
                </a:solidFill>
                <a:latin typeface="微软雅黑"/>
              </a:rPr>
              <a:t>倍行距。</a:t>
            </a:r>
            <a:endParaRPr lang="en-US" altLang="zh-CN" sz="1333" dirty="0">
              <a:solidFill>
                <a:srgbClr val="103154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74083" y="3720147"/>
            <a:ext cx="4503320" cy="892358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103154"/>
                </a:solidFill>
                <a:latin typeface="微软雅黑"/>
              </a:rPr>
              <a:t>标题数字等都可以通过点击和重新输入进行更改，顶部“开始”面板中可以对字体、字号、颜色、行距等进行修改。建议正文字号</a:t>
            </a:r>
            <a:r>
              <a:rPr lang="en-US" altLang="zh-CN" sz="1333" dirty="0">
                <a:solidFill>
                  <a:srgbClr val="103154"/>
                </a:solidFill>
                <a:latin typeface="微软雅黑"/>
              </a:rPr>
              <a:t>10</a:t>
            </a:r>
            <a:r>
              <a:rPr lang="zh-CN" altLang="en-US" sz="1333" dirty="0">
                <a:solidFill>
                  <a:srgbClr val="103154"/>
                </a:solidFill>
                <a:latin typeface="微软雅黑"/>
              </a:rPr>
              <a:t>，</a:t>
            </a:r>
            <a:r>
              <a:rPr lang="en-US" altLang="zh-CN" sz="1333" dirty="0">
                <a:solidFill>
                  <a:srgbClr val="103154"/>
                </a:solidFill>
                <a:latin typeface="微软雅黑"/>
              </a:rPr>
              <a:t>1.3</a:t>
            </a:r>
            <a:r>
              <a:rPr lang="zh-CN" altLang="en-US" sz="1333" dirty="0">
                <a:solidFill>
                  <a:srgbClr val="103154"/>
                </a:solidFill>
                <a:latin typeface="微软雅黑"/>
              </a:rPr>
              <a:t>倍行距。</a:t>
            </a:r>
            <a:endParaRPr lang="en-US" altLang="zh-CN" sz="1333" dirty="0">
              <a:solidFill>
                <a:srgbClr val="103154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74083" y="5001577"/>
            <a:ext cx="4503320" cy="892358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103154"/>
                </a:solidFill>
                <a:latin typeface="微软雅黑"/>
              </a:rPr>
              <a:t>标题数字等都可以通过点击和重新输入进行更改，顶部“开始”面板中可以对字体、字号、颜色、行距等进行修改。建议正文字号</a:t>
            </a:r>
            <a:r>
              <a:rPr lang="en-US" altLang="zh-CN" sz="1333" dirty="0">
                <a:solidFill>
                  <a:srgbClr val="103154"/>
                </a:solidFill>
                <a:latin typeface="微软雅黑"/>
              </a:rPr>
              <a:t>10</a:t>
            </a:r>
            <a:r>
              <a:rPr lang="zh-CN" altLang="en-US" sz="1333" dirty="0">
                <a:solidFill>
                  <a:srgbClr val="103154"/>
                </a:solidFill>
                <a:latin typeface="微软雅黑"/>
              </a:rPr>
              <a:t>，</a:t>
            </a:r>
            <a:r>
              <a:rPr lang="en-US" altLang="zh-CN" sz="1333" dirty="0">
                <a:solidFill>
                  <a:srgbClr val="103154"/>
                </a:solidFill>
                <a:latin typeface="微软雅黑"/>
              </a:rPr>
              <a:t>1.3</a:t>
            </a:r>
            <a:r>
              <a:rPr lang="zh-CN" altLang="en-US" sz="1333" dirty="0">
                <a:solidFill>
                  <a:srgbClr val="103154"/>
                </a:solidFill>
                <a:latin typeface="微软雅黑"/>
              </a:rPr>
              <a:t>倍行距。</a:t>
            </a:r>
            <a:endParaRPr lang="en-US" altLang="zh-CN" sz="1333" dirty="0">
              <a:solidFill>
                <a:srgbClr val="103154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6093" y="286721"/>
            <a:ext cx="1550424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667" dirty="0">
                <a:solidFill>
                  <a:srgbClr val="103154"/>
                </a:solidFill>
              </a:rPr>
              <a:t>风险管理</a:t>
            </a:r>
          </a:p>
        </p:txBody>
      </p:sp>
      <p:pic>
        <p:nvPicPr>
          <p:cNvPr id="16" name="图片 15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999" y="624904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 flipV="1">
            <a:off x="5203501" y="1038351"/>
            <a:ext cx="3168352" cy="1728192"/>
          </a:xfrm>
          <a:prstGeom prst="round2DiagRect">
            <a:avLst>
              <a:gd name="adj1" fmla="val 26248"/>
              <a:gd name="adj2" fmla="val 0"/>
            </a:avLst>
          </a:prstGeom>
          <a:solidFill>
            <a:srgbClr val="10315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3" name="对角圆角矩形 2"/>
          <p:cNvSpPr/>
          <p:nvPr/>
        </p:nvSpPr>
        <p:spPr>
          <a:xfrm flipV="1">
            <a:off x="6349263" y="2094468"/>
            <a:ext cx="3168352" cy="1728192"/>
          </a:xfrm>
          <a:prstGeom prst="round2DiagRect">
            <a:avLst>
              <a:gd name="adj1" fmla="val 26248"/>
              <a:gd name="adj2" fmla="val 0"/>
            </a:avLst>
          </a:prstGeom>
          <a:solidFill>
            <a:srgbClr val="7D1F5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4" name="对角圆角矩形 3"/>
          <p:cNvSpPr/>
          <p:nvPr/>
        </p:nvSpPr>
        <p:spPr>
          <a:xfrm flipV="1">
            <a:off x="7495026" y="3150585"/>
            <a:ext cx="3168352" cy="1728192"/>
          </a:xfrm>
          <a:prstGeom prst="round2DiagRect">
            <a:avLst>
              <a:gd name="adj1" fmla="val 26248"/>
              <a:gd name="adj2" fmla="val 0"/>
            </a:avLst>
          </a:prstGeom>
          <a:solidFill>
            <a:srgbClr val="10315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5" name="对角圆角矩形 4"/>
          <p:cNvSpPr/>
          <p:nvPr/>
        </p:nvSpPr>
        <p:spPr>
          <a:xfrm flipV="1">
            <a:off x="8640789" y="4206703"/>
            <a:ext cx="3168352" cy="1728192"/>
          </a:xfrm>
          <a:prstGeom prst="round2DiagRect">
            <a:avLst>
              <a:gd name="adj1" fmla="val 26248"/>
              <a:gd name="adj2" fmla="val 0"/>
            </a:avLst>
          </a:prstGeom>
          <a:solidFill>
            <a:srgbClr val="7D1F5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4632290" y="1478915"/>
            <a:ext cx="540533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>
              <a:defRPr/>
            </a:pPr>
            <a:r>
              <a:rPr lang="en-US" sz="5333" b="1" kern="0" dirty="0"/>
              <a:t>S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5518301" y="2766543"/>
            <a:ext cx="800219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>
              <a:defRPr/>
            </a:pPr>
            <a:r>
              <a:rPr lang="en-US" sz="5333" b="1" kern="0" dirty="0">
                <a:solidFill>
                  <a:srgbClr val="7D1F56"/>
                </a:solidFill>
              </a:rPr>
              <a:t>W</a:t>
            </a:r>
          </a:p>
        </p:txBody>
      </p:sp>
      <p:sp>
        <p:nvSpPr>
          <p:cNvPr id="8" name="TextBox 9"/>
          <p:cNvSpPr txBox="1"/>
          <p:nvPr/>
        </p:nvSpPr>
        <p:spPr>
          <a:xfrm>
            <a:off x="6701704" y="3822661"/>
            <a:ext cx="75854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>
              <a:defRPr/>
            </a:pPr>
            <a:r>
              <a:rPr lang="en-US" sz="5333" b="1" kern="0" dirty="0"/>
              <a:t>O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8131252" y="4878778"/>
            <a:ext cx="471604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>
              <a:defRPr/>
            </a:pPr>
            <a:r>
              <a:rPr lang="en-US" sz="5333" b="1" kern="0" dirty="0">
                <a:solidFill>
                  <a:srgbClr val="7D1F56"/>
                </a:solidFill>
              </a:rPr>
              <a:t>T</a:t>
            </a:r>
          </a:p>
        </p:txBody>
      </p:sp>
      <p:sp>
        <p:nvSpPr>
          <p:cNvPr id="10" name="文本框 8"/>
          <p:cNvSpPr txBox="1"/>
          <p:nvPr/>
        </p:nvSpPr>
        <p:spPr>
          <a:xfrm>
            <a:off x="5520443" y="1212175"/>
            <a:ext cx="2637543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333" dirty="0">
                <a:solidFill>
                  <a:schemeClr val="bg1"/>
                </a:solidFill>
                <a:latin typeface="微软雅黑"/>
              </a:rPr>
              <a:t>标题数字等都可以通过点击和重新输入进行更改，顶部“开始”面板中可以对字体、字号、颜色、行距等进行修改。</a:t>
            </a:r>
            <a:endParaRPr kumimoji="1" lang="zh-CN" altLang="en-US" sz="1333" dirty="0">
              <a:solidFill>
                <a:schemeClr val="bg1"/>
              </a:solidFill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6614668" y="2274504"/>
            <a:ext cx="2637543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r>
              <a:rPr lang="zh-CN" altLang="en-US" sz="1333" dirty="0">
                <a:solidFill>
                  <a:schemeClr val="bg1"/>
                </a:solidFill>
                <a:latin typeface="Arial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bg1"/>
              </a:solidFill>
              <a:latin typeface="Arial"/>
              <a:ea typeface="微软雅黑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7760431" y="3324410"/>
            <a:ext cx="2637543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r>
              <a:rPr lang="zh-CN" altLang="en-US" sz="1333" dirty="0">
                <a:solidFill>
                  <a:schemeClr val="bg1"/>
                </a:solidFill>
                <a:latin typeface="微软雅黑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bg1"/>
              </a:solidFill>
              <a:latin typeface="Arial"/>
              <a:ea typeface="微软雅黑"/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8906193" y="4454096"/>
            <a:ext cx="2637543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r>
              <a:rPr lang="zh-CN" altLang="en-US" sz="1333" dirty="0">
                <a:solidFill>
                  <a:schemeClr val="bg1"/>
                </a:solidFill>
                <a:latin typeface="微软雅黑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bg1"/>
              </a:solidFill>
              <a:latin typeface="Arial"/>
              <a:ea typeface="微软雅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29152" y="3252553"/>
            <a:ext cx="3132625" cy="2225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latin typeface="微软雅黑"/>
              </a:rPr>
              <a:t>标题数字等都可以通过点击和重新输入进行更改，顶部“开始”面板中可以对字体、字号、颜色、行距等进行修改。建议正文字号</a:t>
            </a:r>
            <a:r>
              <a:rPr lang="en-US" altLang="zh-CN" sz="1333" dirty="0">
                <a:latin typeface="微软雅黑"/>
              </a:rPr>
              <a:t>10</a:t>
            </a:r>
            <a:r>
              <a:rPr lang="zh-CN" altLang="en-US" sz="1333" dirty="0">
                <a:latin typeface="微软雅黑"/>
              </a:rPr>
              <a:t>，</a:t>
            </a:r>
            <a:r>
              <a:rPr lang="en-US" altLang="zh-CN" sz="1333" dirty="0">
                <a:latin typeface="微软雅黑"/>
              </a:rPr>
              <a:t>1.3</a:t>
            </a:r>
            <a:r>
              <a:rPr lang="zh-CN" altLang="en-US" sz="1333" dirty="0">
                <a:latin typeface="微软雅黑"/>
              </a:rPr>
              <a:t>倍行距。</a:t>
            </a:r>
            <a:r>
              <a:rPr lang="zh-CN" altLang="en-US" sz="1333" dirty="0">
                <a:latin typeface="+mj-ea"/>
              </a:rPr>
              <a:t>标题数字等都可以通过点击和重新输入进行更改，顶部“开始”面板中可以对字体、字号、颜色、行距等进行修改。建议正文字号</a:t>
            </a:r>
            <a:r>
              <a:rPr lang="en-US" altLang="zh-CN" sz="1333" dirty="0">
                <a:latin typeface="+mj-ea"/>
              </a:rPr>
              <a:t>10</a:t>
            </a:r>
            <a:r>
              <a:rPr lang="zh-CN" altLang="en-US" sz="1333" dirty="0">
                <a:latin typeface="+mj-ea"/>
              </a:rPr>
              <a:t>，</a:t>
            </a:r>
            <a:r>
              <a:rPr lang="en-US" altLang="zh-CN" sz="1333" dirty="0">
                <a:latin typeface="+mj-ea"/>
              </a:rPr>
              <a:t>1.3</a:t>
            </a:r>
            <a:r>
              <a:rPr lang="zh-CN" altLang="en-US" sz="1333" dirty="0">
                <a:latin typeface="+mj-ea"/>
              </a:rPr>
              <a:t>倍行距。</a:t>
            </a:r>
            <a:endParaRPr kumimoji="1" lang="zh-CN" altLang="en-US" sz="1333" dirty="0"/>
          </a:p>
        </p:txBody>
      </p:sp>
      <p:sp>
        <p:nvSpPr>
          <p:cNvPr id="19" name="矩形 18"/>
          <p:cNvSpPr/>
          <p:nvPr/>
        </p:nvSpPr>
        <p:spPr>
          <a:xfrm>
            <a:off x="1229151" y="2640680"/>
            <a:ext cx="2377574" cy="584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zh-CN" altLang="en-US" sz="2133" b="1" kern="0" dirty="0"/>
              <a:t>点击此处添加标题</a:t>
            </a:r>
            <a:endParaRPr lang="en-US" altLang="zh-CN" sz="2133" b="1" kern="0" dirty="0"/>
          </a:p>
        </p:txBody>
      </p:sp>
      <p:sp>
        <p:nvSpPr>
          <p:cNvPr id="22" name="矩形 21"/>
          <p:cNvSpPr/>
          <p:nvPr/>
        </p:nvSpPr>
        <p:spPr>
          <a:xfrm>
            <a:off x="366093" y="286721"/>
            <a:ext cx="1550424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667" dirty="0">
                <a:solidFill>
                  <a:schemeClr val="bg1"/>
                </a:solidFill>
              </a:rPr>
              <a:t>风险管理</a:t>
            </a:r>
          </a:p>
        </p:txBody>
      </p:sp>
      <p:pic>
        <p:nvPicPr>
          <p:cNvPr id="17" name="图片 1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999" y="624904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 31"/>
          <p:cNvGrpSpPr/>
          <p:nvPr/>
        </p:nvGrpSpPr>
        <p:grpSpPr>
          <a:xfrm>
            <a:off x="1406935" y="1521308"/>
            <a:ext cx="9024792" cy="930412"/>
            <a:chOff x="1054606" y="1140981"/>
            <a:chExt cx="6768594" cy="697809"/>
          </a:xfrm>
        </p:grpSpPr>
        <p:sp>
          <p:nvSpPr>
            <p:cNvPr id="2" name="任意多边形 6"/>
            <p:cNvSpPr/>
            <p:nvPr/>
          </p:nvSpPr>
          <p:spPr>
            <a:xfrm>
              <a:off x="2281333" y="1165690"/>
              <a:ext cx="5541867" cy="673100"/>
            </a:xfrm>
            <a:custGeom>
              <a:avLst/>
              <a:gdLst>
                <a:gd name="connsiteX0" fmla="*/ 0 w 5541867"/>
                <a:gd name="connsiteY0" fmla="*/ 0 h 673100"/>
                <a:gd name="connsiteX1" fmla="*/ 5541867 w 5541867"/>
                <a:gd name="connsiteY1" fmla="*/ 0 h 673100"/>
                <a:gd name="connsiteX2" fmla="*/ 5541867 w 5541867"/>
                <a:gd name="connsiteY2" fmla="*/ 673100 h 673100"/>
                <a:gd name="connsiteX3" fmla="*/ 0 w 5541867"/>
                <a:gd name="connsiteY3" fmla="*/ 673100 h 673100"/>
                <a:gd name="connsiteX4" fmla="*/ 207867 w 5541867"/>
                <a:gd name="connsiteY4" fmla="*/ 336550 h 673100"/>
                <a:gd name="connsiteX5" fmla="*/ 0 w 5541867"/>
                <a:gd name="connsiteY5" fmla="*/ 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1867" h="673100">
                  <a:moveTo>
                    <a:pt x="0" y="0"/>
                  </a:moveTo>
                  <a:lnTo>
                    <a:pt x="5541867" y="0"/>
                  </a:lnTo>
                  <a:lnTo>
                    <a:pt x="5541867" y="673100"/>
                  </a:lnTo>
                  <a:lnTo>
                    <a:pt x="0" y="673100"/>
                  </a:lnTo>
                  <a:lnTo>
                    <a:pt x="207867" y="336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3" name="燕尾形 2"/>
            <p:cNvSpPr/>
            <p:nvPr/>
          </p:nvSpPr>
          <p:spPr>
            <a:xfrm>
              <a:off x="1054606" y="1165690"/>
              <a:ext cx="1320800" cy="673100"/>
            </a:xfrm>
            <a:prstGeom prst="chevron">
              <a:avLst>
                <a:gd name="adj" fmla="val 30882"/>
              </a:avLst>
            </a:prstGeom>
            <a:solidFill>
              <a:srgbClr val="103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0" name="文本框 8"/>
            <p:cNvSpPr txBox="1"/>
            <p:nvPr/>
          </p:nvSpPr>
          <p:spPr>
            <a:xfrm>
              <a:off x="2748379" y="1271407"/>
              <a:ext cx="4392622" cy="4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FFFFFF"/>
                  </a:solidFill>
                  <a:latin typeface="微软雅黑"/>
                </a:rPr>
                <a:t>标题数字等都可以通过点击和重新输入进行更改，顶部“开始”面板中可以对字体、字号、颜色、行距等进行修改。建议正文字号</a:t>
              </a:r>
              <a:r>
                <a:rPr lang="en-US" altLang="zh-CN" sz="1333" dirty="0">
                  <a:solidFill>
                    <a:srgbClr val="FFFFFF"/>
                  </a:solidFill>
                  <a:latin typeface="微软雅黑"/>
                </a:rPr>
                <a:t>10</a:t>
              </a:r>
              <a:r>
                <a:rPr lang="zh-CN" altLang="en-US" sz="1333" dirty="0">
                  <a:solidFill>
                    <a:srgbClr val="FFFFFF"/>
                  </a:solidFill>
                  <a:latin typeface="微软雅黑"/>
                </a:rPr>
                <a:t>，</a:t>
              </a:r>
              <a:r>
                <a:rPr lang="en-US" altLang="zh-CN" sz="1333" dirty="0">
                  <a:solidFill>
                    <a:srgbClr val="FFFFFF"/>
                  </a:solidFill>
                  <a:latin typeface="微软雅黑"/>
                </a:rPr>
                <a:t>1.3</a:t>
              </a:r>
              <a:r>
                <a:rPr lang="zh-CN" altLang="en-US" sz="1333" dirty="0">
                  <a:solidFill>
                    <a:srgbClr val="FFFFFF"/>
                  </a:solidFill>
                  <a:latin typeface="微软雅黑"/>
                </a:rPr>
                <a:t>倍行距。</a:t>
              </a:r>
              <a:endParaRPr kumimoji="1" lang="zh-CN" altLang="en-US" sz="1333" dirty="0">
                <a:solidFill>
                  <a:srgbClr val="FFFFFF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48063" y="1140981"/>
              <a:ext cx="405400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5333" b="1" dirty="0">
                  <a:solidFill>
                    <a:schemeClr val="bg1"/>
                  </a:solidFill>
                </a:rPr>
                <a:t>S</a:t>
              </a:r>
              <a:endParaRPr kumimoji="1" lang="zh-CN" altLang="en-US" sz="5333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1406935" y="2557298"/>
            <a:ext cx="9024792" cy="919430"/>
            <a:chOff x="1054606" y="2039856"/>
            <a:chExt cx="6768594" cy="689573"/>
          </a:xfrm>
        </p:grpSpPr>
        <p:sp>
          <p:nvSpPr>
            <p:cNvPr id="4" name="任意多边形 8"/>
            <p:cNvSpPr/>
            <p:nvPr/>
          </p:nvSpPr>
          <p:spPr>
            <a:xfrm>
              <a:off x="2281333" y="2056329"/>
              <a:ext cx="5541867" cy="673100"/>
            </a:xfrm>
            <a:custGeom>
              <a:avLst/>
              <a:gdLst>
                <a:gd name="connsiteX0" fmla="*/ 0 w 5541867"/>
                <a:gd name="connsiteY0" fmla="*/ 0 h 673100"/>
                <a:gd name="connsiteX1" fmla="*/ 5541867 w 5541867"/>
                <a:gd name="connsiteY1" fmla="*/ 0 h 673100"/>
                <a:gd name="connsiteX2" fmla="*/ 5541867 w 5541867"/>
                <a:gd name="connsiteY2" fmla="*/ 673100 h 673100"/>
                <a:gd name="connsiteX3" fmla="*/ 0 w 5541867"/>
                <a:gd name="connsiteY3" fmla="*/ 673100 h 673100"/>
                <a:gd name="connsiteX4" fmla="*/ 207867 w 5541867"/>
                <a:gd name="connsiteY4" fmla="*/ 336550 h 673100"/>
                <a:gd name="connsiteX5" fmla="*/ 0 w 5541867"/>
                <a:gd name="connsiteY5" fmla="*/ 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1867" h="673100">
                  <a:moveTo>
                    <a:pt x="0" y="0"/>
                  </a:moveTo>
                  <a:lnTo>
                    <a:pt x="5541867" y="0"/>
                  </a:lnTo>
                  <a:lnTo>
                    <a:pt x="5541867" y="673100"/>
                  </a:lnTo>
                  <a:lnTo>
                    <a:pt x="0" y="673100"/>
                  </a:lnTo>
                  <a:lnTo>
                    <a:pt x="207867" y="336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3154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1054606" y="2056329"/>
              <a:ext cx="1320800" cy="673100"/>
            </a:xfrm>
            <a:prstGeom prst="chevron">
              <a:avLst>
                <a:gd name="adj" fmla="val 30882"/>
              </a:avLst>
            </a:prstGeom>
            <a:solidFill>
              <a:srgbClr val="103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1" name="文本框 8"/>
            <p:cNvSpPr txBox="1"/>
            <p:nvPr/>
          </p:nvSpPr>
          <p:spPr>
            <a:xfrm>
              <a:off x="2748379" y="2162046"/>
              <a:ext cx="4392622" cy="4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FFFFFF"/>
                  </a:solidFill>
                  <a:latin typeface="微软雅黑"/>
                </a:rPr>
                <a:t>标题数字等都可以通过点击和重新输入进行更改，顶部“开始”面板中可以对字体、字号、颜色、行距等进行修改。建议正文字号</a:t>
              </a:r>
              <a:r>
                <a:rPr lang="en-US" altLang="zh-CN" sz="1333" dirty="0">
                  <a:solidFill>
                    <a:srgbClr val="FFFFFF"/>
                  </a:solidFill>
                  <a:latin typeface="微软雅黑"/>
                </a:rPr>
                <a:t>10</a:t>
              </a:r>
              <a:r>
                <a:rPr lang="zh-CN" altLang="en-US" sz="1333" dirty="0">
                  <a:solidFill>
                    <a:srgbClr val="FFFFFF"/>
                  </a:solidFill>
                  <a:latin typeface="微软雅黑"/>
                </a:rPr>
                <a:t>，</a:t>
              </a:r>
              <a:r>
                <a:rPr lang="en-US" altLang="zh-CN" sz="1333" dirty="0">
                  <a:solidFill>
                    <a:srgbClr val="FFFFFF"/>
                  </a:solidFill>
                  <a:latin typeface="微软雅黑"/>
                </a:rPr>
                <a:t>1.3</a:t>
              </a:r>
              <a:r>
                <a:rPr lang="zh-CN" altLang="en-US" sz="1333" dirty="0">
                  <a:solidFill>
                    <a:srgbClr val="FFFFFF"/>
                  </a:solidFill>
                  <a:latin typeface="微软雅黑"/>
                </a:rPr>
                <a:t>倍行距。</a:t>
              </a:r>
              <a:endParaRPr kumimoji="1" lang="zh-CN" altLang="en-US" sz="1333" dirty="0">
                <a:solidFill>
                  <a:srgbClr val="FFFFFF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50680" y="2039856"/>
              <a:ext cx="600164" cy="684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5333" b="1" dirty="0">
                  <a:solidFill>
                    <a:schemeClr val="bg1"/>
                  </a:solidFill>
                </a:rPr>
                <a:t>W</a:t>
              </a:r>
              <a:endParaRPr kumimoji="1" lang="zh-CN" altLang="en-US" sz="5333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1406935" y="3593290"/>
            <a:ext cx="9024792" cy="913007"/>
            <a:chOff x="1054606" y="2938731"/>
            <a:chExt cx="6768594" cy="684755"/>
          </a:xfrm>
        </p:grpSpPr>
        <p:sp>
          <p:nvSpPr>
            <p:cNvPr id="6" name="任意多边形 10"/>
            <p:cNvSpPr/>
            <p:nvPr/>
          </p:nvSpPr>
          <p:spPr>
            <a:xfrm>
              <a:off x="2281333" y="2946968"/>
              <a:ext cx="5541867" cy="673100"/>
            </a:xfrm>
            <a:custGeom>
              <a:avLst/>
              <a:gdLst>
                <a:gd name="connsiteX0" fmla="*/ 0 w 5541867"/>
                <a:gd name="connsiteY0" fmla="*/ 0 h 673100"/>
                <a:gd name="connsiteX1" fmla="*/ 5541867 w 5541867"/>
                <a:gd name="connsiteY1" fmla="*/ 0 h 673100"/>
                <a:gd name="connsiteX2" fmla="*/ 5541867 w 5541867"/>
                <a:gd name="connsiteY2" fmla="*/ 673100 h 673100"/>
                <a:gd name="connsiteX3" fmla="*/ 0 w 5541867"/>
                <a:gd name="connsiteY3" fmla="*/ 673100 h 673100"/>
                <a:gd name="connsiteX4" fmla="*/ 207867 w 5541867"/>
                <a:gd name="connsiteY4" fmla="*/ 336550 h 673100"/>
                <a:gd name="connsiteX5" fmla="*/ 0 w 5541867"/>
                <a:gd name="connsiteY5" fmla="*/ 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1867" h="673100">
                  <a:moveTo>
                    <a:pt x="0" y="0"/>
                  </a:moveTo>
                  <a:lnTo>
                    <a:pt x="5541867" y="0"/>
                  </a:lnTo>
                  <a:lnTo>
                    <a:pt x="5541867" y="673100"/>
                  </a:lnTo>
                  <a:lnTo>
                    <a:pt x="0" y="673100"/>
                  </a:lnTo>
                  <a:lnTo>
                    <a:pt x="207867" y="336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3154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1054606" y="2946968"/>
              <a:ext cx="1320800" cy="673100"/>
            </a:xfrm>
            <a:prstGeom prst="chevron">
              <a:avLst>
                <a:gd name="adj" fmla="val 30882"/>
              </a:avLst>
            </a:prstGeom>
            <a:solidFill>
              <a:srgbClr val="103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2" name="文本框 8"/>
            <p:cNvSpPr txBox="1"/>
            <p:nvPr/>
          </p:nvSpPr>
          <p:spPr>
            <a:xfrm>
              <a:off x="2748379" y="3052685"/>
              <a:ext cx="4392622" cy="4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FFFFFF"/>
                  </a:solidFill>
                  <a:latin typeface="微软雅黑"/>
                </a:rPr>
                <a:t>标题数字等都可以通过点击和重新输入进行更改，顶部“开始”面板中可以对字体、字号、颜色、行距等进行修改。建议正文字号</a:t>
              </a:r>
              <a:r>
                <a:rPr lang="en-US" altLang="zh-CN" sz="1333" dirty="0">
                  <a:solidFill>
                    <a:srgbClr val="FFFFFF"/>
                  </a:solidFill>
                  <a:latin typeface="微软雅黑"/>
                </a:rPr>
                <a:t>10</a:t>
              </a:r>
              <a:r>
                <a:rPr lang="zh-CN" altLang="en-US" sz="1333" dirty="0">
                  <a:solidFill>
                    <a:srgbClr val="FFFFFF"/>
                  </a:solidFill>
                  <a:latin typeface="微软雅黑"/>
                </a:rPr>
                <a:t>，</a:t>
              </a:r>
              <a:r>
                <a:rPr lang="en-US" altLang="zh-CN" sz="1333" dirty="0">
                  <a:solidFill>
                    <a:srgbClr val="FFFFFF"/>
                  </a:solidFill>
                  <a:latin typeface="微软雅黑"/>
                </a:rPr>
                <a:t>1.3</a:t>
              </a:r>
              <a:r>
                <a:rPr lang="zh-CN" altLang="en-US" sz="1333" dirty="0">
                  <a:solidFill>
                    <a:srgbClr val="FFFFFF"/>
                  </a:solidFill>
                  <a:latin typeface="微软雅黑"/>
                </a:rPr>
                <a:t>倍行距。</a:t>
              </a:r>
              <a:endParaRPr kumimoji="1" lang="zh-CN" altLang="en-US" sz="1333" dirty="0">
                <a:solidFill>
                  <a:srgbClr val="FFFFFF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466310" y="2938731"/>
              <a:ext cx="568906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5333" b="1" dirty="0">
                  <a:solidFill>
                    <a:schemeClr val="bg1"/>
                  </a:solidFill>
                </a:rPr>
                <a:t>O</a:t>
              </a:r>
              <a:endParaRPr kumimoji="1" lang="zh-CN" altLang="en-US" sz="5333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 28"/>
          <p:cNvGrpSpPr/>
          <p:nvPr/>
        </p:nvGrpSpPr>
        <p:grpSpPr>
          <a:xfrm>
            <a:off x="1406935" y="4629276"/>
            <a:ext cx="9024792" cy="913007"/>
            <a:chOff x="1054606" y="3837607"/>
            <a:chExt cx="6768594" cy="684756"/>
          </a:xfrm>
        </p:grpSpPr>
        <p:sp>
          <p:nvSpPr>
            <p:cNvPr id="8" name="任意多边形 12"/>
            <p:cNvSpPr/>
            <p:nvPr/>
          </p:nvSpPr>
          <p:spPr>
            <a:xfrm>
              <a:off x="2281333" y="3837607"/>
              <a:ext cx="5541867" cy="673100"/>
            </a:xfrm>
            <a:custGeom>
              <a:avLst/>
              <a:gdLst>
                <a:gd name="connsiteX0" fmla="*/ 0 w 5541867"/>
                <a:gd name="connsiteY0" fmla="*/ 0 h 673100"/>
                <a:gd name="connsiteX1" fmla="*/ 5541867 w 5541867"/>
                <a:gd name="connsiteY1" fmla="*/ 0 h 673100"/>
                <a:gd name="connsiteX2" fmla="*/ 5541867 w 5541867"/>
                <a:gd name="connsiteY2" fmla="*/ 673100 h 673100"/>
                <a:gd name="connsiteX3" fmla="*/ 0 w 5541867"/>
                <a:gd name="connsiteY3" fmla="*/ 673100 h 673100"/>
                <a:gd name="connsiteX4" fmla="*/ 207867 w 5541867"/>
                <a:gd name="connsiteY4" fmla="*/ 336550 h 673100"/>
                <a:gd name="connsiteX5" fmla="*/ 0 w 5541867"/>
                <a:gd name="connsiteY5" fmla="*/ 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1867" h="673100">
                  <a:moveTo>
                    <a:pt x="0" y="0"/>
                  </a:moveTo>
                  <a:lnTo>
                    <a:pt x="5541867" y="0"/>
                  </a:lnTo>
                  <a:lnTo>
                    <a:pt x="5541867" y="673100"/>
                  </a:lnTo>
                  <a:lnTo>
                    <a:pt x="0" y="673100"/>
                  </a:lnTo>
                  <a:lnTo>
                    <a:pt x="207867" y="336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3154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1054606" y="3837607"/>
              <a:ext cx="1320800" cy="673100"/>
            </a:xfrm>
            <a:prstGeom prst="chevron">
              <a:avLst>
                <a:gd name="adj" fmla="val 30882"/>
              </a:avLst>
            </a:prstGeom>
            <a:solidFill>
              <a:srgbClr val="103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3" name="文本框 8"/>
            <p:cNvSpPr txBox="1"/>
            <p:nvPr/>
          </p:nvSpPr>
          <p:spPr>
            <a:xfrm>
              <a:off x="2748379" y="3943324"/>
              <a:ext cx="4392622" cy="4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FFFFFF"/>
                  </a:solidFill>
                  <a:latin typeface="微软雅黑"/>
                </a:rPr>
                <a:t>标题数字等都可以通过点击和重新输入进行更改，顶部“开始”面板中可以对字体、字号、颜色、行距等进行修改。建议正文字号</a:t>
              </a:r>
              <a:r>
                <a:rPr lang="en-US" altLang="zh-CN" sz="1333" dirty="0">
                  <a:solidFill>
                    <a:srgbClr val="FFFFFF"/>
                  </a:solidFill>
                  <a:latin typeface="微软雅黑"/>
                </a:rPr>
                <a:t>10</a:t>
              </a:r>
              <a:r>
                <a:rPr lang="zh-CN" altLang="en-US" sz="1333" dirty="0">
                  <a:solidFill>
                    <a:srgbClr val="FFFFFF"/>
                  </a:solidFill>
                  <a:latin typeface="微软雅黑"/>
                </a:rPr>
                <a:t>，</a:t>
              </a:r>
              <a:r>
                <a:rPr lang="en-US" altLang="zh-CN" sz="1333" dirty="0">
                  <a:solidFill>
                    <a:srgbClr val="FFFFFF"/>
                  </a:solidFill>
                  <a:latin typeface="微软雅黑"/>
                </a:rPr>
                <a:t>1.3</a:t>
              </a:r>
              <a:r>
                <a:rPr lang="zh-CN" altLang="en-US" sz="1333" dirty="0">
                  <a:solidFill>
                    <a:srgbClr val="FFFFFF"/>
                  </a:solidFill>
                  <a:latin typeface="微软雅黑"/>
                </a:rPr>
                <a:t>倍行距。</a:t>
              </a:r>
              <a:endParaRPr kumimoji="1" lang="zh-CN" altLang="en-US" sz="1333" dirty="0">
                <a:solidFill>
                  <a:srgbClr val="FFFFFF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73911" y="3837607"/>
              <a:ext cx="353703" cy="684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5333" b="1" dirty="0">
                  <a:solidFill>
                    <a:schemeClr val="bg1"/>
                  </a:solidFill>
                </a:rPr>
                <a:t>T</a:t>
              </a:r>
              <a:endParaRPr kumimoji="1" lang="zh-CN" altLang="en-US" sz="5333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366093" y="286721"/>
            <a:ext cx="1550424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667" dirty="0">
                <a:solidFill>
                  <a:srgbClr val="103154"/>
                </a:solidFill>
              </a:rPr>
              <a:t>风险管理</a:t>
            </a:r>
          </a:p>
        </p:txBody>
      </p:sp>
      <p:pic>
        <p:nvPicPr>
          <p:cNvPr id="24" name="图片 2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999" y="624904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5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99396" y="2000443"/>
            <a:ext cx="5594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200" b="1" dirty="0" smtClean="0">
                <a:solidFill>
                  <a:srgbClr val="103154"/>
                </a:solidFill>
              </a:rPr>
              <a:t>THANK</a:t>
            </a:r>
            <a:r>
              <a:rPr kumimoji="1" lang="zh-CN" altLang="en-US" sz="7200" b="1" dirty="0" smtClean="0">
                <a:solidFill>
                  <a:srgbClr val="103154"/>
                </a:solidFill>
              </a:rPr>
              <a:t> </a:t>
            </a:r>
            <a:r>
              <a:rPr kumimoji="1" lang="en-US" altLang="zh-CN" sz="7200" b="1" dirty="0" smtClean="0">
                <a:solidFill>
                  <a:srgbClr val="103154"/>
                </a:solidFill>
              </a:rPr>
              <a:t>YOU!</a:t>
            </a:r>
            <a:endParaRPr kumimoji="1" lang="zh-CN" altLang="en-US" sz="7200" b="1" dirty="0">
              <a:solidFill>
                <a:srgbClr val="10315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19682" y="4503212"/>
            <a:ext cx="2554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/>
              <a:t>PRESENTED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BY</a:t>
            </a:r>
            <a:r>
              <a:rPr kumimoji="1" lang="zh-CN" altLang="en-US" sz="1600" dirty="0"/>
              <a:t> </a:t>
            </a:r>
            <a:r>
              <a:rPr kumimoji="1" lang="en-US" altLang="zh-CN" sz="1600" dirty="0">
                <a:latin typeface="Segoe UI Light"/>
                <a:cs typeface="Segoe UI Light"/>
              </a:rPr>
              <a:t>OfficePLUS</a:t>
            </a:r>
            <a:endParaRPr kumimoji="1" lang="en-US" altLang="zh-CN" sz="1600" dirty="0"/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999" y="624904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54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5021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01 烟雾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1398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441397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latin typeface="Segoe UI Light"/>
                <a:cs typeface="Segoe UI Light"/>
              </a:rPr>
              <a:t>OfficePLUS</a:t>
            </a:r>
            <a:endParaRPr kumimoji="1" lang="en-US" altLang="zh-CN" sz="1067" dirty="0">
              <a:latin typeface="Segoe UI Light"/>
              <a:ea typeface="微软雅黑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5147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95511" y="388253"/>
            <a:ext cx="2948243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67" dirty="0">
                <a:solidFill>
                  <a:srgbClr val="103154"/>
                </a:solidFill>
              </a:rPr>
              <a:t>CONTENTS</a:t>
            </a:r>
            <a:endParaRPr kumimoji="1" lang="zh-CN" altLang="en-US" sz="4267" dirty="0">
              <a:solidFill>
                <a:srgbClr val="10315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4128" y="1167955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dirty="0">
                <a:solidFill>
                  <a:srgbClr val="103154"/>
                </a:solidFill>
              </a:rPr>
              <a:t>01</a:t>
            </a:r>
            <a:endParaRPr kumimoji="1" lang="zh-CN" altLang="en-US" sz="6400" dirty="0">
              <a:solidFill>
                <a:srgbClr val="103154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38924" y="1455210"/>
            <a:ext cx="234021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200" b="1" dirty="0"/>
              <a:t>PART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ONE</a:t>
            </a:r>
            <a:endParaRPr kumimoji="1" lang="zh-CN" altLang="en-US" sz="3200" b="1" dirty="0">
              <a:latin typeface="Microsoft YaHei"/>
              <a:cs typeface="Microsoft YaHei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2084723" y="1455212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38924" y="2642617"/>
            <a:ext cx="234021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200" b="1" dirty="0"/>
              <a:t>PART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TWO</a:t>
            </a:r>
            <a:endParaRPr kumimoji="1" lang="zh-CN" altLang="en-US" sz="32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904128" y="2355361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dirty="0">
                <a:solidFill>
                  <a:srgbClr val="103154"/>
                </a:solidFill>
              </a:rPr>
              <a:t>02</a:t>
            </a:r>
            <a:endParaRPr kumimoji="1" lang="zh-CN" altLang="en-US" sz="6400" dirty="0">
              <a:solidFill>
                <a:srgbClr val="103154"/>
              </a:solidFill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2156647" y="2588771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338925" y="3830024"/>
            <a:ext cx="259066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200" b="1" dirty="0"/>
              <a:t>PART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THREE</a:t>
            </a:r>
            <a:endParaRPr kumimoji="1" lang="zh-CN" altLang="en-US" sz="32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904128" y="3542768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dirty="0">
                <a:solidFill>
                  <a:srgbClr val="103154"/>
                </a:solidFill>
              </a:rPr>
              <a:t>03</a:t>
            </a:r>
            <a:endParaRPr kumimoji="1" lang="zh-CN" altLang="en-US" sz="6400" dirty="0">
              <a:solidFill>
                <a:srgbClr val="103154"/>
              </a:solidFill>
            </a:endParaRPr>
          </a:p>
        </p:txBody>
      </p:sp>
      <p:cxnSp>
        <p:nvCxnSpPr>
          <p:cNvPr id="14" name="直线连接符 13"/>
          <p:cNvCxnSpPr/>
          <p:nvPr/>
        </p:nvCxnSpPr>
        <p:spPr>
          <a:xfrm>
            <a:off x="2084723" y="3776177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338926" y="5017430"/>
            <a:ext cx="25906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200" b="1" dirty="0"/>
              <a:t>PART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FOUR</a:t>
            </a:r>
            <a:endParaRPr kumimoji="1" lang="zh-CN" altLang="en-US" sz="32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904128" y="4730175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dirty="0">
                <a:solidFill>
                  <a:srgbClr val="103154"/>
                </a:solidFill>
              </a:rPr>
              <a:t>04</a:t>
            </a:r>
            <a:endParaRPr kumimoji="1" lang="zh-CN" altLang="en-US" sz="6400" dirty="0">
              <a:solidFill>
                <a:srgbClr val="103154"/>
              </a:solidFill>
            </a:endParaRPr>
          </a:p>
        </p:txBody>
      </p:sp>
      <p:cxnSp>
        <p:nvCxnSpPr>
          <p:cNvPr id="18" name="直线连接符 17"/>
          <p:cNvCxnSpPr/>
          <p:nvPr/>
        </p:nvCxnSpPr>
        <p:spPr>
          <a:xfrm>
            <a:off x="2084723" y="4963584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80603" y="1501378"/>
            <a:ext cx="2173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latin typeface="Microsoft YaHei"/>
                <a:cs typeface="Microsoft YaHei"/>
              </a:rPr>
              <a:t>市场分析</a:t>
            </a:r>
            <a:endParaRPr kumimoji="1" lang="zh-CN" altLang="en-US" sz="3200" b="1" dirty="0">
              <a:latin typeface="Microsoft YaHei"/>
              <a:cs typeface="Microsoft YaHe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08314" y="2689787"/>
            <a:ext cx="1813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预期目标</a:t>
            </a:r>
            <a:endParaRPr lang="zh-CN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71367" y="3876191"/>
            <a:ext cx="1967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进度安排</a:t>
            </a:r>
            <a:endParaRPr kumimoji="1" lang="zh-CN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71367" y="5037951"/>
            <a:ext cx="1967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风险管理</a:t>
            </a:r>
            <a:endParaRPr kumimoji="1" lang="zh-CN" altLang="en-US" sz="3200" b="1" dirty="0"/>
          </a:p>
        </p:txBody>
      </p:sp>
      <p:pic>
        <p:nvPicPr>
          <p:cNvPr id="21" name="图片 2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999" y="624904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1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01 烟雾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1398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6" name="矩形 5"/>
          <p:cNvSpPr/>
          <p:nvPr/>
        </p:nvSpPr>
        <p:spPr>
          <a:xfrm>
            <a:off x="441397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>
                <a:latin typeface="Segoe UI Light"/>
                <a:cs typeface="Segoe UI Light"/>
              </a:rPr>
              <a:t>OfficePLUS</a:t>
            </a:r>
            <a:endParaRPr kumimoji="1" lang="en-US" altLang="zh-CN" sz="1067" dirty="0">
              <a:latin typeface="Segoe UI Light"/>
              <a:ea typeface="微软雅黑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5791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01 烟雾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1398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6" name="矩形 5"/>
          <p:cNvSpPr/>
          <p:nvPr/>
        </p:nvSpPr>
        <p:spPr>
          <a:xfrm>
            <a:off x="441397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>
                <a:latin typeface="Segoe UI Light"/>
                <a:cs typeface="Segoe UI Light"/>
              </a:rPr>
              <a:t>OfficePLUS</a:t>
            </a:r>
            <a:endParaRPr kumimoji="1" lang="en-US" altLang="zh-CN" sz="1067" dirty="0">
              <a:latin typeface="Segoe UI Light"/>
              <a:ea typeface="微软雅黑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35699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01 烟雾-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1398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6" name="矩形 5"/>
          <p:cNvSpPr/>
          <p:nvPr/>
        </p:nvSpPr>
        <p:spPr>
          <a:xfrm>
            <a:off x="441397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>
                <a:latin typeface="Segoe UI Light"/>
                <a:cs typeface="Segoe UI Light"/>
              </a:rPr>
              <a:t>OfficePLUS</a:t>
            </a:r>
            <a:endParaRPr kumimoji="1" lang="en-US" altLang="zh-CN" sz="1067" dirty="0">
              <a:latin typeface="Segoe UI Light"/>
              <a:ea typeface="微软雅黑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87925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001 烟雾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1398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6" name="矩形 5"/>
          <p:cNvSpPr/>
          <p:nvPr/>
        </p:nvSpPr>
        <p:spPr>
          <a:xfrm>
            <a:off x="441397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latin typeface="Segoe UI Light"/>
                <a:cs typeface="Segoe UI Light"/>
              </a:rPr>
              <a:t>OfficePLUS</a:t>
            </a:r>
            <a:endParaRPr kumimoji="1" lang="en-US" altLang="zh-CN" sz="1067" dirty="0">
              <a:latin typeface="Segoe UI Light"/>
              <a:ea typeface="微软雅黑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3362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01 烟雾-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1398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6" name="矩形 5"/>
          <p:cNvSpPr/>
          <p:nvPr/>
        </p:nvSpPr>
        <p:spPr>
          <a:xfrm>
            <a:off x="441397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kumimoji="1" lang="en-US" altLang="zh-CN" sz="1067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1964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398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57808" y="2711914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7200" b="1" dirty="0"/>
              <a:t>市场分析</a:t>
            </a:r>
          </a:p>
        </p:txBody>
      </p:sp>
      <p:sp>
        <p:nvSpPr>
          <p:cNvPr id="3" name="矩形 2"/>
          <p:cNvSpPr/>
          <p:nvPr/>
        </p:nvSpPr>
        <p:spPr>
          <a:xfrm>
            <a:off x="3785050" y="4281295"/>
            <a:ext cx="4623488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333" dirty="0"/>
              <a:t>点击此处添加文本信息。</a:t>
            </a:r>
          </a:p>
          <a:p>
            <a:pPr algn="ctr">
              <a:lnSpc>
                <a:spcPct val="130000"/>
              </a:lnSpc>
            </a:pPr>
            <a:r>
              <a:rPr lang="zh-CN" altLang="en-US" sz="1333" dirty="0"/>
              <a:t>标题数字等都可以通过点击和重新输入进行更改，顶部“开始”面板中可以对字体、字号、颜色等进行修改。</a:t>
            </a:r>
          </a:p>
        </p:txBody>
      </p:sp>
      <p:sp>
        <p:nvSpPr>
          <p:cNvPr id="4" name="矩形 3"/>
          <p:cNvSpPr/>
          <p:nvPr/>
        </p:nvSpPr>
        <p:spPr>
          <a:xfrm>
            <a:off x="4039180" y="1684852"/>
            <a:ext cx="411522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400" dirty="0"/>
              <a:t>PART</a:t>
            </a:r>
            <a:r>
              <a:rPr kumimoji="1" lang="zh-CN" altLang="en-US" sz="6400" dirty="0"/>
              <a:t> </a:t>
            </a:r>
            <a:r>
              <a:rPr kumimoji="1" lang="en-US" altLang="zh-CN" sz="6400" dirty="0"/>
              <a:t>ONE</a:t>
            </a:r>
            <a:endParaRPr kumimoji="1" lang="zh-CN" altLang="en-US" sz="6400" dirty="0"/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999" y="624904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9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21738" y="584323"/>
            <a:ext cx="5841699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267" dirty="0">
                <a:solidFill>
                  <a:srgbClr val="103154"/>
                </a:solidFill>
                <a:latin typeface="Century Gothic"/>
                <a:ea typeface="微软雅黑"/>
              </a:rPr>
              <a:t>YOUR</a:t>
            </a:r>
            <a:r>
              <a:rPr kumimoji="1" lang="zh-CN" altLang="en-US" sz="4267" dirty="0">
                <a:solidFill>
                  <a:srgbClr val="103154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4267" dirty="0">
                <a:solidFill>
                  <a:srgbClr val="103154"/>
                </a:solidFill>
                <a:latin typeface="Century Gothic"/>
                <a:ea typeface="微软雅黑"/>
              </a:rPr>
              <a:t>TITLE</a:t>
            </a:r>
            <a:r>
              <a:rPr kumimoji="1" lang="zh-CN" altLang="en-US" sz="4267" dirty="0">
                <a:solidFill>
                  <a:srgbClr val="103154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4267" dirty="0">
                <a:solidFill>
                  <a:srgbClr val="103154"/>
                </a:solidFill>
                <a:latin typeface="Century Gothic"/>
                <a:ea typeface="微软雅黑"/>
              </a:rPr>
              <a:t>HERE</a:t>
            </a:r>
          </a:p>
          <a:p>
            <a:r>
              <a:rPr kumimoji="1" lang="zh-CN" altLang="en-US" sz="4267" dirty="0">
                <a:solidFill>
                  <a:srgbClr val="103154"/>
                </a:solidFill>
                <a:latin typeface="Century Gothic"/>
                <a:ea typeface="微软雅黑"/>
              </a:rPr>
              <a:t> 点击此处添加标题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6221739" y="2274166"/>
            <a:ext cx="5414615" cy="3559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103154"/>
                </a:solidFill>
                <a:latin typeface="+mj-ea"/>
                <a:ea typeface="+mj-ea"/>
              </a:rPr>
              <a:t>点击此处添加文本信息。</a:t>
            </a:r>
            <a:endParaRPr lang="en-US" altLang="zh-CN" sz="1333" dirty="0">
              <a:solidFill>
                <a:srgbClr val="103154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103154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103154"/>
                </a:solidFill>
                <a:latin typeface="+mj-ea"/>
                <a:ea typeface="+mj-ea"/>
              </a:rPr>
              <a:t>标题数字等都可以通过点击和重新输入进行更改，顶部“开始”面板中可以对字体、字号、颜色、行距等进行修改。建议正文字号</a:t>
            </a:r>
            <a:r>
              <a:rPr lang="en-US" altLang="zh-CN" sz="1333" dirty="0">
                <a:solidFill>
                  <a:srgbClr val="103154"/>
                </a:solidFill>
                <a:latin typeface="+mj-ea"/>
                <a:ea typeface="+mj-ea"/>
              </a:rPr>
              <a:t>10</a:t>
            </a:r>
            <a:r>
              <a:rPr lang="zh-CN" altLang="en-US" sz="1333" dirty="0">
                <a:solidFill>
                  <a:srgbClr val="103154"/>
                </a:solidFill>
                <a:latin typeface="+mj-ea"/>
                <a:ea typeface="+mj-ea"/>
              </a:rPr>
              <a:t>，</a:t>
            </a:r>
            <a:r>
              <a:rPr lang="en-US" altLang="zh-CN" sz="1333" dirty="0">
                <a:solidFill>
                  <a:srgbClr val="103154"/>
                </a:solidFill>
                <a:latin typeface="+mj-ea"/>
                <a:ea typeface="+mj-ea"/>
              </a:rPr>
              <a:t>1.3</a:t>
            </a:r>
            <a:r>
              <a:rPr lang="zh-CN" altLang="en-US" sz="1333" dirty="0">
                <a:solidFill>
                  <a:srgbClr val="103154"/>
                </a:solidFill>
                <a:latin typeface="+mj-ea"/>
                <a:ea typeface="+mj-ea"/>
              </a:rPr>
              <a:t>倍行距。标题数字等都可以通过点击和重新输入进行更改，顶部“开始”面板中可以对字体、字号、颜色、行距等进行修改。建议正文字号</a:t>
            </a:r>
            <a:r>
              <a:rPr lang="en-US" altLang="zh-CN" sz="1333" dirty="0">
                <a:solidFill>
                  <a:srgbClr val="103154"/>
                </a:solidFill>
                <a:latin typeface="+mj-ea"/>
                <a:ea typeface="+mj-ea"/>
              </a:rPr>
              <a:t>10</a:t>
            </a:r>
            <a:r>
              <a:rPr lang="zh-CN" altLang="en-US" sz="1333" dirty="0">
                <a:solidFill>
                  <a:srgbClr val="103154"/>
                </a:solidFill>
                <a:latin typeface="+mj-ea"/>
                <a:ea typeface="+mj-ea"/>
              </a:rPr>
              <a:t>，</a:t>
            </a:r>
            <a:r>
              <a:rPr lang="en-US" altLang="zh-CN" sz="1333" dirty="0">
                <a:solidFill>
                  <a:srgbClr val="103154"/>
                </a:solidFill>
                <a:latin typeface="+mj-ea"/>
                <a:ea typeface="+mj-ea"/>
              </a:rPr>
              <a:t>1.3</a:t>
            </a:r>
            <a:r>
              <a:rPr lang="zh-CN" altLang="en-US" sz="1333" dirty="0">
                <a:solidFill>
                  <a:srgbClr val="103154"/>
                </a:solidFill>
                <a:latin typeface="+mj-ea"/>
                <a:ea typeface="+mj-ea"/>
              </a:rPr>
              <a:t>倍行距。标题数字等都可以通过点击和重新输入进行更改，顶部“开始”面板中可以对字体、字号、颜色、行距等进行修改。建议正文字号</a:t>
            </a:r>
            <a:r>
              <a:rPr lang="en-US" altLang="zh-CN" sz="1333" dirty="0">
                <a:solidFill>
                  <a:srgbClr val="103154"/>
                </a:solidFill>
                <a:latin typeface="+mj-ea"/>
                <a:ea typeface="+mj-ea"/>
              </a:rPr>
              <a:t>10</a:t>
            </a:r>
            <a:r>
              <a:rPr lang="zh-CN" altLang="en-US" sz="1333" dirty="0">
                <a:solidFill>
                  <a:srgbClr val="103154"/>
                </a:solidFill>
                <a:latin typeface="+mj-ea"/>
                <a:ea typeface="+mj-ea"/>
              </a:rPr>
              <a:t>，</a:t>
            </a:r>
            <a:r>
              <a:rPr lang="en-US" altLang="zh-CN" sz="1333" dirty="0">
                <a:solidFill>
                  <a:srgbClr val="103154"/>
                </a:solidFill>
                <a:latin typeface="+mj-ea"/>
                <a:ea typeface="+mj-ea"/>
              </a:rPr>
              <a:t>1.3</a:t>
            </a:r>
            <a:r>
              <a:rPr lang="zh-CN" altLang="en-US" sz="1333" dirty="0">
                <a:solidFill>
                  <a:srgbClr val="103154"/>
                </a:solidFill>
                <a:latin typeface="+mj-ea"/>
                <a:ea typeface="+mj-ea"/>
              </a:rPr>
              <a:t>倍行距。标题数字等都可以通过点击和重新输入进行更改，顶部“开始”面板中可以对字体、字号、颜色、行距等进行修改。建议正文字号</a:t>
            </a:r>
            <a:r>
              <a:rPr lang="en-US" altLang="zh-CN" sz="1333" dirty="0">
                <a:solidFill>
                  <a:srgbClr val="103154"/>
                </a:solidFill>
                <a:latin typeface="+mj-ea"/>
                <a:ea typeface="+mj-ea"/>
              </a:rPr>
              <a:t>10</a:t>
            </a:r>
            <a:r>
              <a:rPr lang="zh-CN" altLang="en-US" sz="1333" dirty="0">
                <a:solidFill>
                  <a:srgbClr val="103154"/>
                </a:solidFill>
                <a:latin typeface="+mj-ea"/>
                <a:ea typeface="+mj-ea"/>
              </a:rPr>
              <a:t>，</a:t>
            </a:r>
            <a:r>
              <a:rPr lang="en-US" altLang="zh-CN" sz="1333" dirty="0">
                <a:solidFill>
                  <a:srgbClr val="103154"/>
                </a:solidFill>
                <a:latin typeface="+mj-ea"/>
                <a:ea typeface="+mj-ea"/>
              </a:rPr>
              <a:t>1.3</a:t>
            </a:r>
            <a:r>
              <a:rPr lang="zh-CN" altLang="en-US" sz="1333" dirty="0">
                <a:solidFill>
                  <a:srgbClr val="103154"/>
                </a:solidFill>
                <a:latin typeface="+mj-ea"/>
                <a:ea typeface="+mj-ea"/>
              </a:rPr>
              <a:t>倍行距。标题数字等都可以通过点击和重新输入进行更改，顶部“开始”面板中可以对字体、字号、颜色、行距等进行修改。建议正文字号</a:t>
            </a:r>
            <a:r>
              <a:rPr lang="en-US" altLang="zh-CN" sz="1333" dirty="0">
                <a:solidFill>
                  <a:srgbClr val="103154"/>
                </a:solidFill>
                <a:latin typeface="+mj-ea"/>
                <a:ea typeface="+mj-ea"/>
              </a:rPr>
              <a:t>10</a:t>
            </a:r>
            <a:r>
              <a:rPr lang="zh-CN" altLang="en-US" sz="1333" dirty="0">
                <a:solidFill>
                  <a:srgbClr val="103154"/>
                </a:solidFill>
                <a:latin typeface="+mj-ea"/>
                <a:ea typeface="+mj-ea"/>
              </a:rPr>
              <a:t>，</a:t>
            </a:r>
            <a:r>
              <a:rPr lang="en-US" altLang="zh-CN" sz="1333" dirty="0">
                <a:solidFill>
                  <a:srgbClr val="103154"/>
                </a:solidFill>
                <a:latin typeface="+mj-ea"/>
                <a:ea typeface="+mj-ea"/>
              </a:rPr>
              <a:t>1.3</a:t>
            </a:r>
            <a:r>
              <a:rPr lang="zh-CN" altLang="en-US" sz="1333" dirty="0">
                <a:solidFill>
                  <a:srgbClr val="103154"/>
                </a:solidFill>
                <a:latin typeface="+mj-ea"/>
                <a:ea typeface="+mj-ea"/>
              </a:rPr>
              <a:t>倍行距。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366081" y="286721"/>
            <a:ext cx="1550424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667" dirty="0">
                <a:solidFill>
                  <a:schemeClr val="bg1"/>
                </a:solidFill>
              </a:rPr>
              <a:t>市场分析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999" y="624904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8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379097584"/>
              </p:ext>
            </p:extLst>
          </p:nvPr>
        </p:nvGraphicFramePr>
        <p:xfrm>
          <a:off x="476581" y="965717"/>
          <a:ext cx="11292904" cy="2695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矩形 2"/>
          <p:cNvSpPr/>
          <p:nvPr/>
        </p:nvSpPr>
        <p:spPr>
          <a:xfrm>
            <a:off x="658499" y="4016826"/>
            <a:ext cx="5205651" cy="153955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938371" y="4242028"/>
            <a:ext cx="46185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>
                <a:solidFill>
                  <a:schemeClr val="bg1"/>
                </a:solidFill>
              </a:rPr>
              <a:t>123,456</a:t>
            </a:r>
            <a:r>
              <a:rPr kumimoji="1" lang="zh-CN" altLang="en-US" sz="6400" b="1" dirty="0">
                <a:solidFill>
                  <a:schemeClr val="bg1"/>
                </a:solidFill>
              </a:rPr>
              <a:t>  </a:t>
            </a:r>
            <a:r>
              <a:rPr kumimoji="1" lang="en-US" altLang="zh-CN" sz="6400" b="1" dirty="0">
                <a:solidFill>
                  <a:schemeClr val="bg1"/>
                </a:solidFill>
              </a:rPr>
              <a:t>UP</a:t>
            </a:r>
            <a:endParaRPr kumimoji="1" lang="zh-CN" altLang="en-US" sz="64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06843" y="3857083"/>
            <a:ext cx="5396761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103154"/>
                </a:solidFill>
              </a:rPr>
              <a:t>点击此处添加文本信息</a:t>
            </a:r>
            <a:r>
              <a:rPr lang="zh-CN" altLang="zh-CN" sz="1333" dirty="0">
                <a:solidFill>
                  <a:srgbClr val="103154"/>
                </a:solidFill>
              </a:rPr>
              <a:t>。</a:t>
            </a:r>
            <a:endParaRPr lang="en-US" altLang="zh-CN" sz="1333" dirty="0">
              <a:solidFill>
                <a:srgbClr val="103154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103154"/>
                </a:solidFill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333" dirty="0">
                <a:solidFill>
                  <a:srgbClr val="103154"/>
                </a:solidFill>
              </a:rPr>
              <a:t>Excel</a:t>
            </a:r>
            <a:r>
              <a:rPr lang="zh-CN" altLang="en-US" sz="1333" dirty="0">
                <a:solidFill>
                  <a:srgbClr val="103154"/>
                </a:solidFill>
              </a:rPr>
              <a:t>中对图表的数据信息进行编辑。点击图标，在屏幕上方的“图标布局”面板中可以对图表的标题、坐标轴、图例、数据标签、网格线、趋势线等进行编辑。</a:t>
            </a:r>
            <a:endParaRPr lang="en-US" altLang="zh-CN" sz="1333" dirty="0">
              <a:solidFill>
                <a:srgbClr val="103154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6081" y="286721"/>
            <a:ext cx="1550424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667" dirty="0"/>
              <a:t>市场分析</a:t>
            </a:r>
          </a:p>
        </p:txBody>
      </p:sp>
      <p:pic>
        <p:nvPicPr>
          <p:cNvPr id="10" name="图片 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999" y="624904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57812" y="2711914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7200" b="1" dirty="0"/>
              <a:t>预期目标</a:t>
            </a:r>
          </a:p>
        </p:txBody>
      </p:sp>
      <p:sp>
        <p:nvSpPr>
          <p:cNvPr id="3" name="矩形 2"/>
          <p:cNvSpPr/>
          <p:nvPr/>
        </p:nvSpPr>
        <p:spPr>
          <a:xfrm>
            <a:off x="3785050" y="4281295"/>
            <a:ext cx="4623488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333" dirty="0"/>
              <a:t>点击此处添加文本信息。</a:t>
            </a:r>
          </a:p>
          <a:p>
            <a:pPr algn="ctr">
              <a:lnSpc>
                <a:spcPct val="130000"/>
              </a:lnSpc>
            </a:pPr>
            <a:r>
              <a:rPr lang="zh-CN" altLang="en-US" sz="1333" dirty="0"/>
              <a:t>标题数字等都可以通过点击和重新输入进行更改，顶部“开始”面板中可以对字体、字号、颜色等进行修改。</a:t>
            </a:r>
          </a:p>
        </p:txBody>
      </p:sp>
      <p:sp>
        <p:nvSpPr>
          <p:cNvPr id="4" name="矩形 3"/>
          <p:cNvSpPr/>
          <p:nvPr/>
        </p:nvSpPr>
        <p:spPr>
          <a:xfrm>
            <a:off x="3994296" y="1684852"/>
            <a:ext cx="420499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400" dirty="0"/>
              <a:t>PART</a:t>
            </a:r>
            <a:r>
              <a:rPr kumimoji="1" lang="zh-CN" altLang="en-US" sz="6400" dirty="0"/>
              <a:t> </a:t>
            </a:r>
            <a:r>
              <a:rPr kumimoji="1" lang="en-US" altLang="zh-CN" sz="6400" dirty="0"/>
              <a:t>TWO</a:t>
            </a:r>
            <a:endParaRPr kumimoji="1" lang="zh-CN" altLang="en-US" sz="6400" dirty="0"/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999" y="624904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0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144962" y="1547243"/>
            <a:ext cx="2255977" cy="322283"/>
          </a:xfrm>
          <a:prstGeom prst="roundRect">
            <a:avLst>
              <a:gd name="adj" fmla="val 50000"/>
            </a:avLst>
          </a:prstGeom>
          <a:solidFill>
            <a:srgbClr val="1031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圆角矩形 2"/>
          <p:cNvSpPr/>
          <p:nvPr/>
        </p:nvSpPr>
        <p:spPr>
          <a:xfrm>
            <a:off x="4084151" y="1547243"/>
            <a:ext cx="2255977" cy="322283"/>
          </a:xfrm>
          <a:prstGeom prst="roundRect">
            <a:avLst>
              <a:gd name="adj" fmla="val 50000"/>
            </a:avLst>
          </a:prstGeom>
          <a:solidFill>
            <a:srgbClr val="7D1F5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" name="圆角矩形 3"/>
          <p:cNvSpPr/>
          <p:nvPr/>
        </p:nvSpPr>
        <p:spPr>
          <a:xfrm>
            <a:off x="6023340" y="1547243"/>
            <a:ext cx="2255977" cy="322283"/>
          </a:xfrm>
          <a:prstGeom prst="roundRect">
            <a:avLst>
              <a:gd name="adj" fmla="val 50000"/>
            </a:avLst>
          </a:prstGeom>
          <a:solidFill>
            <a:srgbClr val="1031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5" name="圆角矩形 4"/>
          <p:cNvSpPr/>
          <p:nvPr/>
        </p:nvSpPr>
        <p:spPr>
          <a:xfrm>
            <a:off x="7962531" y="1547243"/>
            <a:ext cx="2255977" cy="322283"/>
          </a:xfrm>
          <a:prstGeom prst="roundRect">
            <a:avLst>
              <a:gd name="adj" fmla="val 50000"/>
            </a:avLst>
          </a:prstGeom>
          <a:solidFill>
            <a:srgbClr val="7D1F5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2236566" y="1874096"/>
            <a:ext cx="1986525" cy="16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zh-CN" sz="1333" b="1" dirty="0"/>
              <a:t>TEXT HERE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103154"/>
                </a:solidFill>
                <a:latin typeface="+mj-ea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3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82348" y="2781620"/>
            <a:ext cx="1986525" cy="16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09585">
              <a:lnSpc>
                <a:spcPct val="130000"/>
              </a:lnSpc>
            </a:pPr>
            <a:r>
              <a:rPr lang="en-US" altLang="zh-CN" sz="1333" b="1" dirty="0">
                <a:solidFill>
                  <a:srgbClr val="103154"/>
                </a:solidFill>
              </a:rPr>
              <a:t>TEXT HERE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103154"/>
                </a:solidFill>
                <a:latin typeface="微软雅黑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333" dirty="0">
              <a:solidFill>
                <a:srgbClr val="10315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68873" y="3714059"/>
            <a:ext cx="1986525" cy="16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09585">
              <a:lnSpc>
                <a:spcPct val="130000"/>
              </a:lnSpc>
            </a:pPr>
            <a:r>
              <a:rPr lang="en-US" altLang="zh-CN" sz="1333" b="1" dirty="0">
                <a:solidFill>
                  <a:srgbClr val="103154"/>
                </a:solidFill>
              </a:rPr>
              <a:t>TEXT HERE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103154"/>
                </a:solidFill>
                <a:latin typeface="微软雅黑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333" dirty="0">
              <a:solidFill>
                <a:srgbClr val="10315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88217" y="4605527"/>
            <a:ext cx="1986525" cy="16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09585">
              <a:lnSpc>
                <a:spcPct val="130000"/>
              </a:lnSpc>
            </a:pPr>
            <a:r>
              <a:rPr lang="en-US" altLang="zh-CN" sz="1333" b="1" dirty="0">
                <a:solidFill>
                  <a:srgbClr val="103154"/>
                </a:solidFill>
              </a:rPr>
              <a:t>TEXT HERE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103154"/>
                </a:solidFill>
                <a:latin typeface="微软雅黑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333" dirty="0">
              <a:solidFill>
                <a:srgbClr val="103154">
                  <a:lumMod val="75000"/>
                  <a:lumOff val="25000"/>
                </a:srgbClr>
              </a:solidFill>
            </a:endParaRPr>
          </a:p>
        </p:txBody>
      </p:sp>
      <p:cxnSp>
        <p:nvCxnSpPr>
          <p:cNvPr id="10" name="直接连接符 16"/>
          <p:cNvCxnSpPr/>
          <p:nvPr/>
        </p:nvCxnSpPr>
        <p:spPr>
          <a:xfrm>
            <a:off x="4223091" y="1708386"/>
            <a:ext cx="0" cy="932439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7"/>
          <p:cNvCxnSpPr/>
          <p:nvPr/>
        </p:nvCxnSpPr>
        <p:spPr>
          <a:xfrm>
            <a:off x="6168873" y="1708384"/>
            <a:ext cx="0" cy="1864880"/>
          </a:xfrm>
          <a:prstGeom prst="line">
            <a:avLst/>
          </a:prstGeom>
          <a:ln>
            <a:solidFill>
              <a:srgbClr val="10315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8"/>
          <p:cNvCxnSpPr/>
          <p:nvPr/>
        </p:nvCxnSpPr>
        <p:spPr>
          <a:xfrm>
            <a:off x="8107811" y="1708386"/>
            <a:ext cx="0" cy="2797319"/>
          </a:xfrm>
          <a:prstGeom prst="line">
            <a:avLst/>
          </a:prstGeom>
          <a:ln>
            <a:solidFill>
              <a:srgbClr val="10315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9"/>
          <p:cNvCxnSpPr/>
          <p:nvPr/>
        </p:nvCxnSpPr>
        <p:spPr>
          <a:xfrm>
            <a:off x="10074742" y="1708385"/>
            <a:ext cx="0" cy="3729759"/>
          </a:xfrm>
          <a:prstGeom prst="line">
            <a:avLst/>
          </a:prstGeom>
          <a:ln>
            <a:solidFill>
              <a:srgbClr val="10315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66085" y="286721"/>
            <a:ext cx="1550424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667" dirty="0">
                <a:solidFill>
                  <a:schemeClr val="bg1"/>
                </a:solidFill>
              </a:rPr>
              <a:t>预期目标</a:t>
            </a:r>
          </a:p>
        </p:txBody>
      </p:sp>
      <p:pic>
        <p:nvPicPr>
          <p:cNvPr id="15" name="图片 1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13" y="624904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5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/>
        </p:nvSpPr>
        <p:spPr>
          <a:xfrm>
            <a:off x="4247761" y="2079885"/>
            <a:ext cx="3456384" cy="2979641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4755955" y="1844824"/>
            <a:ext cx="526403" cy="526403"/>
          </a:xfrm>
          <a:prstGeom prst="ellipse">
            <a:avLst/>
          </a:prstGeom>
          <a:solidFill>
            <a:srgbClr val="7D1F5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1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6669547" y="1844824"/>
            <a:ext cx="526403" cy="526403"/>
          </a:xfrm>
          <a:prstGeom prst="ellipse">
            <a:avLst/>
          </a:prstGeom>
          <a:solidFill>
            <a:srgbClr val="10315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4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755955" y="4796324"/>
            <a:ext cx="526403" cy="526403"/>
          </a:xfrm>
          <a:prstGeom prst="ellipse">
            <a:avLst/>
          </a:prstGeom>
          <a:solidFill>
            <a:srgbClr val="7D1F5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69547" y="4796324"/>
            <a:ext cx="526403" cy="526403"/>
          </a:xfrm>
          <a:prstGeom prst="ellipse">
            <a:avLst/>
          </a:prstGeom>
          <a:solidFill>
            <a:srgbClr val="10315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6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59" y="3306503"/>
            <a:ext cx="526403" cy="526403"/>
          </a:xfrm>
          <a:prstGeom prst="ellipse">
            <a:avLst/>
          </a:prstGeom>
          <a:solidFill>
            <a:srgbClr val="10315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399150" y="3306503"/>
            <a:ext cx="526403" cy="526403"/>
          </a:xfrm>
          <a:prstGeom prst="ellipse">
            <a:avLst/>
          </a:prstGeom>
          <a:solidFill>
            <a:srgbClr val="7D1F5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5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84161" y="2708921"/>
            <a:ext cx="1808508" cy="120032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7200" b="1" dirty="0">
                <a:ea typeface="方正粗宋简体" panose="03000509000000000000" pitchFamily="65" charset="-122"/>
              </a:rPr>
              <a:t>88</a:t>
            </a:r>
            <a:r>
              <a:rPr lang="en-US" altLang="zh-CN" sz="5333" b="1" dirty="0">
                <a:ea typeface="方正粗宋简体" panose="03000509000000000000" pitchFamily="65" charset="-122"/>
              </a:rPr>
              <a:t>%</a:t>
            </a:r>
            <a:endParaRPr lang="zh-CN" altLang="en-US" sz="5333" dirty="0"/>
          </a:p>
        </p:txBody>
      </p:sp>
      <p:sp>
        <p:nvSpPr>
          <p:cNvPr id="10" name="矩形 9"/>
          <p:cNvSpPr/>
          <p:nvPr/>
        </p:nvSpPr>
        <p:spPr>
          <a:xfrm>
            <a:off x="4290995" y="3765038"/>
            <a:ext cx="3467616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点击此处添加标题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720197" y="1740490"/>
            <a:ext cx="3234976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latin typeface="+mn-ea"/>
              </a:rPr>
              <a:t>标题数字等都可以通过点击和重新输入进行更改，顶部</a:t>
            </a:r>
            <a:r>
              <a:rPr lang="en-US" altLang="zh-CN" sz="1333" dirty="0">
                <a:latin typeface="+mn-ea"/>
              </a:rPr>
              <a:t>“</a:t>
            </a:r>
            <a:r>
              <a:rPr lang="zh-CN" altLang="zh-CN" sz="1333" dirty="0">
                <a:latin typeface="+mn-ea"/>
              </a:rPr>
              <a:t>开始</a:t>
            </a:r>
            <a:r>
              <a:rPr lang="en-US" altLang="zh-CN" sz="1333" dirty="0">
                <a:latin typeface="+mn-ea"/>
              </a:rPr>
              <a:t>”</a:t>
            </a:r>
            <a:r>
              <a:rPr lang="zh-CN" altLang="zh-CN" sz="1333" dirty="0">
                <a:latin typeface="+mn-ea"/>
              </a:rPr>
              <a:t>面板中可以对字体、字号、颜色、行距等进行修改。建议正文</a:t>
            </a:r>
            <a:r>
              <a:rPr lang="en-US" altLang="zh-CN" sz="1333" dirty="0">
                <a:latin typeface="+mn-ea"/>
              </a:rPr>
              <a:t>10</a:t>
            </a:r>
            <a:r>
              <a:rPr lang="zh-CN" altLang="zh-CN" sz="1333" dirty="0">
                <a:latin typeface="+mn-ea"/>
              </a:rPr>
              <a:t>号字，</a:t>
            </a:r>
            <a:r>
              <a:rPr lang="en-US" altLang="zh-CN" sz="1333" dirty="0">
                <a:latin typeface="+mn-ea"/>
              </a:rPr>
              <a:t>1.3</a:t>
            </a:r>
            <a:r>
              <a:rPr lang="zh-CN" altLang="zh-CN" sz="1333" dirty="0">
                <a:latin typeface="+mn-ea"/>
              </a:rPr>
              <a:t>倍字间距。</a:t>
            </a:r>
          </a:p>
        </p:txBody>
      </p:sp>
      <p:sp>
        <p:nvSpPr>
          <p:cNvPr id="12" name="TextBox 59"/>
          <p:cNvSpPr txBox="1"/>
          <p:nvPr/>
        </p:nvSpPr>
        <p:spPr>
          <a:xfrm>
            <a:off x="720197" y="1316765"/>
            <a:ext cx="3234976" cy="379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en-US" altLang="zh-CN" sz="1867" dirty="0">
                <a:solidFill>
                  <a:srgbClr val="7D1F56"/>
                </a:solidFill>
                <a:effectLst/>
                <a:latin typeface="+mn-ea"/>
                <a:ea typeface="+mn-ea"/>
              </a:rPr>
              <a:t>01.</a:t>
            </a:r>
            <a:r>
              <a:rPr lang="zh-CN" altLang="en-US" sz="1867" dirty="0">
                <a:solidFill>
                  <a:srgbClr val="7D1F56"/>
                </a:solidFill>
                <a:effectLst/>
                <a:latin typeface="+mn-ea"/>
                <a:ea typeface="+mn-ea"/>
              </a:rPr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720197" y="3342667"/>
            <a:ext cx="3234976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latin typeface="+mn-ea"/>
              </a:rPr>
              <a:t>标题数字等都可以通过点击和重新输入进行更改，顶部</a:t>
            </a:r>
            <a:r>
              <a:rPr lang="en-US" altLang="zh-CN" sz="1333" dirty="0">
                <a:latin typeface="+mn-ea"/>
              </a:rPr>
              <a:t>“</a:t>
            </a:r>
            <a:r>
              <a:rPr lang="zh-CN" altLang="zh-CN" sz="1333" dirty="0">
                <a:latin typeface="+mn-ea"/>
              </a:rPr>
              <a:t>开始</a:t>
            </a:r>
            <a:r>
              <a:rPr lang="en-US" altLang="zh-CN" sz="1333" dirty="0">
                <a:latin typeface="+mn-ea"/>
              </a:rPr>
              <a:t>”</a:t>
            </a:r>
            <a:r>
              <a:rPr lang="zh-CN" altLang="zh-CN" sz="1333" dirty="0">
                <a:latin typeface="+mn-ea"/>
              </a:rPr>
              <a:t>面板中可以对字体、字号、颜色、行距等进行修改。建议正文</a:t>
            </a:r>
            <a:r>
              <a:rPr lang="en-US" altLang="zh-CN" sz="1333" dirty="0">
                <a:latin typeface="+mn-ea"/>
              </a:rPr>
              <a:t>10</a:t>
            </a:r>
            <a:r>
              <a:rPr lang="zh-CN" altLang="zh-CN" sz="1333" dirty="0">
                <a:latin typeface="+mn-ea"/>
              </a:rPr>
              <a:t>号字，</a:t>
            </a:r>
            <a:r>
              <a:rPr lang="en-US" altLang="zh-CN" sz="1333" dirty="0">
                <a:latin typeface="+mn-ea"/>
              </a:rPr>
              <a:t>1.3</a:t>
            </a:r>
            <a:r>
              <a:rPr lang="zh-CN" altLang="zh-CN" sz="1333" dirty="0">
                <a:latin typeface="+mn-ea"/>
              </a:rPr>
              <a:t>倍字间距。</a:t>
            </a:r>
          </a:p>
        </p:txBody>
      </p:sp>
      <p:sp>
        <p:nvSpPr>
          <p:cNvPr id="14" name="TextBox 61"/>
          <p:cNvSpPr txBox="1"/>
          <p:nvPr/>
        </p:nvSpPr>
        <p:spPr>
          <a:xfrm>
            <a:off x="720197" y="2918943"/>
            <a:ext cx="3234976" cy="379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en-US" altLang="zh-CN" sz="1867" dirty="0">
                <a:solidFill>
                  <a:schemeClr val="tx1"/>
                </a:solidFill>
                <a:effectLst/>
                <a:latin typeface="+mn-ea"/>
                <a:ea typeface="+mn-ea"/>
              </a:rPr>
              <a:t>02.</a:t>
            </a:r>
            <a:r>
              <a:rPr lang="zh-CN" altLang="en-US" sz="1867" dirty="0">
                <a:solidFill>
                  <a:schemeClr val="tx1"/>
                </a:solidFill>
                <a:effectLst/>
                <a:latin typeface="+mn-ea"/>
                <a:ea typeface="+mn-ea"/>
              </a:rPr>
              <a:t>点击此处添加标题</a:t>
            </a:r>
          </a:p>
        </p:txBody>
      </p:sp>
      <p:sp>
        <p:nvSpPr>
          <p:cNvPr id="15" name="矩形 14"/>
          <p:cNvSpPr/>
          <p:nvPr/>
        </p:nvSpPr>
        <p:spPr>
          <a:xfrm>
            <a:off x="720197" y="4944845"/>
            <a:ext cx="3234976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latin typeface="+mn-ea"/>
              </a:rPr>
              <a:t>标题数字等都可以通过点击和重新输入进行更改，顶部</a:t>
            </a:r>
            <a:r>
              <a:rPr lang="en-US" altLang="zh-CN" sz="1333" dirty="0">
                <a:latin typeface="+mn-ea"/>
              </a:rPr>
              <a:t>“</a:t>
            </a:r>
            <a:r>
              <a:rPr lang="zh-CN" altLang="zh-CN" sz="1333" dirty="0">
                <a:latin typeface="+mn-ea"/>
              </a:rPr>
              <a:t>开始</a:t>
            </a:r>
            <a:r>
              <a:rPr lang="en-US" altLang="zh-CN" sz="1333" dirty="0">
                <a:latin typeface="+mn-ea"/>
              </a:rPr>
              <a:t>”</a:t>
            </a:r>
            <a:r>
              <a:rPr lang="zh-CN" altLang="zh-CN" sz="1333" dirty="0">
                <a:latin typeface="+mn-ea"/>
              </a:rPr>
              <a:t>面板中可以对字体、字号、颜色、行距等进行修改。建议正文</a:t>
            </a:r>
            <a:r>
              <a:rPr lang="en-US" altLang="zh-CN" sz="1333" dirty="0">
                <a:latin typeface="+mn-ea"/>
              </a:rPr>
              <a:t>10</a:t>
            </a:r>
            <a:r>
              <a:rPr lang="zh-CN" altLang="zh-CN" sz="1333" dirty="0">
                <a:latin typeface="+mn-ea"/>
              </a:rPr>
              <a:t>号字，</a:t>
            </a:r>
            <a:r>
              <a:rPr lang="en-US" altLang="zh-CN" sz="1333" dirty="0">
                <a:latin typeface="+mn-ea"/>
              </a:rPr>
              <a:t>1.3</a:t>
            </a:r>
            <a:r>
              <a:rPr lang="zh-CN" altLang="zh-CN" sz="1333" dirty="0">
                <a:latin typeface="+mn-ea"/>
              </a:rPr>
              <a:t>倍字间距。</a:t>
            </a:r>
          </a:p>
        </p:txBody>
      </p:sp>
      <p:sp>
        <p:nvSpPr>
          <p:cNvPr id="16" name="TextBox 63"/>
          <p:cNvSpPr txBox="1"/>
          <p:nvPr/>
        </p:nvSpPr>
        <p:spPr>
          <a:xfrm>
            <a:off x="720197" y="4521120"/>
            <a:ext cx="3234976" cy="379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en-US" altLang="zh-CN" sz="1867" dirty="0">
                <a:solidFill>
                  <a:srgbClr val="7D1F56"/>
                </a:solidFill>
                <a:effectLst/>
                <a:latin typeface="+mn-ea"/>
                <a:ea typeface="+mn-ea"/>
              </a:rPr>
              <a:t>03.</a:t>
            </a:r>
            <a:r>
              <a:rPr lang="zh-CN" altLang="en-US" sz="1867" dirty="0">
                <a:solidFill>
                  <a:srgbClr val="7D1F56"/>
                </a:solidFill>
                <a:effectLst/>
                <a:latin typeface="+mn-ea"/>
                <a:ea typeface="+mn-ea"/>
              </a:rPr>
              <a:t>点击此处添加标题</a:t>
            </a:r>
          </a:p>
        </p:txBody>
      </p:sp>
      <p:sp>
        <p:nvSpPr>
          <p:cNvPr id="17" name="矩形 16"/>
          <p:cNvSpPr/>
          <p:nvPr/>
        </p:nvSpPr>
        <p:spPr>
          <a:xfrm>
            <a:off x="8083631" y="1740489"/>
            <a:ext cx="3234976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latin typeface="+mn-ea"/>
              </a:rPr>
              <a:t>标题数字等都可以通过点击和重新输入进行更改，顶部</a:t>
            </a:r>
            <a:r>
              <a:rPr lang="en-US" altLang="zh-CN" sz="1333" dirty="0">
                <a:latin typeface="+mn-ea"/>
              </a:rPr>
              <a:t>“</a:t>
            </a:r>
            <a:r>
              <a:rPr lang="zh-CN" altLang="zh-CN" sz="1333" dirty="0">
                <a:latin typeface="+mn-ea"/>
              </a:rPr>
              <a:t>开始</a:t>
            </a:r>
            <a:r>
              <a:rPr lang="en-US" altLang="zh-CN" sz="1333" dirty="0">
                <a:latin typeface="+mn-ea"/>
              </a:rPr>
              <a:t>”</a:t>
            </a:r>
            <a:r>
              <a:rPr lang="zh-CN" altLang="zh-CN" sz="1333" dirty="0">
                <a:latin typeface="+mn-ea"/>
              </a:rPr>
              <a:t>面板中可以对字体、字号、颜色、行距等进行修改。建议正文</a:t>
            </a:r>
            <a:r>
              <a:rPr lang="en-US" altLang="zh-CN" sz="1333" dirty="0">
                <a:latin typeface="+mn-ea"/>
              </a:rPr>
              <a:t>10</a:t>
            </a:r>
            <a:r>
              <a:rPr lang="zh-CN" altLang="zh-CN" sz="1333" dirty="0">
                <a:latin typeface="+mn-ea"/>
              </a:rPr>
              <a:t>号字，</a:t>
            </a:r>
            <a:r>
              <a:rPr lang="en-US" altLang="zh-CN" sz="1333" dirty="0">
                <a:latin typeface="+mn-ea"/>
              </a:rPr>
              <a:t>1.3</a:t>
            </a:r>
            <a:r>
              <a:rPr lang="zh-CN" altLang="zh-CN" sz="1333" dirty="0">
                <a:latin typeface="+mn-ea"/>
              </a:rPr>
              <a:t>倍字间距。</a:t>
            </a:r>
          </a:p>
        </p:txBody>
      </p:sp>
      <p:sp>
        <p:nvSpPr>
          <p:cNvPr id="18" name="TextBox 65"/>
          <p:cNvSpPr txBox="1"/>
          <p:nvPr/>
        </p:nvSpPr>
        <p:spPr>
          <a:xfrm>
            <a:off x="8083631" y="1316765"/>
            <a:ext cx="3234976" cy="379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r"/>
            <a:r>
              <a:rPr lang="en-US" altLang="zh-CN" sz="1867" dirty="0">
                <a:solidFill>
                  <a:schemeClr val="tx1"/>
                </a:solidFill>
                <a:effectLst/>
                <a:latin typeface="+mn-ea"/>
                <a:ea typeface="+mn-ea"/>
              </a:rPr>
              <a:t>04.</a:t>
            </a:r>
            <a:r>
              <a:rPr lang="zh-CN" altLang="en-US" sz="1867" dirty="0">
                <a:solidFill>
                  <a:schemeClr val="tx1"/>
                </a:solidFill>
                <a:effectLst/>
                <a:latin typeface="+mn-ea"/>
                <a:ea typeface="+mn-ea"/>
              </a:rPr>
              <a:t>点击此处添加标题</a:t>
            </a:r>
          </a:p>
        </p:txBody>
      </p:sp>
      <p:sp>
        <p:nvSpPr>
          <p:cNvPr id="19" name="矩形 18"/>
          <p:cNvSpPr/>
          <p:nvPr/>
        </p:nvSpPr>
        <p:spPr>
          <a:xfrm>
            <a:off x="8083631" y="3342667"/>
            <a:ext cx="3234976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latin typeface="+mn-ea"/>
              </a:rPr>
              <a:t>标题数字等都可以通过点击和重新输入进行更改，顶部</a:t>
            </a:r>
            <a:r>
              <a:rPr lang="en-US" altLang="zh-CN" sz="1333" dirty="0">
                <a:latin typeface="+mn-ea"/>
              </a:rPr>
              <a:t>“</a:t>
            </a:r>
            <a:r>
              <a:rPr lang="zh-CN" altLang="zh-CN" sz="1333" dirty="0">
                <a:latin typeface="+mn-ea"/>
              </a:rPr>
              <a:t>开始</a:t>
            </a:r>
            <a:r>
              <a:rPr lang="en-US" altLang="zh-CN" sz="1333" dirty="0">
                <a:latin typeface="+mn-ea"/>
              </a:rPr>
              <a:t>”</a:t>
            </a:r>
            <a:r>
              <a:rPr lang="zh-CN" altLang="zh-CN" sz="1333" dirty="0">
                <a:latin typeface="+mn-ea"/>
              </a:rPr>
              <a:t>面板中可以对字体、字号、颜色、行距等进行修改。建议正文</a:t>
            </a:r>
            <a:r>
              <a:rPr lang="en-US" altLang="zh-CN" sz="1333" dirty="0">
                <a:latin typeface="+mn-ea"/>
              </a:rPr>
              <a:t>10</a:t>
            </a:r>
            <a:r>
              <a:rPr lang="zh-CN" altLang="zh-CN" sz="1333" dirty="0">
                <a:latin typeface="+mn-ea"/>
              </a:rPr>
              <a:t>号字，</a:t>
            </a:r>
            <a:r>
              <a:rPr lang="en-US" altLang="zh-CN" sz="1333" dirty="0">
                <a:latin typeface="+mn-ea"/>
              </a:rPr>
              <a:t>1.3</a:t>
            </a:r>
            <a:r>
              <a:rPr lang="zh-CN" altLang="zh-CN" sz="1333" dirty="0">
                <a:latin typeface="+mn-ea"/>
              </a:rPr>
              <a:t>倍字间距。</a:t>
            </a:r>
          </a:p>
        </p:txBody>
      </p:sp>
      <p:sp>
        <p:nvSpPr>
          <p:cNvPr id="20" name="TextBox 69"/>
          <p:cNvSpPr txBox="1"/>
          <p:nvPr/>
        </p:nvSpPr>
        <p:spPr>
          <a:xfrm>
            <a:off x="8083631" y="2918943"/>
            <a:ext cx="3234976" cy="379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r"/>
            <a:r>
              <a:rPr lang="en-US" altLang="zh-CN" sz="1867" dirty="0">
                <a:solidFill>
                  <a:srgbClr val="7D1F56"/>
                </a:solidFill>
                <a:effectLst/>
                <a:latin typeface="+mn-ea"/>
                <a:ea typeface="+mn-ea"/>
              </a:rPr>
              <a:t>05.</a:t>
            </a:r>
            <a:r>
              <a:rPr lang="zh-CN" altLang="en-US" sz="1867" dirty="0">
                <a:solidFill>
                  <a:srgbClr val="7D1F56"/>
                </a:solidFill>
                <a:effectLst/>
                <a:latin typeface="+mn-ea"/>
                <a:ea typeface="+mn-ea"/>
              </a:rPr>
              <a:t>点击此处添加标题</a:t>
            </a:r>
          </a:p>
        </p:txBody>
      </p:sp>
      <p:sp>
        <p:nvSpPr>
          <p:cNvPr id="21" name="矩形 20"/>
          <p:cNvSpPr/>
          <p:nvPr/>
        </p:nvSpPr>
        <p:spPr>
          <a:xfrm>
            <a:off x="8083631" y="4944845"/>
            <a:ext cx="3234976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latin typeface="+mn-ea"/>
              </a:rPr>
              <a:t>标题数字等都可以通过点击和重新输入进行更改，顶部</a:t>
            </a:r>
            <a:r>
              <a:rPr lang="en-US" altLang="zh-CN" sz="1333" dirty="0">
                <a:latin typeface="+mn-ea"/>
              </a:rPr>
              <a:t>“</a:t>
            </a:r>
            <a:r>
              <a:rPr lang="zh-CN" altLang="zh-CN" sz="1333" dirty="0">
                <a:latin typeface="+mn-ea"/>
              </a:rPr>
              <a:t>开始</a:t>
            </a:r>
            <a:r>
              <a:rPr lang="en-US" altLang="zh-CN" sz="1333" dirty="0">
                <a:latin typeface="+mn-ea"/>
              </a:rPr>
              <a:t>”</a:t>
            </a:r>
            <a:r>
              <a:rPr lang="zh-CN" altLang="zh-CN" sz="1333" dirty="0">
                <a:latin typeface="+mn-ea"/>
              </a:rPr>
              <a:t>面板中可以对字体、字号、颜色、行距等进行修改。建议正文</a:t>
            </a:r>
            <a:r>
              <a:rPr lang="en-US" altLang="zh-CN" sz="1333" dirty="0">
                <a:latin typeface="+mn-ea"/>
              </a:rPr>
              <a:t>10</a:t>
            </a:r>
            <a:r>
              <a:rPr lang="zh-CN" altLang="zh-CN" sz="1333" dirty="0">
                <a:latin typeface="+mn-ea"/>
              </a:rPr>
              <a:t>号字，</a:t>
            </a:r>
            <a:r>
              <a:rPr lang="en-US" altLang="zh-CN" sz="1333" dirty="0">
                <a:latin typeface="+mn-ea"/>
              </a:rPr>
              <a:t>1.3</a:t>
            </a:r>
            <a:r>
              <a:rPr lang="zh-CN" altLang="zh-CN" sz="1333" dirty="0">
                <a:latin typeface="+mn-ea"/>
              </a:rPr>
              <a:t>倍字间距。</a:t>
            </a:r>
          </a:p>
        </p:txBody>
      </p:sp>
      <p:sp>
        <p:nvSpPr>
          <p:cNvPr id="22" name="TextBox 71"/>
          <p:cNvSpPr txBox="1"/>
          <p:nvPr/>
        </p:nvSpPr>
        <p:spPr>
          <a:xfrm>
            <a:off x="8083631" y="4521120"/>
            <a:ext cx="3234976" cy="379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r"/>
            <a:r>
              <a:rPr lang="en-US" altLang="zh-CN" sz="1867" dirty="0">
                <a:solidFill>
                  <a:schemeClr val="tx1"/>
                </a:solidFill>
                <a:effectLst/>
                <a:latin typeface="+mn-ea"/>
                <a:ea typeface="+mn-ea"/>
              </a:rPr>
              <a:t>06.</a:t>
            </a:r>
            <a:r>
              <a:rPr lang="zh-CN" altLang="en-US" sz="1867" dirty="0">
                <a:solidFill>
                  <a:schemeClr val="tx1"/>
                </a:solidFill>
                <a:effectLst/>
                <a:latin typeface="+mn-ea"/>
                <a:ea typeface="+mn-ea"/>
              </a:rPr>
              <a:t>点击此处添加标题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366085" y="286721"/>
            <a:ext cx="1550424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667" dirty="0">
                <a:solidFill>
                  <a:srgbClr val="103154"/>
                </a:solidFill>
              </a:rPr>
              <a:t>预期目标</a:t>
            </a:r>
          </a:p>
        </p:txBody>
      </p:sp>
      <p:pic>
        <p:nvPicPr>
          <p:cNvPr id="24" name="图片 2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999" y="624904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4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57814" y="2711914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7200" b="1" dirty="0"/>
              <a:t>进度安排</a:t>
            </a:r>
          </a:p>
        </p:txBody>
      </p:sp>
      <p:sp>
        <p:nvSpPr>
          <p:cNvPr id="3" name="矩形 2"/>
          <p:cNvSpPr/>
          <p:nvPr/>
        </p:nvSpPr>
        <p:spPr>
          <a:xfrm>
            <a:off x="3785050" y="4281295"/>
            <a:ext cx="4623488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333" dirty="0"/>
              <a:t>点击此处添加文本信息。</a:t>
            </a:r>
          </a:p>
          <a:p>
            <a:pPr algn="ctr">
              <a:lnSpc>
                <a:spcPct val="130000"/>
              </a:lnSpc>
            </a:pPr>
            <a:r>
              <a:rPr lang="zh-CN" altLang="en-US" sz="1333" dirty="0"/>
              <a:t>标题数字等都可以通过点击和重新输入进行更改，顶部“开始”面板中可以对字体、字号、颜色等进行修改。</a:t>
            </a:r>
          </a:p>
        </p:txBody>
      </p:sp>
      <p:sp>
        <p:nvSpPr>
          <p:cNvPr id="4" name="矩形 3"/>
          <p:cNvSpPr/>
          <p:nvPr/>
        </p:nvSpPr>
        <p:spPr>
          <a:xfrm>
            <a:off x="3774686" y="1684852"/>
            <a:ext cx="464422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400" dirty="0"/>
              <a:t>PART</a:t>
            </a:r>
            <a:r>
              <a:rPr kumimoji="1" lang="zh-CN" altLang="en-US" sz="6400" dirty="0"/>
              <a:t> </a:t>
            </a:r>
            <a:r>
              <a:rPr kumimoji="1" lang="en-US" altLang="zh-CN" sz="6400" dirty="0"/>
              <a:t>THREE</a:t>
            </a:r>
            <a:endParaRPr kumimoji="1" lang="zh-CN" altLang="en-US" sz="6400" dirty="0"/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999" y="624904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8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002060"/>
      </a:accent1>
      <a:accent2>
        <a:srgbClr val="7030A0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2074</Words>
  <Application>Microsoft Macintosh PowerPoint</Application>
  <PresentationFormat>自定义</PresentationFormat>
  <Paragraphs>146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Calibri</vt:lpstr>
      <vt:lpstr>Century Gothic</vt:lpstr>
      <vt:lpstr>Microsoft YaHei</vt:lpstr>
      <vt:lpstr>Segoe UI Light</vt:lpstr>
      <vt:lpstr>方正粗宋简体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liuyao L</dc:creator>
  <cp:lastModifiedBy>Microsoft Office 用户</cp:lastModifiedBy>
  <cp:revision>72</cp:revision>
  <dcterms:created xsi:type="dcterms:W3CDTF">2015-04-24T03:21:12Z</dcterms:created>
  <dcterms:modified xsi:type="dcterms:W3CDTF">2015-09-22T16:12:05Z</dcterms:modified>
</cp:coreProperties>
</file>