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6"/>
  </p:notesMasterIdLst>
  <p:sldIdLst>
    <p:sldId id="257" r:id="rId5"/>
    <p:sldId id="271" r:id="rId6"/>
    <p:sldId id="264" r:id="rId7"/>
    <p:sldId id="272" r:id="rId8"/>
    <p:sldId id="276" r:id="rId9"/>
    <p:sldId id="277" r:id="rId10"/>
    <p:sldId id="265" r:id="rId11"/>
    <p:sldId id="273" r:id="rId12"/>
    <p:sldId id="278" r:id="rId13"/>
    <p:sldId id="279" r:id="rId14"/>
    <p:sldId id="280" r:id="rId15"/>
    <p:sldId id="266" r:id="rId16"/>
    <p:sldId id="274" r:id="rId17"/>
    <p:sldId id="281" r:id="rId18"/>
    <p:sldId id="267" r:id="rId19"/>
    <p:sldId id="275" r:id="rId20"/>
    <p:sldId id="287" r:id="rId21"/>
    <p:sldId id="259" r:id="rId22"/>
    <p:sldId id="285" r:id="rId23"/>
    <p:sldId id="283" r:id="rId24"/>
    <p:sldId id="286" r:id="rId25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B7A"/>
    <a:srgbClr val="E73A1C"/>
    <a:srgbClr val="3F3F3F"/>
    <a:srgbClr val="1E1E1E"/>
    <a:srgbClr val="171717"/>
    <a:srgbClr val="070707"/>
    <a:srgbClr val="CBD351"/>
    <a:srgbClr val="7D1319"/>
    <a:srgbClr val="F4772A"/>
    <a:srgbClr val="3C8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 autoAdjust="0"/>
    <p:restoredTop sz="94646"/>
  </p:normalViewPr>
  <p:slideViewPr>
    <p:cSldViewPr snapToGrid="0" snapToObjects="1">
      <p:cViewPr varScale="1">
        <p:scale>
          <a:sx n="79" d="100"/>
          <a:sy n="79" d="100"/>
        </p:scale>
        <p:origin x="304" y="20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CTV\Desktop\&#22270;&#34920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C846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4772A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CBD351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7D1319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7.0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2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3C846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36704014599747"/>
                  <c:y val="-0.17518373662268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rgbClr val="3C846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F4772A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70070849767416"/>
                  <c:y val="-0.1404713179114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F4772A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CBD35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43702481670419"/>
                  <c:y val="-0.17518373662268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rgbClr val="CBD35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D131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81909450272368"/>
                  <c:y val="-0.02825477483791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D1319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  <c:spPr>
        <a:noFill/>
        <a:ln>
          <a:solidFill>
            <a:srgbClr val="BFBFBF"/>
          </a:solidFill>
        </a:ln>
      </c:spPr>
    </c:sideWall>
    <c:backWall>
      <c:thickness val="0"/>
      <c:spPr>
        <a:noFill/>
        <a:ln>
          <a:solidFill>
            <a:srgbClr val="BFBFBF"/>
          </a:solidFill>
        </a:ln>
      </c:spPr>
    </c:backWall>
    <c:plotArea>
      <c:layout>
        <c:manualLayout>
          <c:layoutTarget val="inner"/>
          <c:xMode val="edge"/>
          <c:yMode val="edge"/>
          <c:x val="0.0690161854768154"/>
          <c:y val="0.0421412948381452"/>
          <c:w val="0.891943569553806"/>
          <c:h val="0.874286235053951"/>
        </c:manualLayout>
      </c:layout>
      <c:line3DChart>
        <c:grouping val="standard"/>
        <c:varyColors val="0"/>
        <c:ser>
          <c:idx val="0"/>
          <c:order val="0"/>
          <c:spPr>
            <a:solidFill>
              <a:srgbClr val="CD2C17"/>
            </a:solidFill>
          </c:spPr>
          <c:val>
            <c:numRef>
              <c:f>'9'!$B$2:$E$2</c:f>
              <c:numCache>
                <c:formatCode>General</c:formatCode>
                <c:ptCount val="4"/>
                <c:pt idx="0">
                  <c:v>3.0</c:v>
                </c:pt>
                <c:pt idx="1">
                  <c:v>4.0</c:v>
                </c:pt>
                <c:pt idx="2">
                  <c:v>2.0</c:v>
                </c:pt>
                <c:pt idx="3">
                  <c:v>1.0</c:v>
                </c:pt>
              </c:numCache>
            </c:numRef>
          </c:val>
          <c:smooth val="0"/>
        </c:ser>
        <c:ser>
          <c:idx val="1"/>
          <c:order val="1"/>
          <c:spPr>
            <a:solidFill>
              <a:srgbClr val="F4772A"/>
            </a:solidFill>
          </c:spPr>
          <c:val>
            <c:numRef>
              <c:f>'9'!$B$3:$E$3</c:f>
              <c:numCache>
                <c:formatCode>General</c:formatCode>
                <c:ptCount val="4"/>
                <c:pt idx="0">
                  <c:v>4.5</c:v>
                </c:pt>
                <c:pt idx="1">
                  <c:v>2.1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  <c:smooth val="0"/>
        </c:ser>
        <c:ser>
          <c:idx val="2"/>
          <c:order val="2"/>
          <c:spPr>
            <a:solidFill>
              <a:srgbClr val="CBD351"/>
            </a:solidFill>
          </c:spPr>
          <c:val>
            <c:numRef>
              <c:f>'9'!$B$4:$E$4</c:f>
              <c:numCache>
                <c:formatCode>General</c:formatCode>
                <c:ptCount val="4"/>
                <c:pt idx="0">
                  <c:v>4.0</c:v>
                </c:pt>
                <c:pt idx="1">
                  <c:v>1.0</c:v>
                </c:pt>
                <c:pt idx="2">
                  <c:v>4.0</c:v>
                </c:pt>
                <c:pt idx="3">
                  <c:v>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Depth val="0"/>
        <c:axId val="-2084738624"/>
        <c:axId val="-2012706160"/>
        <c:axId val="-1970467344"/>
      </c:line3DChart>
      <c:catAx>
        <c:axId val="-208473862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2012706160"/>
        <c:crosses val="autoZero"/>
        <c:auto val="1"/>
        <c:lblAlgn val="ctr"/>
        <c:lblOffset val="100"/>
        <c:noMultiLvlLbl val="1"/>
      </c:catAx>
      <c:valAx>
        <c:axId val="-2012706160"/>
        <c:scaling>
          <c:orientation val="minMax"/>
        </c:scaling>
        <c:delete val="0"/>
        <c:axPos val="l"/>
        <c:majorGridlines>
          <c:spPr>
            <a:ln>
              <a:solidFill>
                <a:srgbClr val="BFBFBF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>
                <a:solidFill>
                  <a:srgbClr val="070707"/>
                </a:solidFill>
              </a:defRPr>
            </a:pPr>
            <a:endParaRPr lang="zh-CN"/>
          </a:p>
        </c:txPr>
        <c:crossAx val="-2084738624"/>
        <c:crosses val="autoZero"/>
        <c:crossBetween val="between"/>
      </c:valAx>
      <c:serAx>
        <c:axId val="-1970467344"/>
        <c:scaling>
          <c:orientation val="minMax"/>
        </c:scaling>
        <c:delete val="1"/>
        <c:axPos val="b"/>
        <c:majorTickMark val="out"/>
        <c:minorTickMark val="none"/>
        <c:tickLblPos val="nextTo"/>
        <c:crossAx val="-2012706160"/>
        <c:crosses val="autoZero"/>
      </c:ser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00"/>
        <c:axId val="-2022607648"/>
        <c:axId val="1057433760"/>
      </c:barChart>
      <c:catAx>
        <c:axId val="-2022607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7433760"/>
        <c:crosses val="autoZero"/>
        <c:auto val="1"/>
        <c:lblAlgn val="ctr"/>
        <c:lblOffset val="100"/>
        <c:noMultiLvlLbl val="0"/>
      </c:catAx>
      <c:valAx>
        <c:axId val="1057433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2260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31581407337041"/>
          <c:y val="0.0476220968837092"/>
          <c:w val="0.820727723106152"/>
          <c:h val="0.9047558062325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CBD35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7D131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F4772A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rgbClr val="3C846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00"/>
        <c:axId val="-1042314960"/>
        <c:axId val="-2080551760"/>
      </c:barChart>
      <c:catAx>
        <c:axId val="-1042314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80551760"/>
        <c:crosses val="autoZero"/>
        <c:auto val="1"/>
        <c:lblAlgn val="ctr"/>
        <c:lblOffset val="100"/>
        <c:noMultiLvlLbl val="0"/>
      </c:catAx>
      <c:valAx>
        <c:axId val="-2080551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4231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23D91B-3405-4F87-A1BA-4C7BC9F92001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3C846F"/>
              </a:solidFill>
            </a:rPr>
            <a:t>PROJECT</a:t>
          </a:r>
          <a:endParaRPr lang="zh-CN" altLang="en-US" b="1" dirty="0">
            <a:solidFill>
              <a:srgbClr val="3C846F"/>
            </a:solidFill>
          </a:endParaRPr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/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/>
        </a:p>
      </dgm:t>
    </dgm:pt>
    <dgm:pt modelId="{DFBF3E8B-FE55-4872-8E55-D1A022369590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4772A"/>
              </a:solidFill>
            </a:rPr>
            <a:t>PROJECT</a:t>
          </a:r>
          <a:endParaRPr lang="zh-CN" altLang="en-US" dirty="0">
            <a:solidFill>
              <a:srgbClr val="F4772A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/>
        </a:p>
      </dgm:t>
    </dgm:pt>
    <dgm:pt modelId="{8070460F-CD86-4A47-9664-D5543F11B491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CBD351"/>
              </a:solidFill>
            </a:rPr>
            <a:t>PROJECT</a:t>
          </a:r>
          <a:endParaRPr lang="zh-CN" altLang="en-US" dirty="0">
            <a:solidFill>
              <a:srgbClr val="CBD351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/>
        </a:p>
      </dgm:t>
    </dgm:pt>
    <dgm:pt modelId="{A0D93BF1-3B71-6946-9666-6D6DDA221ED0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7D1F56"/>
              </a:solidFill>
            </a:rPr>
            <a:t>PROJECT</a:t>
          </a:r>
          <a:endParaRPr lang="zh-CN" altLang="en-US" dirty="0"/>
        </a:p>
      </dgm:t>
    </dgm:pt>
    <dgm:pt modelId="{4EE2FC3A-739E-BF4B-9D90-CCA56C571474}" type="parTrans" cxnId="{CA70BD33-5F16-6F44-857E-D7E4B901BC7A}">
      <dgm:prSet/>
      <dgm:spPr/>
      <dgm:t>
        <a:bodyPr/>
        <a:lstStyle/>
        <a:p>
          <a:endParaRPr lang="zh-CN" altLang="en-US"/>
        </a:p>
      </dgm:t>
    </dgm:pt>
    <dgm:pt modelId="{20DB4835-68DD-0346-AD56-13064383FA0F}" type="sibTrans" cxnId="{CA70BD33-5F16-6F44-857E-D7E4B901BC7A}">
      <dgm:prSet/>
      <dgm:spPr/>
      <dgm:t>
        <a:bodyPr/>
        <a:lstStyle/>
        <a:p>
          <a:endParaRPr lang="zh-CN" altLang="en-US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4"/>
      <dgm:spPr>
        <a:solidFill>
          <a:srgbClr val="3C846F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C9789C5E-E474-45BD-A638-F8E3329BC87E}" type="pres">
      <dgm:prSet presAssocID="{6023D91B-3405-4F87-A1BA-4C7BC9F92001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4"/>
      <dgm:spPr>
        <a:solidFill>
          <a:srgbClr val="F4772A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B5558B2F-3323-4D3B-88E6-849B9009CDDB}" type="pres">
      <dgm:prSet presAssocID="{DFBF3E8B-FE55-4872-8E55-D1A02236959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AE03C-D9F2-3E4C-AE11-CE81AD100508}" type="pres">
      <dgm:prSet presAssocID="{A0D93BF1-3B71-6946-9666-6D6DDA221ED0}" presName="Accent3" presStyleCnt="0"/>
      <dgm:spPr/>
    </dgm:pt>
    <dgm:pt modelId="{3963749D-38EF-0E43-B434-F17EF89FED37}" type="pres">
      <dgm:prSet presAssocID="{A0D93BF1-3B71-6946-9666-6D6DDA221ED0}" presName="Accent" presStyleLbl="node1" presStyleIdx="2" presStyleCnt="4"/>
      <dgm:spPr>
        <a:solidFill>
          <a:srgbClr val="7D1319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AF1B8A6-F1D3-D149-8F11-60DEDF6629CE}" type="pres">
      <dgm:prSet presAssocID="{A0D93BF1-3B71-6946-9666-6D6DDA221ED0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E1790C-E4DB-2647-A007-ADF8CFA66AF2}" type="pres">
      <dgm:prSet presAssocID="{8070460F-CD86-4A47-9664-D5543F11B491}" presName="Accent4" presStyleCnt="0"/>
      <dgm:spPr/>
    </dgm:pt>
    <dgm:pt modelId="{26B2FC09-E8FE-4F60-A886-8159F9EDF77E}" type="pres">
      <dgm:prSet presAssocID="{8070460F-CD86-4A47-9664-D5543F11B491}" presName="Accent" presStyleLbl="node1" presStyleIdx="3" presStyleCnt="4"/>
      <dgm:spPr>
        <a:solidFill>
          <a:srgbClr val="CBD351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B888E7F5-53C3-2D4C-973D-6B2284A9A0E1}" type="pres">
      <dgm:prSet presAssocID="{8070460F-CD86-4A47-9664-D5543F11B491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25EA1D-BF4C-1743-87B7-4D79C42D8E3D}" type="presOf" srcId="{470E94F7-8F76-45AD-BADF-8168E6E45DA4}" destId="{89609AB6-0A51-4918-983D-5B8999D24664}" srcOrd="0" destOrd="0" presId="urn:microsoft.com/office/officeart/2009/layout/CircleArrowProcess"/>
    <dgm:cxn modelId="{EA5370DD-18CA-464E-874B-F72F0D7FE094}" type="presOf" srcId="{8070460F-CD86-4A47-9664-D5543F11B491}" destId="{B888E7F5-53C3-2D4C-973D-6B2284A9A0E1}" srcOrd="0" destOrd="0" presId="urn:microsoft.com/office/officeart/2009/layout/CircleArrowProcess"/>
    <dgm:cxn modelId="{CA70BD33-5F16-6F44-857E-D7E4B901BC7A}" srcId="{470E94F7-8F76-45AD-BADF-8168E6E45DA4}" destId="{A0D93BF1-3B71-6946-9666-6D6DDA221ED0}" srcOrd="2" destOrd="0" parTransId="{4EE2FC3A-739E-BF4B-9D90-CCA56C571474}" sibTransId="{20DB4835-68DD-0346-AD56-13064383FA0F}"/>
    <dgm:cxn modelId="{652C1E3B-7DF1-40B0-B912-35053ECBA991}" srcId="{470E94F7-8F76-45AD-BADF-8168E6E45DA4}" destId="{8070460F-CD86-4A47-9664-D5543F11B491}" srcOrd="3" destOrd="0" parTransId="{732221BC-97B9-4A50-A4DC-7180158C3005}" sibTransId="{E9EB2BCB-F47D-432C-A5E3-60A62174D047}"/>
    <dgm:cxn modelId="{7CA796FB-5978-2043-B606-832474B0CB02}" type="presOf" srcId="{6023D91B-3405-4F87-A1BA-4C7BC9F92001}" destId="{C9789C5E-E474-45BD-A638-F8E3329BC87E}" srcOrd="0" destOrd="0" presId="urn:microsoft.com/office/officeart/2009/layout/CircleArrowProcess"/>
    <dgm:cxn modelId="{A3475CE5-49F7-3842-BA6C-2B08ED513FD4}" type="presOf" srcId="{A0D93BF1-3B71-6946-9666-6D6DDA221ED0}" destId="{AAF1B8A6-F1D3-D149-8F11-60DEDF6629CE}" srcOrd="0" destOrd="0" presId="urn:microsoft.com/office/officeart/2009/layout/CircleArrowProcess"/>
    <dgm:cxn modelId="{8F9E71CA-0084-A340-96FC-D3A4FD1F4447}" type="presOf" srcId="{DFBF3E8B-FE55-4872-8E55-D1A022369590}" destId="{B5558B2F-3323-4D3B-88E6-849B9009CDDB}" srcOrd="0" destOrd="0" presId="urn:microsoft.com/office/officeart/2009/layout/CircleArrowProcess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B4EA9628-FB51-EC42-B9C0-91F9781B0375}" type="presParOf" srcId="{89609AB6-0A51-4918-983D-5B8999D24664}" destId="{21E1DC4A-E902-401F-8ED2-4D57A8C538B9}" srcOrd="0" destOrd="0" presId="urn:microsoft.com/office/officeart/2009/layout/CircleArrowProcess"/>
    <dgm:cxn modelId="{5207E9AE-9E3E-B844-95DA-E0BDCB9E88BE}" type="presParOf" srcId="{21E1DC4A-E902-401F-8ED2-4D57A8C538B9}" destId="{B211517F-F7F0-4A7A-B6CF-5ABCA59AC9F8}" srcOrd="0" destOrd="0" presId="urn:microsoft.com/office/officeart/2009/layout/CircleArrowProcess"/>
    <dgm:cxn modelId="{B4DB23AB-A62D-9E4C-852C-2DC04AD1CA0F}" type="presParOf" srcId="{89609AB6-0A51-4918-983D-5B8999D24664}" destId="{C9789C5E-E474-45BD-A638-F8E3329BC87E}" srcOrd="1" destOrd="0" presId="urn:microsoft.com/office/officeart/2009/layout/CircleArrowProcess"/>
    <dgm:cxn modelId="{019523D5-743B-3844-8B10-A72777A8EB74}" type="presParOf" srcId="{89609AB6-0A51-4918-983D-5B8999D24664}" destId="{CE5AF907-7E30-45ED-AC60-B4F5B2C745F4}" srcOrd="2" destOrd="0" presId="urn:microsoft.com/office/officeart/2009/layout/CircleArrowProcess"/>
    <dgm:cxn modelId="{4F64D401-E6E8-4E4D-9D20-4BEE11FD5170}" type="presParOf" srcId="{CE5AF907-7E30-45ED-AC60-B4F5B2C745F4}" destId="{81CC1E92-A646-4FD3-9EA3-BD22D130182F}" srcOrd="0" destOrd="0" presId="urn:microsoft.com/office/officeart/2009/layout/CircleArrowProcess"/>
    <dgm:cxn modelId="{AE0E1851-9742-B947-8BDA-D3DF03F3F6F5}" type="presParOf" srcId="{89609AB6-0A51-4918-983D-5B8999D24664}" destId="{B5558B2F-3323-4D3B-88E6-849B9009CDDB}" srcOrd="3" destOrd="0" presId="urn:microsoft.com/office/officeart/2009/layout/CircleArrowProcess"/>
    <dgm:cxn modelId="{FE35881F-ED14-354A-8AC9-E9E366FAF965}" type="presParOf" srcId="{89609AB6-0A51-4918-983D-5B8999D24664}" destId="{1F9AE03C-D9F2-3E4C-AE11-CE81AD100508}" srcOrd="4" destOrd="0" presId="urn:microsoft.com/office/officeart/2009/layout/CircleArrowProcess"/>
    <dgm:cxn modelId="{6AE5DA81-35E5-794C-BBEC-3A9FF1348EED}" type="presParOf" srcId="{1F9AE03C-D9F2-3E4C-AE11-CE81AD100508}" destId="{3963749D-38EF-0E43-B434-F17EF89FED37}" srcOrd="0" destOrd="0" presId="urn:microsoft.com/office/officeart/2009/layout/CircleArrowProcess"/>
    <dgm:cxn modelId="{8AFEBC18-7B82-FD4C-A395-6BD7334737CF}" type="presParOf" srcId="{89609AB6-0A51-4918-983D-5B8999D24664}" destId="{AAF1B8A6-F1D3-D149-8F11-60DEDF6629CE}" srcOrd="5" destOrd="0" presId="urn:microsoft.com/office/officeart/2009/layout/CircleArrowProcess"/>
    <dgm:cxn modelId="{7B0204D7-36FB-1B46-8A6A-467813FFF034}" type="presParOf" srcId="{89609AB6-0A51-4918-983D-5B8999D24664}" destId="{2DE1790C-E4DB-2647-A007-ADF8CFA66AF2}" srcOrd="6" destOrd="0" presId="urn:microsoft.com/office/officeart/2009/layout/CircleArrowProcess"/>
    <dgm:cxn modelId="{4A9C973A-E4C7-BC43-AD62-B62776CDFF2E}" type="presParOf" srcId="{2DE1790C-E4DB-2647-A007-ADF8CFA66AF2}" destId="{26B2FC09-E8FE-4F60-A886-8159F9EDF77E}" srcOrd="0" destOrd="0" presId="urn:microsoft.com/office/officeart/2009/layout/CircleArrowProcess"/>
    <dgm:cxn modelId="{C5F3324D-07A0-1D44-AEEE-998024FD97ED}" type="presParOf" srcId="{89609AB6-0A51-4918-983D-5B8999D24664}" destId="{B888E7F5-53C3-2D4C-973D-6B2284A9A0E1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1304824" y="0"/>
          <a:ext cx="2081524" cy="208173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3C846F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>
        <a:xfrm>
          <a:off x="1764392" y="753532"/>
          <a:ext cx="1161608" cy="580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solidFill>
                <a:srgbClr val="3C846F"/>
              </a:solidFill>
            </a:rPr>
            <a:t>PROJECT</a:t>
          </a:r>
          <a:endParaRPr lang="zh-CN" altLang="en-US" sz="2100" b="1" kern="1200" dirty="0">
            <a:solidFill>
              <a:srgbClr val="3C846F"/>
            </a:solidFill>
          </a:endParaRPr>
        </a:p>
      </dsp:txBody>
      <dsp:txXfrm>
        <a:off x="1764392" y="753532"/>
        <a:ext cx="1161608" cy="580744"/>
      </dsp:txXfrm>
    </dsp:sp>
    <dsp:sp modelId="{81CC1E92-A646-4FD3-9EA3-BD22D130182F}">
      <dsp:nvSpPr>
        <dsp:cNvPr id="0" name=""/>
        <dsp:cNvSpPr/>
      </dsp:nvSpPr>
      <dsp:spPr>
        <a:xfrm>
          <a:off x="726558" y="1196266"/>
          <a:ext cx="2081524" cy="208173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4772A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>
        <a:xfrm>
          <a:off x="1183783" y="1952007"/>
          <a:ext cx="1161608" cy="580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solidFill>
                <a:srgbClr val="F4772A"/>
              </a:solidFill>
            </a:rPr>
            <a:t>PROJECT</a:t>
          </a:r>
          <a:endParaRPr lang="zh-CN" altLang="en-US" sz="2100" kern="1200" dirty="0">
            <a:solidFill>
              <a:srgbClr val="F4772A"/>
            </a:solidFill>
          </a:endParaRPr>
        </a:p>
      </dsp:txBody>
      <dsp:txXfrm>
        <a:off x="1183783" y="1952007"/>
        <a:ext cx="1161608" cy="580744"/>
      </dsp:txXfrm>
    </dsp:sp>
    <dsp:sp modelId="{3963749D-38EF-0E43-B434-F17EF89FED37}">
      <dsp:nvSpPr>
        <dsp:cNvPr id="0" name=""/>
        <dsp:cNvSpPr/>
      </dsp:nvSpPr>
      <dsp:spPr>
        <a:xfrm>
          <a:off x="1304824" y="2396950"/>
          <a:ext cx="2081524" cy="208173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7D131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1B8A6-F1D3-D149-8F11-60DEDF6629CE}">
      <dsp:nvSpPr>
        <dsp:cNvPr id="0" name=""/>
        <dsp:cNvSpPr/>
      </dsp:nvSpPr>
      <dsp:spPr>
        <a:xfrm>
          <a:off x="1764392" y="3150482"/>
          <a:ext cx="1161608" cy="580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solidFill>
                <a:srgbClr val="7D1F56"/>
              </a:solidFill>
            </a:rPr>
            <a:t>PROJECT</a:t>
          </a:r>
          <a:endParaRPr lang="zh-CN" altLang="en-US" sz="2100" kern="1200" dirty="0"/>
        </a:p>
      </dsp:txBody>
      <dsp:txXfrm>
        <a:off x="1764392" y="3150482"/>
        <a:ext cx="1161608" cy="580744"/>
      </dsp:txXfrm>
    </dsp:sp>
    <dsp:sp modelId="{26B2FC09-E8FE-4F60-A886-8159F9EDF77E}">
      <dsp:nvSpPr>
        <dsp:cNvPr id="0" name=""/>
        <dsp:cNvSpPr/>
      </dsp:nvSpPr>
      <dsp:spPr>
        <a:xfrm>
          <a:off x="874932" y="3731226"/>
          <a:ext cx="1788291" cy="1789156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rgbClr val="CBD35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8E7F5-53C3-2D4C-973D-6B2284A9A0E1}">
      <dsp:nvSpPr>
        <dsp:cNvPr id="0" name=""/>
        <dsp:cNvSpPr/>
      </dsp:nvSpPr>
      <dsp:spPr>
        <a:xfrm>
          <a:off x="1183783" y="4348957"/>
          <a:ext cx="1161608" cy="580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solidFill>
                <a:srgbClr val="CBD351"/>
              </a:solidFill>
            </a:rPr>
            <a:t>PROJECT</a:t>
          </a:r>
          <a:endParaRPr lang="zh-CN" altLang="en-US" sz="2100" kern="1200" dirty="0">
            <a:solidFill>
              <a:srgbClr val="CBD351"/>
            </a:solidFill>
          </a:endParaRPr>
        </a:p>
      </dsp:txBody>
      <dsp:txXfrm>
        <a:off x="1183783" y="4348957"/>
        <a:ext cx="1161608" cy="580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5493-5935-2C4F-8AB7-04879816AC21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E077-B1A6-2846-9E5F-7778F3169D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1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0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9753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86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D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611306" y="923731"/>
            <a:ext cx="10582282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8519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611306" y="1"/>
            <a:ext cx="1058228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255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56" r:id="rId2"/>
    <p:sldLayoutId id="2147493457" r:id="rId3"/>
    <p:sldLayoutId id="2147493458" r:id="rId4"/>
    <p:sldLayoutId id="2147493459" r:id="rId5"/>
    <p:sldLayoutId id="2147493460" r:id="rId6"/>
    <p:sldLayoutId id="2147493461" r:id="rId7"/>
    <p:sldLayoutId id="2147493462" r:id="rId8"/>
    <p:sldLayoutId id="2147493463" r:id="rId9"/>
    <p:sldLayoutId id="2147493488" r:id="rId10"/>
    <p:sldLayoutId id="2147493489" r:id="rId11"/>
    <p:sldLayoutId id="2147493490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hyperlink" Target="http://office.msn.com.cn/" TargetMode="Externa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hyperlink" Target="http://office.msn.com.cn/" TargetMode="Externa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912683" y="0"/>
            <a:ext cx="8368225" cy="601824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3583127" y="2814393"/>
            <a:ext cx="502733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BUSINESS</a:t>
            </a:r>
            <a:r>
              <a:rPr kumimoji="1" lang="zh-CN" altLang="en-US" sz="5333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5333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PLAN</a:t>
            </a:r>
          </a:p>
        </p:txBody>
      </p:sp>
      <p:sp>
        <p:nvSpPr>
          <p:cNvPr id="4" name="椭圆 3"/>
          <p:cNvSpPr/>
          <p:nvPr/>
        </p:nvSpPr>
        <p:spPr>
          <a:xfrm>
            <a:off x="5361103" y="993709"/>
            <a:ext cx="1471384" cy="147138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dirty="0">
                <a:solidFill>
                  <a:srgbClr val="7F7F7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LOGO</a:t>
            </a:r>
            <a:r>
              <a:rPr kumimoji="1" lang="zh-CN" altLang="en-US" sz="1867" dirty="0">
                <a:solidFill>
                  <a:srgbClr val="7F7F7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1867" dirty="0">
                <a:solidFill>
                  <a:srgbClr val="7F7F7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HERE</a:t>
            </a:r>
            <a:endParaRPr kumimoji="1" lang="zh-CN" altLang="en-US" sz="1867" dirty="0">
              <a:solidFill>
                <a:srgbClr val="7F7F7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上凸弯带形 9"/>
          <p:cNvSpPr/>
          <p:nvPr/>
        </p:nvSpPr>
        <p:spPr>
          <a:xfrm>
            <a:off x="5103242" y="2061026"/>
            <a:ext cx="1987104" cy="615821"/>
          </a:xfrm>
          <a:prstGeom prst="ellipseRibbon2">
            <a:avLst>
              <a:gd name="adj1" fmla="val 29545"/>
              <a:gd name="adj2" fmla="val 72535"/>
              <a:gd name="adj3" fmla="val 7954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214691" y="3597423"/>
            <a:ext cx="9764211" cy="1528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333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商业项目策划模板</a:t>
            </a:r>
            <a:endParaRPr kumimoji="1" lang="en-US" altLang="zh-CN" sz="9333" b="1" dirty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0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1020326" y="457435"/>
            <a:ext cx="1065528" cy="1065528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333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5333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" y="16778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1999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" y="1205925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2000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" y="2244069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2001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" y="3282213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2002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" y="4320357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2003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" y="535850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2004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" y="6396642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2005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AutoShape 4"/>
          <p:cNvSpPr>
            <a:spLocks/>
          </p:cNvSpPr>
          <p:nvPr/>
        </p:nvSpPr>
        <p:spPr bwMode="auto">
          <a:xfrm>
            <a:off x="2590454" y="1674681"/>
            <a:ext cx="5537005" cy="16923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171717"/>
                </a:solidFill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171717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171717"/>
                </a:solidFill>
              </a:rPr>
              <a:t>10</a:t>
            </a:r>
            <a:r>
              <a:rPr kumimoji="1" lang="zh-CN" altLang="en-US" sz="1333" dirty="0">
                <a:solidFill>
                  <a:srgbClr val="171717"/>
                </a:solidFill>
              </a:rPr>
              <a:t>号字，</a:t>
            </a:r>
            <a:r>
              <a:rPr kumimoji="1" lang="en-US" altLang="zh-CN" sz="1333" dirty="0">
                <a:solidFill>
                  <a:srgbClr val="171717"/>
                </a:solidFill>
              </a:rPr>
              <a:t>1.3</a:t>
            </a:r>
            <a:r>
              <a:rPr kumimoji="1" lang="zh-CN" altLang="en-US" sz="1333" dirty="0">
                <a:solidFill>
                  <a:srgbClr val="171717"/>
                </a:solidFill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171717"/>
                </a:solidFill>
              </a:rPr>
              <a:t>10</a:t>
            </a:r>
            <a:r>
              <a:rPr kumimoji="1" lang="zh-CN" altLang="en-US" sz="1333" dirty="0">
                <a:solidFill>
                  <a:srgbClr val="171717"/>
                </a:solidFill>
              </a:rPr>
              <a:t>号字，</a:t>
            </a:r>
            <a:r>
              <a:rPr kumimoji="1" lang="en-US" altLang="zh-CN" sz="1333" dirty="0">
                <a:solidFill>
                  <a:srgbClr val="171717"/>
                </a:solidFill>
              </a:rPr>
              <a:t>1.3</a:t>
            </a:r>
            <a:r>
              <a:rPr kumimoji="1" lang="zh-CN" altLang="en-US" sz="1333" dirty="0">
                <a:solidFill>
                  <a:srgbClr val="171717"/>
                </a:solidFill>
              </a:rPr>
              <a:t>倍字间距。</a:t>
            </a:r>
          </a:p>
        </p:txBody>
      </p:sp>
      <p:sp>
        <p:nvSpPr>
          <p:cNvPr id="12" name="矩形 39"/>
          <p:cNvSpPr/>
          <p:nvPr/>
        </p:nvSpPr>
        <p:spPr>
          <a:xfrm>
            <a:off x="2657257" y="734430"/>
            <a:ext cx="2140955" cy="350930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67" dirty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YOUR</a:t>
            </a:r>
            <a:r>
              <a:rPr lang="zh-CN" altLang="en-US" sz="1867" dirty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867" dirty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TITLE</a:t>
            </a:r>
            <a:r>
              <a:rPr lang="zh-CN" altLang="en-US" sz="1867" dirty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867" dirty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HERE</a:t>
            </a:r>
            <a:endParaRPr lang="zh-CN" altLang="zh-CN" sz="1867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7255" y="1120679"/>
            <a:ext cx="2140955" cy="350930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67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点击此处添加标题</a:t>
            </a:r>
            <a:endParaRPr lang="zh-CN" altLang="zh-CN" sz="1867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4" name="任意多边形 14"/>
          <p:cNvSpPr/>
          <p:nvPr/>
        </p:nvSpPr>
        <p:spPr>
          <a:xfrm>
            <a:off x="6152872" y="4792677"/>
            <a:ext cx="581591" cy="426252"/>
          </a:xfrm>
          <a:custGeom>
            <a:avLst/>
            <a:gdLst>
              <a:gd name="connsiteX0" fmla="*/ 1383752 w 4433135"/>
              <a:gd name="connsiteY0" fmla="*/ 867104 h 3249065"/>
              <a:gd name="connsiteX1" fmla="*/ 1258108 w 4433135"/>
              <a:gd name="connsiteY1" fmla="*/ 868142 h 3249065"/>
              <a:gd name="connsiteX2" fmla="*/ 1210263 w 4433135"/>
              <a:gd name="connsiteY2" fmla="*/ 944893 h 3249065"/>
              <a:gd name="connsiteX3" fmla="*/ 1459057 w 4433135"/>
              <a:gd name="connsiteY3" fmla="*/ 2196531 h 3249065"/>
              <a:gd name="connsiteX4" fmla="*/ 1733368 w 4433135"/>
              <a:gd name="connsiteY4" fmla="*/ 2583239 h 3249065"/>
              <a:gd name="connsiteX5" fmla="*/ 2049146 w 4433135"/>
              <a:gd name="connsiteY5" fmla="*/ 2583239 h 3249065"/>
              <a:gd name="connsiteX6" fmla="*/ 2103371 w 4433135"/>
              <a:gd name="connsiteY6" fmla="*/ 2456304 h 3249065"/>
              <a:gd name="connsiteX7" fmla="*/ 1832248 w 4433135"/>
              <a:gd name="connsiteY7" fmla="*/ 1054116 h 3249065"/>
              <a:gd name="connsiteX8" fmla="*/ 1720610 w 4433135"/>
              <a:gd name="connsiteY8" fmla="*/ 868142 h 3249065"/>
              <a:gd name="connsiteX9" fmla="*/ 1511289 w 4433135"/>
              <a:gd name="connsiteY9" fmla="*/ 867589 h 3249065"/>
              <a:gd name="connsiteX10" fmla="*/ 1383752 w 4433135"/>
              <a:gd name="connsiteY10" fmla="*/ 867104 h 3249065"/>
              <a:gd name="connsiteX11" fmla="*/ 146071 w 4433135"/>
              <a:gd name="connsiteY11" fmla="*/ 0 h 3249065"/>
              <a:gd name="connsiteX12" fmla="*/ 882914 w 4433135"/>
              <a:gd name="connsiteY12" fmla="*/ 0 h 3249065"/>
              <a:gd name="connsiteX13" fmla="*/ 880954 w 4433135"/>
              <a:gd name="connsiteY13" fmla="*/ 74488 h 3249065"/>
              <a:gd name="connsiteX14" fmla="*/ 1122741 w 4433135"/>
              <a:gd name="connsiteY14" fmla="*/ 461420 h 3249065"/>
              <a:gd name="connsiteX15" fmla="*/ 1786399 w 4433135"/>
              <a:gd name="connsiteY15" fmla="*/ 283593 h 3249065"/>
              <a:gd name="connsiteX16" fmla="*/ 1950131 w 4433135"/>
              <a:gd name="connsiteY16" fmla="*/ 0 h 3249065"/>
              <a:gd name="connsiteX17" fmla="*/ 2992123 w 4433135"/>
              <a:gd name="connsiteY17" fmla="*/ 0 h 3249065"/>
              <a:gd name="connsiteX18" fmla="*/ 2975391 w 4433135"/>
              <a:gd name="connsiteY18" fmla="*/ 34734 h 3249065"/>
              <a:gd name="connsiteX19" fmla="*/ 2853142 w 4433135"/>
              <a:gd name="connsiteY19" fmla="*/ 640253 h 3249065"/>
              <a:gd name="connsiteX20" fmla="*/ 2861174 w 4433135"/>
              <a:gd name="connsiteY20" fmla="*/ 799307 h 3249065"/>
              <a:gd name="connsiteX21" fmla="*/ 2870542 w 4433135"/>
              <a:gd name="connsiteY21" fmla="*/ 860687 h 3249065"/>
              <a:gd name="connsiteX22" fmla="*/ 2849298 w 4433135"/>
              <a:gd name="connsiteY22" fmla="*/ 859746 h 3249065"/>
              <a:gd name="connsiteX23" fmla="*/ 2617108 w 4433135"/>
              <a:gd name="connsiteY23" fmla="*/ 855875 h 3249065"/>
              <a:gd name="connsiteX24" fmla="*/ 2511161 w 4433135"/>
              <a:gd name="connsiteY24" fmla="*/ 856055 h 3249065"/>
              <a:gd name="connsiteX25" fmla="*/ 2397787 w 4433135"/>
              <a:gd name="connsiteY25" fmla="*/ 858300 h 3249065"/>
              <a:gd name="connsiteX26" fmla="*/ 2267900 w 4433135"/>
              <a:gd name="connsiteY26" fmla="*/ 1007867 h 3249065"/>
              <a:gd name="connsiteX27" fmla="*/ 2452890 w 4433135"/>
              <a:gd name="connsiteY27" fmla="*/ 2491724 h 3249065"/>
              <a:gd name="connsiteX28" fmla="*/ 2523737 w 4433135"/>
              <a:gd name="connsiteY28" fmla="*/ 2594059 h 3249065"/>
              <a:gd name="connsiteX29" fmla="*/ 2783511 w 4433135"/>
              <a:gd name="connsiteY29" fmla="*/ 2590123 h 3249065"/>
              <a:gd name="connsiteX30" fmla="*/ 2846486 w 4433135"/>
              <a:gd name="connsiteY30" fmla="*/ 2479916 h 3249065"/>
              <a:gd name="connsiteX31" fmla="*/ 2980514 w 4433135"/>
              <a:gd name="connsiteY31" fmla="*/ 1369603 h 3249065"/>
              <a:gd name="connsiteX32" fmla="*/ 2991426 w 4433135"/>
              <a:gd name="connsiteY32" fmla="*/ 1279059 h 3249065"/>
              <a:gd name="connsiteX33" fmla="*/ 3040898 w 4433135"/>
              <a:gd name="connsiteY33" fmla="*/ 1381756 h 3249065"/>
              <a:gd name="connsiteX34" fmla="*/ 3308774 w 4433135"/>
              <a:gd name="connsiteY34" fmla="*/ 1740245 h 3249065"/>
              <a:gd name="connsiteX35" fmla="*/ 3336412 w 4433135"/>
              <a:gd name="connsiteY35" fmla="*/ 1765365 h 3249065"/>
              <a:gd name="connsiteX36" fmla="*/ 3296438 w 4433135"/>
              <a:gd name="connsiteY36" fmla="*/ 1973342 h 3249065"/>
              <a:gd name="connsiteX37" fmla="*/ 3203877 w 4433135"/>
              <a:gd name="connsiteY37" fmla="*/ 2456304 h 3249065"/>
              <a:gd name="connsiteX38" fmla="*/ 3258102 w 4433135"/>
              <a:gd name="connsiteY38" fmla="*/ 2583239 h 3249065"/>
              <a:gd name="connsiteX39" fmla="*/ 3573880 w 4433135"/>
              <a:gd name="connsiteY39" fmla="*/ 2583239 h 3249065"/>
              <a:gd name="connsiteX40" fmla="*/ 3848192 w 4433135"/>
              <a:gd name="connsiteY40" fmla="*/ 2196531 h 3249065"/>
              <a:gd name="connsiteX41" fmla="*/ 3860345 w 4433135"/>
              <a:gd name="connsiteY41" fmla="*/ 2138945 h 3249065"/>
              <a:gd name="connsiteX42" fmla="*/ 3868876 w 4433135"/>
              <a:gd name="connsiteY42" fmla="*/ 2097649 h 3249065"/>
              <a:gd name="connsiteX43" fmla="*/ 3946171 w 4433135"/>
              <a:gd name="connsiteY43" fmla="*/ 2125939 h 3249065"/>
              <a:gd name="connsiteX44" fmla="*/ 4408766 w 4433135"/>
              <a:gd name="connsiteY44" fmla="*/ 2195877 h 3249065"/>
              <a:gd name="connsiteX45" fmla="*/ 4433135 w 4433135"/>
              <a:gd name="connsiteY45" fmla="*/ 2194647 h 3249065"/>
              <a:gd name="connsiteX46" fmla="*/ 4229977 w 4433135"/>
              <a:gd name="connsiteY46" fmla="*/ 2999465 h 3249065"/>
              <a:gd name="connsiteX47" fmla="*/ 3976107 w 4433135"/>
              <a:gd name="connsiteY47" fmla="*/ 3247430 h 3249065"/>
              <a:gd name="connsiteX48" fmla="*/ 1337046 w 4433135"/>
              <a:gd name="connsiteY48" fmla="*/ 3247430 h 3249065"/>
              <a:gd name="connsiteX49" fmla="*/ 1035944 w 4433135"/>
              <a:gd name="connsiteY49" fmla="*/ 3023080 h 3249065"/>
              <a:gd name="connsiteX50" fmla="*/ 507540 w 4433135"/>
              <a:gd name="connsiteY50" fmla="*/ 904676 h 3249065"/>
              <a:gd name="connsiteX51" fmla="*/ 501007 w 4433135"/>
              <a:gd name="connsiteY51" fmla="*/ 876408 h 3249065"/>
              <a:gd name="connsiteX52" fmla="*/ 146071 w 4433135"/>
              <a:gd name="connsiteY52" fmla="*/ 876408 h 3249065"/>
              <a:gd name="connsiteX53" fmla="*/ 0 w 4433135"/>
              <a:gd name="connsiteY53" fmla="*/ 730337 h 3249065"/>
              <a:gd name="connsiteX54" fmla="*/ 0 w 4433135"/>
              <a:gd name="connsiteY54" fmla="*/ 146071 h 3249065"/>
              <a:gd name="connsiteX55" fmla="*/ 146071 w 4433135"/>
              <a:gd name="connsiteY55" fmla="*/ 0 h 324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3135" h="3249065">
                <a:moveTo>
                  <a:pt x="1383752" y="867104"/>
                </a:moveTo>
                <a:cubicBezTo>
                  <a:pt x="1340842" y="867128"/>
                  <a:pt x="1298245" y="867404"/>
                  <a:pt x="1258108" y="868142"/>
                </a:cubicBezTo>
                <a:cubicBezTo>
                  <a:pt x="1226200" y="868728"/>
                  <a:pt x="1200798" y="897345"/>
                  <a:pt x="1210263" y="944893"/>
                </a:cubicBezTo>
                <a:cubicBezTo>
                  <a:pt x="1255501" y="1172141"/>
                  <a:pt x="1399244" y="1917234"/>
                  <a:pt x="1459057" y="2196531"/>
                </a:cubicBezTo>
                <a:cubicBezTo>
                  <a:pt x="1517533" y="2469589"/>
                  <a:pt x="1583985" y="2577827"/>
                  <a:pt x="1733368" y="2583239"/>
                </a:cubicBezTo>
                <a:cubicBezTo>
                  <a:pt x="1882751" y="2588652"/>
                  <a:pt x="1965151" y="2586683"/>
                  <a:pt x="2049146" y="2583239"/>
                </a:cubicBezTo>
                <a:cubicBezTo>
                  <a:pt x="2114849" y="2580546"/>
                  <a:pt x="2126761" y="2578319"/>
                  <a:pt x="2103371" y="2456304"/>
                </a:cubicBezTo>
                <a:cubicBezTo>
                  <a:pt x="2054855" y="2203216"/>
                  <a:pt x="1887410" y="1326877"/>
                  <a:pt x="1832248" y="1054116"/>
                </a:cubicBezTo>
                <a:cubicBezTo>
                  <a:pt x="1820648" y="996757"/>
                  <a:pt x="1822680" y="866667"/>
                  <a:pt x="1720610" y="868142"/>
                </a:cubicBezTo>
                <a:cubicBezTo>
                  <a:pt x="1669576" y="868880"/>
                  <a:pt x="1594087" y="868142"/>
                  <a:pt x="1511289" y="867589"/>
                </a:cubicBezTo>
                <a:cubicBezTo>
                  <a:pt x="1469890" y="867313"/>
                  <a:pt x="1426663" y="867082"/>
                  <a:pt x="1383752" y="867104"/>
                </a:cubicBezTo>
                <a:close/>
                <a:moveTo>
                  <a:pt x="146071" y="0"/>
                </a:moveTo>
                <a:lnTo>
                  <a:pt x="882914" y="0"/>
                </a:lnTo>
                <a:lnTo>
                  <a:pt x="880954" y="74488"/>
                </a:lnTo>
                <a:cubicBezTo>
                  <a:pt x="891949" y="230061"/>
                  <a:pt x="977510" y="377571"/>
                  <a:pt x="1122741" y="461420"/>
                </a:cubicBezTo>
                <a:cubicBezTo>
                  <a:pt x="1355110" y="595579"/>
                  <a:pt x="1652240" y="515962"/>
                  <a:pt x="1786399" y="283593"/>
                </a:cubicBezTo>
                <a:lnTo>
                  <a:pt x="1950131" y="0"/>
                </a:lnTo>
                <a:lnTo>
                  <a:pt x="2992123" y="0"/>
                </a:lnTo>
                <a:lnTo>
                  <a:pt x="2975391" y="34734"/>
                </a:lnTo>
                <a:cubicBezTo>
                  <a:pt x="2896672" y="220847"/>
                  <a:pt x="2853142" y="425466"/>
                  <a:pt x="2853142" y="640253"/>
                </a:cubicBezTo>
                <a:cubicBezTo>
                  <a:pt x="2853142" y="693950"/>
                  <a:pt x="2855863" y="747011"/>
                  <a:pt x="2861174" y="799307"/>
                </a:cubicBezTo>
                <a:lnTo>
                  <a:pt x="2870542" y="860687"/>
                </a:lnTo>
                <a:lnTo>
                  <a:pt x="2849298" y="859746"/>
                </a:lnTo>
                <a:cubicBezTo>
                  <a:pt x="2785069" y="857540"/>
                  <a:pt x="2699546" y="856201"/>
                  <a:pt x="2617108" y="855875"/>
                </a:cubicBezTo>
                <a:cubicBezTo>
                  <a:pt x="2580470" y="855730"/>
                  <a:pt x="2544440" y="855786"/>
                  <a:pt x="2511161" y="856055"/>
                </a:cubicBezTo>
                <a:cubicBezTo>
                  <a:pt x="2466789" y="856415"/>
                  <a:pt x="2427307" y="857152"/>
                  <a:pt x="2397787" y="858300"/>
                </a:cubicBezTo>
                <a:cubicBezTo>
                  <a:pt x="2279708" y="862892"/>
                  <a:pt x="2261098" y="953733"/>
                  <a:pt x="2267900" y="1007867"/>
                </a:cubicBezTo>
                <a:cubicBezTo>
                  <a:pt x="2330617" y="1506995"/>
                  <a:pt x="2441738" y="2400541"/>
                  <a:pt x="2452890" y="2491724"/>
                </a:cubicBezTo>
                <a:cubicBezTo>
                  <a:pt x="2464042" y="2582907"/>
                  <a:pt x="2468634" y="2577660"/>
                  <a:pt x="2523737" y="2594059"/>
                </a:cubicBezTo>
                <a:lnTo>
                  <a:pt x="2783511" y="2590123"/>
                </a:lnTo>
                <a:cubicBezTo>
                  <a:pt x="2840561" y="2589259"/>
                  <a:pt x="2834023" y="2573068"/>
                  <a:pt x="2846486" y="2479916"/>
                </a:cubicBezTo>
                <a:cubicBezTo>
                  <a:pt x="2855055" y="2415875"/>
                  <a:pt x="2930735" y="1783074"/>
                  <a:pt x="2980514" y="1369603"/>
                </a:cubicBezTo>
                <a:lnTo>
                  <a:pt x="2991426" y="1279059"/>
                </a:lnTo>
                <a:lnTo>
                  <a:pt x="3040898" y="1381756"/>
                </a:lnTo>
                <a:cubicBezTo>
                  <a:pt x="3112742" y="1514009"/>
                  <a:pt x="3203207" y="1634678"/>
                  <a:pt x="3308774" y="1740245"/>
                </a:cubicBezTo>
                <a:lnTo>
                  <a:pt x="3336412" y="1765365"/>
                </a:lnTo>
                <a:lnTo>
                  <a:pt x="3296438" y="1973342"/>
                </a:lnTo>
                <a:cubicBezTo>
                  <a:pt x="3256989" y="2178844"/>
                  <a:pt x="3222071" y="2361396"/>
                  <a:pt x="3203877" y="2456304"/>
                </a:cubicBezTo>
                <a:cubicBezTo>
                  <a:pt x="3180486" y="2578319"/>
                  <a:pt x="3192398" y="2580546"/>
                  <a:pt x="3258102" y="2583239"/>
                </a:cubicBezTo>
                <a:cubicBezTo>
                  <a:pt x="3342096" y="2586683"/>
                  <a:pt x="3424497" y="2588652"/>
                  <a:pt x="3573880" y="2583239"/>
                </a:cubicBezTo>
                <a:cubicBezTo>
                  <a:pt x="3723264" y="2577827"/>
                  <a:pt x="3789714" y="2469589"/>
                  <a:pt x="3848192" y="2196531"/>
                </a:cubicBezTo>
                <a:cubicBezTo>
                  <a:pt x="3851930" y="2179075"/>
                  <a:pt x="3855996" y="2159800"/>
                  <a:pt x="3860345" y="2138945"/>
                </a:cubicBezTo>
                <a:lnTo>
                  <a:pt x="3868876" y="2097649"/>
                </a:lnTo>
                <a:lnTo>
                  <a:pt x="3946171" y="2125939"/>
                </a:lnTo>
                <a:cubicBezTo>
                  <a:pt x="4092305" y="2171392"/>
                  <a:pt x="4247676" y="2195877"/>
                  <a:pt x="4408766" y="2195877"/>
                </a:cubicBezTo>
                <a:lnTo>
                  <a:pt x="4433135" y="2194647"/>
                </a:lnTo>
                <a:lnTo>
                  <a:pt x="4229977" y="2999465"/>
                </a:lnTo>
                <a:cubicBezTo>
                  <a:pt x="4192585" y="3135255"/>
                  <a:pt x="4084504" y="3248248"/>
                  <a:pt x="3976107" y="3247430"/>
                </a:cubicBezTo>
                <a:cubicBezTo>
                  <a:pt x="3103632" y="3240841"/>
                  <a:pt x="1474260" y="3253335"/>
                  <a:pt x="1337046" y="3247430"/>
                </a:cubicBezTo>
                <a:cubicBezTo>
                  <a:pt x="1199831" y="3241526"/>
                  <a:pt x="1075123" y="3182143"/>
                  <a:pt x="1035944" y="3023080"/>
                </a:cubicBezTo>
                <a:cubicBezTo>
                  <a:pt x="943259" y="2646780"/>
                  <a:pt x="638350" y="1461446"/>
                  <a:pt x="507540" y="904676"/>
                </a:cubicBezTo>
                <a:lnTo>
                  <a:pt x="501007" y="876408"/>
                </a:lnTo>
                <a:lnTo>
                  <a:pt x="146071" y="876408"/>
                </a:lnTo>
                <a:cubicBezTo>
                  <a:pt x="65398" y="876408"/>
                  <a:pt x="0" y="811010"/>
                  <a:pt x="0" y="730337"/>
                </a:cubicBezTo>
                <a:lnTo>
                  <a:pt x="0" y="146071"/>
                </a:lnTo>
                <a:cubicBezTo>
                  <a:pt x="0" y="65398"/>
                  <a:pt x="65398" y="0"/>
                  <a:pt x="146071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rgbClr val="1E1E1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rot="18000000">
            <a:off x="6242738" y="4659967"/>
            <a:ext cx="282291" cy="87219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rgbClr val="1E1E1E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3600000" flipH="1">
            <a:off x="6529837" y="4598541"/>
            <a:ext cx="140437" cy="87219"/>
          </a:xfrm>
          <a:custGeom>
            <a:avLst/>
            <a:gdLst>
              <a:gd name="connsiteX0" fmla="*/ 1013702 w 1070472"/>
              <a:gd name="connsiteY0" fmla="*/ 146555 h 664814"/>
              <a:gd name="connsiteX1" fmla="*/ 738065 w 1070472"/>
              <a:gd name="connsiteY1" fmla="*/ 0 h 664814"/>
              <a:gd name="connsiteX2" fmla="*/ 0 w 1070472"/>
              <a:gd name="connsiteY2" fmla="*/ 0 h 664814"/>
              <a:gd name="connsiteX3" fmla="*/ 4980 w 1070472"/>
              <a:gd name="connsiteY3" fmla="*/ 17857 h 664814"/>
              <a:gd name="connsiteX4" fmla="*/ 21373 w 1070472"/>
              <a:gd name="connsiteY4" fmla="*/ 616834 h 664814"/>
              <a:gd name="connsiteX5" fmla="*/ 10941 w 1070472"/>
              <a:gd name="connsiteY5" fmla="*/ 664814 h 664814"/>
              <a:gd name="connsiteX6" fmla="*/ 738065 w 1070472"/>
              <a:gd name="connsiteY6" fmla="*/ 664814 h 664814"/>
              <a:gd name="connsiteX7" fmla="*/ 1070472 w 1070472"/>
              <a:gd name="connsiteY7" fmla="*/ 332407 h 664814"/>
              <a:gd name="connsiteX8" fmla="*/ 1013702 w 1070472"/>
              <a:gd name="connsiteY8" fmla="*/ 146555 h 66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0472" h="664814">
                <a:moveTo>
                  <a:pt x="1013702" y="146555"/>
                </a:moveTo>
                <a:cubicBezTo>
                  <a:pt x="953966" y="58134"/>
                  <a:pt x="852804" y="0"/>
                  <a:pt x="738065" y="0"/>
                </a:cubicBezTo>
                <a:lnTo>
                  <a:pt x="0" y="0"/>
                </a:lnTo>
                <a:lnTo>
                  <a:pt x="4980" y="17857"/>
                </a:lnTo>
                <a:cubicBezTo>
                  <a:pt x="49918" y="216899"/>
                  <a:pt x="54365" y="420356"/>
                  <a:pt x="21373" y="616834"/>
                </a:cubicBezTo>
                <a:lnTo>
                  <a:pt x="10941" y="664814"/>
                </a:lnTo>
                <a:lnTo>
                  <a:pt x="738065" y="664814"/>
                </a:lnTo>
                <a:cubicBezTo>
                  <a:pt x="921648" y="664814"/>
                  <a:pt x="1070472" y="515990"/>
                  <a:pt x="1070472" y="332407"/>
                </a:cubicBezTo>
                <a:cubicBezTo>
                  <a:pt x="1070472" y="263563"/>
                  <a:pt x="1049544" y="199608"/>
                  <a:pt x="1013702" y="14655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rgbClr val="1E1E1E"/>
              </a:solidFill>
            </a:endParaRPr>
          </a:p>
        </p:txBody>
      </p:sp>
      <p:sp>
        <p:nvSpPr>
          <p:cNvPr id="17" name="任意多边形 17"/>
          <p:cNvSpPr/>
          <p:nvPr/>
        </p:nvSpPr>
        <p:spPr>
          <a:xfrm>
            <a:off x="6567170" y="4712578"/>
            <a:ext cx="328192" cy="328191"/>
          </a:xfrm>
          <a:custGeom>
            <a:avLst/>
            <a:gdLst>
              <a:gd name="connsiteX0" fmla="*/ 1250808 w 2501616"/>
              <a:gd name="connsiteY0" fmla="*/ 432015 h 2501616"/>
              <a:gd name="connsiteX1" fmla="*/ 1054370 w 2501616"/>
              <a:gd name="connsiteY1" fmla="*/ 628453 h 2501616"/>
              <a:gd name="connsiteX2" fmla="*/ 1054370 w 2501616"/>
              <a:gd name="connsiteY2" fmla="*/ 1086456 h 2501616"/>
              <a:gd name="connsiteX3" fmla="*/ 628453 w 2501616"/>
              <a:gd name="connsiteY3" fmla="*/ 1086456 h 2501616"/>
              <a:gd name="connsiteX4" fmla="*/ 432015 w 2501616"/>
              <a:gd name="connsiteY4" fmla="*/ 1282894 h 2501616"/>
              <a:gd name="connsiteX5" fmla="*/ 628453 w 2501616"/>
              <a:gd name="connsiteY5" fmla="*/ 1479332 h 2501616"/>
              <a:gd name="connsiteX6" fmla="*/ 1054370 w 2501616"/>
              <a:gd name="connsiteY6" fmla="*/ 1479332 h 2501616"/>
              <a:gd name="connsiteX7" fmla="*/ 1054370 w 2501616"/>
              <a:gd name="connsiteY7" fmla="*/ 1873163 h 2501616"/>
              <a:gd name="connsiteX8" fmla="*/ 1250808 w 2501616"/>
              <a:gd name="connsiteY8" fmla="*/ 2069601 h 2501616"/>
              <a:gd name="connsiteX9" fmla="*/ 1447246 w 2501616"/>
              <a:gd name="connsiteY9" fmla="*/ 1873163 h 2501616"/>
              <a:gd name="connsiteX10" fmla="*/ 1447246 w 2501616"/>
              <a:gd name="connsiteY10" fmla="*/ 1479332 h 2501616"/>
              <a:gd name="connsiteX11" fmla="*/ 1873163 w 2501616"/>
              <a:gd name="connsiteY11" fmla="*/ 1479332 h 2501616"/>
              <a:gd name="connsiteX12" fmla="*/ 2069601 w 2501616"/>
              <a:gd name="connsiteY12" fmla="*/ 1282894 h 2501616"/>
              <a:gd name="connsiteX13" fmla="*/ 1873163 w 2501616"/>
              <a:gd name="connsiteY13" fmla="*/ 1086456 h 2501616"/>
              <a:gd name="connsiteX14" fmla="*/ 1447246 w 2501616"/>
              <a:gd name="connsiteY14" fmla="*/ 1086456 h 2501616"/>
              <a:gd name="connsiteX15" fmla="*/ 1447246 w 2501616"/>
              <a:gd name="connsiteY15" fmla="*/ 628453 h 2501616"/>
              <a:gd name="connsiteX16" fmla="*/ 1250808 w 2501616"/>
              <a:gd name="connsiteY16" fmla="*/ 432015 h 2501616"/>
              <a:gd name="connsiteX17" fmla="*/ 1250808 w 2501616"/>
              <a:gd name="connsiteY17" fmla="*/ 0 h 2501616"/>
              <a:gd name="connsiteX18" fmla="*/ 2501616 w 2501616"/>
              <a:gd name="connsiteY18" fmla="*/ 1250808 h 2501616"/>
              <a:gd name="connsiteX19" fmla="*/ 1250808 w 2501616"/>
              <a:gd name="connsiteY19" fmla="*/ 2501616 h 2501616"/>
              <a:gd name="connsiteX20" fmla="*/ 0 w 2501616"/>
              <a:gd name="connsiteY20" fmla="*/ 1250808 h 2501616"/>
              <a:gd name="connsiteX21" fmla="*/ 1250808 w 2501616"/>
              <a:gd name="connsiteY21" fmla="*/ 0 h 250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01616" h="2501616">
                <a:moveTo>
                  <a:pt x="1250808" y="432015"/>
                </a:moveTo>
                <a:cubicBezTo>
                  <a:pt x="1142318" y="432015"/>
                  <a:pt x="1054370" y="519963"/>
                  <a:pt x="1054370" y="628453"/>
                </a:cubicBezTo>
                <a:lnTo>
                  <a:pt x="1054370" y="1086456"/>
                </a:lnTo>
                <a:lnTo>
                  <a:pt x="628453" y="1086456"/>
                </a:lnTo>
                <a:cubicBezTo>
                  <a:pt x="519963" y="1086456"/>
                  <a:pt x="432015" y="1174404"/>
                  <a:pt x="432015" y="1282894"/>
                </a:cubicBezTo>
                <a:cubicBezTo>
                  <a:pt x="432015" y="1391384"/>
                  <a:pt x="519963" y="1479332"/>
                  <a:pt x="628453" y="1479332"/>
                </a:cubicBezTo>
                <a:lnTo>
                  <a:pt x="1054370" y="1479332"/>
                </a:lnTo>
                <a:lnTo>
                  <a:pt x="1054370" y="1873163"/>
                </a:lnTo>
                <a:cubicBezTo>
                  <a:pt x="1054370" y="1981653"/>
                  <a:pt x="1142318" y="2069601"/>
                  <a:pt x="1250808" y="2069601"/>
                </a:cubicBezTo>
                <a:cubicBezTo>
                  <a:pt x="1359298" y="2069601"/>
                  <a:pt x="1447246" y="1981653"/>
                  <a:pt x="1447246" y="1873163"/>
                </a:cubicBezTo>
                <a:lnTo>
                  <a:pt x="1447246" y="1479332"/>
                </a:lnTo>
                <a:lnTo>
                  <a:pt x="1873163" y="1479332"/>
                </a:lnTo>
                <a:cubicBezTo>
                  <a:pt x="1981653" y="1479332"/>
                  <a:pt x="2069601" y="1391384"/>
                  <a:pt x="2069601" y="1282894"/>
                </a:cubicBezTo>
                <a:cubicBezTo>
                  <a:pt x="2069601" y="1174404"/>
                  <a:pt x="1981653" y="1086456"/>
                  <a:pt x="1873163" y="1086456"/>
                </a:cubicBezTo>
                <a:lnTo>
                  <a:pt x="1447246" y="1086456"/>
                </a:lnTo>
                <a:lnTo>
                  <a:pt x="1447246" y="628453"/>
                </a:lnTo>
                <a:cubicBezTo>
                  <a:pt x="1447246" y="519963"/>
                  <a:pt x="1359298" y="432015"/>
                  <a:pt x="1250808" y="432015"/>
                </a:cubicBezTo>
                <a:close/>
                <a:moveTo>
                  <a:pt x="1250808" y="0"/>
                </a:moveTo>
                <a:cubicBezTo>
                  <a:pt x="1941610" y="0"/>
                  <a:pt x="2501616" y="560006"/>
                  <a:pt x="2501616" y="1250808"/>
                </a:cubicBezTo>
                <a:cubicBezTo>
                  <a:pt x="2501616" y="1941610"/>
                  <a:pt x="1941610" y="2501616"/>
                  <a:pt x="1250808" y="2501616"/>
                </a:cubicBezTo>
                <a:cubicBezTo>
                  <a:pt x="560006" y="2501616"/>
                  <a:pt x="0" y="1941610"/>
                  <a:pt x="0" y="1250808"/>
                </a:cubicBezTo>
                <a:cubicBezTo>
                  <a:pt x="0" y="560006"/>
                  <a:pt x="560006" y="0"/>
                  <a:pt x="1250808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rgbClr val="1E1E1E"/>
              </a:solidFill>
            </a:endParaRPr>
          </a:p>
        </p:txBody>
      </p:sp>
      <p:sp>
        <p:nvSpPr>
          <p:cNvPr id="18" name="Freeform 63"/>
          <p:cNvSpPr>
            <a:spLocks noChangeAspect="1"/>
          </p:cNvSpPr>
          <p:nvPr/>
        </p:nvSpPr>
        <p:spPr bwMode="auto">
          <a:xfrm>
            <a:off x="2789186" y="4560982"/>
            <a:ext cx="679485" cy="659393"/>
          </a:xfrm>
          <a:custGeom>
            <a:avLst/>
            <a:gdLst>
              <a:gd name="T0" fmla="*/ 244 w 312"/>
              <a:gd name="T1" fmla="*/ 0 h 303"/>
              <a:gd name="T2" fmla="*/ 209 w 312"/>
              <a:gd name="T3" fmla="*/ 12 h 303"/>
              <a:gd name="T4" fmla="*/ 181 w 312"/>
              <a:gd name="T5" fmla="*/ 49 h 303"/>
              <a:gd name="T6" fmla="*/ 198 w 312"/>
              <a:gd name="T7" fmla="*/ 112 h 303"/>
              <a:gd name="T8" fmla="*/ 195 w 312"/>
              <a:gd name="T9" fmla="*/ 112 h 303"/>
              <a:gd name="T10" fmla="*/ 177 w 312"/>
              <a:gd name="T11" fmla="*/ 92 h 303"/>
              <a:gd name="T12" fmla="*/ 92 w 312"/>
              <a:gd name="T13" fmla="*/ 177 h 303"/>
              <a:gd name="T14" fmla="*/ 71 w 312"/>
              <a:gd name="T15" fmla="*/ 174 h 303"/>
              <a:gd name="T16" fmla="*/ 29 w 312"/>
              <a:gd name="T17" fmla="*/ 192 h 303"/>
              <a:gd name="T18" fmla="*/ 7 w 312"/>
              <a:gd name="T19" fmla="*/ 255 h 303"/>
              <a:gd name="T20" fmla="*/ 14 w 312"/>
              <a:gd name="T21" fmla="*/ 266 h 303"/>
              <a:gd name="T22" fmla="*/ 14 w 312"/>
              <a:gd name="T23" fmla="*/ 266 h 303"/>
              <a:gd name="T24" fmla="*/ 53 w 312"/>
              <a:gd name="T25" fmla="*/ 228 h 303"/>
              <a:gd name="T26" fmla="*/ 80 w 312"/>
              <a:gd name="T27" fmla="*/ 255 h 303"/>
              <a:gd name="T28" fmla="*/ 40 w 312"/>
              <a:gd name="T29" fmla="*/ 296 h 303"/>
              <a:gd name="T30" fmla="*/ 70 w 312"/>
              <a:gd name="T31" fmla="*/ 303 h 303"/>
              <a:gd name="T32" fmla="*/ 100 w 312"/>
              <a:gd name="T33" fmla="*/ 295 h 303"/>
              <a:gd name="T34" fmla="*/ 134 w 312"/>
              <a:gd name="T35" fmla="*/ 244 h 303"/>
              <a:gd name="T36" fmla="*/ 116 w 312"/>
              <a:gd name="T37" fmla="*/ 191 h 303"/>
              <a:gd name="T38" fmla="*/ 118 w 312"/>
              <a:gd name="T39" fmla="*/ 190 h 303"/>
              <a:gd name="T40" fmla="*/ 138 w 312"/>
              <a:gd name="T41" fmla="*/ 209 h 303"/>
              <a:gd name="T42" fmla="*/ 222 w 312"/>
              <a:gd name="T43" fmla="*/ 126 h 303"/>
              <a:gd name="T44" fmla="*/ 245 w 312"/>
              <a:gd name="T45" fmla="*/ 129 h 303"/>
              <a:gd name="T46" fmla="*/ 256 w 312"/>
              <a:gd name="T47" fmla="*/ 127 h 303"/>
              <a:gd name="T48" fmla="*/ 298 w 312"/>
              <a:gd name="T49" fmla="*/ 97 h 303"/>
              <a:gd name="T50" fmla="*/ 302 w 312"/>
              <a:gd name="T51" fmla="*/ 34 h 303"/>
              <a:gd name="T52" fmla="*/ 260 w 312"/>
              <a:gd name="T53" fmla="*/ 75 h 303"/>
              <a:gd name="T54" fmla="*/ 234 w 312"/>
              <a:gd name="T55" fmla="*/ 48 h 303"/>
              <a:gd name="T56" fmla="*/ 274 w 312"/>
              <a:gd name="T57" fmla="*/ 7 h 303"/>
              <a:gd name="T58" fmla="*/ 244 w 312"/>
              <a:gd name="T59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2" h="303">
                <a:moveTo>
                  <a:pt x="244" y="0"/>
                </a:moveTo>
                <a:cubicBezTo>
                  <a:pt x="231" y="0"/>
                  <a:pt x="219" y="4"/>
                  <a:pt x="209" y="12"/>
                </a:cubicBezTo>
                <a:cubicBezTo>
                  <a:pt x="197" y="22"/>
                  <a:pt x="185" y="34"/>
                  <a:pt x="181" y="49"/>
                </a:cubicBezTo>
                <a:cubicBezTo>
                  <a:pt x="175" y="72"/>
                  <a:pt x="184" y="94"/>
                  <a:pt x="198" y="112"/>
                </a:cubicBezTo>
                <a:cubicBezTo>
                  <a:pt x="197" y="112"/>
                  <a:pt x="196" y="112"/>
                  <a:pt x="195" y="112"/>
                </a:cubicBezTo>
                <a:cubicBezTo>
                  <a:pt x="185" y="112"/>
                  <a:pt x="181" y="101"/>
                  <a:pt x="177" y="92"/>
                </a:cubicBezTo>
                <a:cubicBezTo>
                  <a:pt x="148" y="120"/>
                  <a:pt x="121" y="150"/>
                  <a:pt x="92" y="177"/>
                </a:cubicBezTo>
                <a:cubicBezTo>
                  <a:pt x="85" y="175"/>
                  <a:pt x="78" y="174"/>
                  <a:pt x="71" y="174"/>
                </a:cubicBezTo>
                <a:cubicBezTo>
                  <a:pt x="55" y="174"/>
                  <a:pt x="39" y="180"/>
                  <a:pt x="29" y="192"/>
                </a:cubicBezTo>
                <a:cubicBezTo>
                  <a:pt x="11" y="207"/>
                  <a:pt x="0" y="232"/>
                  <a:pt x="7" y="255"/>
                </a:cubicBezTo>
                <a:cubicBezTo>
                  <a:pt x="9" y="258"/>
                  <a:pt x="9" y="266"/>
                  <a:pt x="14" y="266"/>
                </a:cubicBezTo>
                <a:cubicBezTo>
                  <a:pt x="14" y="266"/>
                  <a:pt x="14" y="266"/>
                  <a:pt x="14" y="266"/>
                </a:cubicBezTo>
                <a:cubicBezTo>
                  <a:pt x="28" y="254"/>
                  <a:pt x="40" y="240"/>
                  <a:pt x="53" y="228"/>
                </a:cubicBezTo>
                <a:cubicBezTo>
                  <a:pt x="62" y="236"/>
                  <a:pt x="71" y="246"/>
                  <a:pt x="80" y="255"/>
                </a:cubicBezTo>
                <a:cubicBezTo>
                  <a:pt x="67" y="269"/>
                  <a:pt x="53" y="282"/>
                  <a:pt x="40" y="296"/>
                </a:cubicBezTo>
                <a:cubicBezTo>
                  <a:pt x="49" y="300"/>
                  <a:pt x="60" y="303"/>
                  <a:pt x="70" y="303"/>
                </a:cubicBezTo>
                <a:cubicBezTo>
                  <a:pt x="81" y="303"/>
                  <a:pt x="91" y="300"/>
                  <a:pt x="100" y="295"/>
                </a:cubicBezTo>
                <a:cubicBezTo>
                  <a:pt x="117" y="282"/>
                  <a:pt x="133" y="265"/>
                  <a:pt x="134" y="244"/>
                </a:cubicBezTo>
                <a:cubicBezTo>
                  <a:pt x="137" y="224"/>
                  <a:pt x="127" y="206"/>
                  <a:pt x="116" y="191"/>
                </a:cubicBezTo>
                <a:cubicBezTo>
                  <a:pt x="117" y="190"/>
                  <a:pt x="117" y="190"/>
                  <a:pt x="118" y="190"/>
                </a:cubicBezTo>
                <a:cubicBezTo>
                  <a:pt x="128" y="190"/>
                  <a:pt x="133" y="202"/>
                  <a:pt x="138" y="209"/>
                </a:cubicBezTo>
                <a:cubicBezTo>
                  <a:pt x="166" y="182"/>
                  <a:pt x="194" y="153"/>
                  <a:pt x="222" y="126"/>
                </a:cubicBezTo>
                <a:cubicBezTo>
                  <a:pt x="230" y="127"/>
                  <a:pt x="237" y="129"/>
                  <a:pt x="245" y="129"/>
                </a:cubicBezTo>
                <a:cubicBezTo>
                  <a:pt x="249" y="129"/>
                  <a:pt x="252" y="128"/>
                  <a:pt x="256" y="127"/>
                </a:cubicBezTo>
                <a:cubicBezTo>
                  <a:pt x="274" y="125"/>
                  <a:pt x="286" y="110"/>
                  <a:pt x="298" y="97"/>
                </a:cubicBezTo>
                <a:cubicBezTo>
                  <a:pt x="312" y="79"/>
                  <a:pt x="311" y="54"/>
                  <a:pt x="302" y="34"/>
                </a:cubicBezTo>
                <a:cubicBezTo>
                  <a:pt x="287" y="47"/>
                  <a:pt x="274" y="62"/>
                  <a:pt x="260" y="75"/>
                </a:cubicBezTo>
                <a:cubicBezTo>
                  <a:pt x="251" y="66"/>
                  <a:pt x="242" y="57"/>
                  <a:pt x="234" y="48"/>
                </a:cubicBezTo>
                <a:cubicBezTo>
                  <a:pt x="247" y="34"/>
                  <a:pt x="261" y="20"/>
                  <a:pt x="274" y="7"/>
                </a:cubicBezTo>
                <a:cubicBezTo>
                  <a:pt x="265" y="2"/>
                  <a:pt x="255" y="0"/>
                  <a:pt x="244" y="0"/>
                </a:cubicBezTo>
              </a:path>
            </a:pathLst>
          </a:custGeom>
          <a:solidFill>
            <a:srgbClr val="3F3F3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>
              <a:solidFill>
                <a:srgbClr val="1E1E1E"/>
              </a:solidFill>
            </a:endParaRPr>
          </a:p>
        </p:txBody>
      </p:sp>
      <p:sp>
        <p:nvSpPr>
          <p:cNvPr id="19" name="矩形 55"/>
          <p:cNvSpPr/>
          <p:nvPr/>
        </p:nvSpPr>
        <p:spPr>
          <a:xfrm>
            <a:off x="7360475" y="4646213"/>
            <a:ext cx="3623260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171717"/>
                </a:solidFill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171717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171717"/>
                </a:solidFill>
              </a:rPr>
              <a:t>10</a:t>
            </a:r>
            <a:r>
              <a:rPr kumimoji="1" lang="zh-CN" altLang="en-US" sz="1333" dirty="0">
                <a:solidFill>
                  <a:srgbClr val="171717"/>
                </a:solidFill>
              </a:rPr>
              <a:t>号字，</a:t>
            </a:r>
            <a:r>
              <a:rPr kumimoji="1" lang="en-US" altLang="zh-CN" sz="1333" dirty="0">
                <a:solidFill>
                  <a:srgbClr val="171717"/>
                </a:solidFill>
              </a:rPr>
              <a:t>1.3</a:t>
            </a:r>
            <a:r>
              <a:rPr kumimoji="1" lang="zh-CN" altLang="en-US" sz="1333" dirty="0">
                <a:solidFill>
                  <a:srgbClr val="171717"/>
                </a:solidFill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7452181" y="4216607"/>
            <a:ext cx="1826141" cy="338554"/>
          </a:xfrm>
          <a:prstGeom prst="rect">
            <a:avLst/>
          </a:prstGeom>
          <a:solidFill>
            <a:srgbClr val="F4772A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rgbClr val="FFFFFF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84744" y="4271999"/>
            <a:ext cx="149072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3" dirty="0">
                <a:solidFill>
                  <a:srgbClr val="1E1E1E"/>
                </a:solidFill>
                <a:latin typeface="HelveticaNeueLT Pro 67 MdCn" panose="020B0606030502030204" pitchFamily="34" charset="0"/>
              </a:rPr>
              <a:t>48%</a:t>
            </a:r>
            <a:endParaRPr lang="zh-CN" altLang="en-US" sz="3733" dirty="0">
              <a:solidFill>
                <a:srgbClr val="1E1E1E"/>
              </a:solidFill>
              <a:latin typeface="HelveticaNeueLT Pro 67 MdCn" panose="020B0606030502030204" pitchFamily="34" charset="0"/>
            </a:endParaRPr>
          </a:p>
        </p:txBody>
      </p:sp>
      <p:cxnSp>
        <p:nvCxnSpPr>
          <p:cNvPr id="22" name="直接连接符 23"/>
          <p:cNvCxnSpPr/>
          <p:nvPr/>
        </p:nvCxnSpPr>
        <p:spPr>
          <a:xfrm>
            <a:off x="4077227" y="5088197"/>
            <a:ext cx="110592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984744" y="5100588"/>
            <a:ext cx="149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E1E1E"/>
                </a:solidFill>
                <a:latin typeface="HelveticaNeueLT Pro 67 MdCn" panose="020B0606030502030204" pitchFamily="34" charset="0"/>
              </a:rPr>
              <a:t>From 2014 </a:t>
            </a:r>
            <a:endParaRPr lang="zh-CN" altLang="en-US" sz="1600" dirty="0">
              <a:solidFill>
                <a:srgbClr val="1E1E1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24" name="任意多边形 25"/>
          <p:cNvSpPr/>
          <p:nvPr/>
        </p:nvSpPr>
        <p:spPr>
          <a:xfrm rot="5400000">
            <a:off x="2501472" y="4160227"/>
            <a:ext cx="1336948" cy="1460901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noFill/>
          <a:ln w="28575">
            <a:solidFill>
              <a:srgbClr val="F47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E1E1E"/>
              </a:solidFill>
            </a:endParaRPr>
          </a:p>
        </p:txBody>
      </p:sp>
      <p:sp>
        <p:nvSpPr>
          <p:cNvPr id="25" name="任意多边形 26"/>
          <p:cNvSpPr/>
          <p:nvPr/>
        </p:nvSpPr>
        <p:spPr>
          <a:xfrm rot="5400000">
            <a:off x="5886605" y="4160227"/>
            <a:ext cx="1336948" cy="1460901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noFill/>
          <a:ln w="28575">
            <a:solidFill>
              <a:srgbClr val="F47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E1E1E"/>
              </a:solidFill>
            </a:endParaRPr>
          </a:p>
        </p:txBody>
      </p:sp>
      <p:grpSp>
        <p:nvGrpSpPr>
          <p:cNvPr id="26" name="组合 27"/>
          <p:cNvGrpSpPr/>
          <p:nvPr/>
        </p:nvGrpSpPr>
        <p:grpSpPr>
          <a:xfrm>
            <a:off x="8008778" y="552354"/>
            <a:ext cx="4184016" cy="4421111"/>
            <a:chOff x="5514445" y="904789"/>
            <a:chExt cx="3657607" cy="3864872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803" y="1313235"/>
              <a:ext cx="1524132" cy="1658256"/>
            </a:xfrm>
            <a:prstGeom prst="rect">
              <a:avLst/>
            </a:prstGeom>
          </p:spPr>
        </p:pic>
        <p:grpSp>
          <p:nvGrpSpPr>
            <p:cNvPr id="28" name="组合 1"/>
            <p:cNvGrpSpPr/>
            <p:nvPr/>
          </p:nvGrpSpPr>
          <p:grpSpPr>
            <a:xfrm>
              <a:off x="5514445" y="904789"/>
              <a:ext cx="3657607" cy="3864872"/>
              <a:chOff x="5514445" y="1008384"/>
              <a:chExt cx="3657607" cy="3864872"/>
            </a:xfrm>
          </p:grpSpPr>
          <p:pic>
            <p:nvPicPr>
              <p:cNvPr id="29" name="图片 28" hidden="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7468" y="1404369"/>
                <a:ext cx="1547690" cy="1675648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445" y="1008384"/>
                <a:ext cx="3657607" cy="3864872"/>
              </a:xfrm>
              <a:prstGeom prst="rect">
                <a:avLst/>
              </a:prstGeom>
            </p:spPr>
          </p:pic>
        </p:grpSp>
      </p:grpSp>
      <p:pic>
        <p:nvPicPr>
          <p:cNvPr id="31" name="图片 30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20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1020326" y="457435"/>
            <a:ext cx="1065528" cy="1065528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333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5333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" y="16778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1999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" y="1205925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2000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" y="2244069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2001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" y="3282213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2002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" y="4320357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2003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" y="535850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2004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" y="6396642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2005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11890" y="4641919"/>
            <a:ext cx="10718912" cy="1370579"/>
          </a:xfrm>
          <a:prstGeom prst="rect">
            <a:avLst/>
          </a:prstGeom>
          <a:solidFill>
            <a:srgbClr val="F477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37671" y="1937562"/>
            <a:ext cx="2997252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defTabSz="1219170">
              <a:lnSpc>
                <a:spcPct val="130000"/>
              </a:lnSpc>
              <a:buClr>
                <a:sysClr val="windowText" lastClr="000000">
                  <a:lumMod val="85000"/>
                  <a:lumOff val="15000"/>
                </a:sys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333" kern="0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点击此处添加文本信息。</a:t>
            </a:r>
          </a:p>
          <a:p>
            <a:pPr marL="457189" indent="-457189" defTabSz="1219170">
              <a:lnSpc>
                <a:spcPct val="130000"/>
              </a:lnSpc>
              <a:buClr>
                <a:sysClr val="windowText" lastClr="000000">
                  <a:lumMod val="85000"/>
                  <a:lumOff val="15000"/>
                </a:sys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333" kern="0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10</a:t>
            </a:r>
            <a:r>
              <a:rPr lang="zh-CN" altLang="en-US" sz="1333" kern="0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号字，</a:t>
            </a:r>
            <a:r>
              <a:rPr lang="en-US" altLang="zh-CN" sz="1333" kern="0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1.3</a:t>
            </a:r>
            <a:r>
              <a:rPr lang="zh-CN" altLang="en-US" sz="1333" kern="0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737671" y="1277760"/>
            <a:ext cx="291618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点击此处添加标题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106" y="1330078"/>
            <a:ext cx="7887907" cy="4338349"/>
          </a:xfrm>
          <a:prstGeom prst="rect">
            <a:avLst/>
          </a:prstGeom>
        </p:spPr>
      </p:pic>
      <p:pic>
        <p:nvPicPr>
          <p:cNvPr id="15" name="图片 14" descr="屏幕快照 2015-05-09 10.30.4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r="6533"/>
          <a:stretch/>
        </p:blipFill>
        <p:spPr>
          <a:xfrm>
            <a:off x="6315821" y="1622640"/>
            <a:ext cx="5503599" cy="3503957"/>
          </a:xfrm>
          <a:prstGeom prst="rect">
            <a:avLst/>
          </a:prstGeom>
        </p:spPr>
      </p:pic>
      <p:pic>
        <p:nvPicPr>
          <p:cNvPr id="16" name="图片 1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62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957" y="2725637"/>
            <a:ext cx="4768152" cy="1159035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</a:rPr>
              <a:t>倍字间距。</a:t>
            </a:r>
            <a:endParaRPr kumimoji="1" lang="zh-CN" altLang="en-US" sz="1333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9957" y="2163645"/>
            <a:ext cx="1826141" cy="584775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进度安排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55482" y="1836850"/>
            <a:ext cx="2017065" cy="2308324"/>
            <a:chOff x="1916015" y="1377637"/>
            <a:chExt cx="1512799" cy="1731243"/>
          </a:xfrm>
        </p:grpSpPr>
        <p:sp>
          <p:nvSpPr>
            <p:cNvPr id="3" name="椭圆 2"/>
            <p:cNvSpPr/>
            <p:nvPr/>
          </p:nvSpPr>
          <p:spPr>
            <a:xfrm>
              <a:off x="1916015" y="1498850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6000" dirty="0">
                <a:solidFill>
                  <a:srgbClr val="7D1319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65476" y="1377637"/>
              <a:ext cx="990897" cy="17312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6000" dirty="0">
                  <a:solidFill>
                    <a:srgbClr val="7D1319"/>
                  </a:solidFill>
                </a:rPr>
                <a:t>3</a:t>
              </a:r>
              <a:endParaRPr kumimoji="1" lang="zh-CN" altLang="en-US" sz="16000" dirty="0">
                <a:solidFill>
                  <a:srgbClr val="7D1319"/>
                </a:solidFill>
              </a:endParaRPr>
            </a:p>
          </p:txBody>
        </p:sp>
      </p:grp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1020326" y="457435"/>
            <a:ext cx="1065528" cy="1065528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333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5333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" y="16778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2006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" y="1205925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2007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" y="2244069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2008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" y="3282213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2009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" y="4320357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2010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" y="535850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2011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" y="6396642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2012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手杖形箭头 1"/>
          <p:cNvSpPr/>
          <p:nvPr/>
        </p:nvSpPr>
        <p:spPr>
          <a:xfrm rot="16200000" flipH="1">
            <a:off x="4599975" y="-1211538"/>
            <a:ext cx="3557859" cy="9562017"/>
          </a:xfrm>
          <a:custGeom>
            <a:avLst/>
            <a:gdLst/>
            <a:ahLst/>
            <a:cxnLst/>
            <a:rect l="l" t="t" r="r" b="b"/>
            <a:pathLst>
              <a:path w="3228469" h="8055006">
                <a:moveTo>
                  <a:pt x="0" y="1587180"/>
                </a:moveTo>
                <a:lnTo>
                  <a:pt x="0" y="7221854"/>
                </a:lnTo>
                <a:cubicBezTo>
                  <a:pt x="0" y="7681991"/>
                  <a:pt x="373015" y="8055006"/>
                  <a:pt x="833152" y="8055006"/>
                </a:cubicBezTo>
                <a:cubicBezTo>
                  <a:pt x="1264530" y="8055006"/>
                  <a:pt x="1619337" y="7727161"/>
                  <a:pt x="1662003" y="7307039"/>
                </a:cubicBezTo>
                <a:lnTo>
                  <a:pt x="1666105" y="7225794"/>
                </a:lnTo>
                <a:lnTo>
                  <a:pt x="1669678" y="7225794"/>
                </a:lnTo>
                <a:cubicBezTo>
                  <a:pt x="1669678" y="5347570"/>
                  <a:pt x="1669677" y="3469345"/>
                  <a:pt x="1669677" y="1591121"/>
                </a:cubicBezTo>
                <a:cubicBezTo>
                  <a:pt x="1669677" y="1350665"/>
                  <a:pt x="1864605" y="1155737"/>
                  <a:pt x="2105061" y="1155737"/>
                </a:cubicBezTo>
                <a:lnTo>
                  <a:pt x="2105061" y="1155736"/>
                </a:lnTo>
                <a:cubicBezTo>
                  <a:pt x="2345517" y="1155736"/>
                  <a:pt x="2540445" y="1350664"/>
                  <a:pt x="2540445" y="1591120"/>
                </a:cubicBezTo>
                <a:lnTo>
                  <a:pt x="2540445" y="6598130"/>
                </a:lnTo>
                <a:lnTo>
                  <a:pt x="2250189" y="6598130"/>
                </a:lnTo>
                <a:lnTo>
                  <a:pt x="2739329" y="7225794"/>
                </a:lnTo>
                <a:lnTo>
                  <a:pt x="3228469" y="6598130"/>
                </a:lnTo>
                <a:lnTo>
                  <a:pt x="2938213" y="6598130"/>
                </a:lnTo>
                <a:lnTo>
                  <a:pt x="2938213" y="1591120"/>
                </a:lnTo>
                <a:cubicBezTo>
                  <a:pt x="2938213" y="1130983"/>
                  <a:pt x="2565198" y="757968"/>
                  <a:pt x="2105061" y="757968"/>
                </a:cubicBezTo>
                <a:cubicBezTo>
                  <a:pt x="1673683" y="757968"/>
                  <a:pt x="1318876" y="1085813"/>
                  <a:pt x="1276210" y="1505935"/>
                </a:cubicBezTo>
                <a:lnTo>
                  <a:pt x="1272108" y="1587180"/>
                </a:lnTo>
                <a:lnTo>
                  <a:pt x="1268535" y="1587180"/>
                </a:lnTo>
                <a:cubicBezTo>
                  <a:pt x="1268535" y="3465404"/>
                  <a:pt x="1268536" y="5343629"/>
                  <a:pt x="1268536" y="7221853"/>
                </a:cubicBezTo>
                <a:cubicBezTo>
                  <a:pt x="1268536" y="7462309"/>
                  <a:pt x="1073608" y="7657237"/>
                  <a:pt x="833152" y="7657237"/>
                </a:cubicBezTo>
                <a:lnTo>
                  <a:pt x="833152" y="7657238"/>
                </a:lnTo>
                <a:cubicBezTo>
                  <a:pt x="592696" y="7657238"/>
                  <a:pt x="397768" y="7462310"/>
                  <a:pt x="397768" y="7221854"/>
                </a:cubicBezTo>
                <a:lnTo>
                  <a:pt x="397768" y="1587180"/>
                </a:lnTo>
                <a:lnTo>
                  <a:pt x="397602" y="1587180"/>
                </a:lnTo>
                <a:lnTo>
                  <a:pt x="397602" y="0"/>
                </a:lnTo>
                <a:lnTo>
                  <a:pt x="761" y="0"/>
                </a:lnTo>
                <a:lnTo>
                  <a:pt x="761" y="1587180"/>
                </a:lnTo>
                <a:close/>
              </a:path>
            </a:pathLst>
          </a:cu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59"/>
            <a:endParaRPr kumimoji="1" lang="zh-CN" altLang="en-US" sz="3200">
              <a:solidFill>
                <a:srgbClr val="1E2D43"/>
              </a:solidFill>
              <a:latin typeface="Calibri"/>
              <a:ea typeface="宋体"/>
            </a:endParaRPr>
          </a:p>
        </p:txBody>
      </p:sp>
      <p:sp>
        <p:nvSpPr>
          <p:cNvPr id="13" name="等腰三角形 15"/>
          <p:cNvSpPr/>
          <p:nvPr/>
        </p:nvSpPr>
        <p:spPr>
          <a:xfrm rot="3247551">
            <a:off x="2795652" y="643608"/>
            <a:ext cx="1744295" cy="1909624"/>
          </a:xfrm>
          <a:custGeom>
            <a:avLst/>
            <a:gdLst/>
            <a:ahLst/>
            <a:cxnLst/>
            <a:rect l="l" t="t" r="r" b="b"/>
            <a:pathLst>
              <a:path w="1629149" h="1783565">
                <a:moveTo>
                  <a:pt x="437303" y="1690743"/>
                </a:moveTo>
                <a:cubicBezTo>
                  <a:pt x="38690" y="1482381"/>
                  <a:pt x="-115540" y="990332"/>
                  <a:pt x="92822" y="591719"/>
                </a:cubicBezTo>
                <a:cubicBezTo>
                  <a:pt x="223048" y="342586"/>
                  <a:pt x="464089" y="188916"/>
                  <a:pt x="723875" y="159567"/>
                </a:cubicBezTo>
                <a:lnTo>
                  <a:pt x="763992" y="158940"/>
                </a:lnTo>
                <a:lnTo>
                  <a:pt x="856178" y="0"/>
                </a:lnTo>
                <a:lnTo>
                  <a:pt x="952755" y="166512"/>
                </a:lnTo>
                <a:lnTo>
                  <a:pt x="960258" y="167499"/>
                </a:lnTo>
                <a:cubicBezTo>
                  <a:pt x="1039082" y="181852"/>
                  <a:pt x="1117106" y="208172"/>
                  <a:pt x="1191846" y="247240"/>
                </a:cubicBezTo>
                <a:cubicBezTo>
                  <a:pt x="1590460" y="455602"/>
                  <a:pt x="1744689" y="947652"/>
                  <a:pt x="1536328" y="1346264"/>
                </a:cubicBezTo>
                <a:cubicBezTo>
                  <a:pt x="1327966" y="1744877"/>
                  <a:pt x="835917" y="1899105"/>
                  <a:pt x="437303" y="1690743"/>
                </a:cubicBezTo>
                <a:close/>
              </a:path>
            </a:pathLst>
          </a:cu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59"/>
            <a:endParaRPr kumimoji="1" lang="zh-CN" altLang="en-US" sz="3200">
              <a:solidFill>
                <a:srgbClr val="070707"/>
              </a:solidFill>
              <a:latin typeface="Calibri"/>
              <a:ea typeface="宋体"/>
            </a:endParaRPr>
          </a:p>
        </p:txBody>
      </p:sp>
      <p:sp>
        <p:nvSpPr>
          <p:cNvPr id="18" name="等腰三角形 15"/>
          <p:cNvSpPr/>
          <p:nvPr/>
        </p:nvSpPr>
        <p:spPr>
          <a:xfrm rot="13604286" flipH="1">
            <a:off x="7332755" y="4026747"/>
            <a:ext cx="1431668" cy="1567365"/>
          </a:xfrm>
          <a:custGeom>
            <a:avLst/>
            <a:gdLst/>
            <a:ahLst/>
            <a:cxnLst/>
            <a:rect l="l" t="t" r="r" b="b"/>
            <a:pathLst>
              <a:path w="1629149" h="1783565">
                <a:moveTo>
                  <a:pt x="437303" y="1690743"/>
                </a:moveTo>
                <a:cubicBezTo>
                  <a:pt x="38690" y="1482381"/>
                  <a:pt x="-115540" y="990332"/>
                  <a:pt x="92822" y="591719"/>
                </a:cubicBezTo>
                <a:cubicBezTo>
                  <a:pt x="223048" y="342586"/>
                  <a:pt x="464089" y="188916"/>
                  <a:pt x="723875" y="159567"/>
                </a:cubicBezTo>
                <a:lnTo>
                  <a:pt x="763992" y="158940"/>
                </a:lnTo>
                <a:lnTo>
                  <a:pt x="856178" y="0"/>
                </a:lnTo>
                <a:lnTo>
                  <a:pt x="952755" y="166512"/>
                </a:lnTo>
                <a:lnTo>
                  <a:pt x="960258" y="167499"/>
                </a:lnTo>
                <a:cubicBezTo>
                  <a:pt x="1039082" y="181852"/>
                  <a:pt x="1117106" y="208172"/>
                  <a:pt x="1191846" y="247240"/>
                </a:cubicBezTo>
                <a:cubicBezTo>
                  <a:pt x="1590460" y="455602"/>
                  <a:pt x="1744689" y="947652"/>
                  <a:pt x="1536328" y="1346264"/>
                </a:cubicBezTo>
                <a:cubicBezTo>
                  <a:pt x="1327966" y="1744877"/>
                  <a:pt x="835917" y="1899105"/>
                  <a:pt x="437303" y="1690743"/>
                </a:cubicBezTo>
                <a:close/>
              </a:path>
            </a:pathLst>
          </a:cu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59"/>
            <a:endParaRPr kumimoji="1" lang="zh-CN" altLang="en-US" sz="3200">
              <a:solidFill>
                <a:srgbClr val="070707"/>
              </a:solidFill>
              <a:latin typeface="Calibri"/>
              <a:ea typeface="宋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19862" y="847190"/>
            <a:ext cx="1455848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459"/>
            <a:r>
              <a:rPr lang="en-US" altLang="zh-CN" sz="1333" b="1" dirty="0">
                <a:solidFill>
                  <a:srgbClr val="070707"/>
                </a:solidFill>
                <a:ea typeface="宋体"/>
              </a:rPr>
              <a:t>THE</a:t>
            </a:r>
            <a:r>
              <a:rPr lang="zh-CN" altLang="en-US" sz="1333" b="1" dirty="0">
                <a:solidFill>
                  <a:srgbClr val="070707"/>
                </a:solidFill>
                <a:ea typeface="宋体"/>
              </a:rPr>
              <a:t> </a:t>
            </a:r>
            <a:r>
              <a:rPr lang="en-US" altLang="zh-CN" sz="1333" b="1" dirty="0">
                <a:solidFill>
                  <a:srgbClr val="070707"/>
                </a:solidFill>
                <a:ea typeface="宋体"/>
              </a:rPr>
              <a:t>FIRST</a:t>
            </a:r>
            <a:r>
              <a:rPr lang="zh-CN" altLang="en-US" sz="1333" b="1" dirty="0">
                <a:solidFill>
                  <a:srgbClr val="070707"/>
                </a:solidFill>
                <a:ea typeface="宋体"/>
              </a:rPr>
              <a:t> </a:t>
            </a:r>
            <a:r>
              <a:rPr lang="en-US" altLang="zh-CN" sz="1333" b="1" dirty="0">
                <a:solidFill>
                  <a:srgbClr val="070707"/>
                </a:solidFill>
                <a:ea typeface="宋体"/>
              </a:rPr>
              <a:t>THING</a:t>
            </a:r>
            <a:endParaRPr lang="zh-CN" altLang="en-US" sz="1333" dirty="0">
              <a:solidFill>
                <a:srgbClr val="070707"/>
              </a:solidFill>
              <a:ea typeface="宋体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19863" y="1086383"/>
            <a:ext cx="2981548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070707"/>
                </a:solidFill>
                <a:latin typeface="Century Gothic"/>
                <a:ea typeface="微软雅黑"/>
                <a:cs typeface="微软雅黑"/>
              </a:rPr>
              <a:t>顶部“开始”面板中可以对字体、字号、颜色、行距等进行修改。</a:t>
            </a:r>
          </a:p>
        </p:txBody>
      </p:sp>
      <p:sp>
        <p:nvSpPr>
          <p:cNvPr id="26" name="矩形 25"/>
          <p:cNvSpPr/>
          <p:nvPr/>
        </p:nvSpPr>
        <p:spPr>
          <a:xfrm>
            <a:off x="5753848" y="5227822"/>
            <a:ext cx="1523173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459"/>
            <a:r>
              <a:rPr lang="en-US" altLang="zh-CN" sz="1333" b="1" dirty="0">
                <a:solidFill>
                  <a:srgbClr val="070707"/>
                </a:solidFill>
                <a:ea typeface="宋体"/>
              </a:rPr>
              <a:t>THE</a:t>
            </a:r>
            <a:r>
              <a:rPr lang="zh-CN" altLang="en-US" sz="1333" b="1" dirty="0">
                <a:solidFill>
                  <a:srgbClr val="070707"/>
                </a:solidFill>
                <a:ea typeface="宋体"/>
              </a:rPr>
              <a:t> </a:t>
            </a:r>
            <a:r>
              <a:rPr lang="en-US" altLang="zh-CN" sz="1333" b="1" dirty="0">
                <a:solidFill>
                  <a:srgbClr val="070707"/>
                </a:solidFill>
                <a:ea typeface="宋体"/>
              </a:rPr>
              <a:t>THIRD</a:t>
            </a:r>
            <a:r>
              <a:rPr lang="zh-CN" altLang="en-US" sz="1333" b="1" dirty="0">
                <a:solidFill>
                  <a:srgbClr val="070707"/>
                </a:solidFill>
                <a:ea typeface="宋体"/>
              </a:rPr>
              <a:t> </a:t>
            </a:r>
            <a:r>
              <a:rPr lang="en-US" altLang="zh-CN" sz="1333" b="1" dirty="0">
                <a:solidFill>
                  <a:srgbClr val="070707"/>
                </a:solidFill>
                <a:ea typeface="宋体"/>
              </a:rPr>
              <a:t>THING</a:t>
            </a:r>
            <a:endParaRPr lang="zh-CN" altLang="en-US" sz="1333" dirty="0">
              <a:solidFill>
                <a:srgbClr val="070707"/>
              </a:solidFill>
              <a:ea typeface="宋体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95473" y="5421271"/>
            <a:ext cx="2981548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070707"/>
                </a:solidFill>
                <a:latin typeface="Century Gothic"/>
                <a:ea typeface="微软雅黑"/>
                <a:cs typeface="微软雅黑"/>
              </a:rPr>
              <a:t>顶部“开始”面板中可以对字体、字号、颜色、行距等进行修改。</a:t>
            </a:r>
          </a:p>
        </p:txBody>
      </p:sp>
      <p:sp>
        <p:nvSpPr>
          <p:cNvPr id="29" name="等腰三角形 15"/>
          <p:cNvSpPr/>
          <p:nvPr/>
        </p:nvSpPr>
        <p:spPr>
          <a:xfrm rot="18117791" flipH="1">
            <a:off x="8148600" y="2536678"/>
            <a:ext cx="1431668" cy="1567365"/>
          </a:xfrm>
          <a:custGeom>
            <a:avLst/>
            <a:gdLst/>
            <a:ahLst/>
            <a:cxnLst/>
            <a:rect l="l" t="t" r="r" b="b"/>
            <a:pathLst>
              <a:path w="1629149" h="1783565">
                <a:moveTo>
                  <a:pt x="437303" y="1690743"/>
                </a:moveTo>
                <a:cubicBezTo>
                  <a:pt x="38690" y="1482381"/>
                  <a:pt x="-115540" y="990332"/>
                  <a:pt x="92822" y="591719"/>
                </a:cubicBezTo>
                <a:cubicBezTo>
                  <a:pt x="223048" y="342586"/>
                  <a:pt x="464089" y="188916"/>
                  <a:pt x="723875" y="159567"/>
                </a:cubicBezTo>
                <a:lnTo>
                  <a:pt x="763992" y="158940"/>
                </a:lnTo>
                <a:lnTo>
                  <a:pt x="856178" y="0"/>
                </a:lnTo>
                <a:lnTo>
                  <a:pt x="952755" y="166512"/>
                </a:lnTo>
                <a:lnTo>
                  <a:pt x="960258" y="167499"/>
                </a:lnTo>
                <a:cubicBezTo>
                  <a:pt x="1039082" y="181852"/>
                  <a:pt x="1117106" y="208172"/>
                  <a:pt x="1191846" y="247240"/>
                </a:cubicBezTo>
                <a:cubicBezTo>
                  <a:pt x="1590460" y="455602"/>
                  <a:pt x="1744689" y="947652"/>
                  <a:pt x="1536328" y="1346264"/>
                </a:cubicBezTo>
                <a:cubicBezTo>
                  <a:pt x="1327966" y="1744877"/>
                  <a:pt x="835917" y="1899105"/>
                  <a:pt x="437303" y="1690743"/>
                </a:cubicBezTo>
                <a:close/>
              </a:path>
            </a:pathLst>
          </a:cu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59"/>
            <a:endParaRPr kumimoji="1" lang="zh-CN" altLang="en-US" sz="3200">
              <a:solidFill>
                <a:srgbClr val="070707"/>
              </a:solidFill>
              <a:latin typeface="Calibri"/>
              <a:ea typeface="宋体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99497" y="2269100"/>
            <a:ext cx="1766829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459"/>
            <a:r>
              <a:rPr lang="en-US" altLang="zh-CN" sz="1333" b="1" dirty="0">
                <a:solidFill>
                  <a:srgbClr val="070707"/>
                </a:solidFill>
                <a:ea typeface="宋体"/>
              </a:rPr>
              <a:t>THE</a:t>
            </a:r>
            <a:r>
              <a:rPr lang="zh-CN" altLang="en-US" sz="1333" b="1" dirty="0">
                <a:solidFill>
                  <a:srgbClr val="070707"/>
                </a:solidFill>
                <a:ea typeface="宋体"/>
              </a:rPr>
              <a:t> </a:t>
            </a:r>
            <a:r>
              <a:rPr lang="en-US" altLang="zh-CN" sz="1333" b="1" dirty="0">
                <a:solidFill>
                  <a:srgbClr val="070707"/>
                </a:solidFill>
                <a:ea typeface="宋体"/>
              </a:rPr>
              <a:t>SECOND</a:t>
            </a:r>
            <a:r>
              <a:rPr lang="zh-CN" altLang="en-US" sz="1333" b="1" dirty="0">
                <a:solidFill>
                  <a:srgbClr val="070707"/>
                </a:solidFill>
                <a:ea typeface="宋体"/>
              </a:rPr>
              <a:t> </a:t>
            </a:r>
            <a:r>
              <a:rPr lang="en-US" altLang="zh-CN" sz="1333" b="1" dirty="0">
                <a:solidFill>
                  <a:srgbClr val="070707"/>
                </a:solidFill>
                <a:ea typeface="宋体"/>
              </a:rPr>
              <a:t>THING</a:t>
            </a:r>
            <a:endParaRPr lang="zh-CN" altLang="en-US" sz="1333" dirty="0">
              <a:solidFill>
                <a:srgbClr val="070707"/>
              </a:solidFill>
              <a:ea typeface="宋体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84779" y="2493346"/>
            <a:ext cx="2981548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070707"/>
                </a:solidFill>
                <a:latin typeface="Century Gothic"/>
                <a:ea typeface="微软雅黑"/>
                <a:cs typeface="微软雅黑"/>
              </a:rPr>
              <a:t>顶部“开始”面板中可以对字体、字号、颜色、行距等进行修改。</a:t>
            </a:r>
          </a:p>
        </p:txBody>
      </p:sp>
      <p:grpSp>
        <p:nvGrpSpPr>
          <p:cNvPr id="37" name="组 36"/>
          <p:cNvGrpSpPr/>
          <p:nvPr/>
        </p:nvGrpSpPr>
        <p:grpSpPr>
          <a:xfrm>
            <a:off x="8520582" y="3004395"/>
            <a:ext cx="812800" cy="808567"/>
            <a:chOff x="8328025" y="3667125"/>
            <a:chExt cx="609600" cy="606425"/>
          </a:xfrm>
          <a:solidFill>
            <a:schemeClr val="bg1"/>
          </a:solidFill>
        </p:grpSpPr>
        <p:sp>
          <p:nvSpPr>
            <p:cNvPr id="38" name="Freeform 213"/>
            <p:cNvSpPr>
              <a:spLocks noEditPoints="1"/>
            </p:cNvSpPr>
            <p:nvPr/>
          </p:nvSpPr>
          <p:spPr bwMode="auto">
            <a:xfrm>
              <a:off x="8328025" y="3667125"/>
              <a:ext cx="609600" cy="6064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2" y="0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2" y="50"/>
                </a:cxn>
                <a:cxn ang="0">
                  <a:pos x="0" y="232"/>
                </a:cxn>
                <a:cxn ang="0">
                  <a:pos x="2" y="244"/>
                </a:cxn>
                <a:cxn ang="0">
                  <a:pos x="10" y="266"/>
                </a:cxn>
                <a:cxn ang="0">
                  <a:pos x="28" y="284"/>
                </a:cxn>
                <a:cxn ang="0">
                  <a:pos x="52" y="294"/>
                </a:cxn>
                <a:cxn ang="0">
                  <a:pos x="124" y="296"/>
                </a:cxn>
                <a:cxn ang="0">
                  <a:pos x="230" y="296"/>
                </a:cxn>
                <a:cxn ang="0">
                  <a:pos x="320" y="296"/>
                </a:cxn>
                <a:cxn ang="0">
                  <a:pos x="344" y="290"/>
                </a:cxn>
                <a:cxn ang="0">
                  <a:pos x="364" y="276"/>
                </a:cxn>
                <a:cxn ang="0">
                  <a:pos x="378" y="256"/>
                </a:cxn>
                <a:cxn ang="0">
                  <a:pos x="384" y="232"/>
                </a:cxn>
                <a:cxn ang="0">
                  <a:pos x="384" y="64"/>
                </a:cxn>
                <a:cxn ang="0">
                  <a:pos x="378" y="38"/>
                </a:cxn>
                <a:cxn ang="0">
                  <a:pos x="364" y="18"/>
                </a:cxn>
                <a:cxn ang="0">
                  <a:pos x="344" y="4"/>
                </a:cxn>
                <a:cxn ang="0">
                  <a:pos x="320" y="0"/>
                </a:cxn>
                <a:cxn ang="0">
                  <a:pos x="344" y="232"/>
                </a:cxn>
                <a:cxn ang="0">
                  <a:pos x="342" y="240"/>
                </a:cxn>
                <a:cxn ang="0">
                  <a:pos x="328" y="254"/>
                </a:cxn>
                <a:cxn ang="0">
                  <a:pos x="230" y="256"/>
                </a:cxn>
                <a:cxn ang="0">
                  <a:pos x="204" y="264"/>
                </a:cxn>
                <a:cxn ang="0">
                  <a:pos x="164" y="296"/>
                </a:cxn>
                <a:cxn ang="0">
                  <a:pos x="124" y="256"/>
                </a:cxn>
                <a:cxn ang="0">
                  <a:pos x="64" y="256"/>
                </a:cxn>
                <a:cxn ang="0">
                  <a:pos x="48" y="248"/>
                </a:cxn>
                <a:cxn ang="0">
                  <a:pos x="40" y="232"/>
                </a:cxn>
                <a:cxn ang="0">
                  <a:pos x="40" y="64"/>
                </a:cxn>
                <a:cxn ang="0">
                  <a:pos x="48" y="46"/>
                </a:cxn>
                <a:cxn ang="0">
                  <a:pos x="64" y="40"/>
                </a:cxn>
                <a:cxn ang="0">
                  <a:pos x="320" y="40"/>
                </a:cxn>
                <a:cxn ang="0">
                  <a:pos x="336" y="46"/>
                </a:cxn>
                <a:cxn ang="0">
                  <a:pos x="344" y="64"/>
                </a:cxn>
                <a:cxn ang="0">
                  <a:pos x="344" y="232"/>
                </a:cxn>
              </a:cxnLst>
              <a:rect l="0" t="0" r="r" b="b"/>
              <a:pathLst>
                <a:path w="384" h="382">
                  <a:moveTo>
                    <a:pt x="32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4"/>
                  </a:lnTo>
                  <a:lnTo>
                    <a:pt x="6" y="256"/>
                  </a:lnTo>
                  <a:lnTo>
                    <a:pt x="10" y="266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40" y="290"/>
                  </a:lnTo>
                  <a:lnTo>
                    <a:pt x="52" y="294"/>
                  </a:lnTo>
                  <a:lnTo>
                    <a:pt x="64" y="296"/>
                  </a:lnTo>
                  <a:lnTo>
                    <a:pt x="124" y="296"/>
                  </a:lnTo>
                  <a:lnTo>
                    <a:pt x="124" y="382"/>
                  </a:lnTo>
                  <a:lnTo>
                    <a:pt x="230" y="296"/>
                  </a:lnTo>
                  <a:lnTo>
                    <a:pt x="320" y="296"/>
                  </a:lnTo>
                  <a:lnTo>
                    <a:pt x="320" y="296"/>
                  </a:lnTo>
                  <a:lnTo>
                    <a:pt x="332" y="294"/>
                  </a:lnTo>
                  <a:lnTo>
                    <a:pt x="344" y="290"/>
                  </a:lnTo>
                  <a:lnTo>
                    <a:pt x="356" y="284"/>
                  </a:lnTo>
                  <a:lnTo>
                    <a:pt x="364" y="276"/>
                  </a:lnTo>
                  <a:lnTo>
                    <a:pt x="372" y="266"/>
                  </a:lnTo>
                  <a:lnTo>
                    <a:pt x="378" y="256"/>
                  </a:lnTo>
                  <a:lnTo>
                    <a:pt x="382" y="244"/>
                  </a:lnTo>
                  <a:lnTo>
                    <a:pt x="384" y="232"/>
                  </a:lnTo>
                  <a:lnTo>
                    <a:pt x="384" y="64"/>
                  </a:lnTo>
                  <a:lnTo>
                    <a:pt x="384" y="64"/>
                  </a:lnTo>
                  <a:lnTo>
                    <a:pt x="382" y="50"/>
                  </a:lnTo>
                  <a:lnTo>
                    <a:pt x="378" y="38"/>
                  </a:lnTo>
                  <a:lnTo>
                    <a:pt x="372" y="28"/>
                  </a:lnTo>
                  <a:lnTo>
                    <a:pt x="364" y="18"/>
                  </a:lnTo>
                  <a:lnTo>
                    <a:pt x="356" y="10"/>
                  </a:lnTo>
                  <a:lnTo>
                    <a:pt x="344" y="4"/>
                  </a:lnTo>
                  <a:lnTo>
                    <a:pt x="332" y="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344" y="232"/>
                  </a:moveTo>
                  <a:lnTo>
                    <a:pt x="344" y="232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8" y="254"/>
                  </a:lnTo>
                  <a:lnTo>
                    <a:pt x="320" y="256"/>
                  </a:lnTo>
                  <a:lnTo>
                    <a:pt x="230" y="256"/>
                  </a:lnTo>
                  <a:lnTo>
                    <a:pt x="216" y="256"/>
                  </a:lnTo>
                  <a:lnTo>
                    <a:pt x="204" y="264"/>
                  </a:lnTo>
                  <a:lnTo>
                    <a:pt x="164" y="298"/>
                  </a:lnTo>
                  <a:lnTo>
                    <a:pt x="164" y="296"/>
                  </a:lnTo>
                  <a:lnTo>
                    <a:pt x="164" y="256"/>
                  </a:lnTo>
                  <a:lnTo>
                    <a:pt x="124" y="256"/>
                  </a:lnTo>
                  <a:lnTo>
                    <a:pt x="64" y="256"/>
                  </a:lnTo>
                  <a:lnTo>
                    <a:pt x="64" y="256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0"/>
                  </a:lnTo>
                  <a:lnTo>
                    <a:pt x="40" y="232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2" y="54"/>
                  </a:lnTo>
                  <a:lnTo>
                    <a:pt x="48" y="46"/>
                  </a:lnTo>
                  <a:lnTo>
                    <a:pt x="54" y="42"/>
                  </a:lnTo>
                  <a:lnTo>
                    <a:pt x="64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8" y="42"/>
                  </a:lnTo>
                  <a:lnTo>
                    <a:pt x="336" y="46"/>
                  </a:lnTo>
                  <a:lnTo>
                    <a:pt x="342" y="54"/>
                  </a:lnTo>
                  <a:lnTo>
                    <a:pt x="344" y="64"/>
                  </a:lnTo>
                  <a:lnTo>
                    <a:pt x="344" y="232"/>
                  </a:lnTo>
                  <a:lnTo>
                    <a:pt x="344" y="2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9" name="Freeform 214"/>
            <p:cNvSpPr>
              <a:spLocks/>
            </p:cNvSpPr>
            <p:nvPr/>
          </p:nvSpPr>
          <p:spPr bwMode="auto">
            <a:xfrm>
              <a:off x="8464550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215"/>
            <p:cNvSpPr>
              <a:spLocks/>
            </p:cNvSpPr>
            <p:nvPr/>
          </p:nvSpPr>
          <p:spPr bwMode="auto">
            <a:xfrm>
              <a:off x="8594725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216"/>
            <p:cNvSpPr>
              <a:spLocks/>
            </p:cNvSpPr>
            <p:nvPr/>
          </p:nvSpPr>
          <p:spPr bwMode="auto">
            <a:xfrm>
              <a:off x="8724900" y="3863975"/>
              <a:ext cx="76200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8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3121646" y="1086383"/>
            <a:ext cx="978835" cy="1031163"/>
            <a:chOff x="3222625" y="984250"/>
            <a:chExt cx="1009650" cy="1063625"/>
          </a:xfrm>
          <a:solidFill>
            <a:srgbClr val="FFFFFF"/>
          </a:solidFill>
        </p:grpSpPr>
        <p:sp>
          <p:nvSpPr>
            <p:cNvPr id="43" name="Freeform 61"/>
            <p:cNvSpPr>
              <a:spLocks noEditPoints="1"/>
            </p:cNvSpPr>
            <p:nvPr/>
          </p:nvSpPr>
          <p:spPr bwMode="auto">
            <a:xfrm>
              <a:off x="3454400" y="1250950"/>
              <a:ext cx="539750" cy="796925"/>
            </a:xfrm>
            <a:custGeom>
              <a:avLst/>
              <a:gdLst/>
              <a:ahLst/>
              <a:cxnLst>
                <a:cxn ang="0">
                  <a:pos x="136" y="4"/>
                </a:cxn>
                <a:cxn ang="0">
                  <a:pos x="76" y="30"/>
                </a:cxn>
                <a:cxn ang="0">
                  <a:pos x="30" y="76"/>
                </a:cxn>
                <a:cxn ang="0">
                  <a:pos x="4" y="136"/>
                </a:cxn>
                <a:cxn ang="0">
                  <a:pos x="2" y="190"/>
                </a:cxn>
                <a:cxn ang="0">
                  <a:pos x="30" y="262"/>
                </a:cxn>
                <a:cxn ang="0">
                  <a:pos x="70" y="314"/>
                </a:cxn>
                <a:cxn ang="0">
                  <a:pos x="82" y="348"/>
                </a:cxn>
                <a:cxn ang="0">
                  <a:pos x="76" y="368"/>
                </a:cxn>
                <a:cxn ang="0">
                  <a:pos x="76" y="390"/>
                </a:cxn>
                <a:cxn ang="0">
                  <a:pos x="84" y="408"/>
                </a:cxn>
                <a:cxn ang="0">
                  <a:pos x="74" y="434"/>
                </a:cxn>
                <a:cxn ang="0">
                  <a:pos x="80" y="456"/>
                </a:cxn>
                <a:cxn ang="0">
                  <a:pos x="104" y="472"/>
                </a:cxn>
                <a:cxn ang="0">
                  <a:pos x="110" y="478"/>
                </a:cxn>
                <a:cxn ang="0">
                  <a:pos x="134" y="502"/>
                </a:cxn>
                <a:cxn ang="0">
                  <a:pos x="156" y="488"/>
                </a:cxn>
                <a:cxn ang="0">
                  <a:pos x="188" y="474"/>
                </a:cxn>
                <a:cxn ang="0">
                  <a:pos x="190" y="488"/>
                </a:cxn>
                <a:cxn ang="0">
                  <a:pos x="212" y="502"/>
                </a:cxn>
                <a:cxn ang="0">
                  <a:pos x="236" y="478"/>
                </a:cxn>
                <a:cxn ang="0">
                  <a:pos x="236" y="474"/>
                </a:cxn>
                <a:cxn ang="0">
                  <a:pos x="264" y="462"/>
                </a:cxn>
                <a:cxn ang="0">
                  <a:pos x="274" y="434"/>
                </a:cxn>
                <a:cxn ang="0">
                  <a:pos x="268" y="414"/>
                </a:cxn>
                <a:cxn ang="0">
                  <a:pos x="272" y="396"/>
                </a:cxn>
                <a:cxn ang="0">
                  <a:pos x="272" y="370"/>
                </a:cxn>
                <a:cxn ang="0">
                  <a:pos x="268" y="338"/>
                </a:cxn>
                <a:cxn ang="0">
                  <a:pos x="288" y="290"/>
                </a:cxn>
                <a:cxn ang="0">
                  <a:pos x="326" y="228"/>
                </a:cxn>
                <a:cxn ang="0">
                  <a:pos x="340" y="170"/>
                </a:cxn>
                <a:cxn ang="0">
                  <a:pos x="332" y="120"/>
                </a:cxn>
                <a:cxn ang="0">
                  <a:pos x="300" y="62"/>
                </a:cxn>
                <a:cxn ang="0">
                  <a:pos x="250" y="20"/>
                </a:cxn>
                <a:cxn ang="0">
                  <a:pos x="188" y="2"/>
                </a:cxn>
                <a:cxn ang="0">
                  <a:pos x="112" y="452"/>
                </a:cxn>
                <a:cxn ang="0">
                  <a:pos x="102" y="440"/>
                </a:cxn>
                <a:cxn ang="0">
                  <a:pos x="104" y="422"/>
                </a:cxn>
                <a:cxn ang="0">
                  <a:pos x="234" y="416"/>
                </a:cxn>
                <a:cxn ang="0">
                  <a:pos x="246" y="434"/>
                </a:cxn>
                <a:cxn ang="0">
                  <a:pos x="238" y="450"/>
                </a:cxn>
                <a:cxn ang="0">
                  <a:pos x="236" y="364"/>
                </a:cxn>
                <a:cxn ang="0">
                  <a:pos x="248" y="376"/>
                </a:cxn>
                <a:cxn ang="0">
                  <a:pos x="244" y="394"/>
                </a:cxn>
                <a:cxn ang="0">
                  <a:pos x="114" y="400"/>
                </a:cxn>
                <a:cxn ang="0">
                  <a:pos x="102" y="382"/>
                </a:cxn>
                <a:cxn ang="0">
                  <a:pos x="110" y="366"/>
                </a:cxn>
                <a:cxn ang="0">
                  <a:pos x="266" y="252"/>
                </a:cxn>
                <a:cxn ang="0">
                  <a:pos x="234" y="314"/>
                </a:cxn>
                <a:cxn ang="0">
                  <a:pos x="118" y="324"/>
                </a:cxn>
                <a:cxn ang="0">
                  <a:pos x="102" y="292"/>
                </a:cxn>
                <a:cxn ang="0">
                  <a:pos x="58" y="230"/>
                </a:cxn>
                <a:cxn ang="0">
                  <a:pos x="40" y="170"/>
                </a:cxn>
                <a:cxn ang="0">
                  <a:pos x="46" y="132"/>
                </a:cxn>
                <a:cxn ang="0">
                  <a:pos x="78" y="78"/>
                </a:cxn>
                <a:cxn ang="0">
                  <a:pos x="132" y="46"/>
                </a:cxn>
                <a:cxn ang="0">
                  <a:pos x="170" y="40"/>
                </a:cxn>
                <a:cxn ang="0">
                  <a:pos x="220" y="50"/>
                </a:cxn>
                <a:cxn ang="0">
                  <a:pos x="278" y="96"/>
                </a:cxn>
                <a:cxn ang="0">
                  <a:pos x="298" y="144"/>
                </a:cxn>
                <a:cxn ang="0">
                  <a:pos x="300" y="182"/>
                </a:cxn>
                <a:cxn ang="0">
                  <a:pos x="266" y="252"/>
                </a:cxn>
              </a:cxnLst>
              <a:rect l="0" t="0" r="r" b="b"/>
              <a:pathLst>
                <a:path w="340" h="502">
                  <a:moveTo>
                    <a:pt x="170" y="0"/>
                  </a:moveTo>
                  <a:lnTo>
                    <a:pt x="170" y="0"/>
                  </a:lnTo>
                  <a:lnTo>
                    <a:pt x="152" y="2"/>
                  </a:lnTo>
                  <a:lnTo>
                    <a:pt x="136" y="4"/>
                  </a:lnTo>
                  <a:lnTo>
                    <a:pt x="120" y="8"/>
                  </a:lnTo>
                  <a:lnTo>
                    <a:pt x="104" y="14"/>
                  </a:lnTo>
                  <a:lnTo>
                    <a:pt x="90" y="20"/>
                  </a:lnTo>
                  <a:lnTo>
                    <a:pt x="76" y="30"/>
                  </a:lnTo>
                  <a:lnTo>
                    <a:pt x="62" y="40"/>
                  </a:lnTo>
                  <a:lnTo>
                    <a:pt x="50" y="50"/>
                  </a:lnTo>
                  <a:lnTo>
                    <a:pt x="40" y="62"/>
                  </a:lnTo>
                  <a:lnTo>
                    <a:pt x="30" y="76"/>
                  </a:lnTo>
                  <a:lnTo>
                    <a:pt x="22" y="90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4" y="136"/>
                  </a:lnTo>
                  <a:lnTo>
                    <a:pt x="2" y="152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2" y="190"/>
                  </a:lnTo>
                  <a:lnTo>
                    <a:pt x="6" y="210"/>
                  </a:lnTo>
                  <a:lnTo>
                    <a:pt x="14" y="228"/>
                  </a:lnTo>
                  <a:lnTo>
                    <a:pt x="22" y="246"/>
                  </a:lnTo>
                  <a:lnTo>
                    <a:pt x="30" y="262"/>
                  </a:lnTo>
                  <a:lnTo>
                    <a:pt x="40" y="276"/>
                  </a:lnTo>
                  <a:lnTo>
                    <a:pt x="60" y="302"/>
                  </a:lnTo>
                  <a:lnTo>
                    <a:pt x="60" y="302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8" y="328"/>
                  </a:lnTo>
                  <a:lnTo>
                    <a:pt x="82" y="340"/>
                  </a:lnTo>
                  <a:lnTo>
                    <a:pt x="82" y="348"/>
                  </a:lnTo>
                  <a:lnTo>
                    <a:pt x="82" y="350"/>
                  </a:lnTo>
                  <a:lnTo>
                    <a:pt x="84" y="358"/>
                  </a:lnTo>
                  <a:lnTo>
                    <a:pt x="84" y="358"/>
                  </a:lnTo>
                  <a:lnTo>
                    <a:pt x="76" y="368"/>
                  </a:lnTo>
                  <a:lnTo>
                    <a:pt x="76" y="376"/>
                  </a:lnTo>
                  <a:lnTo>
                    <a:pt x="74" y="382"/>
                  </a:lnTo>
                  <a:lnTo>
                    <a:pt x="74" y="382"/>
                  </a:lnTo>
                  <a:lnTo>
                    <a:pt x="76" y="390"/>
                  </a:lnTo>
                  <a:lnTo>
                    <a:pt x="76" y="396"/>
                  </a:lnTo>
                  <a:lnTo>
                    <a:pt x="80" y="402"/>
                  </a:lnTo>
                  <a:lnTo>
                    <a:pt x="84" y="408"/>
                  </a:lnTo>
                  <a:lnTo>
                    <a:pt x="84" y="408"/>
                  </a:lnTo>
                  <a:lnTo>
                    <a:pt x="80" y="414"/>
                  </a:lnTo>
                  <a:lnTo>
                    <a:pt x="76" y="420"/>
                  </a:lnTo>
                  <a:lnTo>
                    <a:pt x="76" y="426"/>
                  </a:lnTo>
                  <a:lnTo>
                    <a:pt x="74" y="434"/>
                  </a:lnTo>
                  <a:lnTo>
                    <a:pt x="74" y="434"/>
                  </a:lnTo>
                  <a:lnTo>
                    <a:pt x="76" y="442"/>
                  </a:lnTo>
                  <a:lnTo>
                    <a:pt x="78" y="448"/>
                  </a:lnTo>
                  <a:lnTo>
                    <a:pt x="80" y="456"/>
                  </a:lnTo>
                  <a:lnTo>
                    <a:pt x="84" y="460"/>
                  </a:lnTo>
                  <a:lnTo>
                    <a:pt x="90" y="466"/>
                  </a:lnTo>
                  <a:lnTo>
                    <a:pt x="96" y="470"/>
                  </a:lnTo>
                  <a:lnTo>
                    <a:pt x="104" y="472"/>
                  </a:lnTo>
                  <a:lnTo>
                    <a:pt x="112" y="474"/>
                  </a:lnTo>
                  <a:lnTo>
                    <a:pt x="112" y="474"/>
                  </a:lnTo>
                  <a:lnTo>
                    <a:pt x="110" y="478"/>
                  </a:lnTo>
                  <a:lnTo>
                    <a:pt x="110" y="478"/>
                  </a:lnTo>
                  <a:lnTo>
                    <a:pt x="112" y="488"/>
                  </a:lnTo>
                  <a:lnTo>
                    <a:pt x="118" y="496"/>
                  </a:lnTo>
                  <a:lnTo>
                    <a:pt x="124" y="500"/>
                  </a:lnTo>
                  <a:lnTo>
                    <a:pt x="134" y="502"/>
                  </a:lnTo>
                  <a:lnTo>
                    <a:pt x="134" y="502"/>
                  </a:lnTo>
                  <a:lnTo>
                    <a:pt x="144" y="500"/>
                  </a:lnTo>
                  <a:lnTo>
                    <a:pt x="150" y="496"/>
                  </a:lnTo>
                  <a:lnTo>
                    <a:pt x="156" y="488"/>
                  </a:lnTo>
                  <a:lnTo>
                    <a:pt x="158" y="478"/>
                  </a:lnTo>
                  <a:lnTo>
                    <a:pt x="158" y="478"/>
                  </a:lnTo>
                  <a:lnTo>
                    <a:pt x="158" y="474"/>
                  </a:lnTo>
                  <a:lnTo>
                    <a:pt x="188" y="474"/>
                  </a:lnTo>
                  <a:lnTo>
                    <a:pt x="188" y="474"/>
                  </a:lnTo>
                  <a:lnTo>
                    <a:pt x="188" y="478"/>
                  </a:lnTo>
                  <a:lnTo>
                    <a:pt x="188" y="478"/>
                  </a:lnTo>
                  <a:lnTo>
                    <a:pt x="190" y="488"/>
                  </a:lnTo>
                  <a:lnTo>
                    <a:pt x="194" y="496"/>
                  </a:lnTo>
                  <a:lnTo>
                    <a:pt x="202" y="500"/>
                  </a:lnTo>
                  <a:lnTo>
                    <a:pt x="212" y="502"/>
                  </a:lnTo>
                  <a:lnTo>
                    <a:pt x="212" y="502"/>
                  </a:lnTo>
                  <a:lnTo>
                    <a:pt x="220" y="500"/>
                  </a:lnTo>
                  <a:lnTo>
                    <a:pt x="228" y="496"/>
                  </a:lnTo>
                  <a:lnTo>
                    <a:pt x="234" y="488"/>
                  </a:lnTo>
                  <a:lnTo>
                    <a:pt x="236" y="478"/>
                  </a:lnTo>
                  <a:lnTo>
                    <a:pt x="236" y="478"/>
                  </a:lnTo>
                  <a:lnTo>
                    <a:pt x="234" y="474"/>
                  </a:lnTo>
                  <a:lnTo>
                    <a:pt x="236" y="474"/>
                  </a:lnTo>
                  <a:lnTo>
                    <a:pt x="236" y="474"/>
                  </a:lnTo>
                  <a:lnTo>
                    <a:pt x="244" y="472"/>
                  </a:lnTo>
                  <a:lnTo>
                    <a:pt x="250" y="470"/>
                  </a:lnTo>
                  <a:lnTo>
                    <a:pt x="258" y="466"/>
                  </a:lnTo>
                  <a:lnTo>
                    <a:pt x="264" y="462"/>
                  </a:lnTo>
                  <a:lnTo>
                    <a:pt x="268" y="456"/>
                  </a:lnTo>
                  <a:lnTo>
                    <a:pt x="272" y="450"/>
                  </a:lnTo>
                  <a:lnTo>
                    <a:pt x="274" y="442"/>
                  </a:lnTo>
                  <a:lnTo>
                    <a:pt x="274" y="434"/>
                  </a:lnTo>
                  <a:lnTo>
                    <a:pt x="274" y="434"/>
                  </a:lnTo>
                  <a:lnTo>
                    <a:pt x="274" y="426"/>
                  </a:lnTo>
                  <a:lnTo>
                    <a:pt x="272" y="420"/>
                  </a:lnTo>
                  <a:lnTo>
                    <a:pt x="268" y="414"/>
                  </a:lnTo>
                  <a:lnTo>
                    <a:pt x="264" y="408"/>
                  </a:lnTo>
                  <a:lnTo>
                    <a:pt x="264" y="408"/>
                  </a:lnTo>
                  <a:lnTo>
                    <a:pt x="268" y="402"/>
                  </a:lnTo>
                  <a:lnTo>
                    <a:pt x="272" y="396"/>
                  </a:lnTo>
                  <a:lnTo>
                    <a:pt x="274" y="390"/>
                  </a:lnTo>
                  <a:lnTo>
                    <a:pt x="274" y="382"/>
                  </a:lnTo>
                  <a:lnTo>
                    <a:pt x="274" y="382"/>
                  </a:lnTo>
                  <a:lnTo>
                    <a:pt x="272" y="370"/>
                  </a:lnTo>
                  <a:lnTo>
                    <a:pt x="268" y="360"/>
                  </a:lnTo>
                  <a:lnTo>
                    <a:pt x="268" y="350"/>
                  </a:lnTo>
                  <a:lnTo>
                    <a:pt x="268" y="350"/>
                  </a:lnTo>
                  <a:lnTo>
                    <a:pt x="268" y="338"/>
                  </a:lnTo>
                  <a:lnTo>
                    <a:pt x="272" y="326"/>
                  </a:lnTo>
                  <a:lnTo>
                    <a:pt x="280" y="306"/>
                  </a:lnTo>
                  <a:lnTo>
                    <a:pt x="280" y="306"/>
                  </a:lnTo>
                  <a:lnTo>
                    <a:pt x="288" y="290"/>
                  </a:lnTo>
                  <a:lnTo>
                    <a:pt x="300" y="274"/>
                  </a:lnTo>
                  <a:lnTo>
                    <a:pt x="300" y="274"/>
                  </a:lnTo>
                  <a:lnTo>
                    <a:pt x="314" y="252"/>
                  </a:lnTo>
                  <a:lnTo>
                    <a:pt x="326" y="228"/>
                  </a:lnTo>
                  <a:lnTo>
                    <a:pt x="332" y="214"/>
                  </a:lnTo>
                  <a:lnTo>
                    <a:pt x="336" y="200"/>
                  </a:lnTo>
                  <a:lnTo>
                    <a:pt x="338" y="186"/>
                  </a:lnTo>
                  <a:lnTo>
                    <a:pt x="340" y="170"/>
                  </a:lnTo>
                  <a:lnTo>
                    <a:pt x="340" y="170"/>
                  </a:lnTo>
                  <a:lnTo>
                    <a:pt x="338" y="152"/>
                  </a:lnTo>
                  <a:lnTo>
                    <a:pt x="336" y="136"/>
                  </a:lnTo>
                  <a:lnTo>
                    <a:pt x="332" y="120"/>
                  </a:lnTo>
                  <a:lnTo>
                    <a:pt x="326" y="104"/>
                  </a:lnTo>
                  <a:lnTo>
                    <a:pt x="320" y="90"/>
                  </a:lnTo>
                  <a:lnTo>
                    <a:pt x="310" y="76"/>
                  </a:lnTo>
                  <a:lnTo>
                    <a:pt x="300" y="62"/>
                  </a:lnTo>
                  <a:lnTo>
                    <a:pt x="290" y="50"/>
                  </a:lnTo>
                  <a:lnTo>
                    <a:pt x="278" y="40"/>
                  </a:lnTo>
                  <a:lnTo>
                    <a:pt x="264" y="30"/>
                  </a:lnTo>
                  <a:lnTo>
                    <a:pt x="250" y="20"/>
                  </a:lnTo>
                  <a:lnTo>
                    <a:pt x="236" y="14"/>
                  </a:lnTo>
                  <a:lnTo>
                    <a:pt x="220" y="8"/>
                  </a:lnTo>
                  <a:lnTo>
                    <a:pt x="204" y="4"/>
                  </a:lnTo>
                  <a:lnTo>
                    <a:pt x="188" y="2"/>
                  </a:lnTo>
                  <a:lnTo>
                    <a:pt x="170" y="0"/>
                  </a:lnTo>
                  <a:lnTo>
                    <a:pt x="170" y="0"/>
                  </a:lnTo>
                  <a:close/>
                  <a:moveTo>
                    <a:pt x="234" y="452"/>
                  </a:moveTo>
                  <a:lnTo>
                    <a:pt x="112" y="452"/>
                  </a:lnTo>
                  <a:lnTo>
                    <a:pt x="112" y="452"/>
                  </a:lnTo>
                  <a:lnTo>
                    <a:pt x="108" y="450"/>
                  </a:lnTo>
                  <a:lnTo>
                    <a:pt x="104" y="446"/>
                  </a:lnTo>
                  <a:lnTo>
                    <a:pt x="102" y="440"/>
                  </a:lnTo>
                  <a:lnTo>
                    <a:pt x="100" y="434"/>
                  </a:lnTo>
                  <a:lnTo>
                    <a:pt x="100" y="434"/>
                  </a:lnTo>
                  <a:lnTo>
                    <a:pt x="102" y="428"/>
                  </a:lnTo>
                  <a:lnTo>
                    <a:pt x="104" y="422"/>
                  </a:lnTo>
                  <a:lnTo>
                    <a:pt x="108" y="418"/>
                  </a:lnTo>
                  <a:lnTo>
                    <a:pt x="112" y="416"/>
                  </a:lnTo>
                  <a:lnTo>
                    <a:pt x="234" y="416"/>
                  </a:lnTo>
                  <a:lnTo>
                    <a:pt x="234" y="416"/>
                  </a:lnTo>
                  <a:lnTo>
                    <a:pt x="238" y="418"/>
                  </a:lnTo>
                  <a:lnTo>
                    <a:pt x="242" y="422"/>
                  </a:lnTo>
                  <a:lnTo>
                    <a:pt x="244" y="428"/>
                  </a:lnTo>
                  <a:lnTo>
                    <a:pt x="246" y="434"/>
                  </a:lnTo>
                  <a:lnTo>
                    <a:pt x="246" y="434"/>
                  </a:lnTo>
                  <a:lnTo>
                    <a:pt x="244" y="440"/>
                  </a:lnTo>
                  <a:lnTo>
                    <a:pt x="242" y="446"/>
                  </a:lnTo>
                  <a:lnTo>
                    <a:pt x="238" y="450"/>
                  </a:lnTo>
                  <a:lnTo>
                    <a:pt x="234" y="452"/>
                  </a:lnTo>
                  <a:lnTo>
                    <a:pt x="234" y="452"/>
                  </a:lnTo>
                  <a:close/>
                  <a:moveTo>
                    <a:pt x="114" y="364"/>
                  </a:moveTo>
                  <a:lnTo>
                    <a:pt x="236" y="364"/>
                  </a:lnTo>
                  <a:lnTo>
                    <a:pt x="236" y="364"/>
                  </a:lnTo>
                  <a:lnTo>
                    <a:pt x="240" y="366"/>
                  </a:lnTo>
                  <a:lnTo>
                    <a:pt x="244" y="370"/>
                  </a:lnTo>
                  <a:lnTo>
                    <a:pt x="248" y="376"/>
                  </a:lnTo>
                  <a:lnTo>
                    <a:pt x="248" y="382"/>
                  </a:lnTo>
                  <a:lnTo>
                    <a:pt x="248" y="382"/>
                  </a:lnTo>
                  <a:lnTo>
                    <a:pt x="248" y="388"/>
                  </a:lnTo>
                  <a:lnTo>
                    <a:pt x="244" y="394"/>
                  </a:lnTo>
                  <a:lnTo>
                    <a:pt x="240" y="398"/>
                  </a:lnTo>
                  <a:lnTo>
                    <a:pt x="236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0" y="398"/>
                  </a:lnTo>
                  <a:lnTo>
                    <a:pt x="106" y="394"/>
                  </a:lnTo>
                  <a:lnTo>
                    <a:pt x="104" y="388"/>
                  </a:lnTo>
                  <a:lnTo>
                    <a:pt x="102" y="382"/>
                  </a:lnTo>
                  <a:lnTo>
                    <a:pt x="102" y="382"/>
                  </a:lnTo>
                  <a:lnTo>
                    <a:pt x="104" y="376"/>
                  </a:lnTo>
                  <a:lnTo>
                    <a:pt x="106" y="370"/>
                  </a:lnTo>
                  <a:lnTo>
                    <a:pt x="110" y="366"/>
                  </a:lnTo>
                  <a:lnTo>
                    <a:pt x="114" y="364"/>
                  </a:lnTo>
                  <a:lnTo>
                    <a:pt x="114" y="364"/>
                  </a:lnTo>
                  <a:close/>
                  <a:moveTo>
                    <a:pt x="266" y="252"/>
                  </a:moveTo>
                  <a:lnTo>
                    <a:pt x="266" y="252"/>
                  </a:lnTo>
                  <a:lnTo>
                    <a:pt x="256" y="270"/>
                  </a:lnTo>
                  <a:lnTo>
                    <a:pt x="244" y="288"/>
                  </a:lnTo>
                  <a:lnTo>
                    <a:pt x="244" y="288"/>
                  </a:lnTo>
                  <a:lnTo>
                    <a:pt x="234" y="314"/>
                  </a:lnTo>
                  <a:lnTo>
                    <a:pt x="228" y="334"/>
                  </a:lnTo>
                  <a:lnTo>
                    <a:pt x="120" y="334"/>
                  </a:lnTo>
                  <a:lnTo>
                    <a:pt x="120" y="334"/>
                  </a:lnTo>
                  <a:lnTo>
                    <a:pt x="118" y="324"/>
                  </a:lnTo>
                  <a:lnTo>
                    <a:pt x="114" y="314"/>
                  </a:lnTo>
                  <a:lnTo>
                    <a:pt x="108" y="304"/>
                  </a:lnTo>
                  <a:lnTo>
                    <a:pt x="102" y="292"/>
                  </a:lnTo>
                  <a:lnTo>
                    <a:pt x="102" y="292"/>
                  </a:lnTo>
                  <a:lnTo>
                    <a:pt x="90" y="278"/>
                  </a:lnTo>
                  <a:lnTo>
                    <a:pt x="90" y="278"/>
                  </a:lnTo>
                  <a:lnTo>
                    <a:pt x="74" y="254"/>
                  </a:lnTo>
                  <a:lnTo>
                    <a:pt x="58" y="230"/>
                  </a:lnTo>
                  <a:lnTo>
                    <a:pt x="50" y="216"/>
                  </a:lnTo>
                  <a:lnTo>
                    <a:pt x="44" y="200"/>
                  </a:lnTo>
                  <a:lnTo>
                    <a:pt x="42" y="186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40" y="156"/>
                  </a:lnTo>
                  <a:lnTo>
                    <a:pt x="42" y="144"/>
                  </a:lnTo>
                  <a:lnTo>
                    <a:pt x="46" y="132"/>
                  </a:lnTo>
                  <a:lnTo>
                    <a:pt x="50" y="120"/>
                  </a:lnTo>
                  <a:lnTo>
                    <a:pt x="56" y="108"/>
                  </a:lnTo>
                  <a:lnTo>
                    <a:pt x="62" y="96"/>
                  </a:lnTo>
                  <a:lnTo>
                    <a:pt x="78" y="78"/>
                  </a:lnTo>
                  <a:lnTo>
                    <a:pt x="98" y="62"/>
                  </a:lnTo>
                  <a:lnTo>
                    <a:pt x="108" y="56"/>
                  </a:lnTo>
                  <a:lnTo>
                    <a:pt x="120" y="50"/>
                  </a:lnTo>
                  <a:lnTo>
                    <a:pt x="132" y="46"/>
                  </a:lnTo>
                  <a:lnTo>
                    <a:pt x="144" y="42"/>
                  </a:lnTo>
                  <a:lnTo>
                    <a:pt x="156" y="40"/>
                  </a:lnTo>
                  <a:lnTo>
                    <a:pt x="170" y="40"/>
                  </a:lnTo>
                  <a:lnTo>
                    <a:pt x="170" y="40"/>
                  </a:lnTo>
                  <a:lnTo>
                    <a:pt x="184" y="40"/>
                  </a:lnTo>
                  <a:lnTo>
                    <a:pt x="196" y="42"/>
                  </a:lnTo>
                  <a:lnTo>
                    <a:pt x="208" y="46"/>
                  </a:lnTo>
                  <a:lnTo>
                    <a:pt x="220" y="50"/>
                  </a:lnTo>
                  <a:lnTo>
                    <a:pt x="232" y="56"/>
                  </a:lnTo>
                  <a:lnTo>
                    <a:pt x="242" y="62"/>
                  </a:lnTo>
                  <a:lnTo>
                    <a:pt x="262" y="78"/>
                  </a:lnTo>
                  <a:lnTo>
                    <a:pt x="278" y="96"/>
                  </a:lnTo>
                  <a:lnTo>
                    <a:pt x="284" y="108"/>
                  </a:lnTo>
                  <a:lnTo>
                    <a:pt x="290" y="120"/>
                  </a:lnTo>
                  <a:lnTo>
                    <a:pt x="294" y="132"/>
                  </a:lnTo>
                  <a:lnTo>
                    <a:pt x="298" y="144"/>
                  </a:lnTo>
                  <a:lnTo>
                    <a:pt x="300" y="156"/>
                  </a:lnTo>
                  <a:lnTo>
                    <a:pt x="300" y="170"/>
                  </a:lnTo>
                  <a:lnTo>
                    <a:pt x="300" y="170"/>
                  </a:lnTo>
                  <a:lnTo>
                    <a:pt x="300" y="182"/>
                  </a:lnTo>
                  <a:lnTo>
                    <a:pt x="298" y="192"/>
                  </a:lnTo>
                  <a:lnTo>
                    <a:pt x="290" y="214"/>
                  </a:lnTo>
                  <a:lnTo>
                    <a:pt x="280" y="232"/>
                  </a:lnTo>
                  <a:lnTo>
                    <a:pt x="266" y="252"/>
                  </a:lnTo>
                  <a:lnTo>
                    <a:pt x="266" y="2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44" name="Freeform 62"/>
            <p:cNvSpPr>
              <a:spLocks/>
            </p:cNvSpPr>
            <p:nvPr/>
          </p:nvSpPr>
          <p:spPr bwMode="auto">
            <a:xfrm>
              <a:off x="3702050" y="984250"/>
              <a:ext cx="50800" cy="209550"/>
            </a:xfrm>
            <a:custGeom>
              <a:avLst/>
              <a:gdLst/>
              <a:ahLst/>
              <a:cxnLst>
                <a:cxn ang="0">
                  <a:pos x="16" y="132"/>
                </a:cxn>
                <a:cxn ang="0">
                  <a:pos x="16" y="132"/>
                </a:cxn>
                <a:cxn ang="0">
                  <a:pos x="22" y="130"/>
                </a:cxn>
                <a:cxn ang="0">
                  <a:pos x="28" y="126"/>
                </a:cxn>
                <a:cxn ang="0">
                  <a:pos x="32" y="122"/>
                </a:cxn>
                <a:cxn ang="0">
                  <a:pos x="32" y="11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0"/>
                </a:cxn>
                <a:cxn ang="0">
                  <a:pos x="28" y="6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0" y="18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2" y="122"/>
                </a:cxn>
                <a:cxn ang="0">
                  <a:pos x="4" y="126"/>
                </a:cxn>
                <a:cxn ang="0">
                  <a:pos x="10" y="130"/>
                </a:cxn>
                <a:cxn ang="0">
                  <a:pos x="16" y="132"/>
                </a:cxn>
                <a:cxn ang="0">
                  <a:pos x="16" y="132"/>
                </a:cxn>
              </a:cxnLst>
              <a:rect l="0" t="0" r="r" b="b"/>
              <a:pathLst>
                <a:path w="32" h="132">
                  <a:moveTo>
                    <a:pt x="16" y="132"/>
                  </a:moveTo>
                  <a:lnTo>
                    <a:pt x="16" y="132"/>
                  </a:lnTo>
                  <a:lnTo>
                    <a:pt x="22" y="130"/>
                  </a:lnTo>
                  <a:lnTo>
                    <a:pt x="28" y="126"/>
                  </a:lnTo>
                  <a:lnTo>
                    <a:pt x="32" y="122"/>
                  </a:lnTo>
                  <a:lnTo>
                    <a:pt x="32" y="11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4" y="126"/>
                  </a:lnTo>
                  <a:lnTo>
                    <a:pt x="10" y="130"/>
                  </a:lnTo>
                  <a:lnTo>
                    <a:pt x="16" y="132"/>
                  </a:lnTo>
                  <a:lnTo>
                    <a:pt x="16" y="1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45" name="Freeform 63"/>
            <p:cNvSpPr>
              <a:spLocks/>
            </p:cNvSpPr>
            <p:nvPr/>
          </p:nvSpPr>
          <p:spPr bwMode="auto">
            <a:xfrm>
              <a:off x="3222625" y="1270000"/>
              <a:ext cx="187325" cy="130175"/>
            </a:xfrm>
            <a:custGeom>
              <a:avLst/>
              <a:gdLst/>
              <a:ahLst/>
              <a:cxnLst>
                <a:cxn ang="0">
                  <a:pos x="110" y="50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0" y="0"/>
                </a:cxn>
                <a:cxn ang="0">
                  <a:pos x="12" y="0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6"/>
                </a:cxn>
                <a:cxn ang="0">
                  <a:pos x="8" y="30"/>
                </a:cxn>
                <a:cxn ang="0">
                  <a:pos x="94" y="80"/>
                </a:cxn>
                <a:cxn ang="0">
                  <a:pos x="94" y="80"/>
                </a:cxn>
                <a:cxn ang="0">
                  <a:pos x="100" y="82"/>
                </a:cxn>
                <a:cxn ang="0">
                  <a:pos x="106" y="80"/>
                </a:cxn>
                <a:cxn ang="0">
                  <a:pos x="112" y="78"/>
                </a:cxn>
                <a:cxn ang="0">
                  <a:pos x="116" y="74"/>
                </a:cxn>
                <a:cxn ang="0">
                  <a:pos x="116" y="74"/>
                </a:cxn>
                <a:cxn ang="0">
                  <a:pos x="118" y="66"/>
                </a:cxn>
                <a:cxn ang="0">
                  <a:pos x="118" y="60"/>
                </a:cxn>
                <a:cxn ang="0">
                  <a:pos x="114" y="54"/>
                </a:cxn>
                <a:cxn ang="0">
                  <a:pos x="110" y="50"/>
                </a:cxn>
                <a:cxn ang="0">
                  <a:pos x="110" y="50"/>
                </a:cxn>
              </a:cxnLst>
              <a:rect l="0" t="0" r="r" b="b"/>
              <a:pathLst>
                <a:path w="118" h="82">
                  <a:moveTo>
                    <a:pt x="110" y="5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94" y="80"/>
                  </a:lnTo>
                  <a:lnTo>
                    <a:pt x="94" y="80"/>
                  </a:lnTo>
                  <a:lnTo>
                    <a:pt x="100" y="82"/>
                  </a:lnTo>
                  <a:lnTo>
                    <a:pt x="106" y="80"/>
                  </a:lnTo>
                  <a:lnTo>
                    <a:pt x="112" y="78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18" y="66"/>
                  </a:lnTo>
                  <a:lnTo>
                    <a:pt x="118" y="60"/>
                  </a:lnTo>
                  <a:lnTo>
                    <a:pt x="114" y="54"/>
                  </a:lnTo>
                  <a:lnTo>
                    <a:pt x="110" y="50"/>
                  </a:lnTo>
                  <a:lnTo>
                    <a:pt x="1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46" name="Freeform 64"/>
            <p:cNvSpPr>
              <a:spLocks/>
            </p:cNvSpPr>
            <p:nvPr/>
          </p:nvSpPr>
          <p:spPr bwMode="auto">
            <a:xfrm>
              <a:off x="4044950" y="1270000"/>
              <a:ext cx="187325" cy="130175"/>
            </a:xfrm>
            <a:custGeom>
              <a:avLst/>
              <a:gdLst/>
              <a:ahLst/>
              <a:cxnLst>
                <a:cxn ang="0">
                  <a:pos x="116" y="8"/>
                </a:cxn>
                <a:cxn ang="0">
                  <a:pos x="116" y="8"/>
                </a:cxn>
                <a:cxn ang="0">
                  <a:pos x="112" y="4"/>
                </a:cxn>
                <a:cxn ang="0">
                  <a:pos x="106" y="0"/>
                </a:cxn>
                <a:cxn ang="0">
                  <a:pos x="100" y="0"/>
                </a:cxn>
                <a:cxn ang="0">
                  <a:pos x="94" y="2"/>
                </a:cxn>
                <a:cxn ang="0">
                  <a:pos x="8" y="50"/>
                </a:cxn>
                <a:cxn ang="0">
                  <a:pos x="8" y="50"/>
                </a:cxn>
                <a:cxn ang="0">
                  <a:pos x="4" y="54"/>
                </a:cxn>
                <a:cxn ang="0">
                  <a:pos x="2" y="60"/>
                </a:cxn>
                <a:cxn ang="0">
                  <a:pos x="0" y="66"/>
                </a:cxn>
                <a:cxn ang="0">
                  <a:pos x="2" y="74"/>
                </a:cxn>
                <a:cxn ang="0">
                  <a:pos x="2" y="74"/>
                </a:cxn>
                <a:cxn ang="0">
                  <a:pos x="8" y="78"/>
                </a:cxn>
                <a:cxn ang="0">
                  <a:pos x="12" y="80"/>
                </a:cxn>
                <a:cxn ang="0">
                  <a:pos x="20" y="82"/>
                </a:cxn>
                <a:cxn ang="0">
                  <a:pos x="26" y="80"/>
                </a:cxn>
                <a:cxn ang="0">
                  <a:pos x="110" y="30"/>
                </a:cxn>
                <a:cxn ang="0">
                  <a:pos x="110" y="30"/>
                </a:cxn>
                <a:cxn ang="0">
                  <a:pos x="114" y="26"/>
                </a:cxn>
                <a:cxn ang="0">
                  <a:pos x="118" y="20"/>
                </a:cxn>
                <a:cxn ang="0">
                  <a:pos x="118" y="14"/>
                </a:cxn>
                <a:cxn ang="0">
                  <a:pos x="116" y="8"/>
                </a:cxn>
                <a:cxn ang="0">
                  <a:pos x="116" y="8"/>
                </a:cxn>
              </a:cxnLst>
              <a:rect l="0" t="0" r="r" b="b"/>
              <a:pathLst>
                <a:path w="118" h="82">
                  <a:moveTo>
                    <a:pt x="116" y="8"/>
                  </a:moveTo>
                  <a:lnTo>
                    <a:pt x="116" y="8"/>
                  </a:lnTo>
                  <a:lnTo>
                    <a:pt x="112" y="4"/>
                  </a:lnTo>
                  <a:lnTo>
                    <a:pt x="106" y="0"/>
                  </a:lnTo>
                  <a:lnTo>
                    <a:pt x="100" y="0"/>
                  </a:lnTo>
                  <a:lnTo>
                    <a:pt x="94" y="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4" y="54"/>
                  </a:lnTo>
                  <a:lnTo>
                    <a:pt x="2" y="60"/>
                  </a:lnTo>
                  <a:lnTo>
                    <a:pt x="0" y="66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8" y="78"/>
                  </a:lnTo>
                  <a:lnTo>
                    <a:pt x="12" y="80"/>
                  </a:lnTo>
                  <a:lnTo>
                    <a:pt x="20" y="82"/>
                  </a:lnTo>
                  <a:lnTo>
                    <a:pt x="26" y="80"/>
                  </a:lnTo>
                  <a:lnTo>
                    <a:pt x="110" y="30"/>
                  </a:lnTo>
                  <a:lnTo>
                    <a:pt x="110" y="30"/>
                  </a:lnTo>
                  <a:lnTo>
                    <a:pt x="114" y="26"/>
                  </a:lnTo>
                  <a:lnTo>
                    <a:pt x="118" y="20"/>
                  </a:lnTo>
                  <a:lnTo>
                    <a:pt x="118" y="14"/>
                  </a:lnTo>
                  <a:lnTo>
                    <a:pt x="116" y="8"/>
                  </a:lnTo>
                  <a:lnTo>
                    <a:pt x="1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47" name="Freeform 65"/>
            <p:cNvSpPr>
              <a:spLocks/>
            </p:cNvSpPr>
            <p:nvPr/>
          </p:nvSpPr>
          <p:spPr bwMode="auto">
            <a:xfrm>
              <a:off x="3400425" y="1063625"/>
              <a:ext cx="130175" cy="187325"/>
            </a:xfrm>
            <a:custGeom>
              <a:avLst/>
              <a:gdLst/>
              <a:ahLst/>
              <a:cxnLst>
                <a:cxn ang="0">
                  <a:pos x="52" y="110"/>
                </a:cxn>
                <a:cxn ang="0">
                  <a:pos x="52" y="110"/>
                </a:cxn>
                <a:cxn ang="0">
                  <a:pos x="56" y="114"/>
                </a:cxn>
                <a:cxn ang="0">
                  <a:pos x="62" y="116"/>
                </a:cxn>
                <a:cxn ang="0">
                  <a:pos x="68" y="118"/>
                </a:cxn>
                <a:cxn ang="0">
                  <a:pos x="74" y="116"/>
                </a:cxn>
                <a:cxn ang="0">
                  <a:pos x="74" y="116"/>
                </a:cxn>
                <a:cxn ang="0">
                  <a:pos x="78" y="110"/>
                </a:cxn>
                <a:cxn ang="0">
                  <a:pos x="82" y="106"/>
                </a:cxn>
                <a:cxn ang="0">
                  <a:pos x="82" y="100"/>
                </a:cxn>
                <a:cxn ang="0">
                  <a:pos x="80" y="92"/>
                </a:cxn>
                <a:cxn ang="0">
                  <a:pos x="30" y="8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52" y="110"/>
                </a:cxn>
              </a:cxnLst>
              <a:rect l="0" t="0" r="r" b="b"/>
              <a:pathLst>
                <a:path w="82" h="118">
                  <a:moveTo>
                    <a:pt x="52" y="110"/>
                  </a:moveTo>
                  <a:lnTo>
                    <a:pt x="52" y="110"/>
                  </a:lnTo>
                  <a:lnTo>
                    <a:pt x="56" y="114"/>
                  </a:lnTo>
                  <a:lnTo>
                    <a:pt x="62" y="116"/>
                  </a:lnTo>
                  <a:lnTo>
                    <a:pt x="68" y="118"/>
                  </a:lnTo>
                  <a:lnTo>
                    <a:pt x="74" y="116"/>
                  </a:lnTo>
                  <a:lnTo>
                    <a:pt x="74" y="116"/>
                  </a:lnTo>
                  <a:lnTo>
                    <a:pt x="78" y="110"/>
                  </a:lnTo>
                  <a:lnTo>
                    <a:pt x="82" y="106"/>
                  </a:lnTo>
                  <a:lnTo>
                    <a:pt x="82" y="100"/>
                  </a:lnTo>
                  <a:lnTo>
                    <a:pt x="80" y="92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52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48" name="Freeform 66"/>
            <p:cNvSpPr>
              <a:spLocks/>
            </p:cNvSpPr>
            <p:nvPr/>
          </p:nvSpPr>
          <p:spPr bwMode="auto">
            <a:xfrm>
              <a:off x="3927475" y="1063625"/>
              <a:ext cx="127000" cy="187325"/>
            </a:xfrm>
            <a:custGeom>
              <a:avLst/>
              <a:gdLst/>
              <a:ahLst/>
              <a:cxnLst>
                <a:cxn ang="0">
                  <a:pos x="8" y="116"/>
                </a:cxn>
                <a:cxn ang="0">
                  <a:pos x="8" y="116"/>
                </a:cxn>
                <a:cxn ang="0">
                  <a:pos x="14" y="118"/>
                </a:cxn>
                <a:cxn ang="0">
                  <a:pos x="20" y="116"/>
                </a:cxn>
                <a:cxn ang="0">
                  <a:pos x="26" y="114"/>
                </a:cxn>
                <a:cxn ang="0">
                  <a:pos x="30" y="110"/>
                </a:cxn>
                <a:cxn ang="0">
                  <a:pos x="78" y="24"/>
                </a:cxn>
                <a:cxn ang="0">
                  <a:pos x="78" y="24"/>
                </a:cxn>
                <a:cxn ang="0">
                  <a:pos x="80" y="18"/>
                </a:cxn>
                <a:cxn ang="0">
                  <a:pos x="80" y="12"/>
                </a:cxn>
                <a:cxn ang="0">
                  <a:pos x="78" y="6"/>
                </a:cxn>
                <a:cxn ang="0">
                  <a:pos x="72" y="2"/>
                </a:cxn>
                <a:cxn ang="0">
                  <a:pos x="72" y="2"/>
                </a:cxn>
                <a:cxn ang="0">
                  <a:pos x="66" y="0"/>
                </a:cxn>
                <a:cxn ang="0">
                  <a:pos x="60" y="0"/>
                </a:cxn>
                <a:cxn ang="0">
                  <a:pos x="54" y="4"/>
                </a:cxn>
                <a:cxn ang="0">
                  <a:pos x="50" y="8"/>
                </a:cxn>
                <a:cxn ang="0">
                  <a:pos x="2" y="92"/>
                </a:cxn>
                <a:cxn ang="0">
                  <a:pos x="2" y="92"/>
                </a:cxn>
                <a:cxn ang="0">
                  <a:pos x="0" y="100"/>
                </a:cxn>
                <a:cxn ang="0">
                  <a:pos x="0" y="106"/>
                </a:cxn>
                <a:cxn ang="0">
                  <a:pos x="2" y="110"/>
                </a:cxn>
                <a:cxn ang="0">
                  <a:pos x="8" y="116"/>
                </a:cxn>
                <a:cxn ang="0">
                  <a:pos x="8" y="116"/>
                </a:cxn>
              </a:cxnLst>
              <a:rect l="0" t="0" r="r" b="b"/>
              <a:pathLst>
                <a:path w="80" h="118">
                  <a:moveTo>
                    <a:pt x="8" y="116"/>
                  </a:moveTo>
                  <a:lnTo>
                    <a:pt x="8" y="116"/>
                  </a:lnTo>
                  <a:lnTo>
                    <a:pt x="14" y="118"/>
                  </a:lnTo>
                  <a:lnTo>
                    <a:pt x="20" y="116"/>
                  </a:lnTo>
                  <a:lnTo>
                    <a:pt x="26" y="114"/>
                  </a:lnTo>
                  <a:lnTo>
                    <a:pt x="30" y="110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0" y="18"/>
                  </a:lnTo>
                  <a:lnTo>
                    <a:pt x="80" y="12"/>
                  </a:lnTo>
                  <a:lnTo>
                    <a:pt x="78" y="6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4" y="4"/>
                  </a:lnTo>
                  <a:lnTo>
                    <a:pt x="50" y="8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0" y="100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8" y="116"/>
                  </a:lnTo>
                  <a:lnTo>
                    <a:pt x="8" y="1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7677129" y="4417412"/>
            <a:ext cx="843453" cy="797861"/>
            <a:chOff x="4321175" y="111125"/>
            <a:chExt cx="704850" cy="666750"/>
          </a:xfrm>
          <a:solidFill>
            <a:srgbClr val="FFFFFF"/>
          </a:solidFill>
        </p:grpSpPr>
        <p:sp>
          <p:nvSpPr>
            <p:cNvPr id="51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2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4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49" name="图片 4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99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1020326" y="457435"/>
            <a:ext cx="1065528" cy="1065528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333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5333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" y="16778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2006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" y="1205925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2007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" y="2244069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2008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" y="3282213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2009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" y="4320357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2010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" y="535850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2011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" y="6396642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2012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552390" y="921115"/>
            <a:ext cx="1623795" cy="2100628"/>
            <a:chOff x="1913697" y="690836"/>
            <a:chExt cx="1217846" cy="1575471"/>
          </a:xfrm>
        </p:grpSpPr>
        <p:sp>
          <p:nvSpPr>
            <p:cNvPr id="14" name="直角上箭头 13"/>
            <p:cNvSpPr/>
            <p:nvPr/>
          </p:nvSpPr>
          <p:spPr>
            <a:xfrm rot="5400000">
              <a:off x="2105365" y="1492783"/>
              <a:ext cx="723439" cy="82361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1913697" y="690836"/>
              <a:ext cx="1217846" cy="852453"/>
            </a:xfrm>
            <a:custGeom>
              <a:avLst/>
              <a:gdLst>
                <a:gd name="connsiteX0" fmla="*/ 0 w 1217846"/>
                <a:gd name="connsiteY0" fmla="*/ 142104 h 852453"/>
                <a:gd name="connsiteX1" fmla="*/ 142104 w 1217846"/>
                <a:gd name="connsiteY1" fmla="*/ 0 h 852453"/>
                <a:gd name="connsiteX2" fmla="*/ 1075742 w 1217846"/>
                <a:gd name="connsiteY2" fmla="*/ 0 h 852453"/>
                <a:gd name="connsiteX3" fmla="*/ 1217846 w 1217846"/>
                <a:gd name="connsiteY3" fmla="*/ 142104 h 852453"/>
                <a:gd name="connsiteX4" fmla="*/ 1217846 w 1217846"/>
                <a:gd name="connsiteY4" fmla="*/ 710349 h 852453"/>
                <a:gd name="connsiteX5" fmla="*/ 1075742 w 1217846"/>
                <a:gd name="connsiteY5" fmla="*/ 852453 h 852453"/>
                <a:gd name="connsiteX6" fmla="*/ 142104 w 1217846"/>
                <a:gd name="connsiteY6" fmla="*/ 852453 h 852453"/>
                <a:gd name="connsiteX7" fmla="*/ 0 w 1217846"/>
                <a:gd name="connsiteY7" fmla="*/ 710349 h 852453"/>
                <a:gd name="connsiteX8" fmla="*/ 0 w 1217846"/>
                <a:gd name="connsiteY8" fmla="*/ 142104 h 85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7846" h="852453">
                  <a:moveTo>
                    <a:pt x="0" y="142104"/>
                  </a:moveTo>
                  <a:cubicBezTo>
                    <a:pt x="0" y="63622"/>
                    <a:pt x="63622" y="0"/>
                    <a:pt x="142104" y="0"/>
                  </a:cubicBezTo>
                  <a:lnTo>
                    <a:pt x="1075742" y="0"/>
                  </a:lnTo>
                  <a:cubicBezTo>
                    <a:pt x="1154224" y="0"/>
                    <a:pt x="1217846" y="63622"/>
                    <a:pt x="1217846" y="142104"/>
                  </a:cubicBezTo>
                  <a:lnTo>
                    <a:pt x="1217846" y="710349"/>
                  </a:lnTo>
                  <a:cubicBezTo>
                    <a:pt x="1217846" y="788831"/>
                    <a:pt x="1154224" y="852453"/>
                    <a:pt x="1075742" y="852453"/>
                  </a:cubicBezTo>
                  <a:lnTo>
                    <a:pt x="142104" y="852453"/>
                  </a:lnTo>
                  <a:cubicBezTo>
                    <a:pt x="63622" y="852453"/>
                    <a:pt x="0" y="788831"/>
                    <a:pt x="0" y="710349"/>
                  </a:cubicBezTo>
                  <a:lnTo>
                    <a:pt x="0" y="142104"/>
                  </a:lnTo>
                  <a:close/>
                </a:path>
              </a:pathLst>
            </a:custGeom>
            <a:solidFill>
              <a:srgbClr val="3C846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75" tIns="136775" rIns="136775" bIns="136775" numCol="1" spcCol="1270" anchor="ctr" anchorCtr="0">
              <a:noAutofit/>
            </a:bodyPr>
            <a:lstStyle/>
            <a:p>
              <a:pPr algn="ctr" defTabSz="94824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133" b="1" dirty="0"/>
                <a:t>STEP</a:t>
              </a:r>
              <a:r>
                <a:rPr lang="zh-CN" altLang="en-US" sz="2133" b="1" dirty="0"/>
                <a:t> </a:t>
              </a:r>
              <a:r>
                <a:rPr lang="en-US" altLang="zh-CN" sz="2133" b="1" dirty="0"/>
                <a:t>ONE</a:t>
              </a:r>
              <a:endParaRPr lang="zh-CN" altLang="en-US" sz="2133" b="1" dirty="0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4331304" y="1029516"/>
            <a:ext cx="3136377" cy="918653"/>
          </a:xfrm>
          <a:custGeom>
            <a:avLst/>
            <a:gdLst>
              <a:gd name="connsiteX0" fmla="*/ 0 w 2352283"/>
              <a:gd name="connsiteY0" fmla="*/ 0 h 688990"/>
              <a:gd name="connsiteX1" fmla="*/ 2352283 w 2352283"/>
              <a:gd name="connsiteY1" fmla="*/ 0 h 688990"/>
              <a:gd name="connsiteX2" fmla="*/ 2352283 w 2352283"/>
              <a:gd name="connsiteY2" fmla="*/ 688990 h 688990"/>
              <a:gd name="connsiteX3" fmla="*/ 0 w 2352283"/>
              <a:gd name="connsiteY3" fmla="*/ 688990 h 688990"/>
              <a:gd name="connsiteX4" fmla="*/ 0 w 2352283"/>
              <a:gd name="connsiteY4" fmla="*/ 0 h 68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283" h="688990">
                <a:moveTo>
                  <a:pt x="0" y="0"/>
                </a:moveTo>
                <a:lnTo>
                  <a:pt x="2352283" y="0"/>
                </a:lnTo>
                <a:lnTo>
                  <a:pt x="2352283" y="688990"/>
                </a:lnTo>
                <a:lnTo>
                  <a:pt x="0" y="6889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800" tIns="50800" rIns="50800" bIns="50800" numCol="1" spcCol="1270" anchor="t" anchorCtr="0">
            <a:noAutofit/>
          </a:bodyPr>
          <a:lstStyle/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850218" y="2197897"/>
            <a:ext cx="1623795" cy="2100628"/>
            <a:chOff x="2887068" y="1648422"/>
            <a:chExt cx="1217846" cy="1575471"/>
          </a:xfrm>
        </p:grpSpPr>
        <p:sp>
          <p:nvSpPr>
            <p:cNvPr id="17" name="直角上箭头 16"/>
            <p:cNvSpPr/>
            <p:nvPr/>
          </p:nvSpPr>
          <p:spPr>
            <a:xfrm rot="5400000">
              <a:off x="3078734" y="2450369"/>
              <a:ext cx="723439" cy="82361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任意多边形 17"/>
            <p:cNvSpPr/>
            <p:nvPr/>
          </p:nvSpPr>
          <p:spPr>
            <a:xfrm>
              <a:off x="2887068" y="1648422"/>
              <a:ext cx="1217846" cy="852453"/>
            </a:xfrm>
            <a:custGeom>
              <a:avLst/>
              <a:gdLst>
                <a:gd name="connsiteX0" fmla="*/ 0 w 1217846"/>
                <a:gd name="connsiteY0" fmla="*/ 142104 h 852453"/>
                <a:gd name="connsiteX1" fmla="*/ 142104 w 1217846"/>
                <a:gd name="connsiteY1" fmla="*/ 0 h 852453"/>
                <a:gd name="connsiteX2" fmla="*/ 1075742 w 1217846"/>
                <a:gd name="connsiteY2" fmla="*/ 0 h 852453"/>
                <a:gd name="connsiteX3" fmla="*/ 1217846 w 1217846"/>
                <a:gd name="connsiteY3" fmla="*/ 142104 h 852453"/>
                <a:gd name="connsiteX4" fmla="*/ 1217846 w 1217846"/>
                <a:gd name="connsiteY4" fmla="*/ 710349 h 852453"/>
                <a:gd name="connsiteX5" fmla="*/ 1075742 w 1217846"/>
                <a:gd name="connsiteY5" fmla="*/ 852453 h 852453"/>
                <a:gd name="connsiteX6" fmla="*/ 142104 w 1217846"/>
                <a:gd name="connsiteY6" fmla="*/ 852453 h 852453"/>
                <a:gd name="connsiteX7" fmla="*/ 0 w 1217846"/>
                <a:gd name="connsiteY7" fmla="*/ 710349 h 852453"/>
                <a:gd name="connsiteX8" fmla="*/ 0 w 1217846"/>
                <a:gd name="connsiteY8" fmla="*/ 142104 h 85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7846" h="852453">
                  <a:moveTo>
                    <a:pt x="0" y="142104"/>
                  </a:moveTo>
                  <a:cubicBezTo>
                    <a:pt x="0" y="63622"/>
                    <a:pt x="63622" y="0"/>
                    <a:pt x="142104" y="0"/>
                  </a:cubicBezTo>
                  <a:lnTo>
                    <a:pt x="1075742" y="0"/>
                  </a:lnTo>
                  <a:cubicBezTo>
                    <a:pt x="1154224" y="0"/>
                    <a:pt x="1217846" y="63622"/>
                    <a:pt x="1217846" y="142104"/>
                  </a:cubicBezTo>
                  <a:lnTo>
                    <a:pt x="1217846" y="710349"/>
                  </a:lnTo>
                  <a:cubicBezTo>
                    <a:pt x="1217846" y="788831"/>
                    <a:pt x="1154224" y="852453"/>
                    <a:pt x="1075742" y="852453"/>
                  </a:cubicBezTo>
                  <a:lnTo>
                    <a:pt x="142104" y="852453"/>
                  </a:lnTo>
                  <a:cubicBezTo>
                    <a:pt x="63622" y="852453"/>
                    <a:pt x="0" y="788831"/>
                    <a:pt x="0" y="710349"/>
                  </a:cubicBezTo>
                  <a:lnTo>
                    <a:pt x="0" y="142104"/>
                  </a:lnTo>
                  <a:close/>
                </a:path>
              </a:pathLst>
            </a:custGeom>
            <a:solidFill>
              <a:srgbClr val="F4772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75" tIns="136775" rIns="136775" bIns="136775" numCol="1" spcCol="1270" anchor="ctr" anchorCtr="0">
              <a:noAutofit/>
            </a:bodyPr>
            <a:lstStyle/>
            <a:p>
              <a:pPr algn="ctr" defTabSz="94824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133" b="1" dirty="0"/>
                <a:t>STEP</a:t>
              </a:r>
              <a:r>
                <a:rPr lang="zh-CN" altLang="en-US" sz="2133" b="1" dirty="0"/>
                <a:t> </a:t>
              </a:r>
              <a:r>
                <a:rPr lang="en-US" altLang="zh-CN" sz="2133" b="1" dirty="0"/>
                <a:t>TWO</a:t>
              </a:r>
              <a:endParaRPr lang="zh-CN" altLang="en-US" sz="2133" b="1" dirty="0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5629123" y="2306298"/>
            <a:ext cx="3136377" cy="918653"/>
          </a:xfrm>
          <a:custGeom>
            <a:avLst/>
            <a:gdLst>
              <a:gd name="connsiteX0" fmla="*/ 0 w 2352283"/>
              <a:gd name="connsiteY0" fmla="*/ 0 h 688990"/>
              <a:gd name="connsiteX1" fmla="*/ 2352283 w 2352283"/>
              <a:gd name="connsiteY1" fmla="*/ 0 h 688990"/>
              <a:gd name="connsiteX2" fmla="*/ 2352283 w 2352283"/>
              <a:gd name="connsiteY2" fmla="*/ 688990 h 688990"/>
              <a:gd name="connsiteX3" fmla="*/ 0 w 2352283"/>
              <a:gd name="connsiteY3" fmla="*/ 688990 h 688990"/>
              <a:gd name="connsiteX4" fmla="*/ 0 w 2352283"/>
              <a:gd name="connsiteY4" fmla="*/ 0 h 68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283" h="688990">
                <a:moveTo>
                  <a:pt x="0" y="0"/>
                </a:moveTo>
                <a:lnTo>
                  <a:pt x="2352283" y="0"/>
                </a:lnTo>
                <a:lnTo>
                  <a:pt x="2352283" y="688990"/>
                </a:lnTo>
                <a:lnTo>
                  <a:pt x="0" y="6889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800" tIns="50800" rIns="50800" bIns="50800" numCol="1" spcCol="1270" anchor="t" anchorCtr="0">
            <a:noAutofit/>
          </a:bodyPr>
          <a:lstStyle/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148045" y="3474678"/>
            <a:ext cx="1623795" cy="2100628"/>
            <a:chOff x="3860438" y="2606008"/>
            <a:chExt cx="1217846" cy="1575471"/>
          </a:xfrm>
        </p:grpSpPr>
        <p:sp>
          <p:nvSpPr>
            <p:cNvPr id="20" name="直角上箭头 19"/>
            <p:cNvSpPr/>
            <p:nvPr/>
          </p:nvSpPr>
          <p:spPr>
            <a:xfrm rot="5400000">
              <a:off x="4052103" y="3407955"/>
              <a:ext cx="723439" cy="82361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任意多边形 20"/>
            <p:cNvSpPr/>
            <p:nvPr/>
          </p:nvSpPr>
          <p:spPr>
            <a:xfrm>
              <a:off x="3860438" y="2606008"/>
              <a:ext cx="1217846" cy="852453"/>
            </a:xfrm>
            <a:custGeom>
              <a:avLst/>
              <a:gdLst>
                <a:gd name="connsiteX0" fmla="*/ 0 w 1217846"/>
                <a:gd name="connsiteY0" fmla="*/ 142104 h 852453"/>
                <a:gd name="connsiteX1" fmla="*/ 142104 w 1217846"/>
                <a:gd name="connsiteY1" fmla="*/ 0 h 852453"/>
                <a:gd name="connsiteX2" fmla="*/ 1075742 w 1217846"/>
                <a:gd name="connsiteY2" fmla="*/ 0 h 852453"/>
                <a:gd name="connsiteX3" fmla="*/ 1217846 w 1217846"/>
                <a:gd name="connsiteY3" fmla="*/ 142104 h 852453"/>
                <a:gd name="connsiteX4" fmla="*/ 1217846 w 1217846"/>
                <a:gd name="connsiteY4" fmla="*/ 710349 h 852453"/>
                <a:gd name="connsiteX5" fmla="*/ 1075742 w 1217846"/>
                <a:gd name="connsiteY5" fmla="*/ 852453 h 852453"/>
                <a:gd name="connsiteX6" fmla="*/ 142104 w 1217846"/>
                <a:gd name="connsiteY6" fmla="*/ 852453 h 852453"/>
                <a:gd name="connsiteX7" fmla="*/ 0 w 1217846"/>
                <a:gd name="connsiteY7" fmla="*/ 710349 h 852453"/>
                <a:gd name="connsiteX8" fmla="*/ 0 w 1217846"/>
                <a:gd name="connsiteY8" fmla="*/ 142104 h 85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7846" h="852453">
                  <a:moveTo>
                    <a:pt x="0" y="142104"/>
                  </a:moveTo>
                  <a:cubicBezTo>
                    <a:pt x="0" y="63622"/>
                    <a:pt x="63622" y="0"/>
                    <a:pt x="142104" y="0"/>
                  </a:cubicBezTo>
                  <a:lnTo>
                    <a:pt x="1075742" y="0"/>
                  </a:lnTo>
                  <a:cubicBezTo>
                    <a:pt x="1154224" y="0"/>
                    <a:pt x="1217846" y="63622"/>
                    <a:pt x="1217846" y="142104"/>
                  </a:cubicBezTo>
                  <a:lnTo>
                    <a:pt x="1217846" y="710349"/>
                  </a:lnTo>
                  <a:cubicBezTo>
                    <a:pt x="1217846" y="788831"/>
                    <a:pt x="1154224" y="852453"/>
                    <a:pt x="1075742" y="852453"/>
                  </a:cubicBezTo>
                  <a:lnTo>
                    <a:pt x="142104" y="852453"/>
                  </a:lnTo>
                  <a:cubicBezTo>
                    <a:pt x="63622" y="852453"/>
                    <a:pt x="0" y="788831"/>
                    <a:pt x="0" y="710349"/>
                  </a:cubicBezTo>
                  <a:lnTo>
                    <a:pt x="0" y="142104"/>
                  </a:lnTo>
                  <a:close/>
                </a:path>
              </a:pathLst>
            </a:custGeom>
            <a:solidFill>
              <a:srgbClr val="7D131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75" tIns="136775" rIns="136775" bIns="136775" numCol="1" spcCol="1270" anchor="ctr" anchorCtr="0">
              <a:noAutofit/>
            </a:bodyPr>
            <a:lstStyle/>
            <a:p>
              <a:pPr algn="ctr" defTabSz="94824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133" b="1" dirty="0"/>
                <a:t>STEP</a:t>
              </a:r>
              <a:r>
                <a:rPr lang="zh-CN" altLang="en-US" sz="2133" b="1" dirty="0"/>
                <a:t> </a:t>
              </a:r>
              <a:r>
                <a:rPr lang="en-US" altLang="zh-CN" sz="2133" b="1" dirty="0"/>
                <a:t>THREE</a:t>
              </a:r>
              <a:endParaRPr lang="zh-CN" altLang="en-US" sz="2133" b="1" dirty="0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6870987" y="3583079"/>
            <a:ext cx="3136377" cy="918653"/>
          </a:xfrm>
          <a:custGeom>
            <a:avLst/>
            <a:gdLst>
              <a:gd name="connsiteX0" fmla="*/ 0 w 2352283"/>
              <a:gd name="connsiteY0" fmla="*/ 0 h 688990"/>
              <a:gd name="connsiteX1" fmla="*/ 2352283 w 2352283"/>
              <a:gd name="connsiteY1" fmla="*/ 0 h 688990"/>
              <a:gd name="connsiteX2" fmla="*/ 2352283 w 2352283"/>
              <a:gd name="connsiteY2" fmla="*/ 688990 h 688990"/>
              <a:gd name="connsiteX3" fmla="*/ 0 w 2352283"/>
              <a:gd name="connsiteY3" fmla="*/ 688990 h 688990"/>
              <a:gd name="connsiteX4" fmla="*/ 0 w 2352283"/>
              <a:gd name="connsiteY4" fmla="*/ 0 h 68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283" h="688990">
                <a:moveTo>
                  <a:pt x="0" y="0"/>
                </a:moveTo>
                <a:lnTo>
                  <a:pt x="2352283" y="0"/>
                </a:lnTo>
                <a:lnTo>
                  <a:pt x="2352283" y="688990"/>
                </a:lnTo>
                <a:lnTo>
                  <a:pt x="0" y="6889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800" tIns="50800" rIns="50800" bIns="50800" numCol="1" spcCol="1270" anchor="t" anchorCtr="0">
            <a:noAutofit/>
          </a:bodyPr>
          <a:lstStyle/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6445857" y="4751459"/>
            <a:ext cx="1623795" cy="113660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CBD35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775" tIns="136775" rIns="136775" bIns="136775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133" b="1" dirty="0"/>
              <a:t>STEP</a:t>
            </a:r>
            <a:r>
              <a:rPr lang="zh-CN" altLang="en-US" sz="2133" b="1" dirty="0"/>
              <a:t> </a:t>
            </a:r>
            <a:r>
              <a:rPr lang="en-US" altLang="zh-CN" sz="2133" b="1" dirty="0"/>
              <a:t>FOUR</a:t>
            </a:r>
            <a:endParaRPr lang="zh-CN" altLang="en-US" sz="2133" b="1" dirty="0"/>
          </a:p>
        </p:txBody>
      </p:sp>
      <p:sp>
        <p:nvSpPr>
          <p:cNvPr id="24" name="任意多边形 23"/>
          <p:cNvSpPr/>
          <p:nvPr/>
        </p:nvSpPr>
        <p:spPr>
          <a:xfrm>
            <a:off x="8199300" y="4899170"/>
            <a:ext cx="3136377" cy="918653"/>
          </a:xfrm>
          <a:custGeom>
            <a:avLst/>
            <a:gdLst>
              <a:gd name="connsiteX0" fmla="*/ 0 w 2352283"/>
              <a:gd name="connsiteY0" fmla="*/ 0 h 688990"/>
              <a:gd name="connsiteX1" fmla="*/ 2352283 w 2352283"/>
              <a:gd name="connsiteY1" fmla="*/ 0 h 688990"/>
              <a:gd name="connsiteX2" fmla="*/ 2352283 w 2352283"/>
              <a:gd name="connsiteY2" fmla="*/ 688990 h 688990"/>
              <a:gd name="connsiteX3" fmla="*/ 0 w 2352283"/>
              <a:gd name="connsiteY3" fmla="*/ 688990 h 688990"/>
              <a:gd name="connsiteX4" fmla="*/ 0 w 2352283"/>
              <a:gd name="connsiteY4" fmla="*/ 0 h 68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283" h="688990">
                <a:moveTo>
                  <a:pt x="0" y="0"/>
                </a:moveTo>
                <a:lnTo>
                  <a:pt x="2352283" y="0"/>
                </a:lnTo>
                <a:lnTo>
                  <a:pt x="2352283" y="688990"/>
                </a:lnTo>
                <a:lnTo>
                  <a:pt x="0" y="68899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800" tIns="50800" rIns="50800" bIns="50800" numCol="1" spcCol="1270" anchor="t" anchorCtr="0">
            <a:noAutofit/>
          </a:bodyPr>
          <a:lstStyle/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333" b="1" dirty="0">
              <a:solidFill>
                <a:srgbClr val="070707"/>
              </a:solidFill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58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957" y="2725637"/>
            <a:ext cx="4768152" cy="1159035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</a:rPr>
              <a:t>倍字间距。</a:t>
            </a:r>
            <a:endParaRPr kumimoji="1" lang="zh-CN" altLang="en-US" sz="1333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9957" y="2163645"/>
            <a:ext cx="1826141" cy="584775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风险管理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55482" y="1836850"/>
            <a:ext cx="2017065" cy="2308324"/>
            <a:chOff x="1916015" y="1377637"/>
            <a:chExt cx="1512799" cy="1731243"/>
          </a:xfrm>
        </p:grpSpPr>
        <p:sp>
          <p:nvSpPr>
            <p:cNvPr id="3" name="椭圆 2"/>
            <p:cNvSpPr/>
            <p:nvPr/>
          </p:nvSpPr>
          <p:spPr>
            <a:xfrm>
              <a:off x="1916015" y="1498850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6000" dirty="0">
                <a:solidFill>
                  <a:srgbClr val="CBD35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65476" y="1377637"/>
              <a:ext cx="990897" cy="17312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6000" dirty="0">
                  <a:solidFill>
                    <a:srgbClr val="CBD351"/>
                  </a:solidFill>
                </a:rPr>
                <a:t>4</a:t>
              </a:r>
              <a:endParaRPr kumimoji="1" lang="zh-CN" altLang="en-US" sz="16000" dirty="0">
                <a:solidFill>
                  <a:srgbClr val="CBD351"/>
                </a:solidFill>
              </a:endParaRPr>
            </a:p>
          </p:txBody>
        </p:sp>
      </p:grp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1020326" y="457435"/>
            <a:ext cx="1065528" cy="1065528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333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5333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" y="16778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" y="1205925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2014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" y="2244069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2015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" y="3282213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" y="4320357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2017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" y="535850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2018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" y="6396642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2019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1" name="图示 2"/>
          <p:cNvGraphicFramePr/>
          <p:nvPr>
            <p:extLst>
              <p:ext uri="{D42A27DB-BD31-4B8C-83A1-F6EECF244321}">
                <p14:modId xmlns:p14="http://schemas.microsoft.com/office/powerpoint/2010/main" val="1124597936"/>
              </p:ext>
            </p:extLst>
          </p:nvPr>
        </p:nvGraphicFramePr>
        <p:xfrm>
          <a:off x="1947739" y="530630"/>
          <a:ext cx="4112908" cy="552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033058" y="951722"/>
            <a:ext cx="718464" cy="132343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8000" b="1" dirty="0">
                <a:solidFill>
                  <a:srgbClr val="3C846F"/>
                </a:solidFill>
                <a:ea typeface="宋体"/>
              </a:rPr>
              <a:t>S</a:t>
            </a:r>
            <a:endParaRPr lang="zh-CN" altLang="en-US" sz="8000" b="1" dirty="0">
              <a:solidFill>
                <a:srgbClr val="3C846F"/>
              </a:solidFill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62012" y="2114839"/>
            <a:ext cx="1107994" cy="132343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8000" b="1" dirty="0">
                <a:solidFill>
                  <a:srgbClr val="F4772A"/>
                </a:solidFill>
                <a:ea typeface="宋体"/>
              </a:rPr>
              <a:t>W</a:t>
            </a:r>
            <a:endParaRPr lang="zh-CN" altLang="en-US" sz="8000" b="1" dirty="0">
              <a:solidFill>
                <a:srgbClr val="F4772A"/>
              </a:solidFill>
              <a:ea typeface="宋体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89053" y="3396499"/>
            <a:ext cx="1047079" cy="132343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8000" b="1" dirty="0">
                <a:solidFill>
                  <a:srgbClr val="7D1319"/>
                </a:solidFill>
                <a:ea typeface="宋体"/>
              </a:rPr>
              <a:t>O</a:t>
            </a:r>
            <a:endParaRPr lang="zh-CN" altLang="en-US" sz="8000" b="1" dirty="0">
              <a:solidFill>
                <a:srgbClr val="7D1319"/>
              </a:solidFill>
              <a:ea typeface="宋体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78127" y="4644290"/>
            <a:ext cx="615872" cy="132343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8000" b="1" dirty="0">
                <a:solidFill>
                  <a:srgbClr val="CBD351"/>
                </a:solidFill>
                <a:ea typeface="宋体"/>
              </a:rPr>
              <a:t>T</a:t>
            </a:r>
            <a:endParaRPr lang="zh-CN" altLang="en-US" sz="8000" b="1" dirty="0">
              <a:solidFill>
                <a:srgbClr val="CBD351"/>
              </a:solidFill>
              <a:ea typeface="宋体"/>
            </a:endParaRPr>
          </a:p>
        </p:txBody>
      </p:sp>
      <p:cxnSp>
        <p:nvCxnSpPr>
          <p:cNvPr id="16" name="直接连接符 84"/>
          <p:cNvCxnSpPr/>
          <p:nvPr/>
        </p:nvCxnSpPr>
        <p:spPr>
          <a:xfrm flipH="1">
            <a:off x="5895537" y="2168309"/>
            <a:ext cx="5566088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85"/>
          <p:cNvCxnSpPr/>
          <p:nvPr/>
        </p:nvCxnSpPr>
        <p:spPr>
          <a:xfrm flipH="1">
            <a:off x="5895537" y="3341188"/>
            <a:ext cx="5566088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86"/>
          <p:cNvCxnSpPr/>
          <p:nvPr/>
        </p:nvCxnSpPr>
        <p:spPr>
          <a:xfrm flipH="1">
            <a:off x="5895537" y="4616449"/>
            <a:ext cx="5566088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936164" y="1232042"/>
            <a:ext cx="4265065" cy="62568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倍行距。</a:t>
            </a:r>
            <a:endParaRPr lang="en-US" altLang="zh-CN" sz="1333" dirty="0">
              <a:solidFill>
                <a:srgbClr val="103154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36164" y="2384642"/>
            <a:ext cx="4265065" cy="62568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倍行距。</a:t>
            </a:r>
            <a:endParaRPr lang="en-US" altLang="zh-CN" sz="1333" dirty="0">
              <a:solidFill>
                <a:srgbClr val="103154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36164" y="3644326"/>
            <a:ext cx="4265065" cy="62568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倍行距。</a:t>
            </a:r>
            <a:endParaRPr lang="en-US" altLang="zh-CN" sz="1333" dirty="0">
              <a:solidFill>
                <a:srgbClr val="103154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36164" y="4857960"/>
            <a:ext cx="4265065" cy="62568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倍行距。</a:t>
            </a:r>
            <a:endParaRPr lang="en-US" altLang="zh-CN" sz="1333" dirty="0">
              <a:solidFill>
                <a:srgbClr val="103154"/>
              </a:solidFill>
            </a:endParaRPr>
          </a:p>
        </p:txBody>
      </p:sp>
      <p:pic>
        <p:nvPicPr>
          <p:cNvPr id="23" name="图片 22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7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1020326" y="457435"/>
            <a:ext cx="1065528" cy="1065528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333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5333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" y="16778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" y="1205925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2014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" y="2244069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2015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" y="3282213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" y="4320357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2017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" y="535850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2018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" y="6396642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2019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4249" y="424326"/>
            <a:ext cx="7492109" cy="11625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2" name="矩形 11"/>
          <p:cNvSpPr/>
          <p:nvPr/>
        </p:nvSpPr>
        <p:spPr>
          <a:xfrm>
            <a:off x="3794249" y="1863530"/>
            <a:ext cx="7492109" cy="11625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矩形 12"/>
          <p:cNvSpPr/>
          <p:nvPr/>
        </p:nvSpPr>
        <p:spPr>
          <a:xfrm>
            <a:off x="3794249" y="3302734"/>
            <a:ext cx="7492109" cy="11625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4" name="矩形 13"/>
          <p:cNvSpPr/>
          <p:nvPr/>
        </p:nvSpPr>
        <p:spPr>
          <a:xfrm>
            <a:off x="3794249" y="4741938"/>
            <a:ext cx="7492109" cy="11625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15" name="组合 4"/>
          <p:cNvGrpSpPr/>
          <p:nvPr/>
        </p:nvGrpSpPr>
        <p:grpSpPr>
          <a:xfrm>
            <a:off x="3128194" y="545145"/>
            <a:ext cx="1332109" cy="885177"/>
            <a:chOff x="2345550" y="606019"/>
            <a:chExt cx="999082" cy="663883"/>
          </a:xfrm>
        </p:grpSpPr>
        <p:sp>
          <p:nvSpPr>
            <p:cNvPr id="16" name="五边形 15"/>
            <p:cNvSpPr/>
            <p:nvPr/>
          </p:nvSpPr>
          <p:spPr>
            <a:xfrm>
              <a:off x="2345550" y="606019"/>
              <a:ext cx="999082" cy="663883"/>
            </a:xfrm>
            <a:prstGeom prst="homePlate">
              <a:avLst>
                <a:gd name="adj" fmla="val 40805"/>
              </a:avLst>
            </a:prstGeom>
            <a:solidFill>
              <a:srgbClr val="3C84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17" name="组合 11"/>
            <p:cNvGrpSpPr/>
            <p:nvPr/>
          </p:nvGrpSpPr>
          <p:grpSpPr>
            <a:xfrm>
              <a:off x="2667854" y="816433"/>
              <a:ext cx="354476" cy="232494"/>
              <a:chOff x="4302125" y="3251994"/>
              <a:chExt cx="539750" cy="354012"/>
            </a:xfrm>
            <a:solidFill>
              <a:schemeClr val="bg1"/>
            </a:solidFill>
          </p:grpSpPr>
          <p:sp>
            <p:nvSpPr>
              <p:cNvPr id="18" name="Freeform 444"/>
              <p:cNvSpPr>
                <a:spLocks noEditPoints="1"/>
              </p:cNvSpPr>
              <p:nvPr/>
            </p:nvSpPr>
            <p:spPr bwMode="auto">
              <a:xfrm>
                <a:off x="4302125" y="3366294"/>
                <a:ext cx="539750" cy="239712"/>
              </a:xfrm>
              <a:custGeom>
                <a:avLst/>
                <a:gdLst>
                  <a:gd name="T0" fmla="*/ 112 w 340"/>
                  <a:gd name="T1" fmla="*/ 127 h 151"/>
                  <a:gd name="T2" fmla="*/ 122 w 340"/>
                  <a:gd name="T3" fmla="*/ 123 h 151"/>
                  <a:gd name="T4" fmla="*/ 126 w 340"/>
                  <a:gd name="T5" fmla="*/ 113 h 151"/>
                  <a:gd name="T6" fmla="*/ 126 w 340"/>
                  <a:gd name="T7" fmla="*/ 37 h 151"/>
                  <a:gd name="T8" fmla="*/ 122 w 340"/>
                  <a:gd name="T9" fmla="*/ 28 h 151"/>
                  <a:gd name="T10" fmla="*/ 112 w 340"/>
                  <a:gd name="T11" fmla="*/ 24 h 151"/>
                  <a:gd name="T12" fmla="*/ 36 w 340"/>
                  <a:gd name="T13" fmla="*/ 24 h 151"/>
                  <a:gd name="T14" fmla="*/ 27 w 340"/>
                  <a:gd name="T15" fmla="*/ 28 h 151"/>
                  <a:gd name="T16" fmla="*/ 23 w 340"/>
                  <a:gd name="T17" fmla="*/ 37 h 151"/>
                  <a:gd name="T18" fmla="*/ 23 w 340"/>
                  <a:gd name="T19" fmla="*/ 113 h 151"/>
                  <a:gd name="T20" fmla="*/ 27 w 340"/>
                  <a:gd name="T21" fmla="*/ 123 h 151"/>
                  <a:gd name="T22" fmla="*/ 36 w 340"/>
                  <a:gd name="T23" fmla="*/ 127 h 151"/>
                  <a:gd name="T24" fmla="*/ 302 w 340"/>
                  <a:gd name="T25" fmla="*/ 127 h 151"/>
                  <a:gd name="T26" fmla="*/ 307 w 340"/>
                  <a:gd name="T27" fmla="*/ 126 h 151"/>
                  <a:gd name="T28" fmla="*/ 314 w 340"/>
                  <a:gd name="T29" fmla="*/ 118 h 151"/>
                  <a:gd name="T30" fmla="*/ 315 w 340"/>
                  <a:gd name="T31" fmla="*/ 37 h 151"/>
                  <a:gd name="T32" fmla="*/ 314 w 340"/>
                  <a:gd name="T33" fmla="*/ 32 h 151"/>
                  <a:gd name="T34" fmla="*/ 307 w 340"/>
                  <a:gd name="T35" fmla="*/ 26 h 151"/>
                  <a:gd name="T36" fmla="*/ 226 w 340"/>
                  <a:gd name="T37" fmla="*/ 24 h 151"/>
                  <a:gd name="T38" fmla="*/ 221 w 340"/>
                  <a:gd name="T39" fmla="*/ 26 h 151"/>
                  <a:gd name="T40" fmla="*/ 214 w 340"/>
                  <a:gd name="T41" fmla="*/ 32 h 151"/>
                  <a:gd name="T42" fmla="*/ 212 w 340"/>
                  <a:gd name="T43" fmla="*/ 113 h 151"/>
                  <a:gd name="T44" fmla="*/ 214 w 340"/>
                  <a:gd name="T45" fmla="*/ 118 h 151"/>
                  <a:gd name="T46" fmla="*/ 221 w 340"/>
                  <a:gd name="T47" fmla="*/ 126 h 151"/>
                  <a:gd name="T48" fmla="*/ 302 w 340"/>
                  <a:gd name="T49" fmla="*/ 127 h 151"/>
                  <a:gd name="T50" fmla="*/ 340 w 340"/>
                  <a:gd name="T51" fmla="*/ 131 h 151"/>
                  <a:gd name="T52" fmla="*/ 339 w 340"/>
                  <a:gd name="T53" fmla="*/ 136 h 151"/>
                  <a:gd name="T54" fmla="*/ 334 w 340"/>
                  <a:gd name="T55" fmla="*/ 144 h 151"/>
                  <a:gd name="T56" fmla="*/ 324 w 340"/>
                  <a:gd name="T57" fmla="*/ 151 h 151"/>
                  <a:gd name="T58" fmla="*/ 209 w 340"/>
                  <a:gd name="T59" fmla="*/ 151 h 151"/>
                  <a:gd name="T60" fmla="*/ 204 w 340"/>
                  <a:gd name="T61" fmla="*/ 151 h 151"/>
                  <a:gd name="T62" fmla="*/ 195 w 340"/>
                  <a:gd name="T63" fmla="*/ 144 h 151"/>
                  <a:gd name="T64" fmla="*/ 189 w 340"/>
                  <a:gd name="T65" fmla="*/ 136 h 151"/>
                  <a:gd name="T66" fmla="*/ 189 w 340"/>
                  <a:gd name="T67" fmla="*/ 76 h 151"/>
                  <a:gd name="T68" fmla="*/ 150 w 340"/>
                  <a:gd name="T69" fmla="*/ 131 h 151"/>
                  <a:gd name="T70" fmla="*/ 150 w 340"/>
                  <a:gd name="T71" fmla="*/ 136 h 151"/>
                  <a:gd name="T72" fmla="*/ 145 w 340"/>
                  <a:gd name="T73" fmla="*/ 144 h 151"/>
                  <a:gd name="T74" fmla="*/ 135 w 340"/>
                  <a:gd name="T75" fmla="*/ 151 h 151"/>
                  <a:gd name="T76" fmla="*/ 18 w 340"/>
                  <a:gd name="T77" fmla="*/ 151 h 151"/>
                  <a:gd name="T78" fmla="*/ 15 w 340"/>
                  <a:gd name="T79" fmla="*/ 151 h 151"/>
                  <a:gd name="T80" fmla="*/ 5 w 340"/>
                  <a:gd name="T81" fmla="*/ 144 h 151"/>
                  <a:gd name="T82" fmla="*/ 0 w 340"/>
                  <a:gd name="T83" fmla="*/ 136 h 151"/>
                  <a:gd name="T84" fmla="*/ 0 w 340"/>
                  <a:gd name="T85" fmla="*/ 19 h 151"/>
                  <a:gd name="T86" fmla="*/ 0 w 340"/>
                  <a:gd name="T87" fmla="*/ 15 h 151"/>
                  <a:gd name="T88" fmla="*/ 5 w 340"/>
                  <a:gd name="T89" fmla="*/ 5 h 151"/>
                  <a:gd name="T90" fmla="*/ 15 w 340"/>
                  <a:gd name="T91" fmla="*/ 0 h 151"/>
                  <a:gd name="T92" fmla="*/ 131 w 340"/>
                  <a:gd name="T93" fmla="*/ 0 h 151"/>
                  <a:gd name="T94" fmla="*/ 135 w 340"/>
                  <a:gd name="T95" fmla="*/ 0 h 151"/>
                  <a:gd name="T96" fmla="*/ 145 w 340"/>
                  <a:gd name="T97" fmla="*/ 5 h 151"/>
                  <a:gd name="T98" fmla="*/ 150 w 340"/>
                  <a:gd name="T99" fmla="*/ 15 h 151"/>
                  <a:gd name="T100" fmla="*/ 150 w 340"/>
                  <a:gd name="T101" fmla="*/ 51 h 151"/>
                  <a:gd name="T102" fmla="*/ 189 w 340"/>
                  <a:gd name="T103" fmla="*/ 19 h 151"/>
                  <a:gd name="T104" fmla="*/ 189 w 340"/>
                  <a:gd name="T105" fmla="*/ 15 h 151"/>
                  <a:gd name="T106" fmla="*/ 195 w 340"/>
                  <a:gd name="T107" fmla="*/ 5 h 151"/>
                  <a:gd name="T108" fmla="*/ 204 w 340"/>
                  <a:gd name="T109" fmla="*/ 0 h 151"/>
                  <a:gd name="T110" fmla="*/ 320 w 340"/>
                  <a:gd name="T111" fmla="*/ 0 h 151"/>
                  <a:gd name="T112" fmla="*/ 324 w 340"/>
                  <a:gd name="T113" fmla="*/ 0 h 151"/>
                  <a:gd name="T114" fmla="*/ 334 w 340"/>
                  <a:gd name="T115" fmla="*/ 5 h 151"/>
                  <a:gd name="T116" fmla="*/ 339 w 340"/>
                  <a:gd name="T117" fmla="*/ 15 h 151"/>
                  <a:gd name="T118" fmla="*/ 340 w 340"/>
                  <a:gd name="T11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0" h="151">
                    <a:moveTo>
                      <a:pt x="112" y="127"/>
                    </a:moveTo>
                    <a:lnTo>
                      <a:pt x="112" y="127"/>
                    </a:lnTo>
                    <a:lnTo>
                      <a:pt x="117" y="126"/>
                    </a:lnTo>
                    <a:lnTo>
                      <a:pt x="122" y="123"/>
                    </a:lnTo>
                    <a:lnTo>
                      <a:pt x="125" y="118"/>
                    </a:lnTo>
                    <a:lnTo>
                      <a:pt x="126" y="113"/>
                    </a:lnTo>
                    <a:lnTo>
                      <a:pt x="126" y="37"/>
                    </a:lnTo>
                    <a:lnTo>
                      <a:pt x="126" y="37"/>
                    </a:lnTo>
                    <a:lnTo>
                      <a:pt x="125" y="32"/>
                    </a:lnTo>
                    <a:lnTo>
                      <a:pt x="122" y="28"/>
                    </a:lnTo>
                    <a:lnTo>
                      <a:pt x="117" y="26"/>
                    </a:lnTo>
                    <a:lnTo>
                      <a:pt x="112" y="24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1" y="26"/>
                    </a:lnTo>
                    <a:lnTo>
                      <a:pt x="27" y="28"/>
                    </a:lnTo>
                    <a:lnTo>
                      <a:pt x="25" y="32"/>
                    </a:lnTo>
                    <a:lnTo>
                      <a:pt x="23" y="37"/>
                    </a:lnTo>
                    <a:lnTo>
                      <a:pt x="23" y="113"/>
                    </a:lnTo>
                    <a:lnTo>
                      <a:pt x="23" y="113"/>
                    </a:lnTo>
                    <a:lnTo>
                      <a:pt x="25" y="118"/>
                    </a:lnTo>
                    <a:lnTo>
                      <a:pt x="27" y="123"/>
                    </a:lnTo>
                    <a:lnTo>
                      <a:pt x="31" y="126"/>
                    </a:lnTo>
                    <a:lnTo>
                      <a:pt x="36" y="127"/>
                    </a:lnTo>
                    <a:lnTo>
                      <a:pt x="112" y="127"/>
                    </a:lnTo>
                    <a:close/>
                    <a:moveTo>
                      <a:pt x="302" y="127"/>
                    </a:moveTo>
                    <a:lnTo>
                      <a:pt x="302" y="127"/>
                    </a:lnTo>
                    <a:lnTo>
                      <a:pt x="307" y="126"/>
                    </a:lnTo>
                    <a:lnTo>
                      <a:pt x="311" y="123"/>
                    </a:lnTo>
                    <a:lnTo>
                      <a:pt x="314" y="118"/>
                    </a:lnTo>
                    <a:lnTo>
                      <a:pt x="315" y="113"/>
                    </a:lnTo>
                    <a:lnTo>
                      <a:pt x="315" y="37"/>
                    </a:lnTo>
                    <a:lnTo>
                      <a:pt x="315" y="37"/>
                    </a:lnTo>
                    <a:lnTo>
                      <a:pt x="314" y="32"/>
                    </a:lnTo>
                    <a:lnTo>
                      <a:pt x="311" y="28"/>
                    </a:lnTo>
                    <a:lnTo>
                      <a:pt x="307" y="26"/>
                    </a:lnTo>
                    <a:lnTo>
                      <a:pt x="302" y="24"/>
                    </a:lnTo>
                    <a:lnTo>
                      <a:pt x="226" y="24"/>
                    </a:lnTo>
                    <a:lnTo>
                      <a:pt x="226" y="24"/>
                    </a:lnTo>
                    <a:lnTo>
                      <a:pt x="221" y="26"/>
                    </a:lnTo>
                    <a:lnTo>
                      <a:pt x="217" y="28"/>
                    </a:lnTo>
                    <a:lnTo>
                      <a:pt x="214" y="32"/>
                    </a:lnTo>
                    <a:lnTo>
                      <a:pt x="212" y="37"/>
                    </a:lnTo>
                    <a:lnTo>
                      <a:pt x="212" y="113"/>
                    </a:lnTo>
                    <a:lnTo>
                      <a:pt x="212" y="113"/>
                    </a:lnTo>
                    <a:lnTo>
                      <a:pt x="214" y="118"/>
                    </a:lnTo>
                    <a:lnTo>
                      <a:pt x="217" y="123"/>
                    </a:lnTo>
                    <a:lnTo>
                      <a:pt x="221" y="126"/>
                    </a:lnTo>
                    <a:lnTo>
                      <a:pt x="226" y="127"/>
                    </a:lnTo>
                    <a:lnTo>
                      <a:pt x="302" y="127"/>
                    </a:lnTo>
                    <a:close/>
                    <a:moveTo>
                      <a:pt x="340" y="19"/>
                    </a:moveTo>
                    <a:lnTo>
                      <a:pt x="340" y="131"/>
                    </a:lnTo>
                    <a:lnTo>
                      <a:pt x="340" y="131"/>
                    </a:lnTo>
                    <a:lnTo>
                      <a:pt x="339" y="136"/>
                    </a:lnTo>
                    <a:lnTo>
                      <a:pt x="337" y="139"/>
                    </a:lnTo>
                    <a:lnTo>
                      <a:pt x="334" y="144"/>
                    </a:lnTo>
                    <a:lnTo>
                      <a:pt x="327" y="149"/>
                    </a:lnTo>
                    <a:lnTo>
                      <a:pt x="324" y="151"/>
                    </a:lnTo>
                    <a:lnTo>
                      <a:pt x="320" y="151"/>
                    </a:lnTo>
                    <a:lnTo>
                      <a:pt x="209" y="151"/>
                    </a:lnTo>
                    <a:lnTo>
                      <a:pt x="209" y="151"/>
                    </a:lnTo>
                    <a:lnTo>
                      <a:pt x="204" y="151"/>
                    </a:lnTo>
                    <a:lnTo>
                      <a:pt x="200" y="149"/>
                    </a:lnTo>
                    <a:lnTo>
                      <a:pt x="195" y="144"/>
                    </a:lnTo>
                    <a:lnTo>
                      <a:pt x="190" y="139"/>
                    </a:lnTo>
                    <a:lnTo>
                      <a:pt x="189" y="136"/>
                    </a:lnTo>
                    <a:lnTo>
                      <a:pt x="189" y="131"/>
                    </a:lnTo>
                    <a:lnTo>
                      <a:pt x="189" y="76"/>
                    </a:lnTo>
                    <a:lnTo>
                      <a:pt x="150" y="76"/>
                    </a:lnTo>
                    <a:lnTo>
                      <a:pt x="150" y="131"/>
                    </a:lnTo>
                    <a:lnTo>
                      <a:pt x="150" y="131"/>
                    </a:lnTo>
                    <a:lnTo>
                      <a:pt x="150" y="136"/>
                    </a:lnTo>
                    <a:lnTo>
                      <a:pt x="148" y="139"/>
                    </a:lnTo>
                    <a:lnTo>
                      <a:pt x="145" y="144"/>
                    </a:lnTo>
                    <a:lnTo>
                      <a:pt x="138" y="149"/>
                    </a:lnTo>
                    <a:lnTo>
                      <a:pt x="135" y="151"/>
                    </a:lnTo>
                    <a:lnTo>
                      <a:pt x="131" y="151"/>
                    </a:lnTo>
                    <a:lnTo>
                      <a:pt x="18" y="151"/>
                    </a:lnTo>
                    <a:lnTo>
                      <a:pt x="18" y="151"/>
                    </a:lnTo>
                    <a:lnTo>
                      <a:pt x="15" y="151"/>
                    </a:lnTo>
                    <a:lnTo>
                      <a:pt x="11" y="149"/>
                    </a:lnTo>
                    <a:lnTo>
                      <a:pt x="5" y="144"/>
                    </a:lnTo>
                    <a:lnTo>
                      <a:pt x="1" y="139"/>
                    </a:lnTo>
                    <a:lnTo>
                      <a:pt x="0" y="136"/>
                    </a:lnTo>
                    <a:lnTo>
                      <a:pt x="0" y="131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5" y="5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5" y="0"/>
                    </a:lnTo>
                    <a:lnTo>
                      <a:pt x="138" y="2"/>
                    </a:lnTo>
                    <a:lnTo>
                      <a:pt x="145" y="5"/>
                    </a:lnTo>
                    <a:lnTo>
                      <a:pt x="148" y="12"/>
                    </a:lnTo>
                    <a:lnTo>
                      <a:pt x="150" y="15"/>
                    </a:lnTo>
                    <a:lnTo>
                      <a:pt x="150" y="19"/>
                    </a:lnTo>
                    <a:lnTo>
                      <a:pt x="150" y="51"/>
                    </a:lnTo>
                    <a:lnTo>
                      <a:pt x="189" y="51"/>
                    </a:lnTo>
                    <a:lnTo>
                      <a:pt x="189" y="19"/>
                    </a:lnTo>
                    <a:lnTo>
                      <a:pt x="189" y="19"/>
                    </a:lnTo>
                    <a:lnTo>
                      <a:pt x="189" y="15"/>
                    </a:lnTo>
                    <a:lnTo>
                      <a:pt x="190" y="12"/>
                    </a:lnTo>
                    <a:lnTo>
                      <a:pt x="195" y="5"/>
                    </a:lnTo>
                    <a:lnTo>
                      <a:pt x="200" y="2"/>
                    </a:lnTo>
                    <a:lnTo>
                      <a:pt x="204" y="0"/>
                    </a:lnTo>
                    <a:lnTo>
                      <a:pt x="209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24" y="0"/>
                    </a:lnTo>
                    <a:lnTo>
                      <a:pt x="327" y="2"/>
                    </a:lnTo>
                    <a:lnTo>
                      <a:pt x="334" y="5"/>
                    </a:lnTo>
                    <a:lnTo>
                      <a:pt x="337" y="12"/>
                    </a:lnTo>
                    <a:lnTo>
                      <a:pt x="339" y="15"/>
                    </a:lnTo>
                    <a:lnTo>
                      <a:pt x="340" y="19"/>
                    </a:lnTo>
                    <a:lnTo>
                      <a:pt x="34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  <p:sp>
            <p:nvSpPr>
              <p:cNvPr id="19" name="Freeform 445"/>
              <p:cNvSpPr>
                <a:spLocks/>
              </p:cNvSpPr>
              <p:nvPr/>
            </p:nvSpPr>
            <p:spPr bwMode="auto">
              <a:xfrm>
                <a:off x="4594225" y="3251994"/>
                <a:ext cx="195263" cy="104775"/>
              </a:xfrm>
              <a:custGeom>
                <a:avLst/>
                <a:gdLst>
                  <a:gd name="T0" fmla="*/ 123 w 123"/>
                  <a:gd name="T1" fmla="*/ 66 h 66"/>
                  <a:gd name="T2" fmla="*/ 91 w 123"/>
                  <a:gd name="T3" fmla="*/ 66 h 66"/>
                  <a:gd name="T4" fmla="*/ 33 w 123"/>
                  <a:gd name="T5" fmla="*/ 17 h 66"/>
                  <a:gd name="T6" fmla="*/ 18 w 123"/>
                  <a:gd name="T7" fmla="*/ 17 h 66"/>
                  <a:gd name="T8" fmla="*/ 18 w 123"/>
                  <a:gd name="T9" fmla="*/ 32 h 66"/>
                  <a:gd name="T10" fmla="*/ 0 w 123"/>
                  <a:gd name="T11" fmla="*/ 32 h 66"/>
                  <a:gd name="T12" fmla="*/ 0 w 123"/>
                  <a:gd name="T13" fmla="*/ 32 h 66"/>
                  <a:gd name="T14" fmla="*/ 0 w 123"/>
                  <a:gd name="T15" fmla="*/ 19 h 66"/>
                  <a:gd name="T16" fmla="*/ 0 w 123"/>
                  <a:gd name="T17" fmla="*/ 19 h 66"/>
                  <a:gd name="T18" fmla="*/ 1 w 123"/>
                  <a:gd name="T19" fmla="*/ 12 h 66"/>
                  <a:gd name="T20" fmla="*/ 3 w 123"/>
                  <a:gd name="T21" fmla="*/ 9 h 66"/>
                  <a:gd name="T22" fmla="*/ 6 w 123"/>
                  <a:gd name="T23" fmla="*/ 5 h 66"/>
                  <a:gd name="T24" fmla="*/ 8 w 123"/>
                  <a:gd name="T25" fmla="*/ 2 h 66"/>
                  <a:gd name="T26" fmla="*/ 15 w 123"/>
                  <a:gd name="T27" fmla="*/ 1 h 66"/>
                  <a:gd name="T28" fmla="*/ 18 w 123"/>
                  <a:gd name="T29" fmla="*/ 0 h 66"/>
                  <a:gd name="T30" fmla="*/ 41 w 123"/>
                  <a:gd name="T31" fmla="*/ 0 h 66"/>
                  <a:gd name="T32" fmla="*/ 123 w 123"/>
                  <a:gd name="T3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" h="66">
                    <a:moveTo>
                      <a:pt x="123" y="66"/>
                    </a:moveTo>
                    <a:lnTo>
                      <a:pt x="91" y="66"/>
                    </a:lnTo>
                    <a:lnTo>
                      <a:pt x="33" y="17"/>
                    </a:lnTo>
                    <a:lnTo>
                      <a:pt x="18" y="17"/>
                    </a:lnTo>
                    <a:lnTo>
                      <a:pt x="18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6" y="5"/>
                    </a:lnTo>
                    <a:lnTo>
                      <a:pt x="8" y="2"/>
                    </a:lnTo>
                    <a:lnTo>
                      <a:pt x="15" y="1"/>
                    </a:lnTo>
                    <a:lnTo>
                      <a:pt x="18" y="0"/>
                    </a:lnTo>
                    <a:lnTo>
                      <a:pt x="41" y="0"/>
                    </a:lnTo>
                    <a:lnTo>
                      <a:pt x="123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  <p:sp>
            <p:nvSpPr>
              <p:cNvPr id="20" name="Freeform 446"/>
              <p:cNvSpPr>
                <a:spLocks/>
              </p:cNvSpPr>
              <p:nvPr/>
            </p:nvSpPr>
            <p:spPr bwMode="auto">
              <a:xfrm>
                <a:off x="4352925" y="3251994"/>
                <a:ext cx="196850" cy="103187"/>
              </a:xfrm>
              <a:custGeom>
                <a:avLst/>
                <a:gdLst>
                  <a:gd name="T0" fmla="*/ 106 w 124"/>
                  <a:gd name="T1" fmla="*/ 17 h 65"/>
                  <a:gd name="T2" fmla="*/ 90 w 124"/>
                  <a:gd name="T3" fmla="*/ 17 h 65"/>
                  <a:gd name="T4" fmla="*/ 34 w 124"/>
                  <a:gd name="T5" fmla="*/ 65 h 65"/>
                  <a:gd name="T6" fmla="*/ 0 w 124"/>
                  <a:gd name="T7" fmla="*/ 65 h 65"/>
                  <a:gd name="T8" fmla="*/ 84 w 124"/>
                  <a:gd name="T9" fmla="*/ 0 h 65"/>
                  <a:gd name="T10" fmla="*/ 106 w 124"/>
                  <a:gd name="T11" fmla="*/ 0 h 65"/>
                  <a:gd name="T12" fmla="*/ 106 w 124"/>
                  <a:gd name="T13" fmla="*/ 0 h 65"/>
                  <a:gd name="T14" fmla="*/ 109 w 124"/>
                  <a:gd name="T15" fmla="*/ 0 h 65"/>
                  <a:gd name="T16" fmla="*/ 115 w 124"/>
                  <a:gd name="T17" fmla="*/ 2 h 65"/>
                  <a:gd name="T18" fmla="*/ 119 w 124"/>
                  <a:gd name="T19" fmla="*/ 4 h 65"/>
                  <a:gd name="T20" fmla="*/ 121 w 124"/>
                  <a:gd name="T21" fmla="*/ 7 h 65"/>
                  <a:gd name="T22" fmla="*/ 124 w 124"/>
                  <a:gd name="T23" fmla="*/ 12 h 65"/>
                  <a:gd name="T24" fmla="*/ 124 w 124"/>
                  <a:gd name="T25" fmla="*/ 19 h 65"/>
                  <a:gd name="T26" fmla="*/ 124 w 124"/>
                  <a:gd name="T27" fmla="*/ 19 h 65"/>
                  <a:gd name="T28" fmla="*/ 124 w 124"/>
                  <a:gd name="T29" fmla="*/ 32 h 65"/>
                  <a:gd name="T30" fmla="*/ 106 w 124"/>
                  <a:gd name="T31" fmla="*/ 32 h 65"/>
                  <a:gd name="T32" fmla="*/ 106 w 124"/>
                  <a:gd name="T33" fmla="*/ 1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4" h="65">
                    <a:moveTo>
                      <a:pt x="106" y="17"/>
                    </a:moveTo>
                    <a:lnTo>
                      <a:pt x="90" y="17"/>
                    </a:lnTo>
                    <a:lnTo>
                      <a:pt x="34" y="65"/>
                    </a:lnTo>
                    <a:lnTo>
                      <a:pt x="0" y="65"/>
                    </a:lnTo>
                    <a:lnTo>
                      <a:pt x="84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9" y="0"/>
                    </a:lnTo>
                    <a:lnTo>
                      <a:pt x="115" y="2"/>
                    </a:lnTo>
                    <a:lnTo>
                      <a:pt x="119" y="4"/>
                    </a:lnTo>
                    <a:lnTo>
                      <a:pt x="121" y="7"/>
                    </a:lnTo>
                    <a:lnTo>
                      <a:pt x="124" y="12"/>
                    </a:lnTo>
                    <a:lnTo>
                      <a:pt x="124" y="19"/>
                    </a:lnTo>
                    <a:lnTo>
                      <a:pt x="124" y="19"/>
                    </a:lnTo>
                    <a:lnTo>
                      <a:pt x="124" y="32"/>
                    </a:lnTo>
                    <a:lnTo>
                      <a:pt x="106" y="32"/>
                    </a:lnTo>
                    <a:lnTo>
                      <a:pt x="106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</p:grpSp>
      </p:grpSp>
      <p:grpSp>
        <p:nvGrpSpPr>
          <p:cNvPr id="21" name="组合 5"/>
          <p:cNvGrpSpPr/>
          <p:nvPr/>
        </p:nvGrpSpPr>
        <p:grpSpPr>
          <a:xfrm>
            <a:off x="3128194" y="2002227"/>
            <a:ext cx="1332109" cy="885177"/>
            <a:chOff x="2345550" y="1698830"/>
            <a:chExt cx="999082" cy="663883"/>
          </a:xfrm>
        </p:grpSpPr>
        <p:sp>
          <p:nvSpPr>
            <p:cNvPr id="22" name="五边形 21"/>
            <p:cNvSpPr/>
            <p:nvPr/>
          </p:nvSpPr>
          <p:spPr>
            <a:xfrm>
              <a:off x="2345550" y="1698830"/>
              <a:ext cx="999082" cy="663883"/>
            </a:xfrm>
            <a:prstGeom prst="homePlate">
              <a:avLst>
                <a:gd name="adj" fmla="val 40805"/>
              </a:avLst>
            </a:prstGeom>
            <a:solidFill>
              <a:srgbClr val="F47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23" name="组合 15"/>
            <p:cNvGrpSpPr/>
            <p:nvPr/>
          </p:nvGrpSpPr>
          <p:grpSpPr>
            <a:xfrm>
              <a:off x="2682449" y="1876357"/>
              <a:ext cx="325284" cy="325284"/>
              <a:chOff x="4324350" y="3181350"/>
              <a:chExt cx="495300" cy="495300"/>
            </a:xfrm>
            <a:solidFill>
              <a:schemeClr val="bg1"/>
            </a:solidFill>
          </p:grpSpPr>
          <p:sp>
            <p:nvSpPr>
              <p:cNvPr id="24" name="Freeform 474"/>
              <p:cNvSpPr>
                <a:spLocks noEditPoints="1"/>
              </p:cNvSpPr>
              <p:nvPr/>
            </p:nvSpPr>
            <p:spPr bwMode="auto">
              <a:xfrm>
                <a:off x="4324350" y="3181350"/>
                <a:ext cx="495300" cy="495300"/>
              </a:xfrm>
              <a:custGeom>
                <a:avLst/>
                <a:gdLst>
                  <a:gd name="T0" fmla="*/ 74 w 312"/>
                  <a:gd name="T1" fmla="*/ 18 h 312"/>
                  <a:gd name="T2" fmla="*/ 107 w 312"/>
                  <a:gd name="T3" fmla="*/ 51 h 312"/>
                  <a:gd name="T4" fmla="*/ 117 w 312"/>
                  <a:gd name="T5" fmla="*/ 0 h 312"/>
                  <a:gd name="T6" fmla="*/ 196 w 312"/>
                  <a:gd name="T7" fmla="*/ 46 h 312"/>
                  <a:gd name="T8" fmla="*/ 207 w 312"/>
                  <a:gd name="T9" fmla="*/ 51 h 312"/>
                  <a:gd name="T10" fmla="*/ 294 w 312"/>
                  <a:gd name="T11" fmla="*/ 73 h 312"/>
                  <a:gd name="T12" fmla="*/ 262 w 312"/>
                  <a:gd name="T13" fmla="*/ 106 h 312"/>
                  <a:gd name="T14" fmla="*/ 312 w 312"/>
                  <a:gd name="T15" fmla="*/ 117 h 312"/>
                  <a:gd name="T16" fmla="*/ 267 w 312"/>
                  <a:gd name="T17" fmla="*/ 196 h 312"/>
                  <a:gd name="T18" fmla="*/ 262 w 312"/>
                  <a:gd name="T19" fmla="*/ 206 h 312"/>
                  <a:gd name="T20" fmla="*/ 239 w 312"/>
                  <a:gd name="T21" fmla="*/ 295 h 312"/>
                  <a:gd name="T22" fmla="*/ 207 w 312"/>
                  <a:gd name="T23" fmla="*/ 262 h 312"/>
                  <a:gd name="T24" fmla="*/ 196 w 312"/>
                  <a:gd name="T25" fmla="*/ 312 h 312"/>
                  <a:gd name="T26" fmla="*/ 117 w 312"/>
                  <a:gd name="T27" fmla="*/ 266 h 312"/>
                  <a:gd name="T28" fmla="*/ 107 w 312"/>
                  <a:gd name="T29" fmla="*/ 262 h 312"/>
                  <a:gd name="T30" fmla="*/ 18 w 312"/>
                  <a:gd name="T31" fmla="*/ 238 h 312"/>
                  <a:gd name="T32" fmla="*/ 50 w 312"/>
                  <a:gd name="T33" fmla="*/ 206 h 312"/>
                  <a:gd name="T34" fmla="*/ 0 w 312"/>
                  <a:gd name="T35" fmla="*/ 196 h 312"/>
                  <a:gd name="T36" fmla="*/ 47 w 312"/>
                  <a:gd name="T37" fmla="*/ 117 h 312"/>
                  <a:gd name="T38" fmla="*/ 50 w 312"/>
                  <a:gd name="T39" fmla="*/ 106 h 312"/>
                  <a:gd name="T40" fmla="*/ 249 w 312"/>
                  <a:gd name="T41" fmla="*/ 156 h 312"/>
                  <a:gd name="T42" fmla="*/ 249 w 312"/>
                  <a:gd name="T43" fmla="*/ 147 h 312"/>
                  <a:gd name="T44" fmla="*/ 246 w 312"/>
                  <a:gd name="T45" fmla="*/ 128 h 312"/>
                  <a:gd name="T46" fmla="*/ 238 w 312"/>
                  <a:gd name="T47" fmla="*/ 112 h 312"/>
                  <a:gd name="T48" fmla="*/ 228 w 312"/>
                  <a:gd name="T49" fmla="*/ 97 h 312"/>
                  <a:gd name="T50" fmla="*/ 216 w 312"/>
                  <a:gd name="T51" fmla="*/ 84 h 312"/>
                  <a:gd name="T52" fmla="*/ 201 w 312"/>
                  <a:gd name="T53" fmla="*/ 74 h 312"/>
                  <a:gd name="T54" fmla="*/ 184 w 312"/>
                  <a:gd name="T55" fmla="*/ 67 h 312"/>
                  <a:gd name="T56" fmla="*/ 166 w 312"/>
                  <a:gd name="T57" fmla="*/ 63 h 312"/>
                  <a:gd name="T58" fmla="*/ 157 w 312"/>
                  <a:gd name="T59" fmla="*/ 63 h 312"/>
                  <a:gd name="T60" fmla="*/ 138 w 312"/>
                  <a:gd name="T61" fmla="*/ 64 h 312"/>
                  <a:gd name="T62" fmla="*/ 120 w 312"/>
                  <a:gd name="T63" fmla="*/ 71 h 312"/>
                  <a:gd name="T64" fmla="*/ 104 w 312"/>
                  <a:gd name="T65" fmla="*/ 79 h 312"/>
                  <a:gd name="T66" fmla="*/ 90 w 312"/>
                  <a:gd name="T67" fmla="*/ 91 h 312"/>
                  <a:gd name="T68" fmla="*/ 79 w 312"/>
                  <a:gd name="T69" fmla="*/ 104 h 312"/>
                  <a:gd name="T70" fmla="*/ 70 w 312"/>
                  <a:gd name="T71" fmla="*/ 119 h 312"/>
                  <a:gd name="T72" fmla="*/ 65 w 312"/>
                  <a:gd name="T73" fmla="*/ 137 h 312"/>
                  <a:gd name="T74" fmla="*/ 63 w 312"/>
                  <a:gd name="T75" fmla="*/ 156 h 312"/>
                  <a:gd name="T76" fmla="*/ 64 w 312"/>
                  <a:gd name="T77" fmla="*/ 166 h 312"/>
                  <a:gd name="T78" fmla="*/ 68 w 312"/>
                  <a:gd name="T79" fmla="*/ 183 h 312"/>
                  <a:gd name="T80" fmla="*/ 74 w 312"/>
                  <a:gd name="T81" fmla="*/ 201 h 312"/>
                  <a:gd name="T82" fmla="*/ 84 w 312"/>
                  <a:gd name="T83" fmla="*/ 216 h 312"/>
                  <a:gd name="T84" fmla="*/ 97 w 312"/>
                  <a:gd name="T85" fmla="*/ 228 h 312"/>
                  <a:gd name="T86" fmla="*/ 112 w 312"/>
                  <a:gd name="T87" fmla="*/ 238 h 312"/>
                  <a:gd name="T88" fmla="*/ 129 w 312"/>
                  <a:gd name="T89" fmla="*/ 245 h 312"/>
                  <a:gd name="T90" fmla="*/ 147 w 312"/>
                  <a:gd name="T91" fmla="*/ 248 h 312"/>
                  <a:gd name="T92" fmla="*/ 157 w 312"/>
                  <a:gd name="T93" fmla="*/ 250 h 312"/>
                  <a:gd name="T94" fmla="*/ 176 w 312"/>
                  <a:gd name="T95" fmla="*/ 247 h 312"/>
                  <a:gd name="T96" fmla="*/ 193 w 312"/>
                  <a:gd name="T97" fmla="*/ 242 h 312"/>
                  <a:gd name="T98" fmla="*/ 208 w 312"/>
                  <a:gd name="T99" fmla="*/ 233 h 312"/>
                  <a:gd name="T100" fmla="*/ 222 w 312"/>
                  <a:gd name="T101" fmla="*/ 222 h 312"/>
                  <a:gd name="T102" fmla="*/ 233 w 312"/>
                  <a:gd name="T103" fmla="*/ 208 h 312"/>
                  <a:gd name="T104" fmla="*/ 242 w 312"/>
                  <a:gd name="T105" fmla="*/ 192 h 312"/>
                  <a:gd name="T106" fmla="*/ 248 w 312"/>
                  <a:gd name="T107" fmla="*/ 174 h 312"/>
                  <a:gd name="T108" fmla="*/ 249 w 312"/>
                  <a:gd name="T109" fmla="*/ 156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2" h="312">
                    <a:moveTo>
                      <a:pt x="18" y="73"/>
                    </a:moveTo>
                    <a:lnTo>
                      <a:pt x="74" y="18"/>
                    </a:lnTo>
                    <a:lnTo>
                      <a:pt x="107" y="51"/>
                    </a:lnTo>
                    <a:lnTo>
                      <a:pt x="107" y="51"/>
                    </a:lnTo>
                    <a:lnTo>
                      <a:pt x="117" y="46"/>
                    </a:lnTo>
                    <a:lnTo>
                      <a:pt x="117" y="0"/>
                    </a:lnTo>
                    <a:lnTo>
                      <a:pt x="196" y="0"/>
                    </a:lnTo>
                    <a:lnTo>
                      <a:pt x="196" y="46"/>
                    </a:lnTo>
                    <a:lnTo>
                      <a:pt x="196" y="46"/>
                    </a:lnTo>
                    <a:lnTo>
                      <a:pt x="207" y="51"/>
                    </a:lnTo>
                    <a:lnTo>
                      <a:pt x="239" y="18"/>
                    </a:lnTo>
                    <a:lnTo>
                      <a:pt x="294" y="73"/>
                    </a:lnTo>
                    <a:lnTo>
                      <a:pt x="262" y="106"/>
                    </a:lnTo>
                    <a:lnTo>
                      <a:pt x="262" y="106"/>
                    </a:lnTo>
                    <a:lnTo>
                      <a:pt x="267" y="117"/>
                    </a:lnTo>
                    <a:lnTo>
                      <a:pt x="312" y="117"/>
                    </a:lnTo>
                    <a:lnTo>
                      <a:pt x="312" y="196"/>
                    </a:lnTo>
                    <a:lnTo>
                      <a:pt x="267" y="196"/>
                    </a:lnTo>
                    <a:lnTo>
                      <a:pt x="267" y="196"/>
                    </a:lnTo>
                    <a:lnTo>
                      <a:pt x="262" y="206"/>
                    </a:lnTo>
                    <a:lnTo>
                      <a:pt x="294" y="238"/>
                    </a:lnTo>
                    <a:lnTo>
                      <a:pt x="239" y="295"/>
                    </a:lnTo>
                    <a:lnTo>
                      <a:pt x="207" y="262"/>
                    </a:lnTo>
                    <a:lnTo>
                      <a:pt x="207" y="262"/>
                    </a:lnTo>
                    <a:lnTo>
                      <a:pt x="196" y="266"/>
                    </a:lnTo>
                    <a:lnTo>
                      <a:pt x="196" y="312"/>
                    </a:lnTo>
                    <a:lnTo>
                      <a:pt x="117" y="312"/>
                    </a:lnTo>
                    <a:lnTo>
                      <a:pt x="117" y="266"/>
                    </a:lnTo>
                    <a:lnTo>
                      <a:pt x="117" y="266"/>
                    </a:lnTo>
                    <a:lnTo>
                      <a:pt x="107" y="262"/>
                    </a:lnTo>
                    <a:lnTo>
                      <a:pt x="74" y="295"/>
                    </a:lnTo>
                    <a:lnTo>
                      <a:pt x="18" y="238"/>
                    </a:lnTo>
                    <a:lnTo>
                      <a:pt x="50" y="206"/>
                    </a:lnTo>
                    <a:lnTo>
                      <a:pt x="50" y="206"/>
                    </a:lnTo>
                    <a:lnTo>
                      <a:pt x="47" y="196"/>
                    </a:lnTo>
                    <a:lnTo>
                      <a:pt x="0" y="196"/>
                    </a:lnTo>
                    <a:lnTo>
                      <a:pt x="0" y="117"/>
                    </a:lnTo>
                    <a:lnTo>
                      <a:pt x="47" y="117"/>
                    </a:lnTo>
                    <a:lnTo>
                      <a:pt x="47" y="117"/>
                    </a:lnTo>
                    <a:lnTo>
                      <a:pt x="50" y="106"/>
                    </a:lnTo>
                    <a:lnTo>
                      <a:pt x="18" y="73"/>
                    </a:lnTo>
                    <a:close/>
                    <a:moveTo>
                      <a:pt x="249" y="156"/>
                    </a:moveTo>
                    <a:lnTo>
                      <a:pt x="249" y="156"/>
                    </a:lnTo>
                    <a:lnTo>
                      <a:pt x="249" y="147"/>
                    </a:lnTo>
                    <a:lnTo>
                      <a:pt x="248" y="137"/>
                    </a:lnTo>
                    <a:lnTo>
                      <a:pt x="246" y="128"/>
                    </a:lnTo>
                    <a:lnTo>
                      <a:pt x="242" y="119"/>
                    </a:lnTo>
                    <a:lnTo>
                      <a:pt x="238" y="112"/>
                    </a:lnTo>
                    <a:lnTo>
                      <a:pt x="233" y="104"/>
                    </a:lnTo>
                    <a:lnTo>
                      <a:pt x="228" y="97"/>
                    </a:lnTo>
                    <a:lnTo>
                      <a:pt x="222" y="91"/>
                    </a:lnTo>
                    <a:lnTo>
                      <a:pt x="216" y="84"/>
                    </a:lnTo>
                    <a:lnTo>
                      <a:pt x="208" y="79"/>
                    </a:lnTo>
                    <a:lnTo>
                      <a:pt x="201" y="74"/>
                    </a:lnTo>
                    <a:lnTo>
                      <a:pt x="193" y="71"/>
                    </a:lnTo>
                    <a:lnTo>
                      <a:pt x="184" y="67"/>
                    </a:lnTo>
                    <a:lnTo>
                      <a:pt x="176" y="64"/>
                    </a:lnTo>
                    <a:lnTo>
                      <a:pt x="166" y="63"/>
                    </a:lnTo>
                    <a:lnTo>
                      <a:pt x="157" y="63"/>
                    </a:lnTo>
                    <a:lnTo>
                      <a:pt x="157" y="63"/>
                    </a:lnTo>
                    <a:lnTo>
                      <a:pt x="147" y="63"/>
                    </a:lnTo>
                    <a:lnTo>
                      <a:pt x="138" y="64"/>
                    </a:lnTo>
                    <a:lnTo>
                      <a:pt x="129" y="67"/>
                    </a:lnTo>
                    <a:lnTo>
                      <a:pt x="120" y="71"/>
                    </a:lnTo>
                    <a:lnTo>
                      <a:pt x="112" y="74"/>
                    </a:lnTo>
                    <a:lnTo>
                      <a:pt x="104" y="79"/>
                    </a:lnTo>
                    <a:lnTo>
                      <a:pt x="97" y="84"/>
                    </a:lnTo>
                    <a:lnTo>
                      <a:pt x="90" y="91"/>
                    </a:lnTo>
                    <a:lnTo>
                      <a:pt x="84" y="97"/>
                    </a:lnTo>
                    <a:lnTo>
                      <a:pt x="79" y="104"/>
                    </a:lnTo>
                    <a:lnTo>
                      <a:pt x="74" y="112"/>
                    </a:lnTo>
                    <a:lnTo>
                      <a:pt x="70" y="119"/>
                    </a:lnTo>
                    <a:lnTo>
                      <a:pt x="68" y="128"/>
                    </a:lnTo>
                    <a:lnTo>
                      <a:pt x="65" y="137"/>
                    </a:lnTo>
                    <a:lnTo>
                      <a:pt x="64" y="147"/>
                    </a:lnTo>
                    <a:lnTo>
                      <a:pt x="63" y="156"/>
                    </a:lnTo>
                    <a:lnTo>
                      <a:pt x="63" y="156"/>
                    </a:lnTo>
                    <a:lnTo>
                      <a:pt x="64" y="166"/>
                    </a:lnTo>
                    <a:lnTo>
                      <a:pt x="65" y="174"/>
                    </a:lnTo>
                    <a:lnTo>
                      <a:pt x="68" y="183"/>
                    </a:lnTo>
                    <a:lnTo>
                      <a:pt x="70" y="192"/>
                    </a:lnTo>
                    <a:lnTo>
                      <a:pt x="74" y="201"/>
                    </a:lnTo>
                    <a:lnTo>
                      <a:pt x="79" y="208"/>
                    </a:lnTo>
                    <a:lnTo>
                      <a:pt x="84" y="216"/>
                    </a:lnTo>
                    <a:lnTo>
                      <a:pt x="90" y="222"/>
                    </a:lnTo>
                    <a:lnTo>
                      <a:pt x="97" y="228"/>
                    </a:lnTo>
                    <a:lnTo>
                      <a:pt x="104" y="233"/>
                    </a:lnTo>
                    <a:lnTo>
                      <a:pt x="112" y="238"/>
                    </a:lnTo>
                    <a:lnTo>
                      <a:pt x="120" y="242"/>
                    </a:lnTo>
                    <a:lnTo>
                      <a:pt x="129" y="245"/>
                    </a:lnTo>
                    <a:lnTo>
                      <a:pt x="138" y="247"/>
                    </a:lnTo>
                    <a:lnTo>
                      <a:pt x="147" y="248"/>
                    </a:lnTo>
                    <a:lnTo>
                      <a:pt x="157" y="250"/>
                    </a:lnTo>
                    <a:lnTo>
                      <a:pt x="157" y="250"/>
                    </a:lnTo>
                    <a:lnTo>
                      <a:pt x="166" y="248"/>
                    </a:lnTo>
                    <a:lnTo>
                      <a:pt x="176" y="247"/>
                    </a:lnTo>
                    <a:lnTo>
                      <a:pt x="184" y="245"/>
                    </a:lnTo>
                    <a:lnTo>
                      <a:pt x="193" y="242"/>
                    </a:lnTo>
                    <a:lnTo>
                      <a:pt x="201" y="238"/>
                    </a:lnTo>
                    <a:lnTo>
                      <a:pt x="208" y="233"/>
                    </a:lnTo>
                    <a:lnTo>
                      <a:pt x="216" y="228"/>
                    </a:lnTo>
                    <a:lnTo>
                      <a:pt x="222" y="222"/>
                    </a:lnTo>
                    <a:lnTo>
                      <a:pt x="228" y="216"/>
                    </a:lnTo>
                    <a:lnTo>
                      <a:pt x="233" y="208"/>
                    </a:lnTo>
                    <a:lnTo>
                      <a:pt x="238" y="201"/>
                    </a:lnTo>
                    <a:lnTo>
                      <a:pt x="242" y="192"/>
                    </a:lnTo>
                    <a:lnTo>
                      <a:pt x="246" y="183"/>
                    </a:lnTo>
                    <a:lnTo>
                      <a:pt x="248" y="174"/>
                    </a:lnTo>
                    <a:lnTo>
                      <a:pt x="249" y="166"/>
                    </a:lnTo>
                    <a:lnTo>
                      <a:pt x="249" y="156"/>
                    </a:lnTo>
                    <a:lnTo>
                      <a:pt x="249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  <p:sp>
            <p:nvSpPr>
              <p:cNvPr id="25" name="Freeform 475"/>
              <p:cNvSpPr>
                <a:spLocks noEditPoints="1"/>
              </p:cNvSpPr>
              <p:nvPr/>
            </p:nvSpPr>
            <p:spPr bwMode="auto">
              <a:xfrm>
                <a:off x="4546600" y="3321050"/>
                <a:ext cx="133350" cy="141287"/>
              </a:xfrm>
              <a:custGeom>
                <a:avLst/>
                <a:gdLst>
                  <a:gd name="T0" fmla="*/ 17 w 84"/>
                  <a:gd name="T1" fmla="*/ 89 h 89"/>
                  <a:gd name="T2" fmla="*/ 5 w 84"/>
                  <a:gd name="T3" fmla="*/ 84 h 89"/>
                  <a:gd name="T4" fmla="*/ 0 w 84"/>
                  <a:gd name="T5" fmla="*/ 73 h 89"/>
                  <a:gd name="T6" fmla="*/ 0 w 84"/>
                  <a:gd name="T7" fmla="*/ 69 h 89"/>
                  <a:gd name="T8" fmla="*/ 5 w 84"/>
                  <a:gd name="T9" fmla="*/ 60 h 89"/>
                  <a:gd name="T10" fmla="*/ 5 w 84"/>
                  <a:gd name="T11" fmla="*/ 9 h 89"/>
                  <a:gd name="T12" fmla="*/ 8 w 84"/>
                  <a:gd name="T13" fmla="*/ 3 h 89"/>
                  <a:gd name="T14" fmla="*/ 14 w 84"/>
                  <a:gd name="T15" fmla="*/ 0 h 89"/>
                  <a:gd name="T16" fmla="*/ 17 w 84"/>
                  <a:gd name="T17" fmla="*/ 1 h 89"/>
                  <a:gd name="T18" fmla="*/ 22 w 84"/>
                  <a:gd name="T19" fmla="*/ 5 h 89"/>
                  <a:gd name="T20" fmla="*/ 22 w 84"/>
                  <a:gd name="T21" fmla="*/ 56 h 89"/>
                  <a:gd name="T22" fmla="*/ 28 w 84"/>
                  <a:gd name="T23" fmla="*/ 59 h 89"/>
                  <a:gd name="T24" fmla="*/ 76 w 84"/>
                  <a:gd name="T25" fmla="*/ 58 h 89"/>
                  <a:gd name="T26" fmla="*/ 79 w 84"/>
                  <a:gd name="T27" fmla="*/ 58 h 89"/>
                  <a:gd name="T28" fmla="*/ 84 w 84"/>
                  <a:gd name="T29" fmla="*/ 61 h 89"/>
                  <a:gd name="T30" fmla="*/ 84 w 84"/>
                  <a:gd name="T31" fmla="*/ 64 h 89"/>
                  <a:gd name="T32" fmla="*/ 83 w 84"/>
                  <a:gd name="T33" fmla="*/ 70 h 89"/>
                  <a:gd name="T34" fmla="*/ 78 w 84"/>
                  <a:gd name="T35" fmla="*/ 74 h 89"/>
                  <a:gd name="T36" fmla="*/ 33 w 84"/>
                  <a:gd name="T37" fmla="*/ 79 h 89"/>
                  <a:gd name="T38" fmla="*/ 27 w 84"/>
                  <a:gd name="T39" fmla="*/ 86 h 89"/>
                  <a:gd name="T40" fmla="*/ 17 w 84"/>
                  <a:gd name="T41" fmla="*/ 89 h 89"/>
                  <a:gd name="T42" fmla="*/ 24 w 84"/>
                  <a:gd name="T43" fmla="*/ 73 h 89"/>
                  <a:gd name="T44" fmla="*/ 24 w 84"/>
                  <a:gd name="T45" fmla="*/ 69 h 89"/>
                  <a:gd name="T46" fmla="*/ 19 w 84"/>
                  <a:gd name="T47" fmla="*/ 65 h 89"/>
                  <a:gd name="T48" fmla="*/ 17 w 84"/>
                  <a:gd name="T49" fmla="*/ 64 h 89"/>
                  <a:gd name="T50" fmla="*/ 10 w 84"/>
                  <a:gd name="T51" fmla="*/ 66 h 89"/>
                  <a:gd name="T52" fmla="*/ 8 w 84"/>
                  <a:gd name="T53" fmla="*/ 73 h 89"/>
                  <a:gd name="T54" fmla="*/ 9 w 84"/>
                  <a:gd name="T55" fmla="*/ 75 h 89"/>
                  <a:gd name="T56" fmla="*/ 13 w 84"/>
                  <a:gd name="T57" fmla="*/ 80 h 89"/>
                  <a:gd name="T58" fmla="*/ 17 w 84"/>
                  <a:gd name="T59" fmla="*/ 80 h 89"/>
                  <a:gd name="T60" fmla="*/ 22 w 84"/>
                  <a:gd name="T61" fmla="*/ 78 h 89"/>
                  <a:gd name="T62" fmla="*/ 24 w 84"/>
                  <a:gd name="T63" fmla="*/ 7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4" h="89">
                    <a:moveTo>
                      <a:pt x="17" y="89"/>
                    </a:moveTo>
                    <a:lnTo>
                      <a:pt x="17" y="89"/>
                    </a:lnTo>
                    <a:lnTo>
                      <a:pt x="10" y="88"/>
                    </a:lnTo>
                    <a:lnTo>
                      <a:pt x="5" y="84"/>
                    </a:lnTo>
                    <a:lnTo>
                      <a:pt x="2" y="79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2" y="65"/>
                    </a:lnTo>
                    <a:lnTo>
                      <a:pt x="5" y="60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7" y="5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9" y="3"/>
                    </a:lnTo>
                    <a:lnTo>
                      <a:pt x="22" y="5"/>
                    </a:lnTo>
                    <a:lnTo>
                      <a:pt x="22" y="9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8" y="59"/>
                    </a:lnTo>
                    <a:lnTo>
                      <a:pt x="32" y="63"/>
                    </a:lnTo>
                    <a:lnTo>
                      <a:pt x="76" y="58"/>
                    </a:lnTo>
                    <a:lnTo>
                      <a:pt x="76" y="58"/>
                    </a:lnTo>
                    <a:lnTo>
                      <a:pt x="79" y="58"/>
                    </a:lnTo>
                    <a:lnTo>
                      <a:pt x="82" y="59"/>
                    </a:lnTo>
                    <a:lnTo>
                      <a:pt x="84" y="61"/>
                    </a:lnTo>
                    <a:lnTo>
                      <a:pt x="84" y="64"/>
                    </a:lnTo>
                    <a:lnTo>
                      <a:pt x="84" y="64"/>
                    </a:lnTo>
                    <a:lnTo>
                      <a:pt x="84" y="68"/>
                    </a:lnTo>
                    <a:lnTo>
                      <a:pt x="83" y="70"/>
                    </a:lnTo>
                    <a:lnTo>
                      <a:pt x="81" y="73"/>
                    </a:lnTo>
                    <a:lnTo>
                      <a:pt x="78" y="74"/>
                    </a:lnTo>
                    <a:lnTo>
                      <a:pt x="33" y="79"/>
                    </a:lnTo>
                    <a:lnTo>
                      <a:pt x="33" y="79"/>
                    </a:lnTo>
                    <a:lnTo>
                      <a:pt x="29" y="83"/>
                    </a:lnTo>
                    <a:lnTo>
                      <a:pt x="27" y="86"/>
                    </a:lnTo>
                    <a:lnTo>
                      <a:pt x="22" y="88"/>
                    </a:lnTo>
                    <a:lnTo>
                      <a:pt x="17" y="89"/>
                    </a:lnTo>
                    <a:lnTo>
                      <a:pt x="17" y="89"/>
                    </a:lnTo>
                    <a:close/>
                    <a:moveTo>
                      <a:pt x="24" y="73"/>
                    </a:moveTo>
                    <a:lnTo>
                      <a:pt x="24" y="73"/>
                    </a:lnTo>
                    <a:lnTo>
                      <a:pt x="24" y="69"/>
                    </a:lnTo>
                    <a:lnTo>
                      <a:pt x="22" y="66"/>
                    </a:lnTo>
                    <a:lnTo>
                      <a:pt x="19" y="65"/>
                    </a:lnTo>
                    <a:lnTo>
                      <a:pt x="17" y="64"/>
                    </a:lnTo>
                    <a:lnTo>
                      <a:pt x="17" y="64"/>
                    </a:lnTo>
                    <a:lnTo>
                      <a:pt x="13" y="65"/>
                    </a:lnTo>
                    <a:lnTo>
                      <a:pt x="10" y="66"/>
                    </a:lnTo>
                    <a:lnTo>
                      <a:pt x="9" y="69"/>
                    </a:lnTo>
                    <a:lnTo>
                      <a:pt x="8" y="73"/>
                    </a:lnTo>
                    <a:lnTo>
                      <a:pt x="8" y="73"/>
                    </a:lnTo>
                    <a:lnTo>
                      <a:pt x="9" y="75"/>
                    </a:lnTo>
                    <a:lnTo>
                      <a:pt x="10" y="78"/>
                    </a:lnTo>
                    <a:lnTo>
                      <a:pt x="13" y="80"/>
                    </a:lnTo>
                    <a:lnTo>
                      <a:pt x="17" y="80"/>
                    </a:lnTo>
                    <a:lnTo>
                      <a:pt x="17" y="80"/>
                    </a:lnTo>
                    <a:lnTo>
                      <a:pt x="19" y="80"/>
                    </a:lnTo>
                    <a:lnTo>
                      <a:pt x="22" y="78"/>
                    </a:lnTo>
                    <a:lnTo>
                      <a:pt x="24" y="75"/>
                    </a:lnTo>
                    <a:lnTo>
                      <a:pt x="24" y="73"/>
                    </a:lnTo>
                    <a:lnTo>
                      <a:pt x="24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</p:grpSp>
      </p:grpSp>
      <p:grpSp>
        <p:nvGrpSpPr>
          <p:cNvPr id="26" name="组合 6"/>
          <p:cNvGrpSpPr/>
          <p:nvPr/>
        </p:nvGrpSpPr>
        <p:grpSpPr>
          <a:xfrm>
            <a:off x="3128194" y="3441431"/>
            <a:ext cx="1332109" cy="885177"/>
            <a:chOff x="2345550" y="2778233"/>
            <a:chExt cx="999082" cy="663883"/>
          </a:xfrm>
        </p:grpSpPr>
        <p:sp>
          <p:nvSpPr>
            <p:cNvPr id="27" name="五边形 26"/>
            <p:cNvSpPr/>
            <p:nvPr/>
          </p:nvSpPr>
          <p:spPr>
            <a:xfrm>
              <a:off x="2345550" y="2778233"/>
              <a:ext cx="999082" cy="663883"/>
            </a:xfrm>
            <a:prstGeom prst="homePlate">
              <a:avLst>
                <a:gd name="adj" fmla="val 40805"/>
              </a:avLst>
            </a:prstGeom>
            <a:solidFill>
              <a:srgbClr val="7D1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28" name="组合 18"/>
            <p:cNvGrpSpPr/>
            <p:nvPr/>
          </p:nvGrpSpPr>
          <p:grpSpPr>
            <a:xfrm>
              <a:off x="2638140" y="2997055"/>
              <a:ext cx="413902" cy="226240"/>
              <a:chOff x="4256881" y="3256756"/>
              <a:chExt cx="630238" cy="344488"/>
            </a:xfrm>
            <a:solidFill>
              <a:schemeClr val="bg1"/>
            </a:solidFill>
          </p:grpSpPr>
          <p:sp>
            <p:nvSpPr>
              <p:cNvPr id="29" name="Freeform 389"/>
              <p:cNvSpPr>
                <a:spLocks/>
              </p:cNvSpPr>
              <p:nvPr/>
            </p:nvSpPr>
            <p:spPr bwMode="auto">
              <a:xfrm>
                <a:off x="4779169" y="3483769"/>
                <a:ext cx="107950" cy="106363"/>
              </a:xfrm>
              <a:custGeom>
                <a:avLst/>
                <a:gdLst>
                  <a:gd name="T0" fmla="*/ 68 w 68"/>
                  <a:gd name="T1" fmla="*/ 40 h 67"/>
                  <a:gd name="T2" fmla="*/ 40 w 68"/>
                  <a:gd name="T3" fmla="*/ 67 h 67"/>
                  <a:gd name="T4" fmla="*/ 0 w 68"/>
                  <a:gd name="T5" fmla="*/ 28 h 67"/>
                  <a:gd name="T6" fmla="*/ 27 w 68"/>
                  <a:gd name="T7" fmla="*/ 0 h 67"/>
                  <a:gd name="T8" fmla="*/ 68 w 68"/>
                  <a:gd name="T9" fmla="*/ 4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7">
                    <a:moveTo>
                      <a:pt x="68" y="40"/>
                    </a:moveTo>
                    <a:lnTo>
                      <a:pt x="40" y="67"/>
                    </a:lnTo>
                    <a:lnTo>
                      <a:pt x="0" y="28"/>
                    </a:lnTo>
                    <a:lnTo>
                      <a:pt x="27" y="0"/>
                    </a:lnTo>
                    <a:lnTo>
                      <a:pt x="68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  <p:sp>
            <p:nvSpPr>
              <p:cNvPr id="30" name="Freeform 390"/>
              <p:cNvSpPr>
                <a:spLocks noEditPoints="1"/>
              </p:cNvSpPr>
              <p:nvPr/>
            </p:nvSpPr>
            <p:spPr bwMode="auto">
              <a:xfrm>
                <a:off x="4606131" y="3313906"/>
                <a:ext cx="206375" cy="206375"/>
              </a:xfrm>
              <a:custGeom>
                <a:avLst/>
                <a:gdLst>
                  <a:gd name="T0" fmla="*/ 16 w 130"/>
                  <a:gd name="T1" fmla="*/ 19 h 130"/>
                  <a:gd name="T2" fmla="*/ 36 w 130"/>
                  <a:gd name="T3" fmla="*/ 5 h 130"/>
                  <a:gd name="T4" fmla="*/ 59 w 130"/>
                  <a:gd name="T5" fmla="*/ 0 h 130"/>
                  <a:gd name="T6" fmla="*/ 83 w 130"/>
                  <a:gd name="T7" fmla="*/ 4 h 130"/>
                  <a:gd name="T8" fmla="*/ 103 w 130"/>
                  <a:gd name="T9" fmla="*/ 18 h 130"/>
                  <a:gd name="T10" fmla="*/ 109 w 130"/>
                  <a:gd name="T11" fmla="*/ 25 h 130"/>
                  <a:gd name="T12" fmla="*/ 118 w 130"/>
                  <a:gd name="T13" fmla="*/ 42 h 130"/>
                  <a:gd name="T14" fmla="*/ 120 w 130"/>
                  <a:gd name="T15" fmla="*/ 60 h 130"/>
                  <a:gd name="T16" fmla="*/ 118 w 130"/>
                  <a:gd name="T17" fmla="*/ 79 h 130"/>
                  <a:gd name="T18" fmla="*/ 130 w 130"/>
                  <a:gd name="T19" fmla="*/ 103 h 130"/>
                  <a:gd name="T20" fmla="*/ 88 w 130"/>
                  <a:gd name="T21" fmla="*/ 114 h 130"/>
                  <a:gd name="T22" fmla="*/ 79 w 130"/>
                  <a:gd name="T23" fmla="*/ 118 h 130"/>
                  <a:gd name="T24" fmla="*/ 61 w 130"/>
                  <a:gd name="T25" fmla="*/ 122 h 130"/>
                  <a:gd name="T26" fmla="*/ 43 w 130"/>
                  <a:gd name="T27" fmla="*/ 119 h 130"/>
                  <a:gd name="T28" fmla="*/ 25 w 130"/>
                  <a:gd name="T29" fmla="*/ 110 h 130"/>
                  <a:gd name="T30" fmla="*/ 18 w 130"/>
                  <a:gd name="T31" fmla="*/ 104 h 130"/>
                  <a:gd name="T32" fmla="*/ 4 w 130"/>
                  <a:gd name="T33" fmla="*/ 84 h 130"/>
                  <a:gd name="T34" fmla="*/ 0 w 130"/>
                  <a:gd name="T35" fmla="*/ 62 h 130"/>
                  <a:gd name="T36" fmla="*/ 4 w 130"/>
                  <a:gd name="T37" fmla="*/ 39 h 130"/>
                  <a:gd name="T38" fmla="*/ 16 w 130"/>
                  <a:gd name="T39" fmla="*/ 19 h 130"/>
                  <a:gd name="T40" fmla="*/ 85 w 130"/>
                  <a:gd name="T41" fmla="*/ 35 h 130"/>
                  <a:gd name="T42" fmla="*/ 79 w 130"/>
                  <a:gd name="T43" fmla="*/ 30 h 130"/>
                  <a:gd name="T44" fmla="*/ 66 w 130"/>
                  <a:gd name="T45" fmla="*/ 25 h 130"/>
                  <a:gd name="T46" fmla="*/ 53 w 130"/>
                  <a:gd name="T47" fmla="*/ 25 h 130"/>
                  <a:gd name="T48" fmla="*/ 40 w 130"/>
                  <a:gd name="T49" fmla="*/ 32 h 130"/>
                  <a:gd name="T50" fmla="*/ 34 w 130"/>
                  <a:gd name="T51" fmla="*/ 37 h 130"/>
                  <a:gd name="T52" fmla="*/ 26 w 130"/>
                  <a:gd name="T53" fmla="*/ 48 h 130"/>
                  <a:gd name="T54" fmla="*/ 24 w 130"/>
                  <a:gd name="T55" fmla="*/ 62 h 130"/>
                  <a:gd name="T56" fmla="*/ 28 w 130"/>
                  <a:gd name="T57" fmla="*/ 75 h 130"/>
                  <a:gd name="T58" fmla="*/ 35 w 130"/>
                  <a:gd name="T59" fmla="*/ 87 h 130"/>
                  <a:gd name="T60" fmla="*/ 41 w 130"/>
                  <a:gd name="T61" fmla="*/ 92 h 130"/>
                  <a:gd name="T62" fmla="*/ 54 w 130"/>
                  <a:gd name="T63" fmla="*/ 97 h 130"/>
                  <a:gd name="T64" fmla="*/ 68 w 130"/>
                  <a:gd name="T65" fmla="*/ 97 h 130"/>
                  <a:gd name="T66" fmla="*/ 80 w 130"/>
                  <a:gd name="T67" fmla="*/ 90 h 130"/>
                  <a:gd name="T68" fmla="*/ 86 w 130"/>
                  <a:gd name="T69" fmla="*/ 87 h 130"/>
                  <a:gd name="T70" fmla="*/ 94 w 130"/>
                  <a:gd name="T71" fmla="*/ 74 h 130"/>
                  <a:gd name="T72" fmla="*/ 96 w 130"/>
                  <a:gd name="T73" fmla="*/ 60 h 130"/>
                  <a:gd name="T74" fmla="*/ 93 w 130"/>
                  <a:gd name="T75" fmla="*/ 47 h 130"/>
                  <a:gd name="T76" fmla="*/ 85 w 130"/>
                  <a:gd name="T77" fmla="*/ 3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0" h="130">
                    <a:moveTo>
                      <a:pt x="16" y="19"/>
                    </a:moveTo>
                    <a:lnTo>
                      <a:pt x="16" y="19"/>
                    </a:lnTo>
                    <a:lnTo>
                      <a:pt x="26" y="10"/>
                    </a:lnTo>
                    <a:lnTo>
                      <a:pt x="36" y="5"/>
                    </a:lnTo>
                    <a:lnTo>
                      <a:pt x="48" y="2"/>
                    </a:lnTo>
                    <a:lnTo>
                      <a:pt x="59" y="0"/>
                    </a:lnTo>
                    <a:lnTo>
                      <a:pt x="71" y="2"/>
                    </a:lnTo>
                    <a:lnTo>
                      <a:pt x="83" y="4"/>
                    </a:lnTo>
                    <a:lnTo>
                      <a:pt x="93" y="10"/>
                    </a:lnTo>
                    <a:lnTo>
                      <a:pt x="103" y="18"/>
                    </a:lnTo>
                    <a:lnTo>
                      <a:pt x="103" y="18"/>
                    </a:lnTo>
                    <a:lnTo>
                      <a:pt x="109" y="25"/>
                    </a:lnTo>
                    <a:lnTo>
                      <a:pt x="114" y="33"/>
                    </a:lnTo>
                    <a:lnTo>
                      <a:pt x="118" y="42"/>
                    </a:lnTo>
                    <a:lnTo>
                      <a:pt x="120" y="52"/>
                    </a:lnTo>
                    <a:lnTo>
                      <a:pt x="120" y="60"/>
                    </a:lnTo>
                    <a:lnTo>
                      <a:pt x="120" y="70"/>
                    </a:lnTo>
                    <a:lnTo>
                      <a:pt x="118" y="79"/>
                    </a:lnTo>
                    <a:lnTo>
                      <a:pt x="114" y="88"/>
                    </a:lnTo>
                    <a:lnTo>
                      <a:pt x="130" y="103"/>
                    </a:lnTo>
                    <a:lnTo>
                      <a:pt x="104" y="130"/>
                    </a:lnTo>
                    <a:lnTo>
                      <a:pt x="88" y="114"/>
                    </a:lnTo>
                    <a:lnTo>
                      <a:pt x="88" y="114"/>
                    </a:lnTo>
                    <a:lnTo>
                      <a:pt x="79" y="118"/>
                    </a:lnTo>
                    <a:lnTo>
                      <a:pt x="70" y="120"/>
                    </a:lnTo>
                    <a:lnTo>
                      <a:pt x="61" y="122"/>
                    </a:lnTo>
                    <a:lnTo>
                      <a:pt x="51" y="120"/>
                    </a:lnTo>
                    <a:lnTo>
                      <a:pt x="43" y="119"/>
                    </a:lnTo>
                    <a:lnTo>
                      <a:pt x="34" y="115"/>
                    </a:lnTo>
                    <a:lnTo>
                      <a:pt x="25" y="110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10" y="95"/>
                    </a:lnTo>
                    <a:lnTo>
                      <a:pt x="4" y="84"/>
                    </a:lnTo>
                    <a:lnTo>
                      <a:pt x="1" y="73"/>
                    </a:lnTo>
                    <a:lnTo>
                      <a:pt x="0" y="62"/>
                    </a:lnTo>
                    <a:lnTo>
                      <a:pt x="0" y="50"/>
                    </a:lnTo>
                    <a:lnTo>
                      <a:pt x="4" y="39"/>
                    </a:lnTo>
                    <a:lnTo>
                      <a:pt x="9" y="28"/>
                    </a:lnTo>
                    <a:lnTo>
                      <a:pt x="16" y="19"/>
                    </a:lnTo>
                    <a:lnTo>
                      <a:pt x="16" y="19"/>
                    </a:lnTo>
                    <a:close/>
                    <a:moveTo>
                      <a:pt x="85" y="35"/>
                    </a:moveTo>
                    <a:lnTo>
                      <a:pt x="85" y="35"/>
                    </a:lnTo>
                    <a:lnTo>
                      <a:pt x="79" y="30"/>
                    </a:lnTo>
                    <a:lnTo>
                      <a:pt x="73" y="28"/>
                    </a:lnTo>
                    <a:lnTo>
                      <a:pt x="66" y="25"/>
                    </a:lnTo>
                    <a:lnTo>
                      <a:pt x="60" y="25"/>
                    </a:lnTo>
                    <a:lnTo>
                      <a:pt x="53" y="25"/>
                    </a:lnTo>
                    <a:lnTo>
                      <a:pt x="46" y="28"/>
                    </a:lnTo>
                    <a:lnTo>
                      <a:pt x="40" y="32"/>
                    </a:lnTo>
                    <a:lnTo>
                      <a:pt x="34" y="37"/>
                    </a:lnTo>
                    <a:lnTo>
                      <a:pt x="34" y="37"/>
                    </a:lnTo>
                    <a:lnTo>
                      <a:pt x="30" y="42"/>
                    </a:lnTo>
                    <a:lnTo>
                      <a:pt x="26" y="48"/>
                    </a:lnTo>
                    <a:lnTo>
                      <a:pt x="25" y="54"/>
                    </a:lnTo>
                    <a:lnTo>
                      <a:pt x="24" y="62"/>
                    </a:lnTo>
                    <a:lnTo>
                      <a:pt x="25" y="68"/>
                    </a:lnTo>
                    <a:lnTo>
                      <a:pt x="28" y="75"/>
                    </a:lnTo>
                    <a:lnTo>
                      <a:pt x="30" y="82"/>
                    </a:lnTo>
                    <a:lnTo>
                      <a:pt x="35" y="87"/>
                    </a:lnTo>
                    <a:lnTo>
                      <a:pt x="35" y="87"/>
                    </a:lnTo>
                    <a:lnTo>
                      <a:pt x="41" y="92"/>
                    </a:lnTo>
                    <a:lnTo>
                      <a:pt x="48" y="94"/>
                    </a:lnTo>
                    <a:lnTo>
                      <a:pt x="54" y="97"/>
                    </a:lnTo>
                    <a:lnTo>
                      <a:pt x="60" y="97"/>
                    </a:lnTo>
                    <a:lnTo>
                      <a:pt x="68" y="97"/>
                    </a:lnTo>
                    <a:lnTo>
                      <a:pt x="74" y="94"/>
                    </a:lnTo>
                    <a:lnTo>
                      <a:pt x="80" y="90"/>
                    </a:lnTo>
                    <a:lnTo>
                      <a:pt x="86" y="87"/>
                    </a:lnTo>
                    <a:lnTo>
                      <a:pt x="86" y="87"/>
                    </a:lnTo>
                    <a:lnTo>
                      <a:pt x="90" y="80"/>
                    </a:lnTo>
                    <a:lnTo>
                      <a:pt x="94" y="74"/>
                    </a:lnTo>
                    <a:lnTo>
                      <a:pt x="95" y="68"/>
                    </a:lnTo>
                    <a:lnTo>
                      <a:pt x="96" y="60"/>
                    </a:lnTo>
                    <a:lnTo>
                      <a:pt x="95" y="54"/>
                    </a:lnTo>
                    <a:lnTo>
                      <a:pt x="93" y="47"/>
                    </a:lnTo>
                    <a:lnTo>
                      <a:pt x="90" y="40"/>
                    </a:lnTo>
                    <a:lnTo>
                      <a:pt x="85" y="35"/>
                    </a:lnTo>
                    <a:lnTo>
                      <a:pt x="8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  <p:sp>
            <p:nvSpPr>
              <p:cNvPr id="31" name="Rectangle 391"/>
              <p:cNvSpPr>
                <a:spLocks noChangeArrowheads="1"/>
              </p:cNvSpPr>
              <p:nvPr/>
            </p:nvSpPr>
            <p:spPr bwMode="auto">
              <a:xfrm>
                <a:off x="4506119" y="3586956"/>
                <a:ext cx="242888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  <p:sp>
            <p:nvSpPr>
              <p:cNvPr id="32" name="Freeform 392"/>
              <p:cNvSpPr>
                <a:spLocks/>
              </p:cNvSpPr>
              <p:nvPr/>
            </p:nvSpPr>
            <p:spPr bwMode="auto">
              <a:xfrm>
                <a:off x="4506119" y="3256756"/>
                <a:ext cx="242888" cy="312738"/>
              </a:xfrm>
              <a:custGeom>
                <a:avLst/>
                <a:gdLst>
                  <a:gd name="T0" fmla="*/ 53 w 153"/>
                  <a:gd name="T1" fmla="*/ 98 h 197"/>
                  <a:gd name="T2" fmla="*/ 53 w 153"/>
                  <a:gd name="T3" fmla="*/ 98 h 197"/>
                  <a:gd name="T4" fmla="*/ 54 w 153"/>
                  <a:gd name="T5" fmla="*/ 113 h 197"/>
                  <a:gd name="T6" fmla="*/ 59 w 153"/>
                  <a:gd name="T7" fmla="*/ 125 h 197"/>
                  <a:gd name="T8" fmla="*/ 66 w 153"/>
                  <a:gd name="T9" fmla="*/ 138 h 197"/>
                  <a:gd name="T10" fmla="*/ 74 w 153"/>
                  <a:gd name="T11" fmla="*/ 148 h 197"/>
                  <a:gd name="T12" fmla="*/ 84 w 153"/>
                  <a:gd name="T13" fmla="*/ 156 h 197"/>
                  <a:gd name="T14" fmla="*/ 97 w 153"/>
                  <a:gd name="T15" fmla="*/ 163 h 197"/>
                  <a:gd name="T16" fmla="*/ 109 w 153"/>
                  <a:gd name="T17" fmla="*/ 166 h 197"/>
                  <a:gd name="T18" fmla="*/ 123 w 153"/>
                  <a:gd name="T19" fmla="*/ 168 h 197"/>
                  <a:gd name="T20" fmla="*/ 123 w 153"/>
                  <a:gd name="T21" fmla="*/ 168 h 197"/>
                  <a:gd name="T22" fmla="*/ 132 w 153"/>
                  <a:gd name="T23" fmla="*/ 168 h 197"/>
                  <a:gd name="T24" fmla="*/ 138 w 153"/>
                  <a:gd name="T25" fmla="*/ 166 h 197"/>
                  <a:gd name="T26" fmla="*/ 146 w 153"/>
                  <a:gd name="T27" fmla="*/ 165 h 197"/>
                  <a:gd name="T28" fmla="*/ 153 w 153"/>
                  <a:gd name="T29" fmla="*/ 161 h 197"/>
                  <a:gd name="T30" fmla="*/ 153 w 153"/>
                  <a:gd name="T31" fmla="*/ 197 h 197"/>
                  <a:gd name="T32" fmla="*/ 153 w 153"/>
                  <a:gd name="T33" fmla="*/ 197 h 197"/>
                  <a:gd name="T34" fmla="*/ 141 w 153"/>
                  <a:gd name="T35" fmla="*/ 191 h 197"/>
                  <a:gd name="T36" fmla="*/ 128 w 153"/>
                  <a:gd name="T37" fmla="*/ 186 h 197"/>
                  <a:gd name="T38" fmla="*/ 112 w 153"/>
                  <a:gd name="T39" fmla="*/ 181 h 197"/>
                  <a:gd name="T40" fmla="*/ 92 w 153"/>
                  <a:gd name="T41" fmla="*/ 180 h 197"/>
                  <a:gd name="T42" fmla="*/ 81 w 153"/>
                  <a:gd name="T43" fmla="*/ 179 h 197"/>
                  <a:gd name="T44" fmla="*/ 71 w 153"/>
                  <a:gd name="T45" fmla="*/ 180 h 197"/>
                  <a:gd name="T46" fmla="*/ 58 w 153"/>
                  <a:gd name="T47" fmla="*/ 183 h 197"/>
                  <a:gd name="T48" fmla="*/ 47 w 153"/>
                  <a:gd name="T49" fmla="*/ 185 h 197"/>
                  <a:gd name="T50" fmla="*/ 35 w 153"/>
                  <a:gd name="T51" fmla="*/ 190 h 197"/>
                  <a:gd name="T52" fmla="*/ 23 w 153"/>
                  <a:gd name="T53" fmla="*/ 197 h 197"/>
                  <a:gd name="T54" fmla="*/ 0 w 153"/>
                  <a:gd name="T55" fmla="*/ 197 h 197"/>
                  <a:gd name="T56" fmla="*/ 0 w 153"/>
                  <a:gd name="T57" fmla="*/ 16 h 197"/>
                  <a:gd name="T58" fmla="*/ 23 w 153"/>
                  <a:gd name="T59" fmla="*/ 16 h 197"/>
                  <a:gd name="T60" fmla="*/ 23 w 153"/>
                  <a:gd name="T61" fmla="*/ 16 h 197"/>
                  <a:gd name="T62" fmla="*/ 35 w 153"/>
                  <a:gd name="T63" fmla="*/ 10 h 197"/>
                  <a:gd name="T64" fmla="*/ 47 w 153"/>
                  <a:gd name="T65" fmla="*/ 5 h 197"/>
                  <a:gd name="T66" fmla="*/ 58 w 153"/>
                  <a:gd name="T67" fmla="*/ 2 h 197"/>
                  <a:gd name="T68" fmla="*/ 71 w 153"/>
                  <a:gd name="T69" fmla="*/ 0 h 197"/>
                  <a:gd name="T70" fmla="*/ 81 w 153"/>
                  <a:gd name="T71" fmla="*/ 0 h 197"/>
                  <a:gd name="T72" fmla="*/ 92 w 153"/>
                  <a:gd name="T73" fmla="*/ 0 h 197"/>
                  <a:gd name="T74" fmla="*/ 112 w 153"/>
                  <a:gd name="T75" fmla="*/ 2 h 197"/>
                  <a:gd name="T76" fmla="*/ 128 w 153"/>
                  <a:gd name="T77" fmla="*/ 6 h 197"/>
                  <a:gd name="T78" fmla="*/ 141 w 153"/>
                  <a:gd name="T79" fmla="*/ 11 h 197"/>
                  <a:gd name="T80" fmla="*/ 153 w 153"/>
                  <a:gd name="T81" fmla="*/ 16 h 197"/>
                  <a:gd name="T82" fmla="*/ 153 w 153"/>
                  <a:gd name="T83" fmla="*/ 34 h 197"/>
                  <a:gd name="T84" fmla="*/ 153 w 153"/>
                  <a:gd name="T85" fmla="*/ 34 h 197"/>
                  <a:gd name="T86" fmla="*/ 146 w 153"/>
                  <a:gd name="T87" fmla="*/ 31 h 197"/>
                  <a:gd name="T88" fmla="*/ 138 w 153"/>
                  <a:gd name="T89" fmla="*/ 29 h 197"/>
                  <a:gd name="T90" fmla="*/ 132 w 153"/>
                  <a:gd name="T91" fmla="*/ 27 h 197"/>
                  <a:gd name="T92" fmla="*/ 123 w 153"/>
                  <a:gd name="T93" fmla="*/ 27 h 197"/>
                  <a:gd name="T94" fmla="*/ 123 w 153"/>
                  <a:gd name="T95" fmla="*/ 27 h 197"/>
                  <a:gd name="T96" fmla="*/ 109 w 153"/>
                  <a:gd name="T97" fmla="*/ 29 h 197"/>
                  <a:gd name="T98" fmla="*/ 97 w 153"/>
                  <a:gd name="T99" fmla="*/ 34 h 197"/>
                  <a:gd name="T100" fmla="*/ 84 w 153"/>
                  <a:gd name="T101" fmla="*/ 40 h 197"/>
                  <a:gd name="T102" fmla="*/ 74 w 153"/>
                  <a:gd name="T103" fmla="*/ 49 h 197"/>
                  <a:gd name="T104" fmla="*/ 66 w 153"/>
                  <a:gd name="T105" fmla="*/ 59 h 197"/>
                  <a:gd name="T106" fmla="*/ 59 w 153"/>
                  <a:gd name="T107" fmla="*/ 70 h 197"/>
                  <a:gd name="T108" fmla="*/ 54 w 153"/>
                  <a:gd name="T109" fmla="*/ 84 h 197"/>
                  <a:gd name="T110" fmla="*/ 53 w 153"/>
                  <a:gd name="T111" fmla="*/ 98 h 197"/>
                  <a:gd name="T112" fmla="*/ 53 w 153"/>
                  <a:gd name="T113" fmla="*/ 9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3" h="197">
                    <a:moveTo>
                      <a:pt x="53" y="98"/>
                    </a:moveTo>
                    <a:lnTo>
                      <a:pt x="53" y="98"/>
                    </a:lnTo>
                    <a:lnTo>
                      <a:pt x="54" y="113"/>
                    </a:lnTo>
                    <a:lnTo>
                      <a:pt x="59" y="125"/>
                    </a:lnTo>
                    <a:lnTo>
                      <a:pt x="66" y="138"/>
                    </a:lnTo>
                    <a:lnTo>
                      <a:pt x="74" y="148"/>
                    </a:lnTo>
                    <a:lnTo>
                      <a:pt x="84" y="156"/>
                    </a:lnTo>
                    <a:lnTo>
                      <a:pt x="97" y="163"/>
                    </a:lnTo>
                    <a:lnTo>
                      <a:pt x="109" y="166"/>
                    </a:lnTo>
                    <a:lnTo>
                      <a:pt x="123" y="168"/>
                    </a:lnTo>
                    <a:lnTo>
                      <a:pt x="123" y="168"/>
                    </a:lnTo>
                    <a:lnTo>
                      <a:pt x="132" y="168"/>
                    </a:lnTo>
                    <a:lnTo>
                      <a:pt x="138" y="166"/>
                    </a:lnTo>
                    <a:lnTo>
                      <a:pt x="146" y="165"/>
                    </a:lnTo>
                    <a:lnTo>
                      <a:pt x="153" y="161"/>
                    </a:lnTo>
                    <a:lnTo>
                      <a:pt x="153" y="197"/>
                    </a:lnTo>
                    <a:lnTo>
                      <a:pt x="153" y="197"/>
                    </a:lnTo>
                    <a:lnTo>
                      <a:pt x="141" y="191"/>
                    </a:lnTo>
                    <a:lnTo>
                      <a:pt x="128" y="186"/>
                    </a:lnTo>
                    <a:lnTo>
                      <a:pt x="112" y="181"/>
                    </a:lnTo>
                    <a:lnTo>
                      <a:pt x="92" y="180"/>
                    </a:lnTo>
                    <a:lnTo>
                      <a:pt x="81" y="179"/>
                    </a:lnTo>
                    <a:lnTo>
                      <a:pt x="71" y="180"/>
                    </a:lnTo>
                    <a:lnTo>
                      <a:pt x="58" y="183"/>
                    </a:lnTo>
                    <a:lnTo>
                      <a:pt x="47" y="185"/>
                    </a:lnTo>
                    <a:lnTo>
                      <a:pt x="35" y="190"/>
                    </a:lnTo>
                    <a:lnTo>
                      <a:pt x="23" y="197"/>
                    </a:lnTo>
                    <a:lnTo>
                      <a:pt x="0" y="197"/>
                    </a:lnTo>
                    <a:lnTo>
                      <a:pt x="0" y="16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35" y="10"/>
                    </a:lnTo>
                    <a:lnTo>
                      <a:pt x="47" y="5"/>
                    </a:lnTo>
                    <a:lnTo>
                      <a:pt x="58" y="2"/>
                    </a:lnTo>
                    <a:lnTo>
                      <a:pt x="71" y="0"/>
                    </a:lnTo>
                    <a:lnTo>
                      <a:pt x="81" y="0"/>
                    </a:lnTo>
                    <a:lnTo>
                      <a:pt x="92" y="0"/>
                    </a:lnTo>
                    <a:lnTo>
                      <a:pt x="112" y="2"/>
                    </a:lnTo>
                    <a:lnTo>
                      <a:pt x="128" y="6"/>
                    </a:lnTo>
                    <a:lnTo>
                      <a:pt x="141" y="11"/>
                    </a:lnTo>
                    <a:lnTo>
                      <a:pt x="153" y="16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46" y="31"/>
                    </a:lnTo>
                    <a:lnTo>
                      <a:pt x="138" y="29"/>
                    </a:lnTo>
                    <a:lnTo>
                      <a:pt x="132" y="27"/>
                    </a:lnTo>
                    <a:lnTo>
                      <a:pt x="123" y="27"/>
                    </a:lnTo>
                    <a:lnTo>
                      <a:pt x="123" y="27"/>
                    </a:lnTo>
                    <a:lnTo>
                      <a:pt x="109" y="29"/>
                    </a:lnTo>
                    <a:lnTo>
                      <a:pt x="97" y="34"/>
                    </a:lnTo>
                    <a:lnTo>
                      <a:pt x="84" y="40"/>
                    </a:lnTo>
                    <a:lnTo>
                      <a:pt x="74" y="49"/>
                    </a:lnTo>
                    <a:lnTo>
                      <a:pt x="66" y="59"/>
                    </a:lnTo>
                    <a:lnTo>
                      <a:pt x="59" y="70"/>
                    </a:lnTo>
                    <a:lnTo>
                      <a:pt x="54" y="84"/>
                    </a:lnTo>
                    <a:lnTo>
                      <a:pt x="53" y="98"/>
                    </a:lnTo>
                    <a:lnTo>
                      <a:pt x="53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  <p:sp>
            <p:nvSpPr>
              <p:cNvPr id="33" name="Rectangle 393"/>
              <p:cNvSpPr>
                <a:spLocks noChangeArrowheads="1"/>
              </p:cNvSpPr>
              <p:nvPr/>
            </p:nvSpPr>
            <p:spPr bwMode="auto">
              <a:xfrm>
                <a:off x="4256881" y="3586956"/>
                <a:ext cx="2397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  <p:sp>
            <p:nvSpPr>
              <p:cNvPr id="34" name="Freeform 394"/>
              <p:cNvSpPr>
                <a:spLocks/>
              </p:cNvSpPr>
              <p:nvPr/>
            </p:nvSpPr>
            <p:spPr bwMode="auto">
              <a:xfrm>
                <a:off x="4256881" y="3256756"/>
                <a:ext cx="239713" cy="312738"/>
              </a:xfrm>
              <a:custGeom>
                <a:avLst/>
                <a:gdLst>
                  <a:gd name="T0" fmla="*/ 129 w 151"/>
                  <a:gd name="T1" fmla="*/ 197 h 197"/>
                  <a:gd name="T2" fmla="*/ 129 w 151"/>
                  <a:gd name="T3" fmla="*/ 197 h 197"/>
                  <a:gd name="T4" fmla="*/ 116 w 151"/>
                  <a:gd name="T5" fmla="*/ 190 h 197"/>
                  <a:gd name="T6" fmla="*/ 105 w 151"/>
                  <a:gd name="T7" fmla="*/ 185 h 197"/>
                  <a:gd name="T8" fmla="*/ 94 w 151"/>
                  <a:gd name="T9" fmla="*/ 183 h 197"/>
                  <a:gd name="T10" fmla="*/ 82 w 151"/>
                  <a:gd name="T11" fmla="*/ 180 h 197"/>
                  <a:gd name="T12" fmla="*/ 71 w 151"/>
                  <a:gd name="T13" fmla="*/ 179 h 197"/>
                  <a:gd name="T14" fmla="*/ 60 w 151"/>
                  <a:gd name="T15" fmla="*/ 180 h 197"/>
                  <a:gd name="T16" fmla="*/ 40 w 151"/>
                  <a:gd name="T17" fmla="*/ 181 h 197"/>
                  <a:gd name="T18" fmla="*/ 24 w 151"/>
                  <a:gd name="T19" fmla="*/ 186 h 197"/>
                  <a:gd name="T20" fmla="*/ 11 w 151"/>
                  <a:gd name="T21" fmla="*/ 191 h 197"/>
                  <a:gd name="T22" fmla="*/ 0 w 151"/>
                  <a:gd name="T23" fmla="*/ 197 h 197"/>
                  <a:gd name="T24" fmla="*/ 0 w 151"/>
                  <a:gd name="T25" fmla="*/ 16 h 197"/>
                  <a:gd name="T26" fmla="*/ 0 w 151"/>
                  <a:gd name="T27" fmla="*/ 16 h 197"/>
                  <a:gd name="T28" fmla="*/ 11 w 151"/>
                  <a:gd name="T29" fmla="*/ 11 h 197"/>
                  <a:gd name="T30" fmla="*/ 24 w 151"/>
                  <a:gd name="T31" fmla="*/ 6 h 197"/>
                  <a:gd name="T32" fmla="*/ 40 w 151"/>
                  <a:gd name="T33" fmla="*/ 2 h 197"/>
                  <a:gd name="T34" fmla="*/ 60 w 151"/>
                  <a:gd name="T35" fmla="*/ 0 h 197"/>
                  <a:gd name="T36" fmla="*/ 71 w 151"/>
                  <a:gd name="T37" fmla="*/ 0 h 197"/>
                  <a:gd name="T38" fmla="*/ 82 w 151"/>
                  <a:gd name="T39" fmla="*/ 0 h 197"/>
                  <a:gd name="T40" fmla="*/ 94 w 151"/>
                  <a:gd name="T41" fmla="*/ 2 h 197"/>
                  <a:gd name="T42" fmla="*/ 105 w 151"/>
                  <a:gd name="T43" fmla="*/ 5 h 197"/>
                  <a:gd name="T44" fmla="*/ 116 w 151"/>
                  <a:gd name="T45" fmla="*/ 10 h 197"/>
                  <a:gd name="T46" fmla="*/ 129 w 151"/>
                  <a:gd name="T47" fmla="*/ 16 h 197"/>
                  <a:gd name="T48" fmla="*/ 151 w 151"/>
                  <a:gd name="T49" fmla="*/ 16 h 197"/>
                  <a:gd name="T50" fmla="*/ 151 w 151"/>
                  <a:gd name="T51" fmla="*/ 197 h 197"/>
                  <a:gd name="T52" fmla="*/ 129 w 151"/>
                  <a:gd name="T53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1" h="197">
                    <a:moveTo>
                      <a:pt x="129" y="197"/>
                    </a:moveTo>
                    <a:lnTo>
                      <a:pt x="129" y="197"/>
                    </a:lnTo>
                    <a:lnTo>
                      <a:pt x="116" y="190"/>
                    </a:lnTo>
                    <a:lnTo>
                      <a:pt x="105" y="185"/>
                    </a:lnTo>
                    <a:lnTo>
                      <a:pt x="94" y="183"/>
                    </a:lnTo>
                    <a:lnTo>
                      <a:pt x="82" y="180"/>
                    </a:lnTo>
                    <a:lnTo>
                      <a:pt x="71" y="179"/>
                    </a:lnTo>
                    <a:lnTo>
                      <a:pt x="60" y="180"/>
                    </a:lnTo>
                    <a:lnTo>
                      <a:pt x="40" y="181"/>
                    </a:lnTo>
                    <a:lnTo>
                      <a:pt x="24" y="186"/>
                    </a:lnTo>
                    <a:lnTo>
                      <a:pt x="11" y="191"/>
                    </a:lnTo>
                    <a:lnTo>
                      <a:pt x="0" y="197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1" y="11"/>
                    </a:lnTo>
                    <a:lnTo>
                      <a:pt x="24" y="6"/>
                    </a:lnTo>
                    <a:lnTo>
                      <a:pt x="40" y="2"/>
                    </a:lnTo>
                    <a:lnTo>
                      <a:pt x="60" y="0"/>
                    </a:lnTo>
                    <a:lnTo>
                      <a:pt x="71" y="0"/>
                    </a:lnTo>
                    <a:lnTo>
                      <a:pt x="82" y="0"/>
                    </a:lnTo>
                    <a:lnTo>
                      <a:pt x="94" y="2"/>
                    </a:lnTo>
                    <a:lnTo>
                      <a:pt x="105" y="5"/>
                    </a:lnTo>
                    <a:lnTo>
                      <a:pt x="116" y="10"/>
                    </a:lnTo>
                    <a:lnTo>
                      <a:pt x="129" y="16"/>
                    </a:lnTo>
                    <a:lnTo>
                      <a:pt x="151" y="16"/>
                    </a:lnTo>
                    <a:lnTo>
                      <a:pt x="151" y="197"/>
                    </a:lnTo>
                    <a:lnTo>
                      <a:pt x="129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</p:grpSp>
      </p:grpSp>
      <p:grpSp>
        <p:nvGrpSpPr>
          <p:cNvPr id="35" name="组合 7"/>
          <p:cNvGrpSpPr/>
          <p:nvPr/>
        </p:nvGrpSpPr>
        <p:grpSpPr>
          <a:xfrm>
            <a:off x="3128194" y="4880635"/>
            <a:ext cx="1332109" cy="885177"/>
            <a:chOff x="2345550" y="3857636"/>
            <a:chExt cx="999082" cy="663883"/>
          </a:xfrm>
        </p:grpSpPr>
        <p:sp>
          <p:nvSpPr>
            <p:cNvPr id="36" name="五边形 35"/>
            <p:cNvSpPr/>
            <p:nvPr/>
          </p:nvSpPr>
          <p:spPr>
            <a:xfrm>
              <a:off x="2345550" y="3857636"/>
              <a:ext cx="999082" cy="663883"/>
            </a:xfrm>
            <a:prstGeom prst="homePlate">
              <a:avLst>
                <a:gd name="adj" fmla="val 40805"/>
              </a:avLst>
            </a:prstGeom>
            <a:solidFill>
              <a:srgbClr val="CB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7" name="Freeform 381"/>
            <p:cNvSpPr>
              <a:spLocks/>
            </p:cNvSpPr>
            <p:nvPr/>
          </p:nvSpPr>
          <p:spPr bwMode="auto">
            <a:xfrm>
              <a:off x="2724674" y="4013903"/>
              <a:ext cx="240836" cy="351348"/>
            </a:xfrm>
            <a:custGeom>
              <a:avLst/>
              <a:gdLst>
                <a:gd name="T0" fmla="*/ 137 w 231"/>
                <a:gd name="T1" fmla="*/ 26 h 337"/>
                <a:gd name="T2" fmla="*/ 111 w 231"/>
                <a:gd name="T3" fmla="*/ 32 h 337"/>
                <a:gd name="T4" fmla="*/ 90 w 231"/>
                <a:gd name="T5" fmla="*/ 52 h 337"/>
                <a:gd name="T6" fmla="*/ 28 w 231"/>
                <a:gd name="T7" fmla="*/ 234 h 337"/>
                <a:gd name="T8" fmla="*/ 26 w 231"/>
                <a:gd name="T9" fmla="*/ 265 h 337"/>
                <a:gd name="T10" fmla="*/ 38 w 231"/>
                <a:gd name="T11" fmla="*/ 289 h 337"/>
                <a:gd name="T12" fmla="*/ 83 w 231"/>
                <a:gd name="T13" fmla="*/ 309 h 337"/>
                <a:gd name="T14" fmla="*/ 102 w 231"/>
                <a:gd name="T15" fmla="*/ 310 h 337"/>
                <a:gd name="T16" fmla="*/ 127 w 231"/>
                <a:gd name="T17" fmla="*/ 299 h 337"/>
                <a:gd name="T18" fmla="*/ 144 w 231"/>
                <a:gd name="T19" fmla="*/ 274 h 337"/>
                <a:gd name="T20" fmla="*/ 167 w 231"/>
                <a:gd name="T21" fmla="*/ 204 h 337"/>
                <a:gd name="T22" fmla="*/ 170 w 231"/>
                <a:gd name="T23" fmla="*/ 190 h 337"/>
                <a:gd name="T24" fmla="*/ 164 w 231"/>
                <a:gd name="T25" fmla="*/ 173 h 337"/>
                <a:gd name="T26" fmla="*/ 150 w 231"/>
                <a:gd name="T27" fmla="*/ 161 h 337"/>
                <a:gd name="T28" fmla="*/ 123 w 231"/>
                <a:gd name="T29" fmla="*/ 154 h 337"/>
                <a:gd name="T30" fmla="*/ 106 w 231"/>
                <a:gd name="T31" fmla="*/ 158 h 337"/>
                <a:gd name="T32" fmla="*/ 92 w 231"/>
                <a:gd name="T33" fmla="*/ 171 h 337"/>
                <a:gd name="T34" fmla="*/ 40 w 231"/>
                <a:gd name="T35" fmla="*/ 259 h 337"/>
                <a:gd name="T36" fmla="*/ 80 w 231"/>
                <a:gd name="T37" fmla="*/ 144 h 337"/>
                <a:gd name="T38" fmla="*/ 98 w 231"/>
                <a:gd name="T39" fmla="*/ 126 h 337"/>
                <a:gd name="T40" fmla="*/ 125 w 231"/>
                <a:gd name="T41" fmla="*/ 121 h 337"/>
                <a:gd name="T42" fmla="*/ 165 w 231"/>
                <a:gd name="T43" fmla="*/ 134 h 337"/>
                <a:gd name="T44" fmla="*/ 187 w 231"/>
                <a:gd name="T45" fmla="*/ 150 h 337"/>
                <a:gd name="T46" fmla="*/ 196 w 231"/>
                <a:gd name="T47" fmla="*/ 175 h 337"/>
                <a:gd name="T48" fmla="*/ 186 w 231"/>
                <a:gd name="T49" fmla="*/ 216 h 337"/>
                <a:gd name="T50" fmla="*/ 155 w 231"/>
                <a:gd name="T51" fmla="*/ 307 h 337"/>
                <a:gd name="T52" fmla="*/ 128 w 231"/>
                <a:gd name="T53" fmla="*/ 332 h 337"/>
                <a:gd name="T54" fmla="*/ 93 w 231"/>
                <a:gd name="T55" fmla="*/ 337 h 337"/>
                <a:gd name="T56" fmla="*/ 41 w 231"/>
                <a:gd name="T57" fmla="*/ 320 h 337"/>
                <a:gd name="T58" fmla="*/ 12 w 231"/>
                <a:gd name="T59" fmla="*/ 299 h 337"/>
                <a:gd name="T60" fmla="*/ 0 w 231"/>
                <a:gd name="T61" fmla="*/ 267 h 337"/>
                <a:gd name="T62" fmla="*/ 70 w 231"/>
                <a:gd name="T63" fmla="*/ 41 h 337"/>
                <a:gd name="T64" fmla="*/ 82 w 231"/>
                <a:gd name="T65" fmla="*/ 20 h 337"/>
                <a:gd name="T66" fmla="*/ 112 w 231"/>
                <a:gd name="T67" fmla="*/ 1 h 337"/>
                <a:gd name="T68" fmla="*/ 149 w 231"/>
                <a:gd name="T69" fmla="*/ 2 h 337"/>
                <a:gd name="T70" fmla="*/ 200 w 231"/>
                <a:gd name="T71" fmla="*/ 21 h 337"/>
                <a:gd name="T72" fmla="*/ 225 w 231"/>
                <a:gd name="T73" fmla="*/ 47 h 337"/>
                <a:gd name="T74" fmla="*/ 230 w 231"/>
                <a:gd name="T75" fmla="*/ 83 h 337"/>
                <a:gd name="T76" fmla="*/ 194 w 231"/>
                <a:gd name="T77" fmla="*/ 128 h 337"/>
                <a:gd name="T78" fmla="*/ 205 w 231"/>
                <a:gd name="T79" fmla="*/ 91 h 337"/>
                <a:gd name="T80" fmla="*/ 201 w 231"/>
                <a:gd name="T81" fmla="*/ 62 h 337"/>
                <a:gd name="T82" fmla="*/ 184 w 231"/>
                <a:gd name="T83" fmla="*/ 4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337">
                  <a:moveTo>
                    <a:pt x="146" y="27"/>
                  </a:moveTo>
                  <a:lnTo>
                    <a:pt x="146" y="27"/>
                  </a:lnTo>
                  <a:lnTo>
                    <a:pt x="137" y="26"/>
                  </a:lnTo>
                  <a:lnTo>
                    <a:pt x="127" y="26"/>
                  </a:lnTo>
                  <a:lnTo>
                    <a:pt x="118" y="27"/>
                  </a:lnTo>
                  <a:lnTo>
                    <a:pt x="111" y="32"/>
                  </a:lnTo>
                  <a:lnTo>
                    <a:pt x="102" y="37"/>
                  </a:lnTo>
                  <a:lnTo>
                    <a:pt x="96" y="45"/>
                  </a:lnTo>
                  <a:lnTo>
                    <a:pt x="90" y="52"/>
                  </a:lnTo>
                  <a:lnTo>
                    <a:pt x="86" y="62"/>
                  </a:lnTo>
                  <a:lnTo>
                    <a:pt x="28" y="234"/>
                  </a:lnTo>
                  <a:lnTo>
                    <a:pt x="28" y="234"/>
                  </a:lnTo>
                  <a:lnTo>
                    <a:pt x="26" y="245"/>
                  </a:lnTo>
                  <a:lnTo>
                    <a:pt x="25" y="255"/>
                  </a:lnTo>
                  <a:lnTo>
                    <a:pt x="26" y="265"/>
                  </a:lnTo>
                  <a:lnTo>
                    <a:pt x="28" y="274"/>
                  </a:lnTo>
                  <a:lnTo>
                    <a:pt x="33" y="282"/>
                  </a:lnTo>
                  <a:lnTo>
                    <a:pt x="38" y="289"/>
                  </a:lnTo>
                  <a:lnTo>
                    <a:pt x="46" y="295"/>
                  </a:lnTo>
                  <a:lnTo>
                    <a:pt x="55" y="299"/>
                  </a:lnTo>
                  <a:lnTo>
                    <a:pt x="83" y="309"/>
                  </a:lnTo>
                  <a:lnTo>
                    <a:pt x="83" y="309"/>
                  </a:lnTo>
                  <a:lnTo>
                    <a:pt x="93" y="310"/>
                  </a:lnTo>
                  <a:lnTo>
                    <a:pt x="102" y="310"/>
                  </a:lnTo>
                  <a:lnTo>
                    <a:pt x="111" y="309"/>
                  </a:lnTo>
                  <a:lnTo>
                    <a:pt x="120" y="304"/>
                  </a:lnTo>
                  <a:lnTo>
                    <a:pt x="127" y="299"/>
                  </a:lnTo>
                  <a:lnTo>
                    <a:pt x="134" y="292"/>
                  </a:lnTo>
                  <a:lnTo>
                    <a:pt x="140" y="284"/>
                  </a:lnTo>
                  <a:lnTo>
                    <a:pt x="144" y="274"/>
                  </a:lnTo>
                  <a:lnTo>
                    <a:pt x="166" y="209"/>
                  </a:lnTo>
                  <a:lnTo>
                    <a:pt x="166" y="209"/>
                  </a:lnTo>
                  <a:lnTo>
                    <a:pt x="167" y="204"/>
                  </a:lnTo>
                  <a:lnTo>
                    <a:pt x="167" y="204"/>
                  </a:lnTo>
                  <a:lnTo>
                    <a:pt x="169" y="198"/>
                  </a:lnTo>
                  <a:lnTo>
                    <a:pt x="170" y="190"/>
                  </a:lnTo>
                  <a:lnTo>
                    <a:pt x="169" y="184"/>
                  </a:lnTo>
                  <a:lnTo>
                    <a:pt x="167" y="178"/>
                  </a:lnTo>
                  <a:lnTo>
                    <a:pt x="164" y="173"/>
                  </a:lnTo>
                  <a:lnTo>
                    <a:pt x="160" y="168"/>
                  </a:lnTo>
                  <a:lnTo>
                    <a:pt x="156" y="164"/>
                  </a:lnTo>
                  <a:lnTo>
                    <a:pt x="150" y="161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23" y="154"/>
                  </a:lnTo>
                  <a:lnTo>
                    <a:pt x="117" y="154"/>
                  </a:lnTo>
                  <a:lnTo>
                    <a:pt x="112" y="155"/>
                  </a:lnTo>
                  <a:lnTo>
                    <a:pt x="106" y="158"/>
                  </a:lnTo>
                  <a:lnTo>
                    <a:pt x="101" y="161"/>
                  </a:lnTo>
                  <a:lnTo>
                    <a:pt x="96" y="166"/>
                  </a:lnTo>
                  <a:lnTo>
                    <a:pt x="92" y="171"/>
                  </a:lnTo>
                  <a:lnTo>
                    <a:pt x="90" y="178"/>
                  </a:lnTo>
                  <a:lnTo>
                    <a:pt x="61" y="265"/>
                  </a:lnTo>
                  <a:lnTo>
                    <a:pt x="40" y="259"/>
                  </a:lnTo>
                  <a:lnTo>
                    <a:pt x="76" y="153"/>
                  </a:lnTo>
                  <a:lnTo>
                    <a:pt x="76" y="153"/>
                  </a:lnTo>
                  <a:lnTo>
                    <a:pt x="80" y="144"/>
                  </a:lnTo>
                  <a:lnTo>
                    <a:pt x="85" y="138"/>
                  </a:lnTo>
                  <a:lnTo>
                    <a:pt x="91" y="131"/>
                  </a:lnTo>
                  <a:lnTo>
                    <a:pt x="98" y="126"/>
                  </a:lnTo>
                  <a:lnTo>
                    <a:pt x="107" y="123"/>
                  </a:lnTo>
                  <a:lnTo>
                    <a:pt x="116" y="121"/>
                  </a:lnTo>
                  <a:lnTo>
                    <a:pt x="125" y="121"/>
                  </a:lnTo>
                  <a:lnTo>
                    <a:pt x="135" y="124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74" y="138"/>
                  </a:lnTo>
                  <a:lnTo>
                    <a:pt x="181" y="144"/>
                  </a:lnTo>
                  <a:lnTo>
                    <a:pt x="187" y="150"/>
                  </a:lnTo>
                  <a:lnTo>
                    <a:pt x="191" y="158"/>
                  </a:lnTo>
                  <a:lnTo>
                    <a:pt x="195" y="166"/>
                  </a:lnTo>
                  <a:lnTo>
                    <a:pt x="196" y="175"/>
                  </a:lnTo>
                  <a:lnTo>
                    <a:pt x="196" y="184"/>
                  </a:lnTo>
                  <a:lnTo>
                    <a:pt x="194" y="193"/>
                  </a:lnTo>
                  <a:lnTo>
                    <a:pt x="186" y="216"/>
                  </a:lnTo>
                  <a:lnTo>
                    <a:pt x="160" y="295"/>
                  </a:lnTo>
                  <a:lnTo>
                    <a:pt x="160" y="295"/>
                  </a:lnTo>
                  <a:lnTo>
                    <a:pt x="155" y="307"/>
                  </a:lnTo>
                  <a:lnTo>
                    <a:pt x="147" y="317"/>
                  </a:lnTo>
                  <a:lnTo>
                    <a:pt x="139" y="325"/>
                  </a:lnTo>
                  <a:lnTo>
                    <a:pt x="128" y="332"/>
                  </a:lnTo>
                  <a:lnTo>
                    <a:pt x="117" y="335"/>
                  </a:lnTo>
                  <a:lnTo>
                    <a:pt x="106" y="337"/>
                  </a:lnTo>
                  <a:lnTo>
                    <a:pt x="93" y="337"/>
                  </a:lnTo>
                  <a:lnTo>
                    <a:pt x="81" y="334"/>
                  </a:lnTo>
                  <a:lnTo>
                    <a:pt x="41" y="320"/>
                  </a:lnTo>
                  <a:lnTo>
                    <a:pt x="41" y="320"/>
                  </a:lnTo>
                  <a:lnTo>
                    <a:pt x="30" y="315"/>
                  </a:lnTo>
                  <a:lnTo>
                    <a:pt x="20" y="308"/>
                  </a:lnTo>
                  <a:lnTo>
                    <a:pt x="12" y="299"/>
                  </a:lnTo>
                  <a:lnTo>
                    <a:pt x="6" y="289"/>
                  </a:lnTo>
                  <a:lnTo>
                    <a:pt x="1" y="278"/>
                  </a:lnTo>
                  <a:lnTo>
                    <a:pt x="0" y="267"/>
                  </a:lnTo>
                  <a:lnTo>
                    <a:pt x="0" y="254"/>
                  </a:lnTo>
                  <a:lnTo>
                    <a:pt x="2" y="243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76" y="30"/>
                  </a:lnTo>
                  <a:lnTo>
                    <a:pt x="82" y="20"/>
                  </a:lnTo>
                  <a:lnTo>
                    <a:pt x="91" y="11"/>
                  </a:lnTo>
                  <a:lnTo>
                    <a:pt x="101" y="5"/>
                  </a:lnTo>
                  <a:lnTo>
                    <a:pt x="112" y="1"/>
                  </a:lnTo>
                  <a:lnTo>
                    <a:pt x="123" y="0"/>
                  </a:lnTo>
                  <a:lnTo>
                    <a:pt x="136" y="0"/>
                  </a:lnTo>
                  <a:lnTo>
                    <a:pt x="149" y="2"/>
                  </a:lnTo>
                  <a:lnTo>
                    <a:pt x="189" y="16"/>
                  </a:lnTo>
                  <a:lnTo>
                    <a:pt x="189" y="16"/>
                  </a:lnTo>
                  <a:lnTo>
                    <a:pt x="200" y="21"/>
                  </a:lnTo>
                  <a:lnTo>
                    <a:pt x="210" y="29"/>
                  </a:lnTo>
                  <a:lnTo>
                    <a:pt x="219" y="37"/>
                  </a:lnTo>
                  <a:lnTo>
                    <a:pt x="225" y="47"/>
                  </a:lnTo>
                  <a:lnTo>
                    <a:pt x="229" y="59"/>
                  </a:lnTo>
                  <a:lnTo>
                    <a:pt x="231" y="70"/>
                  </a:lnTo>
                  <a:lnTo>
                    <a:pt x="230" y="83"/>
                  </a:lnTo>
                  <a:lnTo>
                    <a:pt x="227" y="94"/>
                  </a:lnTo>
                  <a:lnTo>
                    <a:pt x="214" y="135"/>
                  </a:lnTo>
                  <a:lnTo>
                    <a:pt x="194" y="128"/>
                  </a:lnTo>
                  <a:lnTo>
                    <a:pt x="202" y="103"/>
                  </a:lnTo>
                  <a:lnTo>
                    <a:pt x="202" y="103"/>
                  </a:lnTo>
                  <a:lnTo>
                    <a:pt x="205" y="91"/>
                  </a:lnTo>
                  <a:lnTo>
                    <a:pt x="205" y="81"/>
                  </a:lnTo>
                  <a:lnTo>
                    <a:pt x="204" y="71"/>
                  </a:lnTo>
                  <a:lnTo>
                    <a:pt x="201" y="62"/>
                  </a:lnTo>
                  <a:lnTo>
                    <a:pt x="197" y="55"/>
                  </a:lnTo>
                  <a:lnTo>
                    <a:pt x="191" y="47"/>
                  </a:lnTo>
                  <a:lnTo>
                    <a:pt x="184" y="41"/>
                  </a:lnTo>
                  <a:lnTo>
                    <a:pt x="176" y="37"/>
                  </a:lnTo>
                  <a:lnTo>
                    <a:pt x="146" y="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792845" y="545145"/>
            <a:ext cx="54053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333" b="1" dirty="0">
                <a:solidFill>
                  <a:schemeClr val="bg1"/>
                </a:solidFill>
              </a:rPr>
              <a:t>S</a:t>
            </a:r>
            <a:endParaRPr lang="zh-CN" altLang="en-US" sz="5333" b="1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63001" y="1971061"/>
            <a:ext cx="800219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333" b="1" dirty="0">
                <a:solidFill>
                  <a:schemeClr val="bg1"/>
                </a:solidFill>
              </a:rPr>
              <a:t>W</a:t>
            </a:r>
            <a:endParaRPr lang="zh-CN" altLang="en-US" sz="5333" b="1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83840" y="3410265"/>
            <a:ext cx="75854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333" b="1" dirty="0">
                <a:solidFill>
                  <a:schemeClr val="bg1"/>
                </a:solidFill>
              </a:rPr>
              <a:t>O</a:t>
            </a:r>
            <a:endParaRPr lang="zh-CN" altLang="en-US" sz="5333" b="1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27308" y="4873349"/>
            <a:ext cx="47160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333" b="1" dirty="0">
                <a:solidFill>
                  <a:schemeClr val="bg1"/>
                </a:solidFill>
              </a:rPr>
              <a:t>T</a:t>
            </a:r>
            <a:endParaRPr lang="zh-CN" altLang="en-US" sz="5333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02599" y="529221"/>
            <a:ext cx="485577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defTabSz="609585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</a:rPr>
              <a:t>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902599" y="1944542"/>
            <a:ext cx="485577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defTabSz="609585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</a:rPr>
              <a:t>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902599" y="3369073"/>
            <a:ext cx="485577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defTabSz="609585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</a:rPr>
              <a:t>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902599" y="4863808"/>
            <a:ext cx="485577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defTabSz="609585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</a:rPr>
              <a:t>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5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912683" y="0"/>
            <a:ext cx="8368225" cy="601824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2515530" y="1914988"/>
            <a:ext cx="71625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  <a:p>
            <a:pPr algn="ctr"/>
            <a:r>
              <a:rPr kumimoji="1" lang="en-US" altLang="zh-CN" sz="7200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FOR</a:t>
            </a:r>
            <a:r>
              <a:rPr kumimoji="1" lang="zh-CN" altLang="en-US" sz="7200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7200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WATCHING</a:t>
            </a:r>
            <a:endParaRPr kumimoji="1" lang="zh-CN" altLang="en-US" sz="7200" b="1" dirty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334790" y="1721498"/>
            <a:ext cx="5524008" cy="2677529"/>
            <a:chOff x="2791741" y="1291123"/>
            <a:chExt cx="3560518" cy="2008147"/>
          </a:xfrm>
          <a:solidFill>
            <a:srgbClr val="1E1E1E"/>
          </a:solidFill>
        </p:grpSpPr>
        <p:sp>
          <p:nvSpPr>
            <p:cNvPr id="9" name="矩形 8"/>
            <p:cNvSpPr/>
            <p:nvPr/>
          </p:nvSpPr>
          <p:spPr>
            <a:xfrm flipV="1">
              <a:off x="2791741" y="1291123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2791741" y="3253551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6" name="上凸带形 5"/>
          <p:cNvSpPr/>
          <p:nvPr/>
        </p:nvSpPr>
        <p:spPr>
          <a:xfrm>
            <a:off x="5377869" y="1555885"/>
            <a:ext cx="1437851" cy="331224"/>
          </a:xfrm>
          <a:prstGeom prst="ribbon2">
            <a:avLst>
              <a:gd name="adj1" fmla="val 13542"/>
              <a:gd name="adj2" fmla="val 75000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2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051" y="923731"/>
            <a:ext cx="105839" cy="5934269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712374" y="1416139"/>
            <a:ext cx="1681432" cy="1681432"/>
          </a:xfrm>
          <a:prstGeom prst="ellipse">
            <a:avLst/>
          </a:prstGeom>
          <a:solidFill>
            <a:srgbClr val="CD2C1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467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CONTENTS</a:t>
            </a:r>
            <a:endParaRPr kumimoji="1" lang="zh-CN" altLang="en-US" sz="1467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8992" y="2203007"/>
            <a:ext cx="124104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dirty="0">
                <a:solidFill>
                  <a:srgbClr val="171717"/>
                </a:solidFill>
              </a:rPr>
              <a:t>01</a:t>
            </a:r>
            <a:r>
              <a:rPr kumimoji="1" lang="zh-CN" altLang="en-US" sz="1333" dirty="0">
                <a:solidFill>
                  <a:srgbClr val="171717"/>
                </a:solidFill>
              </a:rPr>
              <a:t> </a:t>
            </a:r>
            <a:r>
              <a:rPr kumimoji="1" lang="en-US" altLang="zh-CN" sz="1333" dirty="0">
                <a:solidFill>
                  <a:srgbClr val="171717"/>
                </a:solidFill>
              </a:rPr>
              <a:t>PART</a:t>
            </a:r>
            <a:r>
              <a:rPr kumimoji="1" lang="zh-CN" altLang="en-US" sz="1333" dirty="0">
                <a:solidFill>
                  <a:srgbClr val="171717"/>
                </a:solidFill>
              </a:rPr>
              <a:t> </a:t>
            </a:r>
            <a:r>
              <a:rPr kumimoji="1" lang="en-US" altLang="zh-CN" sz="1333" dirty="0">
                <a:solidFill>
                  <a:srgbClr val="171717"/>
                </a:solidFill>
              </a:rPr>
              <a:t>ONE</a:t>
            </a:r>
            <a:endParaRPr kumimoji="1" lang="zh-CN" altLang="en-US" sz="1333" dirty="0">
              <a:solidFill>
                <a:srgbClr val="17171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8992" y="2734502"/>
            <a:ext cx="125867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dirty="0">
                <a:solidFill>
                  <a:srgbClr val="171717"/>
                </a:solidFill>
              </a:rPr>
              <a:t>02</a:t>
            </a:r>
            <a:r>
              <a:rPr kumimoji="1" lang="zh-CN" altLang="en-US" sz="1333" dirty="0">
                <a:solidFill>
                  <a:srgbClr val="171717"/>
                </a:solidFill>
              </a:rPr>
              <a:t> </a:t>
            </a:r>
            <a:r>
              <a:rPr kumimoji="1" lang="en-US" altLang="zh-CN" sz="1333" dirty="0">
                <a:solidFill>
                  <a:srgbClr val="171717"/>
                </a:solidFill>
              </a:rPr>
              <a:t>PART</a:t>
            </a:r>
            <a:r>
              <a:rPr kumimoji="1" lang="zh-CN" altLang="en-US" sz="1333" dirty="0">
                <a:solidFill>
                  <a:srgbClr val="171717"/>
                </a:solidFill>
              </a:rPr>
              <a:t> </a:t>
            </a:r>
            <a:r>
              <a:rPr kumimoji="1" lang="en-US" altLang="zh-CN" sz="1333" dirty="0">
                <a:solidFill>
                  <a:srgbClr val="171717"/>
                </a:solidFill>
              </a:rPr>
              <a:t>TWO</a:t>
            </a:r>
            <a:endParaRPr kumimoji="1" lang="zh-CN" altLang="en-US" sz="1333" dirty="0">
              <a:solidFill>
                <a:srgbClr val="171717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28991" y="3265996"/>
            <a:ext cx="135005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dirty="0">
                <a:solidFill>
                  <a:srgbClr val="171717"/>
                </a:solidFill>
              </a:rPr>
              <a:t>03</a:t>
            </a:r>
            <a:r>
              <a:rPr kumimoji="1" lang="zh-CN" altLang="en-US" sz="1333" dirty="0">
                <a:solidFill>
                  <a:srgbClr val="171717"/>
                </a:solidFill>
              </a:rPr>
              <a:t> </a:t>
            </a:r>
            <a:r>
              <a:rPr kumimoji="1" lang="en-US" altLang="zh-CN" sz="1333" dirty="0">
                <a:solidFill>
                  <a:srgbClr val="171717"/>
                </a:solidFill>
              </a:rPr>
              <a:t>PART</a:t>
            </a:r>
            <a:r>
              <a:rPr kumimoji="1" lang="zh-CN" altLang="en-US" sz="1333" dirty="0">
                <a:solidFill>
                  <a:srgbClr val="171717"/>
                </a:solidFill>
              </a:rPr>
              <a:t> </a:t>
            </a:r>
            <a:r>
              <a:rPr kumimoji="1" lang="en-US" altLang="zh-CN" sz="1333" dirty="0">
                <a:solidFill>
                  <a:srgbClr val="171717"/>
                </a:solidFill>
              </a:rPr>
              <a:t>THREE</a:t>
            </a:r>
            <a:endParaRPr kumimoji="1" lang="zh-CN" altLang="en-US" sz="1333" dirty="0">
              <a:solidFill>
                <a:srgbClr val="171717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8991" y="3797490"/>
            <a:ext cx="132279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dirty="0">
                <a:solidFill>
                  <a:srgbClr val="171717"/>
                </a:solidFill>
              </a:rPr>
              <a:t>04</a:t>
            </a:r>
            <a:r>
              <a:rPr kumimoji="1" lang="zh-CN" altLang="en-US" sz="1333" dirty="0">
                <a:solidFill>
                  <a:srgbClr val="171717"/>
                </a:solidFill>
              </a:rPr>
              <a:t> </a:t>
            </a:r>
            <a:r>
              <a:rPr kumimoji="1" lang="en-US" altLang="zh-CN" sz="1333" dirty="0">
                <a:solidFill>
                  <a:srgbClr val="171717"/>
                </a:solidFill>
              </a:rPr>
              <a:t>PART</a:t>
            </a:r>
            <a:r>
              <a:rPr kumimoji="1" lang="zh-CN" altLang="en-US" sz="1333" dirty="0">
                <a:solidFill>
                  <a:srgbClr val="171717"/>
                </a:solidFill>
              </a:rPr>
              <a:t> </a:t>
            </a:r>
            <a:r>
              <a:rPr kumimoji="1" lang="en-US" altLang="zh-CN" sz="1333" dirty="0">
                <a:solidFill>
                  <a:srgbClr val="171717"/>
                </a:solidFill>
              </a:rPr>
              <a:t>FOUR</a:t>
            </a:r>
            <a:endParaRPr kumimoji="1" lang="zh-CN" altLang="en-US" sz="1333" dirty="0">
              <a:solidFill>
                <a:srgbClr val="171717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36944" y="4397583"/>
            <a:ext cx="3092604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171717"/>
                </a:solidFill>
              </a:rPr>
              <a:t>简短介绍：</a:t>
            </a:r>
            <a:endParaRPr kumimoji="1" lang="en-US" altLang="zh-CN" sz="1333" dirty="0">
              <a:solidFill>
                <a:srgbClr val="171717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171717"/>
                </a:solidFill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171717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171717"/>
                </a:solidFill>
              </a:rPr>
              <a:t>10</a:t>
            </a:r>
            <a:r>
              <a:rPr kumimoji="1" lang="zh-CN" altLang="en-US" sz="1333" dirty="0">
                <a:solidFill>
                  <a:srgbClr val="171717"/>
                </a:solidFill>
              </a:rPr>
              <a:t>号字，</a:t>
            </a:r>
            <a:r>
              <a:rPr kumimoji="1" lang="en-US" altLang="zh-CN" sz="1333" dirty="0">
                <a:solidFill>
                  <a:srgbClr val="171717"/>
                </a:solidFill>
              </a:rPr>
              <a:t>1.3</a:t>
            </a:r>
            <a:r>
              <a:rPr kumimoji="1" lang="zh-CN" altLang="en-US" sz="1333" dirty="0">
                <a:solidFill>
                  <a:srgbClr val="171717"/>
                </a:solidFill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4172010" y="2203007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dirty="0"/>
              <a:t>市场分析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4172010" y="273450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dirty="0"/>
              <a:t>预期目标</a:t>
            </a:r>
          </a:p>
        </p:txBody>
      </p:sp>
      <p:sp>
        <p:nvSpPr>
          <p:cNvPr id="11" name="矩形 10"/>
          <p:cNvSpPr/>
          <p:nvPr/>
        </p:nvSpPr>
        <p:spPr>
          <a:xfrm>
            <a:off x="4172010" y="326599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dirty="0"/>
              <a:t>进度安排</a:t>
            </a:r>
          </a:p>
        </p:txBody>
      </p:sp>
      <p:sp>
        <p:nvSpPr>
          <p:cNvPr id="12" name="矩形 11"/>
          <p:cNvSpPr/>
          <p:nvPr/>
        </p:nvSpPr>
        <p:spPr>
          <a:xfrm>
            <a:off x="4172010" y="3797491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dirty="0"/>
              <a:t>风险管理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4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" y="0"/>
            <a:ext cx="12310948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693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2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957" y="2725637"/>
            <a:ext cx="4768152" cy="1159035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</a:rPr>
              <a:t>倍字间距。</a:t>
            </a:r>
            <a:endParaRPr kumimoji="1" lang="zh-CN" altLang="en-US" sz="1333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9957" y="2163645"/>
            <a:ext cx="1826141" cy="584775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市场分析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55482" y="1848608"/>
            <a:ext cx="2017065" cy="2308324"/>
            <a:chOff x="1916015" y="1386456"/>
            <a:chExt cx="1512799" cy="1731243"/>
          </a:xfrm>
        </p:grpSpPr>
        <p:sp>
          <p:nvSpPr>
            <p:cNvPr id="3" name="椭圆 2"/>
            <p:cNvSpPr/>
            <p:nvPr/>
          </p:nvSpPr>
          <p:spPr>
            <a:xfrm>
              <a:off x="1916015" y="1498850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6000" dirty="0">
                <a:solidFill>
                  <a:srgbClr val="3C846F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65476" y="1386456"/>
              <a:ext cx="990897" cy="17312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6000" dirty="0">
                  <a:solidFill>
                    <a:srgbClr val="3C846F"/>
                  </a:solidFill>
                </a:rPr>
                <a:t>1</a:t>
              </a:r>
              <a:endParaRPr kumimoji="1" lang="zh-CN" altLang="en-US" sz="16000" dirty="0">
                <a:solidFill>
                  <a:srgbClr val="3C846F"/>
                </a:solidFill>
              </a:endParaRPr>
            </a:p>
          </p:txBody>
        </p:sp>
      </p:grp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1020326" y="457435"/>
            <a:ext cx="1065528" cy="1065528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333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5333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" y="16778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1992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" y="1205925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1993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" y="2244069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1994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" y="3282213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1995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" y="4320357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1996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" y="535850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1997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" y="6396642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67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998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560615247"/>
              </p:ext>
            </p:extLst>
          </p:nvPr>
        </p:nvGraphicFramePr>
        <p:xfrm>
          <a:off x="5610495" y="533340"/>
          <a:ext cx="2940708" cy="1960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426338563"/>
              </p:ext>
            </p:extLst>
          </p:nvPr>
        </p:nvGraphicFramePr>
        <p:xfrm>
          <a:off x="2361097" y="2163885"/>
          <a:ext cx="2419768" cy="1613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822460003"/>
              </p:ext>
            </p:extLst>
          </p:nvPr>
        </p:nvGraphicFramePr>
        <p:xfrm>
          <a:off x="4696925" y="2163885"/>
          <a:ext cx="2419768" cy="1613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688563351"/>
              </p:ext>
            </p:extLst>
          </p:nvPr>
        </p:nvGraphicFramePr>
        <p:xfrm>
          <a:off x="9368582" y="2163885"/>
          <a:ext cx="2419768" cy="1613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440842799"/>
              </p:ext>
            </p:extLst>
          </p:nvPr>
        </p:nvGraphicFramePr>
        <p:xfrm>
          <a:off x="7032753" y="2163885"/>
          <a:ext cx="2419768" cy="1613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任意多边形 27"/>
          <p:cNvSpPr/>
          <p:nvPr/>
        </p:nvSpPr>
        <p:spPr>
          <a:xfrm>
            <a:off x="3571939" y="1575398"/>
            <a:ext cx="2861480" cy="648439"/>
          </a:xfrm>
          <a:custGeom>
            <a:avLst/>
            <a:gdLst>
              <a:gd name="connsiteX0" fmla="*/ 3115159 w 3115159"/>
              <a:gd name="connsiteY0" fmla="*/ 0 h 790414"/>
              <a:gd name="connsiteX1" fmla="*/ 0 w 3115159"/>
              <a:gd name="connsiteY1" fmla="*/ 0 h 790414"/>
              <a:gd name="connsiteX2" fmla="*/ 0 w 3115159"/>
              <a:gd name="connsiteY2" fmla="*/ 790414 h 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159" h="790414">
                <a:moveTo>
                  <a:pt x="3115159" y="0"/>
                </a:moveTo>
                <a:lnTo>
                  <a:pt x="0" y="0"/>
                </a:lnTo>
                <a:lnTo>
                  <a:pt x="0" y="790414"/>
                </a:lnTo>
              </a:path>
            </a:pathLst>
          </a:custGeom>
          <a:noFill/>
          <a:ln w="38100">
            <a:solidFill>
              <a:srgbClr val="3C846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7" name="任意多边形 33"/>
          <p:cNvSpPr/>
          <p:nvPr/>
        </p:nvSpPr>
        <p:spPr>
          <a:xfrm>
            <a:off x="5873260" y="952389"/>
            <a:ext cx="719036" cy="1271448"/>
          </a:xfrm>
          <a:custGeom>
            <a:avLst/>
            <a:gdLst>
              <a:gd name="connsiteX0" fmla="*/ 542441 w 542441"/>
              <a:gd name="connsiteY0" fmla="*/ 0 h 1549831"/>
              <a:gd name="connsiteX1" fmla="*/ 0 w 542441"/>
              <a:gd name="connsiteY1" fmla="*/ 0 h 1549831"/>
              <a:gd name="connsiteX2" fmla="*/ 0 w 542441"/>
              <a:gd name="connsiteY2" fmla="*/ 1549831 h 154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441" h="1549831">
                <a:moveTo>
                  <a:pt x="542441" y="0"/>
                </a:moveTo>
                <a:lnTo>
                  <a:pt x="0" y="0"/>
                </a:lnTo>
                <a:lnTo>
                  <a:pt x="0" y="1549831"/>
                </a:lnTo>
              </a:path>
            </a:pathLst>
          </a:custGeom>
          <a:noFill/>
          <a:ln w="38100">
            <a:solidFill>
              <a:srgbClr val="F4772A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8" name="任意多边形 35"/>
          <p:cNvSpPr/>
          <p:nvPr/>
        </p:nvSpPr>
        <p:spPr>
          <a:xfrm>
            <a:off x="7785800" y="1384681"/>
            <a:ext cx="426924" cy="928156"/>
          </a:xfrm>
          <a:custGeom>
            <a:avLst/>
            <a:gdLst>
              <a:gd name="connsiteX0" fmla="*/ 0 w 294467"/>
              <a:gd name="connsiteY0" fmla="*/ 0 h 1131376"/>
              <a:gd name="connsiteX1" fmla="*/ 294467 w 294467"/>
              <a:gd name="connsiteY1" fmla="*/ 0 h 1131376"/>
              <a:gd name="connsiteX2" fmla="*/ 294467 w 294467"/>
              <a:gd name="connsiteY2" fmla="*/ 1131376 h 11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467" h="1131376">
                <a:moveTo>
                  <a:pt x="0" y="0"/>
                </a:moveTo>
                <a:lnTo>
                  <a:pt x="294467" y="0"/>
                </a:lnTo>
                <a:lnTo>
                  <a:pt x="294467" y="1131376"/>
                </a:lnTo>
              </a:path>
            </a:pathLst>
          </a:custGeom>
          <a:noFill/>
          <a:ln w="38100">
            <a:solidFill>
              <a:srgbClr val="7D1319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9" name="任意多边形 38"/>
          <p:cNvSpPr/>
          <p:nvPr/>
        </p:nvSpPr>
        <p:spPr>
          <a:xfrm>
            <a:off x="7468283" y="939673"/>
            <a:ext cx="3083904" cy="1347735"/>
          </a:xfrm>
          <a:custGeom>
            <a:avLst/>
            <a:gdLst>
              <a:gd name="connsiteX0" fmla="*/ 0 w 3363133"/>
              <a:gd name="connsiteY0" fmla="*/ 0 h 1642820"/>
              <a:gd name="connsiteX1" fmla="*/ 3363133 w 3363133"/>
              <a:gd name="connsiteY1" fmla="*/ 0 h 1642820"/>
              <a:gd name="connsiteX2" fmla="*/ 3363133 w 3363133"/>
              <a:gd name="connsiteY2" fmla="*/ 1642820 h 164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133" h="1642820">
                <a:moveTo>
                  <a:pt x="0" y="0"/>
                </a:moveTo>
                <a:lnTo>
                  <a:pt x="3363133" y="0"/>
                </a:lnTo>
                <a:lnTo>
                  <a:pt x="3363133" y="1642820"/>
                </a:lnTo>
              </a:path>
            </a:pathLst>
          </a:custGeom>
          <a:noFill/>
          <a:ln w="38100">
            <a:solidFill>
              <a:srgbClr val="CBD35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51118" y="360778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点击此处添加标题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2703242" y="4165684"/>
            <a:ext cx="1813081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1E1E1E"/>
                </a:solidFill>
              </a:rPr>
              <a:t>点击此处添加文本信息。顶部“开始”面板中可以对字体、字号、颜色、行距等进行修改。建议正文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1E1E1E"/>
                </a:solidFill>
              </a:rPr>
              <a:t>10</a:t>
            </a:r>
            <a:r>
              <a:rPr kumimoji="1" lang="zh-CN" altLang="en-US" sz="1333" dirty="0">
                <a:solidFill>
                  <a:srgbClr val="1E1E1E"/>
                </a:solidFill>
              </a:rPr>
              <a:t>号字，</a:t>
            </a:r>
            <a:r>
              <a:rPr kumimoji="1" lang="en-US" altLang="zh-CN" sz="1333" dirty="0">
                <a:solidFill>
                  <a:srgbClr val="1E1E1E"/>
                </a:solidFill>
              </a:rPr>
              <a:t>1.3</a:t>
            </a:r>
            <a:r>
              <a:rPr kumimoji="1" lang="zh-CN" altLang="en-US" sz="1333" dirty="0">
                <a:solidFill>
                  <a:srgbClr val="1E1E1E"/>
                </a:solidFill>
              </a:rPr>
              <a:t>倍字间距。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115723" y="360778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cs typeface="Arial" panose="020B0604020202020204" pitchFamily="34" charset="0"/>
              </a:rPr>
              <a:t>点击此处添加标题</a:t>
            </a:r>
          </a:p>
        </p:txBody>
      </p:sp>
      <p:sp>
        <p:nvSpPr>
          <p:cNvPr id="23" name="矩形 22"/>
          <p:cNvSpPr/>
          <p:nvPr/>
        </p:nvSpPr>
        <p:spPr>
          <a:xfrm>
            <a:off x="5067847" y="4165684"/>
            <a:ext cx="1813081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1E1E1E"/>
                </a:solidFill>
              </a:rPr>
              <a:t>点击此处添加文本信息。顶部“开始”面板中可以对字体、字号、颜色、行距等进行修改。建议正文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1E1E1E"/>
                </a:solidFill>
              </a:rPr>
              <a:t>10</a:t>
            </a:r>
            <a:r>
              <a:rPr kumimoji="1" lang="zh-CN" altLang="en-US" sz="1333" dirty="0">
                <a:solidFill>
                  <a:srgbClr val="1E1E1E"/>
                </a:solidFill>
              </a:rPr>
              <a:t>号字，</a:t>
            </a:r>
            <a:r>
              <a:rPr kumimoji="1" lang="en-US" altLang="zh-CN" sz="1333" dirty="0">
                <a:solidFill>
                  <a:srgbClr val="1E1E1E"/>
                </a:solidFill>
              </a:rPr>
              <a:t>1.3</a:t>
            </a:r>
            <a:r>
              <a:rPr kumimoji="1" lang="zh-CN" altLang="en-US" sz="1333" dirty="0">
                <a:solidFill>
                  <a:srgbClr val="1E1E1E"/>
                </a:solidFill>
              </a:rPr>
              <a:t>倍字间距。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453068" y="360778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cs typeface="Arial" panose="020B0604020202020204" pitchFamily="34" charset="0"/>
              </a:rPr>
              <a:t>点击此处添加标题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7405192" y="4165684"/>
            <a:ext cx="1813081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1E1E1E"/>
                </a:solidFill>
              </a:rPr>
              <a:t>点击此处添加文本信息。顶部“开始”面板中可以对字体、字号、颜色、行距等进行修改。建议正文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1E1E1E"/>
                </a:solidFill>
              </a:rPr>
              <a:t>10</a:t>
            </a:r>
            <a:r>
              <a:rPr kumimoji="1" lang="zh-CN" altLang="en-US" sz="1333" dirty="0">
                <a:solidFill>
                  <a:srgbClr val="1E1E1E"/>
                </a:solidFill>
              </a:rPr>
              <a:t>号字，</a:t>
            </a:r>
            <a:r>
              <a:rPr kumimoji="1" lang="en-US" altLang="zh-CN" sz="1333" dirty="0">
                <a:solidFill>
                  <a:srgbClr val="1E1E1E"/>
                </a:solidFill>
              </a:rPr>
              <a:t>1.3</a:t>
            </a:r>
            <a:r>
              <a:rPr kumimoji="1" lang="zh-CN" altLang="en-US" sz="1333" dirty="0">
                <a:solidFill>
                  <a:srgbClr val="1E1E1E"/>
                </a:solidFill>
              </a:rPr>
              <a:t>倍字间距。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806962" y="360778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cs typeface="Arial" panose="020B0604020202020204" pitchFamily="34" charset="0"/>
              </a:rPr>
              <a:t>点击此处添加标题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9759086" y="4165684"/>
            <a:ext cx="1813081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1E1E1E"/>
                </a:solidFill>
              </a:rPr>
              <a:t>点击此处添加文本信息。顶部“开始”面板中可以对字体、字号、颜色、行距等进行修改。建议正文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1E1E1E"/>
                </a:solidFill>
              </a:rPr>
              <a:t>10</a:t>
            </a:r>
            <a:r>
              <a:rPr kumimoji="1" lang="zh-CN" altLang="en-US" sz="1333" dirty="0">
                <a:solidFill>
                  <a:srgbClr val="1E1E1E"/>
                </a:solidFill>
              </a:rPr>
              <a:t>号字，</a:t>
            </a:r>
            <a:r>
              <a:rPr kumimoji="1" lang="en-US" altLang="zh-CN" sz="1333" dirty="0">
                <a:solidFill>
                  <a:srgbClr val="1E1E1E"/>
                </a:solidFill>
              </a:rPr>
              <a:t>1.3</a:t>
            </a:r>
            <a:r>
              <a:rPr kumimoji="1" lang="zh-CN" altLang="en-US" sz="1333" dirty="0">
                <a:solidFill>
                  <a:srgbClr val="1E1E1E"/>
                </a:solidFill>
              </a:rPr>
              <a:t>倍字间距。</a:t>
            </a:r>
          </a:p>
        </p:txBody>
      </p:sp>
      <p:pic>
        <p:nvPicPr>
          <p:cNvPr id="28" name="图片 27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80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503562" y="-7573"/>
            <a:ext cx="4687507" cy="6865572"/>
          </a:xfrm>
          <a:prstGeom prst="rect">
            <a:avLst/>
          </a:prstGeom>
          <a:solidFill>
            <a:srgbClr val="3C846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794" y="16778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1992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" y="1205925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1993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" y="2244069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1994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" y="3282213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1995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" y="4320357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1996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" y="535850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1997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" y="6396642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67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998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20326" y="457435"/>
            <a:ext cx="1065528" cy="1065528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333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5333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29" name="图表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661726"/>
              </p:ext>
            </p:extLst>
          </p:nvPr>
        </p:nvGraphicFramePr>
        <p:xfrm>
          <a:off x="2439482" y="1457074"/>
          <a:ext cx="4628969" cy="3131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矩形 29"/>
          <p:cNvSpPr/>
          <p:nvPr/>
        </p:nvSpPr>
        <p:spPr>
          <a:xfrm>
            <a:off x="2788961" y="4957822"/>
            <a:ext cx="123124" cy="123124"/>
          </a:xfrm>
          <a:prstGeom prst="rect">
            <a:avLst/>
          </a:prstGeom>
          <a:solidFill>
            <a:srgbClr val="CD2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TextBox 9"/>
          <p:cNvSpPr txBox="1"/>
          <p:nvPr/>
        </p:nvSpPr>
        <p:spPr>
          <a:xfrm>
            <a:off x="2906277" y="4866058"/>
            <a:ext cx="74828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3" dirty="0">
                <a:solidFill>
                  <a:srgbClr val="070707"/>
                </a:solidFill>
                <a:cs typeface="+mn-ea"/>
                <a:sym typeface="+mn-lt"/>
              </a:rPr>
              <a:t>TEXT 1</a:t>
            </a:r>
            <a:endParaRPr lang="zh-CN" altLang="en-US" sz="1333" dirty="0">
              <a:solidFill>
                <a:srgbClr val="070707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88961" y="5242923"/>
            <a:ext cx="123124" cy="123124"/>
          </a:xfrm>
          <a:prstGeom prst="rect">
            <a:avLst/>
          </a:prstGeom>
          <a:solidFill>
            <a:srgbClr val="F47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2906277" y="5151161"/>
            <a:ext cx="74828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3" dirty="0">
                <a:solidFill>
                  <a:srgbClr val="070707"/>
                </a:solidFill>
                <a:cs typeface="+mn-ea"/>
                <a:sym typeface="+mn-lt"/>
              </a:rPr>
              <a:t>TEXT 2</a:t>
            </a:r>
            <a:endParaRPr lang="zh-CN" altLang="en-US" sz="1333" dirty="0">
              <a:solidFill>
                <a:srgbClr val="070707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88961" y="5527231"/>
            <a:ext cx="123124" cy="123124"/>
          </a:xfrm>
          <a:prstGeom prst="rect">
            <a:avLst/>
          </a:prstGeom>
          <a:solidFill>
            <a:srgbClr val="CB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2906277" y="5435468"/>
            <a:ext cx="74828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3" dirty="0">
                <a:solidFill>
                  <a:srgbClr val="070707"/>
                </a:solidFill>
                <a:cs typeface="+mn-ea"/>
                <a:sym typeface="+mn-lt"/>
              </a:rPr>
              <a:t>TEXT 3</a:t>
            </a:r>
            <a:endParaRPr lang="zh-CN" altLang="en-US" sz="1333" dirty="0">
              <a:solidFill>
                <a:srgbClr val="070707"/>
              </a:solidFill>
              <a:cs typeface="+mn-ea"/>
              <a:sym typeface="+mn-lt"/>
            </a:endParaRPr>
          </a:p>
        </p:txBody>
      </p:sp>
      <p:sp>
        <p:nvSpPr>
          <p:cNvPr id="36" name="TextBox 14"/>
          <p:cNvSpPr txBox="1"/>
          <p:nvPr/>
        </p:nvSpPr>
        <p:spPr>
          <a:xfrm>
            <a:off x="8081139" y="1410039"/>
            <a:ext cx="301315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7" name="TextBox 17"/>
          <p:cNvSpPr txBox="1"/>
          <p:nvPr/>
        </p:nvSpPr>
        <p:spPr>
          <a:xfrm>
            <a:off x="8081140" y="1943497"/>
            <a:ext cx="3365948" cy="222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333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点击此处添加文本信息。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333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Excel</a:t>
            </a:r>
            <a:r>
              <a:rPr lang="zh-CN" altLang="en-US" sz="1333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zh-CN" altLang="en-US" sz="1333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21" name="图片 2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74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1020326" y="457435"/>
            <a:ext cx="1065528" cy="1065528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333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5333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" y="16778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1992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" y="1205925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1993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" y="2244069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1994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" y="3282213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1995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" y="4320357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1996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" y="535850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1997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" y="6396642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67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998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组合 60"/>
          <p:cNvGrpSpPr/>
          <p:nvPr/>
        </p:nvGrpSpPr>
        <p:grpSpPr>
          <a:xfrm>
            <a:off x="2425669" y="235060"/>
            <a:ext cx="5100621" cy="4622504"/>
            <a:chOff x="948644" y="412115"/>
            <a:chExt cx="6083302" cy="5513070"/>
          </a:xfrm>
        </p:grpSpPr>
        <p:grpSp>
          <p:nvGrpSpPr>
            <p:cNvPr id="29" name="组合 59"/>
            <p:cNvGrpSpPr/>
            <p:nvPr/>
          </p:nvGrpSpPr>
          <p:grpSpPr>
            <a:xfrm>
              <a:off x="948644" y="412115"/>
              <a:ext cx="6083302" cy="5513070"/>
              <a:chOff x="948644" y="412115"/>
              <a:chExt cx="6083302" cy="5513070"/>
            </a:xfrm>
          </p:grpSpPr>
          <p:graphicFrame>
            <p:nvGraphicFramePr>
              <p:cNvPr id="52" name="图表 51"/>
              <p:cNvGraphicFramePr/>
              <p:nvPr>
                <p:extLst>
                  <p:ext uri="{D42A27DB-BD31-4B8C-83A1-F6EECF244321}">
                    <p14:modId xmlns:p14="http://schemas.microsoft.com/office/powerpoint/2010/main" val="2156958853"/>
                  </p:ext>
                </p:extLst>
              </p:nvPr>
            </p:nvGraphicFramePr>
            <p:xfrm>
              <a:off x="948646" y="412115"/>
              <a:ext cx="6083300" cy="551307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53" name="图表 52"/>
              <p:cNvGraphicFramePr/>
              <p:nvPr>
                <p:extLst>
                  <p:ext uri="{D42A27DB-BD31-4B8C-83A1-F6EECF244321}">
                    <p14:modId xmlns:p14="http://schemas.microsoft.com/office/powerpoint/2010/main" val="1810554253"/>
                  </p:ext>
                </p:extLst>
              </p:nvPr>
            </p:nvGraphicFramePr>
            <p:xfrm>
              <a:off x="948644" y="412115"/>
              <a:ext cx="6083302" cy="551307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31" name="文本框 30"/>
            <p:cNvSpPr txBox="1"/>
            <p:nvPr/>
          </p:nvSpPr>
          <p:spPr>
            <a:xfrm>
              <a:off x="1042284" y="1318226"/>
              <a:ext cx="679085" cy="354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1333" b="1" dirty="0">
                  <a:solidFill>
                    <a:srgbClr val="3C846F"/>
                  </a:solidFill>
                  <a:ea typeface="宋体"/>
                </a:rPr>
                <a:t>2011</a:t>
              </a:r>
              <a:endParaRPr lang="zh-CN" altLang="en-US" sz="1333" b="1" dirty="0">
                <a:solidFill>
                  <a:srgbClr val="3C846F"/>
                </a:solidFill>
                <a:ea typeface="宋体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42284" y="2148016"/>
              <a:ext cx="679085" cy="354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1333" b="1" dirty="0">
                  <a:solidFill>
                    <a:srgbClr val="F4772A"/>
                  </a:solidFill>
                  <a:ea typeface="宋体"/>
                </a:rPr>
                <a:t>2012</a:t>
              </a:r>
              <a:endParaRPr lang="zh-CN" altLang="en-US" sz="1333" b="1" dirty="0">
                <a:solidFill>
                  <a:srgbClr val="F4772A"/>
                </a:solidFill>
                <a:ea typeface="宋体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42284" y="2994646"/>
              <a:ext cx="679085" cy="354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1333" b="1" dirty="0">
                  <a:solidFill>
                    <a:srgbClr val="7D1319"/>
                  </a:solidFill>
                  <a:ea typeface="宋体"/>
                </a:rPr>
                <a:t>2013</a:t>
              </a:r>
              <a:endParaRPr lang="zh-CN" altLang="en-US" sz="1333" b="1" dirty="0">
                <a:solidFill>
                  <a:srgbClr val="7D1319"/>
                </a:solidFill>
                <a:ea typeface="宋体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42284" y="3843561"/>
              <a:ext cx="679085" cy="354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1333" b="1" dirty="0">
                  <a:solidFill>
                    <a:srgbClr val="CBD351"/>
                  </a:solidFill>
                  <a:ea typeface="宋体"/>
                </a:rPr>
                <a:t>2014</a:t>
              </a:r>
              <a:endParaRPr lang="zh-CN" altLang="en-US" sz="1333" b="1" dirty="0">
                <a:solidFill>
                  <a:srgbClr val="CBD351"/>
                </a:solidFill>
                <a:ea typeface="宋体"/>
              </a:endParaRPr>
            </a:p>
          </p:txBody>
        </p:sp>
        <p:grpSp>
          <p:nvGrpSpPr>
            <p:cNvPr id="35" name="组合 47"/>
            <p:cNvGrpSpPr/>
            <p:nvPr/>
          </p:nvGrpSpPr>
          <p:grpSpPr>
            <a:xfrm>
              <a:off x="3502229" y="3597916"/>
              <a:ext cx="479786" cy="479786"/>
              <a:chOff x="3502229" y="3731266"/>
              <a:chExt cx="479786" cy="479786"/>
            </a:xfrm>
          </p:grpSpPr>
          <p:sp>
            <p:nvSpPr>
              <p:cNvPr id="45" name="泪滴形 253"/>
              <p:cNvSpPr/>
              <p:nvPr/>
            </p:nvSpPr>
            <p:spPr>
              <a:xfrm rot="8161272">
                <a:off x="3502229" y="3731266"/>
                <a:ext cx="479786" cy="479786"/>
              </a:xfrm>
              <a:prstGeom prst="teardrop">
                <a:avLst/>
              </a:prstGeom>
              <a:solidFill>
                <a:srgbClr val="CBD3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54"/>
                <a:endParaRPr lang="zh-CN" altLang="en-US" sz="1333" dirty="0">
                  <a:solidFill>
                    <a:srgbClr val="262626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543994" y="3740329"/>
                <a:ext cx="344514" cy="403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54"/>
                <a:r>
                  <a:rPr lang="en-US" altLang="zh-CN" sz="1600" b="1" dirty="0">
                    <a:solidFill>
                      <a:srgbClr val="FFFFFF"/>
                    </a:solidFill>
                    <a:latin typeface="Calibri"/>
                    <a:ea typeface="宋体"/>
                  </a:rPr>
                  <a:t>3</a:t>
                </a:r>
                <a:endParaRPr lang="zh-CN" altLang="en-US" sz="1600" b="1" dirty="0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36" name="组合 49"/>
            <p:cNvGrpSpPr/>
            <p:nvPr/>
          </p:nvGrpSpPr>
          <p:grpSpPr>
            <a:xfrm>
              <a:off x="4360764" y="2766065"/>
              <a:ext cx="479786" cy="479786"/>
              <a:chOff x="4360764" y="2899415"/>
              <a:chExt cx="479786" cy="479786"/>
            </a:xfrm>
          </p:grpSpPr>
          <p:sp>
            <p:nvSpPr>
              <p:cNvPr id="43" name="泪滴形 252"/>
              <p:cNvSpPr/>
              <p:nvPr/>
            </p:nvSpPr>
            <p:spPr>
              <a:xfrm rot="8161272">
                <a:off x="4360764" y="2899415"/>
                <a:ext cx="479786" cy="479786"/>
              </a:xfrm>
              <a:prstGeom prst="teardrop">
                <a:avLst/>
              </a:prstGeom>
              <a:solidFill>
                <a:srgbClr val="7D13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54"/>
                <a:endParaRPr lang="zh-CN" altLang="en-US" sz="1333">
                  <a:solidFill>
                    <a:srgbClr val="262626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02529" y="2908476"/>
                <a:ext cx="344514" cy="403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54"/>
                <a:r>
                  <a:rPr lang="en-US" altLang="zh-CN" sz="1600" b="1" dirty="0">
                    <a:solidFill>
                      <a:srgbClr val="FFFFFF"/>
                    </a:solidFill>
                    <a:latin typeface="Calibri"/>
                    <a:ea typeface="宋体"/>
                  </a:rPr>
                  <a:t>4</a:t>
                </a:r>
                <a:endParaRPr lang="zh-CN" altLang="en-US" sz="1600" b="1" dirty="0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37" name="组合 50"/>
            <p:cNvGrpSpPr/>
            <p:nvPr/>
          </p:nvGrpSpPr>
          <p:grpSpPr>
            <a:xfrm>
              <a:off x="2608850" y="1904428"/>
              <a:ext cx="479786" cy="479786"/>
              <a:chOff x="2608850" y="2037778"/>
              <a:chExt cx="479786" cy="479786"/>
            </a:xfrm>
          </p:grpSpPr>
          <p:sp>
            <p:nvSpPr>
              <p:cNvPr id="41" name="泪滴形 251"/>
              <p:cNvSpPr/>
              <p:nvPr/>
            </p:nvSpPr>
            <p:spPr>
              <a:xfrm rot="8161272">
                <a:off x="2608850" y="2037778"/>
                <a:ext cx="479786" cy="479786"/>
              </a:xfrm>
              <a:prstGeom prst="teardrop">
                <a:avLst/>
              </a:prstGeom>
              <a:solidFill>
                <a:srgbClr val="F477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54"/>
                <a:endParaRPr lang="zh-CN" altLang="en-US" sz="1333">
                  <a:solidFill>
                    <a:srgbClr val="262626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650615" y="2046837"/>
                <a:ext cx="344514" cy="403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54"/>
                <a:r>
                  <a:rPr lang="en-US" altLang="zh-CN" sz="1600" b="1" dirty="0">
                    <a:solidFill>
                      <a:srgbClr val="FFFFFF"/>
                    </a:solidFill>
                    <a:latin typeface="Calibri"/>
                    <a:ea typeface="宋体"/>
                  </a:rPr>
                  <a:t>2</a:t>
                </a:r>
                <a:endParaRPr lang="zh-CN" altLang="en-US" sz="1600" b="1" dirty="0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38" name="组合 51"/>
            <p:cNvGrpSpPr/>
            <p:nvPr/>
          </p:nvGrpSpPr>
          <p:grpSpPr>
            <a:xfrm>
              <a:off x="3879335" y="1074568"/>
              <a:ext cx="533784" cy="480656"/>
              <a:chOff x="3879335" y="1207918"/>
              <a:chExt cx="533784" cy="480656"/>
            </a:xfrm>
          </p:grpSpPr>
          <p:sp>
            <p:nvSpPr>
              <p:cNvPr id="39" name="泪滴形 45"/>
              <p:cNvSpPr/>
              <p:nvPr/>
            </p:nvSpPr>
            <p:spPr>
              <a:xfrm rot="8161272">
                <a:off x="3921328" y="1208788"/>
                <a:ext cx="479787" cy="479786"/>
              </a:xfrm>
              <a:prstGeom prst="teardrop">
                <a:avLst/>
              </a:prstGeom>
              <a:solidFill>
                <a:srgbClr val="3C84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54"/>
                <a:endParaRPr lang="zh-CN" altLang="en-US" sz="1333">
                  <a:solidFill>
                    <a:srgbClr val="262626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879335" y="1207918"/>
                <a:ext cx="533784" cy="403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54"/>
                <a:r>
                  <a:rPr lang="en-US" altLang="zh-CN" sz="1600" b="1" dirty="0">
                    <a:solidFill>
                      <a:srgbClr val="FFFFFF"/>
                    </a:solidFill>
                    <a:latin typeface="Calibri"/>
                    <a:ea typeface="宋体"/>
                  </a:rPr>
                  <a:t>3.5</a:t>
                </a:r>
                <a:endParaRPr lang="zh-CN" altLang="en-US" sz="1600" b="1" dirty="0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</p:grpSp>
      </p:grpSp>
      <p:sp>
        <p:nvSpPr>
          <p:cNvPr id="54" name="矩形 53"/>
          <p:cNvSpPr/>
          <p:nvPr/>
        </p:nvSpPr>
        <p:spPr>
          <a:xfrm>
            <a:off x="7220534" y="1223145"/>
            <a:ext cx="2246920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220534" y="732654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3200" b="1" dirty="0">
                <a:solidFill>
                  <a:srgbClr val="3C846F"/>
                </a:solidFill>
                <a:ea typeface="宋体"/>
              </a:rPr>
              <a:t>2011</a:t>
            </a:r>
            <a:endParaRPr lang="zh-CN" altLang="en-US" sz="3200" b="1" dirty="0">
              <a:solidFill>
                <a:srgbClr val="3C846F"/>
              </a:solidFill>
              <a:ea typeface="宋体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220534" y="2833571"/>
            <a:ext cx="2246920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220534" y="234308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3200" b="1" dirty="0">
                <a:solidFill>
                  <a:srgbClr val="7D1319"/>
                </a:solidFill>
                <a:ea typeface="宋体"/>
              </a:rPr>
              <a:t>2013</a:t>
            </a:r>
            <a:endParaRPr lang="zh-CN" altLang="en-US" sz="3200" b="1" dirty="0">
              <a:solidFill>
                <a:srgbClr val="7D1319"/>
              </a:solidFill>
              <a:ea typeface="宋体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697254" y="1223145"/>
            <a:ext cx="2246920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697254" y="732654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3200" b="1" dirty="0">
                <a:solidFill>
                  <a:srgbClr val="F4772A"/>
                </a:solidFill>
                <a:ea typeface="宋体"/>
              </a:rPr>
              <a:t>2012</a:t>
            </a:r>
            <a:endParaRPr lang="zh-CN" altLang="en-US" sz="3200" b="1" dirty="0">
              <a:solidFill>
                <a:srgbClr val="F4772A"/>
              </a:solidFill>
              <a:ea typeface="宋体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697254" y="2833571"/>
            <a:ext cx="2246920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697254" y="234308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3200" b="1" dirty="0">
                <a:solidFill>
                  <a:srgbClr val="CBD351"/>
                </a:solidFill>
                <a:ea typeface="宋体"/>
              </a:rPr>
              <a:t>2014</a:t>
            </a:r>
            <a:endParaRPr lang="zh-CN" altLang="en-US" sz="3200" b="1" dirty="0">
              <a:solidFill>
                <a:srgbClr val="CBD351"/>
              </a:solidFill>
              <a:ea typeface="宋体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611888" y="4320356"/>
            <a:ext cx="10579180" cy="2537643"/>
          </a:xfrm>
          <a:prstGeom prst="rect">
            <a:avLst/>
          </a:prstGeom>
          <a:solidFill>
            <a:srgbClr val="3C846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65" name="TextBox 14"/>
          <p:cNvSpPr txBox="1"/>
          <p:nvPr/>
        </p:nvSpPr>
        <p:spPr>
          <a:xfrm>
            <a:off x="2085854" y="4588293"/>
            <a:ext cx="301315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66" name="TextBox 17"/>
          <p:cNvSpPr txBox="1"/>
          <p:nvPr/>
        </p:nvSpPr>
        <p:spPr>
          <a:xfrm>
            <a:off x="2085855" y="5121749"/>
            <a:ext cx="9858320" cy="892360"/>
          </a:xfrm>
          <a:prstGeom prst="rect">
            <a:avLst/>
          </a:prstGeom>
          <a:noFill/>
        </p:spPr>
        <p:txBody>
          <a:bodyPr wrap="square" numCol="2" spcCol="18288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</a:rPr>
              <a:t>倍字间距</a:t>
            </a:r>
            <a:r>
              <a:rPr lang="zh-CN" altLang="en-US" sz="1333" dirty="0" smtClean="0">
                <a:solidFill>
                  <a:srgbClr val="FFFFFF"/>
                </a:solidFill>
              </a:rPr>
              <a:t>。</a:t>
            </a:r>
            <a:endParaRPr kumimoji="1" lang="zh-CN" altLang="en-US" sz="1333" dirty="0">
              <a:solidFill>
                <a:srgbClr val="FFFFFF"/>
              </a:solidFill>
            </a:endParaRPr>
          </a:p>
        </p:txBody>
      </p:sp>
      <p:pic>
        <p:nvPicPr>
          <p:cNvPr id="47" name="图片 4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38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957" y="2725637"/>
            <a:ext cx="4768152" cy="1159035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</a:rPr>
              <a:t>倍字间距。</a:t>
            </a:r>
            <a:endParaRPr kumimoji="1" lang="zh-CN" altLang="en-US" sz="1333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9957" y="2163645"/>
            <a:ext cx="1826141" cy="584775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预期目标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55482" y="1836850"/>
            <a:ext cx="2017065" cy="2308324"/>
            <a:chOff x="1916015" y="1377637"/>
            <a:chExt cx="1512799" cy="1731243"/>
          </a:xfrm>
        </p:grpSpPr>
        <p:sp>
          <p:nvSpPr>
            <p:cNvPr id="3" name="椭圆 2"/>
            <p:cNvSpPr/>
            <p:nvPr/>
          </p:nvSpPr>
          <p:spPr>
            <a:xfrm>
              <a:off x="1916015" y="1498850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6000" dirty="0">
                <a:solidFill>
                  <a:srgbClr val="F4772A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65476" y="1377637"/>
              <a:ext cx="990897" cy="17312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6000" dirty="0">
                  <a:solidFill>
                    <a:srgbClr val="F4772A"/>
                  </a:solidFill>
                </a:rPr>
                <a:t>2</a:t>
              </a:r>
              <a:endParaRPr kumimoji="1" lang="zh-CN" altLang="en-US" sz="16000" dirty="0">
                <a:solidFill>
                  <a:srgbClr val="F4772A"/>
                </a:solidFill>
              </a:endParaRPr>
            </a:p>
          </p:txBody>
        </p:sp>
      </p:grp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1020326" y="457435"/>
            <a:ext cx="1065528" cy="1065528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333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5333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" y="16778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1999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" y="1205925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2000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" y="2244069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2001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" y="3282213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2002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" y="4320357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2003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" y="535850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2004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" y="6396642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2005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60465" y="719667"/>
            <a:ext cx="8715155" cy="54186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4" name="任意多边形 13"/>
          <p:cNvSpPr/>
          <p:nvPr/>
        </p:nvSpPr>
        <p:spPr>
          <a:xfrm>
            <a:off x="2760465" y="723883"/>
            <a:ext cx="1384007" cy="1977151"/>
          </a:xfrm>
          <a:custGeom>
            <a:avLst/>
            <a:gdLst>
              <a:gd name="connsiteX0" fmla="*/ 0 w 1482862"/>
              <a:gd name="connsiteY0" fmla="*/ 0 h 1038004"/>
              <a:gd name="connsiteX1" fmla="*/ 963860 w 1482862"/>
              <a:gd name="connsiteY1" fmla="*/ 0 h 1038004"/>
              <a:gd name="connsiteX2" fmla="*/ 1482862 w 1482862"/>
              <a:gd name="connsiteY2" fmla="*/ 519002 h 1038004"/>
              <a:gd name="connsiteX3" fmla="*/ 963860 w 1482862"/>
              <a:gd name="connsiteY3" fmla="*/ 1038004 h 1038004"/>
              <a:gd name="connsiteX4" fmla="*/ 0 w 1482862"/>
              <a:gd name="connsiteY4" fmla="*/ 1038004 h 1038004"/>
              <a:gd name="connsiteX5" fmla="*/ 519002 w 1482862"/>
              <a:gd name="connsiteY5" fmla="*/ 519002 h 1038004"/>
              <a:gd name="connsiteX6" fmla="*/ 0 w 1482862"/>
              <a:gd name="connsiteY6" fmla="*/ 0 h 10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862" h="1038004">
                <a:moveTo>
                  <a:pt x="1482862" y="0"/>
                </a:moveTo>
                <a:lnTo>
                  <a:pt x="1482862" y="674702"/>
                </a:lnTo>
                <a:lnTo>
                  <a:pt x="741431" y="1038004"/>
                </a:lnTo>
                <a:lnTo>
                  <a:pt x="0" y="674702"/>
                </a:lnTo>
                <a:lnTo>
                  <a:pt x="0" y="0"/>
                </a:lnTo>
                <a:lnTo>
                  <a:pt x="741431" y="363302"/>
                </a:lnTo>
                <a:lnTo>
                  <a:pt x="1482862" y="0"/>
                </a:lnTo>
                <a:close/>
              </a:path>
            </a:pathLst>
          </a:custGeom>
          <a:solidFill>
            <a:srgbClr val="3C846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160" tIns="702164" rIns="10161" bIns="702163" numCol="1" spcCol="1270" anchor="ctr" anchorCtr="0">
            <a:noAutofit/>
          </a:bodyPr>
          <a:lstStyle/>
          <a:p>
            <a:pPr algn="ctr" defTabSz="71118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dirty="0"/>
              <a:t>PART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ONE</a:t>
            </a:r>
            <a:endParaRPr lang="zh-CN" altLang="en-US" sz="1600" b="1" dirty="0"/>
          </a:p>
        </p:txBody>
      </p:sp>
      <p:sp>
        <p:nvSpPr>
          <p:cNvPr id="15" name="任意多边形 14"/>
          <p:cNvSpPr/>
          <p:nvPr/>
        </p:nvSpPr>
        <p:spPr>
          <a:xfrm>
            <a:off x="4144469" y="723885"/>
            <a:ext cx="7331149" cy="1285148"/>
          </a:xfrm>
          <a:custGeom>
            <a:avLst/>
            <a:gdLst>
              <a:gd name="connsiteX0" fmla="*/ 160647 w 963860"/>
              <a:gd name="connsiteY0" fmla="*/ 0 h 5498361"/>
              <a:gd name="connsiteX1" fmla="*/ 803213 w 963860"/>
              <a:gd name="connsiteY1" fmla="*/ 0 h 5498361"/>
              <a:gd name="connsiteX2" fmla="*/ 963860 w 963860"/>
              <a:gd name="connsiteY2" fmla="*/ 160647 h 5498361"/>
              <a:gd name="connsiteX3" fmla="*/ 963860 w 963860"/>
              <a:gd name="connsiteY3" fmla="*/ 5498361 h 5498361"/>
              <a:gd name="connsiteX4" fmla="*/ 963860 w 963860"/>
              <a:gd name="connsiteY4" fmla="*/ 5498361 h 5498361"/>
              <a:gd name="connsiteX5" fmla="*/ 0 w 963860"/>
              <a:gd name="connsiteY5" fmla="*/ 5498361 h 5498361"/>
              <a:gd name="connsiteX6" fmla="*/ 0 w 963860"/>
              <a:gd name="connsiteY6" fmla="*/ 5498361 h 5498361"/>
              <a:gd name="connsiteX7" fmla="*/ 0 w 963860"/>
              <a:gd name="connsiteY7" fmla="*/ 160647 h 5498361"/>
              <a:gd name="connsiteX8" fmla="*/ 160647 w 963860"/>
              <a:gd name="connsiteY8" fmla="*/ 0 h 549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860" h="5498361">
                <a:moveTo>
                  <a:pt x="963860" y="916416"/>
                </a:moveTo>
                <a:lnTo>
                  <a:pt x="963860" y="4581945"/>
                </a:lnTo>
                <a:cubicBezTo>
                  <a:pt x="963860" y="5088067"/>
                  <a:pt x="951252" y="5498358"/>
                  <a:pt x="935699" y="5498358"/>
                </a:cubicBezTo>
                <a:lnTo>
                  <a:pt x="0" y="5498358"/>
                </a:lnTo>
                <a:lnTo>
                  <a:pt x="0" y="5498358"/>
                </a:lnTo>
                <a:lnTo>
                  <a:pt x="0" y="3"/>
                </a:lnTo>
                <a:lnTo>
                  <a:pt x="0" y="3"/>
                </a:lnTo>
                <a:lnTo>
                  <a:pt x="935699" y="3"/>
                </a:lnTo>
                <a:cubicBezTo>
                  <a:pt x="951252" y="3"/>
                  <a:pt x="963860" y="410294"/>
                  <a:pt x="963860" y="916416"/>
                </a:cubicBez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3C846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828" tIns="71203" rIns="71203" bIns="71204" numCol="1" spcCol="1270" anchor="ctr" anchorCtr="0">
            <a:noAutofit/>
          </a:bodyPr>
          <a:lstStyle/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标题数字等都可以通过点击和重新输入进行更改，顶部“开始”面板中可以对字体、字号、颜色、行距等进行修改。</a:t>
            </a:r>
          </a:p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1333" dirty="0">
                <a:solidFill>
                  <a:srgbClr val="070707"/>
                </a:solidFill>
              </a:rPr>
              <a:t>SmartArt</a:t>
            </a:r>
            <a:r>
              <a:rPr lang="zh-CN" altLang="en-US" sz="1333" dirty="0">
                <a:solidFill>
                  <a:srgbClr val="070707"/>
                </a:solidFill>
              </a:rPr>
              <a:t>点击此窗口可以在文本窗格中添加或者删减文字，添加或者删减文本框个数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2760465" y="2440424"/>
            <a:ext cx="1384005" cy="1977149"/>
          </a:xfrm>
          <a:custGeom>
            <a:avLst/>
            <a:gdLst>
              <a:gd name="connsiteX0" fmla="*/ 0 w 1482862"/>
              <a:gd name="connsiteY0" fmla="*/ 0 h 1038004"/>
              <a:gd name="connsiteX1" fmla="*/ 963860 w 1482862"/>
              <a:gd name="connsiteY1" fmla="*/ 0 h 1038004"/>
              <a:gd name="connsiteX2" fmla="*/ 1482862 w 1482862"/>
              <a:gd name="connsiteY2" fmla="*/ 519002 h 1038004"/>
              <a:gd name="connsiteX3" fmla="*/ 963860 w 1482862"/>
              <a:gd name="connsiteY3" fmla="*/ 1038004 h 1038004"/>
              <a:gd name="connsiteX4" fmla="*/ 0 w 1482862"/>
              <a:gd name="connsiteY4" fmla="*/ 1038004 h 1038004"/>
              <a:gd name="connsiteX5" fmla="*/ 519002 w 1482862"/>
              <a:gd name="connsiteY5" fmla="*/ 519002 h 1038004"/>
              <a:gd name="connsiteX6" fmla="*/ 0 w 1482862"/>
              <a:gd name="connsiteY6" fmla="*/ 0 h 10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862" h="1038004">
                <a:moveTo>
                  <a:pt x="1482862" y="0"/>
                </a:moveTo>
                <a:lnTo>
                  <a:pt x="1482862" y="674702"/>
                </a:lnTo>
                <a:lnTo>
                  <a:pt x="741431" y="1038004"/>
                </a:lnTo>
                <a:lnTo>
                  <a:pt x="0" y="674702"/>
                </a:lnTo>
                <a:lnTo>
                  <a:pt x="0" y="0"/>
                </a:lnTo>
                <a:lnTo>
                  <a:pt x="741431" y="363302"/>
                </a:lnTo>
                <a:lnTo>
                  <a:pt x="1482862" y="0"/>
                </a:lnTo>
                <a:close/>
              </a:path>
            </a:pathLst>
          </a:custGeom>
          <a:solidFill>
            <a:srgbClr val="7D131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160" tIns="702163" rIns="10160" bIns="702163" numCol="1" spcCol="1270" anchor="ctr" anchorCtr="0">
            <a:noAutofit/>
          </a:bodyPr>
          <a:lstStyle/>
          <a:p>
            <a:pPr algn="ctr" defTabSz="71118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dirty="0"/>
              <a:t>PART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TWO</a:t>
            </a:r>
            <a:endParaRPr lang="zh-CN" altLang="en-US" sz="1600" b="1" dirty="0"/>
          </a:p>
        </p:txBody>
      </p:sp>
      <p:sp>
        <p:nvSpPr>
          <p:cNvPr id="17" name="任意多边形 16"/>
          <p:cNvSpPr/>
          <p:nvPr/>
        </p:nvSpPr>
        <p:spPr>
          <a:xfrm>
            <a:off x="4144469" y="2440426"/>
            <a:ext cx="7331149" cy="1285148"/>
          </a:xfrm>
          <a:custGeom>
            <a:avLst/>
            <a:gdLst>
              <a:gd name="connsiteX0" fmla="*/ 160647 w 963860"/>
              <a:gd name="connsiteY0" fmla="*/ 0 h 5498361"/>
              <a:gd name="connsiteX1" fmla="*/ 803213 w 963860"/>
              <a:gd name="connsiteY1" fmla="*/ 0 h 5498361"/>
              <a:gd name="connsiteX2" fmla="*/ 963860 w 963860"/>
              <a:gd name="connsiteY2" fmla="*/ 160647 h 5498361"/>
              <a:gd name="connsiteX3" fmla="*/ 963860 w 963860"/>
              <a:gd name="connsiteY3" fmla="*/ 5498361 h 5498361"/>
              <a:gd name="connsiteX4" fmla="*/ 963860 w 963860"/>
              <a:gd name="connsiteY4" fmla="*/ 5498361 h 5498361"/>
              <a:gd name="connsiteX5" fmla="*/ 0 w 963860"/>
              <a:gd name="connsiteY5" fmla="*/ 5498361 h 5498361"/>
              <a:gd name="connsiteX6" fmla="*/ 0 w 963860"/>
              <a:gd name="connsiteY6" fmla="*/ 5498361 h 5498361"/>
              <a:gd name="connsiteX7" fmla="*/ 0 w 963860"/>
              <a:gd name="connsiteY7" fmla="*/ 160647 h 5498361"/>
              <a:gd name="connsiteX8" fmla="*/ 160647 w 963860"/>
              <a:gd name="connsiteY8" fmla="*/ 0 h 549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860" h="5498361">
                <a:moveTo>
                  <a:pt x="963860" y="916416"/>
                </a:moveTo>
                <a:lnTo>
                  <a:pt x="963860" y="4581945"/>
                </a:lnTo>
                <a:cubicBezTo>
                  <a:pt x="963860" y="5088067"/>
                  <a:pt x="951252" y="5498358"/>
                  <a:pt x="935699" y="5498358"/>
                </a:cubicBezTo>
                <a:lnTo>
                  <a:pt x="0" y="5498358"/>
                </a:lnTo>
                <a:lnTo>
                  <a:pt x="0" y="5498358"/>
                </a:lnTo>
                <a:lnTo>
                  <a:pt x="0" y="3"/>
                </a:lnTo>
                <a:lnTo>
                  <a:pt x="0" y="3"/>
                </a:lnTo>
                <a:lnTo>
                  <a:pt x="935699" y="3"/>
                </a:lnTo>
                <a:cubicBezTo>
                  <a:pt x="951252" y="3"/>
                  <a:pt x="963860" y="410294"/>
                  <a:pt x="963860" y="916416"/>
                </a:cubicBez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7D131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828" tIns="71203" rIns="71203" bIns="71204" numCol="1" spcCol="1270" anchor="ctr" anchorCtr="0">
            <a:noAutofit/>
          </a:bodyPr>
          <a:lstStyle/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333" dirty="0"/>
          </a:p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1333" dirty="0">
                <a:solidFill>
                  <a:srgbClr val="070707"/>
                </a:solidFill>
              </a:rPr>
              <a:t>SmartArt</a:t>
            </a:r>
            <a:r>
              <a:rPr lang="zh-CN" altLang="en-US" sz="1333" dirty="0">
                <a:solidFill>
                  <a:srgbClr val="070707"/>
                </a:solidFill>
              </a:rPr>
              <a:t>点击此窗口可以在文本窗格中添加或者删减文字，添加或者删减文本框个数</a:t>
            </a:r>
            <a:endParaRPr lang="zh-CN" altLang="en-US" sz="1333" dirty="0"/>
          </a:p>
        </p:txBody>
      </p:sp>
      <p:sp>
        <p:nvSpPr>
          <p:cNvPr id="18" name="任意多边形 17"/>
          <p:cNvSpPr/>
          <p:nvPr/>
        </p:nvSpPr>
        <p:spPr>
          <a:xfrm>
            <a:off x="2760465" y="4156966"/>
            <a:ext cx="1384005" cy="1977149"/>
          </a:xfrm>
          <a:custGeom>
            <a:avLst/>
            <a:gdLst>
              <a:gd name="connsiteX0" fmla="*/ 0 w 1482862"/>
              <a:gd name="connsiteY0" fmla="*/ 0 h 1038004"/>
              <a:gd name="connsiteX1" fmla="*/ 963860 w 1482862"/>
              <a:gd name="connsiteY1" fmla="*/ 0 h 1038004"/>
              <a:gd name="connsiteX2" fmla="*/ 1482862 w 1482862"/>
              <a:gd name="connsiteY2" fmla="*/ 519002 h 1038004"/>
              <a:gd name="connsiteX3" fmla="*/ 963860 w 1482862"/>
              <a:gd name="connsiteY3" fmla="*/ 1038004 h 1038004"/>
              <a:gd name="connsiteX4" fmla="*/ 0 w 1482862"/>
              <a:gd name="connsiteY4" fmla="*/ 1038004 h 1038004"/>
              <a:gd name="connsiteX5" fmla="*/ 519002 w 1482862"/>
              <a:gd name="connsiteY5" fmla="*/ 519002 h 1038004"/>
              <a:gd name="connsiteX6" fmla="*/ 0 w 1482862"/>
              <a:gd name="connsiteY6" fmla="*/ 0 h 10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862" h="1038004">
                <a:moveTo>
                  <a:pt x="1482862" y="0"/>
                </a:moveTo>
                <a:lnTo>
                  <a:pt x="1482862" y="674702"/>
                </a:lnTo>
                <a:lnTo>
                  <a:pt x="741431" y="1038004"/>
                </a:lnTo>
                <a:lnTo>
                  <a:pt x="0" y="674702"/>
                </a:lnTo>
                <a:lnTo>
                  <a:pt x="0" y="0"/>
                </a:lnTo>
                <a:lnTo>
                  <a:pt x="741431" y="363302"/>
                </a:lnTo>
                <a:lnTo>
                  <a:pt x="1482862" y="0"/>
                </a:lnTo>
                <a:close/>
              </a:path>
            </a:pathLst>
          </a:custGeom>
          <a:solidFill>
            <a:srgbClr val="CBD3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160" tIns="702163" rIns="10160" bIns="702163" numCol="1" spcCol="1270" anchor="ctr" anchorCtr="0">
            <a:noAutofit/>
          </a:bodyPr>
          <a:lstStyle/>
          <a:p>
            <a:pPr algn="ctr" defTabSz="71118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dirty="0"/>
              <a:t>PART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THRE</a:t>
            </a:r>
            <a:endParaRPr lang="zh-CN" altLang="en-US" sz="1600" b="1" dirty="0"/>
          </a:p>
        </p:txBody>
      </p:sp>
      <p:sp>
        <p:nvSpPr>
          <p:cNvPr id="19" name="任意多边形 18"/>
          <p:cNvSpPr/>
          <p:nvPr/>
        </p:nvSpPr>
        <p:spPr>
          <a:xfrm>
            <a:off x="4144469" y="4156965"/>
            <a:ext cx="7331149" cy="1285148"/>
          </a:xfrm>
          <a:custGeom>
            <a:avLst/>
            <a:gdLst>
              <a:gd name="connsiteX0" fmla="*/ 160647 w 963860"/>
              <a:gd name="connsiteY0" fmla="*/ 0 h 5498361"/>
              <a:gd name="connsiteX1" fmla="*/ 803213 w 963860"/>
              <a:gd name="connsiteY1" fmla="*/ 0 h 5498361"/>
              <a:gd name="connsiteX2" fmla="*/ 963860 w 963860"/>
              <a:gd name="connsiteY2" fmla="*/ 160647 h 5498361"/>
              <a:gd name="connsiteX3" fmla="*/ 963860 w 963860"/>
              <a:gd name="connsiteY3" fmla="*/ 5498361 h 5498361"/>
              <a:gd name="connsiteX4" fmla="*/ 963860 w 963860"/>
              <a:gd name="connsiteY4" fmla="*/ 5498361 h 5498361"/>
              <a:gd name="connsiteX5" fmla="*/ 0 w 963860"/>
              <a:gd name="connsiteY5" fmla="*/ 5498361 h 5498361"/>
              <a:gd name="connsiteX6" fmla="*/ 0 w 963860"/>
              <a:gd name="connsiteY6" fmla="*/ 5498361 h 5498361"/>
              <a:gd name="connsiteX7" fmla="*/ 0 w 963860"/>
              <a:gd name="connsiteY7" fmla="*/ 160647 h 5498361"/>
              <a:gd name="connsiteX8" fmla="*/ 160647 w 963860"/>
              <a:gd name="connsiteY8" fmla="*/ 0 h 549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860" h="5498361">
                <a:moveTo>
                  <a:pt x="963860" y="916416"/>
                </a:moveTo>
                <a:lnTo>
                  <a:pt x="963860" y="4581945"/>
                </a:lnTo>
                <a:cubicBezTo>
                  <a:pt x="963860" y="5088067"/>
                  <a:pt x="951252" y="5498358"/>
                  <a:pt x="935699" y="5498358"/>
                </a:cubicBezTo>
                <a:lnTo>
                  <a:pt x="0" y="5498358"/>
                </a:lnTo>
                <a:lnTo>
                  <a:pt x="0" y="5498358"/>
                </a:lnTo>
                <a:lnTo>
                  <a:pt x="0" y="3"/>
                </a:lnTo>
                <a:lnTo>
                  <a:pt x="0" y="3"/>
                </a:lnTo>
                <a:lnTo>
                  <a:pt x="935699" y="3"/>
                </a:lnTo>
                <a:cubicBezTo>
                  <a:pt x="951252" y="3"/>
                  <a:pt x="963860" y="410294"/>
                  <a:pt x="963860" y="916416"/>
                </a:cubicBez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CBD3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828" tIns="71203" rIns="71203" bIns="71204" numCol="1" spcCol="1270" anchor="ctr" anchorCtr="0">
            <a:noAutofit/>
          </a:bodyPr>
          <a:lstStyle/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333" dirty="0"/>
          </a:p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1333" dirty="0">
                <a:solidFill>
                  <a:srgbClr val="070707"/>
                </a:solidFill>
              </a:rPr>
              <a:t>SmartArt</a:t>
            </a:r>
            <a:r>
              <a:rPr lang="zh-CN" altLang="en-US" sz="1333" dirty="0">
                <a:solidFill>
                  <a:srgbClr val="070707"/>
                </a:solidFill>
              </a:rPr>
              <a:t>点击此窗口可以在文本窗格中添加或者删减文字，添加或者删减文本框个数</a:t>
            </a:r>
            <a:endParaRPr lang="zh-CN" altLang="en-US" sz="1333" dirty="0"/>
          </a:p>
        </p:txBody>
      </p:sp>
      <p:pic>
        <p:nvPicPr>
          <p:cNvPr id="20" name="图片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74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1020326" y="457435"/>
            <a:ext cx="1065528" cy="1065528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333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5333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" y="16778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1999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" y="1205925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2000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" y="2244069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2001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" y="3282213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2002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" y="4320357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2003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" y="535850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2004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" y="6396642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75000"/>
                  </a:schemeClr>
                </a:solidFill>
              </a:rPr>
              <a:t>2005</a:t>
            </a:r>
            <a:endParaRPr lang="zh-CN" altLang="en-US" sz="10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2493325" y="1151213"/>
            <a:ext cx="4840332" cy="4840332"/>
          </a:xfrm>
          <a:prstGeom prst="ellipse">
            <a:avLst/>
          </a:prstGeom>
          <a:solidFill>
            <a:srgbClr val="F9DB7A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任意多边形 13"/>
          <p:cNvSpPr/>
          <p:nvPr/>
        </p:nvSpPr>
        <p:spPr>
          <a:xfrm>
            <a:off x="7515478" y="1047677"/>
            <a:ext cx="3952643" cy="1074783"/>
          </a:xfrm>
          <a:custGeom>
            <a:avLst/>
            <a:gdLst>
              <a:gd name="connsiteX0" fmla="*/ 0 w 2964482"/>
              <a:gd name="connsiteY0" fmla="*/ 134351 h 806087"/>
              <a:gd name="connsiteX1" fmla="*/ 134351 w 2964482"/>
              <a:gd name="connsiteY1" fmla="*/ 0 h 806087"/>
              <a:gd name="connsiteX2" fmla="*/ 2830131 w 2964482"/>
              <a:gd name="connsiteY2" fmla="*/ 0 h 806087"/>
              <a:gd name="connsiteX3" fmla="*/ 2964482 w 2964482"/>
              <a:gd name="connsiteY3" fmla="*/ 134351 h 806087"/>
              <a:gd name="connsiteX4" fmla="*/ 2964482 w 2964482"/>
              <a:gd name="connsiteY4" fmla="*/ 671736 h 806087"/>
              <a:gd name="connsiteX5" fmla="*/ 2830131 w 2964482"/>
              <a:gd name="connsiteY5" fmla="*/ 806087 h 806087"/>
              <a:gd name="connsiteX6" fmla="*/ 134351 w 2964482"/>
              <a:gd name="connsiteY6" fmla="*/ 806087 h 806087"/>
              <a:gd name="connsiteX7" fmla="*/ 0 w 2964482"/>
              <a:gd name="connsiteY7" fmla="*/ 671736 h 806087"/>
              <a:gd name="connsiteX8" fmla="*/ 0 w 2964482"/>
              <a:gd name="connsiteY8" fmla="*/ 134351 h 8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4482" h="806087">
                <a:moveTo>
                  <a:pt x="0" y="134351"/>
                </a:moveTo>
                <a:cubicBezTo>
                  <a:pt x="0" y="60151"/>
                  <a:pt x="60151" y="0"/>
                  <a:pt x="134351" y="0"/>
                </a:cubicBezTo>
                <a:lnTo>
                  <a:pt x="2830131" y="0"/>
                </a:lnTo>
                <a:cubicBezTo>
                  <a:pt x="2904331" y="0"/>
                  <a:pt x="2964482" y="60151"/>
                  <a:pt x="2964482" y="134351"/>
                </a:cubicBezTo>
                <a:lnTo>
                  <a:pt x="2964482" y="671736"/>
                </a:lnTo>
                <a:cubicBezTo>
                  <a:pt x="2964482" y="745936"/>
                  <a:pt x="2904331" y="806087"/>
                  <a:pt x="2830131" y="806087"/>
                </a:cubicBezTo>
                <a:lnTo>
                  <a:pt x="134351" y="806087"/>
                </a:lnTo>
                <a:cubicBezTo>
                  <a:pt x="60151" y="806087"/>
                  <a:pt x="0" y="745936"/>
                  <a:pt x="0" y="671736"/>
                </a:cubicBezTo>
                <a:lnTo>
                  <a:pt x="0" y="134351"/>
                </a:lnTo>
                <a:close/>
              </a:path>
            </a:pathLst>
          </a:custGeom>
          <a:ln>
            <a:solidFill>
              <a:srgbClr val="F4772A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267" tIns="103267" rIns="103267" bIns="103267" numCol="1" spcCol="1270" anchor="t" anchorCtr="0">
            <a:noAutofit/>
          </a:bodyPr>
          <a:lstStyle/>
          <a:p>
            <a:pPr defTabSz="59265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33" dirty="0">
                <a:solidFill>
                  <a:srgbClr val="070707"/>
                </a:solidFill>
              </a:rPr>
              <a:t>预期目标一</a:t>
            </a:r>
            <a:br>
              <a:rPr lang="zh-CN" altLang="en-US" sz="1333" dirty="0">
                <a:solidFill>
                  <a:srgbClr val="070707"/>
                </a:solidFill>
              </a:rPr>
            </a:br>
            <a:r>
              <a:rPr lang="zh-CN" altLang="en-US" sz="1333" dirty="0">
                <a:solidFill>
                  <a:srgbClr val="070707"/>
                </a:solidFill>
              </a:rPr>
              <a:t>点击此处添加文本信息。顶部“开始”面板中可以对字体、字号、颜色等进行修改。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7515478" y="2249206"/>
            <a:ext cx="3952643" cy="1074783"/>
          </a:xfrm>
          <a:custGeom>
            <a:avLst/>
            <a:gdLst>
              <a:gd name="connsiteX0" fmla="*/ 0 w 2964482"/>
              <a:gd name="connsiteY0" fmla="*/ 134351 h 806087"/>
              <a:gd name="connsiteX1" fmla="*/ 134351 w 2964482"/>
              <a:gd name="connsiteY1" fmla="*/ 0 h 806087"/>
              <a:gd name="connsiteX2" fmla="*/ 2830131 w 2964482"/>
              <a:gd name="connsiteY2" fmla="*/ 0 h 806087"/>
              <a:gd name="connsiteX3" fmla="*/ 2964482 w 2964482"/>
              <a:gd name="connsiteY3" fmla="*/ 134351 h 806087"/>
              <a:gd name="connsiteX4" fmla="*/ 2964482 w 2964482"/>
              <a:gd name="connsiteY4" fmla="*/ 671736 h 806087"/>
              <a:gd name="connsiteX5" fmla="*/ 2830131 w 2964482"/>
              <a:gd name="connsiteY5" fmla="*/ 806087 h 806087"/>
              <a:gd name="connsiteX6" fmla="*/ 134351 w 2964482"/>
              <a:gd name="connsiteY6" fmla="*/ 806087 h 806087"/>
              <a:gd name="connsiteX7" fmla="*/ 0 w 2964482"/>
              <a:gd name="connsiteY7" fmla="*/ 671736 h 806087"/>
              <a:gd name="connsiteX8" fmla="*/ 0 w 2964482"/>
              <a:gd name="connsiteY8" fmla="*/ 134351 h 8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4482" h="806087">
                <a:moveTo>
                  <a:pt x="0" y="134351"/>
                </a:moveTo>
                <a:cubicBezTo>
                  <a:pt x="0" y="60151"/>
                  <a:pt x="60151" y="0"/>
                  <a:pt x="134351" y="0"/>
                </a:cubicBezTo>
                <a:lnTo>
                  <a:pt x="2830131" y="0"/>
                </a:lnTo>
                <a:cubicBezTo>
                  <a:pt x="2904331" y="0"/>
                  <a:pt x="2964482" y="60151"/>
                  <a:pt x="2964482" y="134351"/>
                </a:cubicBezTo>
                <a:lnTo>
                  <a:pt x="2964482" y="671736"/>
                </a:lnTo>
                <a:cubicBezTo>
                  <a:pt x="2964482" y="745936"/>
                  <a:pt x="2904331" y="806087"/>
                  <a:pt x="2830131" y="806087"/>
                </a:cubicBezTo>
                <a:lnTo>
                  <a:pt x="134351" y="806087"/>
                </a:lnTo>
                <a:cubicBezTo>
                  <a:pt x="60151" y="806087"/>
                  <a:pt x="0" y="745936"/>
                  <a:pt x="0" y="671736"/>
                </a:cubicBezTo>
                <a:lnTo>
                  <a:pt x="0" y="134351"/>
                </a:lnTo>
                <a:close/>
              </a:path>
            </a:pathLst>
          </a:custGeom>
          <a:ln>
            <a:solidFill>
              <a:srgbClr val="F4772A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267" tIns="103267" rIns="103267" bIns="103267" numCol="1" spcCol="1270" anchor="t" anchorCtr="0">
            <a:noAutofit/>
          </a:bodyPr>
          <a:lstStyle/>
          <a:p>
            <a:pPr defTabSz="59265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33" dirty="0">
                <a:solidFill>
                  <a:srgbClr val="070707"/>
                </a:solidFill>
              </a:rPr>
              <a:t>预期目标二</a:t>
            </a:r>
            <a:br>
              <a:rPr lang="zh-CN" altLang="en-US" sz="1333" dirty="0">
                <a:solidFill>
                  <a:srgbClr val="070707"/>
                </a:solidFill>
              </a:rPr>
            </a:br>
            <a:r>
              <a:rPr lang="zh-CN" altLang="en-US" sz="1333" dirty="0">
                <a:solidFill>
                  <a:srgbClr val="070707"/>
                </a:solidFill>
              </a:rPr>
              <a:t>点击此处添加文本信息。顶部“开始”面板中可以对字体、字号、颜色等进行修改。</a:t>
            </a:r>
            <a:endParaRPr lang="zh-CN" altLang="en-US" sz="1333" dirty="0"/>
          </a:p>
        </p:txBody>
      </p:sp>
      <p:sp>
        <p:nvSpPr>
          <p:cNvPr id="35" name="任意多边形 34"/>
          <p:cNvSpPr/>
          <p:nvPr/>
        </p:nvSpPr>
        <p:spPr>
          <a:xfrm>
            <a:off x="7515478" y="3448857"/>
            <a:ext cx="3952643" cy="1074783"/>
          </a:xfrm>
          <a:custGeom>
            <a:avLst/>
            <a:gdLst>
              <a:gd name="connsiteX0" fmla="*/ 0 w 2964482"/>
              <a:gd name="connsiteY0" fmla="*/ 134351 h 806087"/>
              <a:gd name="connsiteX1" fmla="*/ 134351 w 2964482"/>
              <a:gd name="connsiteY1" fmla="*/ 0 h 806087"/>
              <a:gd name="connsiteX2" fmla="*/ 2830131 w 2964482"/>
              <a:gd name="connsiteY2" fmla="*/ 0 h 806087"/>
              <a:gd name="connsiteX3" fmla="*/ 2964482 w 2964482"/>
              <a:gd name="connsiteY3" fmla="*/ 134351 h 806087"/>
              <a:gd name="connsiteX4" fmla="*/ 2964482 w 2964482"/>
              <a:gd name="connsiteY4" fmla="*/ 671736 h 806087"/>
              <a:gd name="connsiteX5" fmla="*/ 2830131 w 2964482"/>
              <a:gd name="connsiteY5" fmla="*/ 806087 h 806087"/>
              <a:gd name="connsiteX6" fmla="*/ 134351 w 2964482"/>
              <a:gd name="connsiteY6" fmla="*/ 806087 h 806087"/>
              <a:gd name="connsiteX7" fmla="*/ 0 w 2964482"/>
              <a:gd name="connsiteY7" fmla="*/ 671736 h 806087"/>
              <a:gd name="connsiteX8" fmla="*/ 0 w 2964482"/>
              <a:gd name="connsiteY8" fmla="*/ 134351 h 8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4482" h="806087">
                <a:moveTo>
                  <a:pt x="0" y="134351"/>
                </a:moveTo>
                <a:cubicBezTo>
                  <a:pt x="0" y="60151"/>
                  <a:pt x="60151" y="0"/>
                  <a:pt x="134351" y="0"/>
                </a:cubicBezTo>
                <a:lnTo>
                  <a:pt x="2830131" y="0"/>
                </a:lnTo>
                <a:cubicBezTo>
                  <a:pt x="2904331" y="0"/>
                  <a:pt x="2964482" y="60151"/>
                  <a:pt x="2964482" y="134351"/>
                </a:cubicBezTo>
                <a:lnTo>
                  <a:pt x="2964482" y="671736"/>
                </a:lnTo>
                <a:cubicBezTo>
                  <a:pt x="2964482" y="745936"/>
                  <a:pt x="2904331" y="806087"/>
                  <a:pt x="2830131" y="806087"/>
                </a:cubicBezTo>
                <a:lnTo>
                  <a:pt x="134351" y="806087"/>
                </a:lnTo>
                <a:cubicBezTo>
                  <a:pt x="60151" y="806087"/>
                  <a:pt x="0" y="745936"/>
                  <a:pt x="0" y="671736"/>
                </a:cubicBezTo>
                <a:lnTo>
                  <a:pt x="0" y="134351"/>
                </a:lnTo>
                <a:close/>
              </a:path>
            </a:pathLst>
          </a:custGeom>
          <a:ln>
            <a:solidFill>
              <a:srgbClr val="F4772A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267" tIns="103267" rIns="103267" bIns="103267" numCol="1" spcCol="1270" anchor="t" anchorCtr="0">
            <a:noAutofit/>
          </a:bodyPr>
          <a:lstStyle/>
          <a:p>
            <a:pPr defTabSz="59265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33" dirty="0">
                <a:solidFill>
                  <a:srgbClr val="070707"/>
                </a:solidFill>
              </a:rPr>
              <a:t>预期目标三</a:t>
            </a:r>
            <a:br>
              <a:rPr lang="zh-CN" altLang="en-US" sz="1333" dirty="0">
                <a:solidFill>
                  <a:srgbClr val="070707"/>
                </a:solidFill>
              </a:rPr>
            </a:br>
            <a:r>
              <a:rPr lang="zh-CN" altLang="en-US" sz="1333" dirty="0">
                <a:solidFill>
                  <a:srgbClr val="070707"/>
                </a:solidFill>
              </a:rPr>
              <a:t>点击此处添加文本信息。顶部“开始”面板中可以对字体、字号、颜色等进行修改。</a:t>
            </a:r>
            <a:endParaRPr lang="zh-CN" altLang="en-US" sz="1333" dirty="0"/>
          </a:p>
        </p:txBody>
      </p:sp>
      <p:sp>
        <p:nvSpPr>
          <p:cNvPr id="36" name="任意多边形 35"/>
          <p:cNvSpPr/>
          <p:nvPr/>
        </p:nvSpPr>
        <p:spPr>
          <a:xfrm>
            <a:off x="7515478" y="4659121"/>
            <a:ext cx="3952643" cy="1074783"/>
          </a:xfrm>
          <a:custGeom>
            <a:avLst/>
            <a:gdLst>
              <a:gd name="connsiteX0" fmla="*/ 0 w 2964482"/>
              <a:gd name="connsiteY0" fmla="*/ 134351 h 806087"/>
              <a:gd name="connsiteX1" fmla="*/ 134351 w 2964482"/>
              <a:gd name="connsiteY1" fmla="*/ 0 h 806087"/>
              <a:gd name="connsiteX2" fmla="*/ 2830131 w 2964482"/>
              <a:gd name="connsiteY2" fmla="*/ 0 h 806087"/>
              <a:gd name="connsiteX3" fmla="*/ 2964482 w 2964482"/>
              <a:gd name="connsiteY3" fmla="*/ 134351 h 806087"/>
              <a:gd name="connsiteX4" fmla="*/ 2964482 w 2964482"/>
              <a:gd name="connsiteY4" fmla="*/ 671736 h 806087"/>
              <a:gd name="connsiteX5" fmla="*/ 2830131 w 2964482"/>
              <a:gd name="connsiteY5" fmla="*/ 806087 h 806087"/>
              <a:gd name="connsiteX6" fmla="*/ 134351 w 2964482"/>
              <a:gd name="connsiteY6" fmla="*/ 806087 h 806087"/>
              <a:gd name="connsiteX7" fmla="*/ 0 w 2964482"/>
              <a:gd name="connsiteY7" fmla="*/ 671736 h 806087"/>
              <a:gd name="connsiteX8" fmla="*/ 0 w 2964482"/>
              <a:gd name="connsiteY8" fmla="*/ 134351 h 8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4482" h="806087">
                <a:moveTo>
                  <a:pt x="0" y="134351"/>
                </a:moveTo>
                <a:cubicBezTo>
                  <a:pt x="0" y="60151"/>
                  <a:pt x="60151" y="0"/>
                  <a:pt x="134351" y="0"/>
                </a:cubicBezTo>
                <a:lnTo>
                  <a:pt x="2830131" y="0"/>
                </a:lnTo>
                <a:cubicBezTo>
                  <a:pt x="2904331" y="0"/>
                  <a:pt x="2964482" y="60151"/>
                  <a:pt x="2964482" y="134351"/>
                </a:cubicBezTo>
                <a:lnTo>
                  <a:pt x="2964482" y="671736"/>
                </a:lnTo>
                <a:cubicBezTo>
                  <a:pt x="2964482" y="745936"/>
                  <a:pt x="2904331" y="806087"/>
                  <a:pt x="2830131" y="806087"/>
                </a:cubicBezTo>
                <a:lnTo>
                  <a:pt x="134351" y="806087"/>
                </a:lnTo>
                <a:cubicBezTo>
                  <a:pt x="60151" y="806087"/>
                  <a:pt x="0" y="745936"/>
                  <a:pt x="0" y="671736"/>
                </a:cubicBezTo>
                <a:lnTo>
                  <a:pt x="0" y="134351"/>
                </a:lnTo>
                <a:close/>
              </a:path>
            </a:pathLst>
          </a:custGeom>
          <a:ln>
            <a:solidFill>
              <a:srgbClr val="F4772A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267" tIns="103267" rIns="103267" bIns="103267" numCol="1" spcCol="1270" anchor="t" anchorCtr="0">
            <a:noAutofit/>
          </a:bodyPr>
          <a:lstStyle/>
          <a:p>
            <a:pPr defTabSz="59265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33" dirty="0">
                <a:solidFill>
                  <a:srgbClr val="070707"/>
                </a:solidFill>
              </a:rPr>
              <a:t>预期目标四</a:t>
            </a:r>
            <a:br>
              <a:rPr lang="zh-CN" altLang="en-US" sz="1333" dirty="0">
                <a:solidFill>
                  <a:srgbClr val="070707"/>
                </a:solidFill>
              </a:rPr>
            </a:br>
            <a:r>
              <a:rPr lang="zh-CN" altLang="en-US" sz="1333" dirty="0">
                <a:solidFill>
                  <a:srgbClr val="070707"/>
                </a:solidFill>
              </a:rPr>
              <a:t>点击此处添加文本信息。顶部“开始”面板中可以对字体、字号、颜色等进行修改。</a:t>
            </a:r>
            <a:endParaRPr lang="zh-CN" altLang="en-US" sz="1333" dirty="0"/>
          </a:p>
        </p:txBody>
      </p:sp>
      <p:grpSp>
        <p:nvGrpSpPr>
          <p:cNvPr id="21" name="组 20"/>
          <p:cNvGrpSpPr/>
          <p:nvPr/>
        </p:nvGrpSpPr>
        <p:grpSpPr>
          <a:xfrm>
            <a:off x="3028571" y="1715357"/>
            <a:ext cx="3804576" cy="3804576"/>
            <a:chOff x="2522719" y="997209"/>
            <a:chExt cx="2853432" cy="2853432"/>
          </a:xfrm>
        </p:grpSpPr>
        <p:sp>
          <p:nvSpPr>
            <p:cNvPr id="15" name="椭圆 14"/>
            <p:cNvSpPr/>
            <p:nvPr/>
          </p:nvSpPr>
          <p:spPr>
            <a:xfrm flipH="1">
              <a:off x="2522719" y="997209"/>
              <a:ext cx="2853432" cy="28534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椭圆 15"/>
            <p:cNvSpPr/>
            <p:nvPr/>
          </p:nvSpPr>
          <p:spPr>
            <a:xfrm flipH="1">
              <a:off x="2810220" y="1284710"/>
              <a:ext cx="2278430" cy="2278430"/>
            </a:xfrm>
            <a:prstGeom prst="ellipse">
              <a:avLst/>
            </a:prstGeom>
            <a:solidFill>
              <a:srgbClr val="F9DB7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16"/>
            <p:cNvSpPr/>
            <p:nvPr/>
          </p:nvSpPr>
          <p:spPr>
            <a:xfrm flipH="1">
              <a:off x="3139689" y="1591844"/>
              <a:ext cx="1619492" cy="1619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椭圆 17"/>
            <p:cNvSpPr/>
            <p:nvPr/>
          </p:nvSpPr>
          <p:spPr>
            <a:xfrm flipH="1">
              <a:off x="3400930" y="1853086"/>
              <a:ext cx="1097010" cy="1097010"/>
            </a:xfrm>
            <a:prstGeom prst="ellipse">
              <a:avLst/>
            </a:prstGeom>
            <a:solidFill>
              <a:srgbClr val="F9DB7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椭圆 19"/>
            <p:cNvSpPr/>
            <p:nvPr/>
          </p:nvSpPr>
          <p:spPr>
            <a:xfrm flipH="1">
              <a:off x="3637792" y="2089948"/>
              <a:ext cx="623286" cy="6232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2" name="组 21"/>
          <p:cNvGrpSpPr/>
          <p:nvPr/>
        </p:nvGrpSpPr>
        <p:grpSpPr>
          <a:xfrm rot="13138453">
            <a:off x="5827250" y="322812"/>
            <a:ext cx="484085" cy="3737285"/>
            <a:chOff x="3814989" y="425423"/>
            <a:chExt cx="503853" cy="3889897"/>
          </a:xfrm>
        </p:grpSpPr>
        <p:sp>
          <p:nvSpPr>
            <p:cNvPr id="23" name="左箭头 22"/>
            <p:cNvSpPr/>
            <p:nvPr/>
          </p:nvSpPr>
          <p:spPr>
            <a:xfrm rot="5400000">
              <a:off x="2204006" y="2036406"/>
              <a:ext cx="3725819" cy="503853"/>
            </a:xfrm>
            <a:prstGeom prst="leftArrow">
              <a:avLst>
                <a:gd name="adj1" fmla="val 8333"/>
                <a:gd name="adj2" fmla="val 110407"/>
              </a:avLst>
            </a:prstGeom>
            <a:solidFill>
              <a:srgbClr val="07070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3820265" y="3544095"/>
              <a:ext cx="493300" cy="771225"/>
              <a:chOff x="3712687" y="3380017"/>
              <a:chExt cx="697905" cy="986609"/>
            </a:xfrm>
          </p:grpSpPr>
          <p:grpSp>
            <p:nvGrpSpPr>
              <p:cNvPr id="25" name="组 24"/>
              <p:cNvGrpSpPr/>
              <p:nvPr/>
            </p:nvGrpSpPr>
            <p:grpSpPr>
              <a:xfrm>
                <a:off x="4122028" y="3380017"/>
                <a:ext cx="288564" cy="986609"/>
                <a:chOff x="4122028" y="3380017"/>
                <a:chExt cx="288564" cy="986609"/>
              </a:xfrm>
            </p:grpSpPr>
            <p:sp>
              <p:nvSpPr>
                <p:cNvPr id="31" name="平行四边形 30"/>
                <p:cNvSpPr/>
                <p:nvPr/>
              </p:nvSpPr>
              <p:spPr>
                <a:xfrm rot="5400000">
                  <a:off x="4087862" y="3414183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32" name="平行四边形 31"/>
                <p:cNvSpPr/>
                <p:nvPr/>
              </p:nvSpPr>
              <p:spPr>
                <a:xfrm rot="5400000">
                  <a:off x="4087862" y="3624087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33" name="平行四边形 32"/>
                <p:cNvSpPr/>
                <p:nvPr/>
              </p:nvSpPr>
              <p:spPr>
                <a:xfrm rot="5400000">
                  <a:off x="4087862" y="3833991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34" name="平行四边形 33"/>
                <p:cNvSpPr/>
                <p:nvPr/>
              </p:nvSpPr>
              <p:spPr>
                <a:xfrm rot="5400000">
                  <a:off x="4087862" y="4043896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</p:grpSp>
          <p:grpSp>
            <p:nvGrpSpPr>
              <p:cNvPr id="26" name="组 25"/>
              <p:cNvGrpSpPr/>
              <p:nvPr/>
            </p:nvGrpSpPr>
            <p:grpSpPr>
              <a:xfrm flipH="1">
                <a:off x="3712687" y="3380017"/>
                <a:ext cx="288564" cy="986609"/>
                <a:chOff x="4274428" y="3532417"/>
                <a:chExt cx="288564" cy="986609"/>
              </a:xfrm>
            </p:grpSpPr>
            <p:sp>
              <p:nvSpPr>
                <p:cNvPr id="27" name="平行四边形 26"/>
                <p:cNvSpPr/>
                <p:nvPr/>
              </p:nvSpPr>
              <p:spPr>
                <a:xfrm rot="5400000">
                  <a:off x="4240262" y="3566583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28" name="平行四边形 27"/>
                <p:cNvSpPr/>
                <p:nvPr/>
              </p:nvSpPr>
              <p:spPr>
                <a:xfrm rot="5400000">
                  <a:off x="4240262" y="3776487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29" name="平行四边形 28"/>
                <p:cNvSpPr/>
                <p:nvPr/>
              </p:nvSpPr>
              <p:spPr>
                <a:xfrm rot="5400000">
                  <a:off x="4240262" y="3986391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30" name="平行四边形 29"/>
                <p:cNvSpPr/>
                <p:nvPr/>
              </p:nvSpPr>
              <p:spPr>
                <a:xfrm rot="5400000">
                  <a:off x="4240262" y="4196296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</p:grpSp>
        </p:grpSp>
      </p:grpSp>
      <p:pic>
        <p:nvPicPr>
          <p:cNvPr id="37" name="图片 3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1935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82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03030"/>
      </a:accent1>
      <a:accent2>
        <a:srgbClr val="04A46F"/>
      </a:accent2>
      <a:accent3>
        <a:srgbClr val="DA8A4E"/>
      </a:accent3>
      <a:accent4>
        <a:srgbClr val="7E0000"/>
      </a:accent4>
      <a:accent5>
        <a:srgbClr val="F9DB5A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1658</Words>
  <Application>Microsoft Macintosh PowerPoint</Application>
  <PresentationFormat>自定义</PresentationFormat>
  <Paragraphs>226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Calibri</vt:lpstr>
      <vt:lpstr>Century Gothic</vt:lpstr>
      <vt:lpstr>HelveticaNeueLT Pro 67 MdCn</vt:lpstr>
      <vt:lpstr>Hiragino Sans GB W3</vt:lpstr>
      <vt:lpstr>News Gothic MT</vt:lpstr>
      <vt:lpstr>Segoe UI Light</vt:lpstr>
      <vt:lpstr>Wingdings</vt:lpstr>
      <vt:lpstr>宋体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用户</cp:lastModifiedBy>
  <cp:revision>158</cp:revision>
  <dcterms:created xsi:type="dcterms:W3CDTF">2010-04-12T23:12:02Z</dcterms:created>
  <dcterms:modified xsi:type="dcterms:W3CDTF">2015-09-22T15:54:03Z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