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handoutMasterIdLst>
    <p:handoutMasterId r:id="rId20"/>
  </p:handoutMasterIdLst>
  <p:sldIdLst>
    <p:sldId id="256" r:id="rId5"/>
    <p:sldId id="257" r:id="rId6"/>
    <p:sldId id="258" r:id="rId7"/>
    <p:sldId id="263" r:id="rId8"/>
    <p:sldId id="265" r:id="rId9"/>
    <p:sldId id="260" r:id="rId10"/>
    <p:sldId id="264" r:id="rId11"/>
    <p:sldId id="261" r:id="rId12"/>
    <p:sldId id="267" r:id="rId13"/>
    <p:sldId id="262" r:id="rId14"/>
    <p:sldId id="259" r:id="rId15"/>
    <p:sldId id="266" r:id="rId16"/>
    <p:sldId id="271" r:id="rId17"/>
    <p:sldId id="269" r:id="rId18"/>
    <p:sldId id="272" r:id="rId19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10" autoAdjust="0"/>
    <p:restoredTop sz="94646"/>
  </p:normalViewPr>
  <p:slideViewPr>
    <p:cSldViewPr snapToGrid="0" snapToObjects="1">
      <p:cViewPr varScale="1">
        <p:scale>
          <a:sx n="50" d="100"/>
          <a:sy n="50" d="100"/>
        </p:scale>
        <p:origin x="168" y="93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28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99365263143472"/>
          <c:y val="0.121270507500629"/>
          <c:w val="0.920126947371306"/>
          <c:h val="0.764443444761443"/>
        </c:manualLayout>
      </c:layout>
      <c:area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tx2"/>
            </a:solidFill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cat>
            <c:numRef>
              <c:f>工作表1!$A$2:$A$6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3.0</c:v>
                </c:pt>
                <c:pt idx="1">
                  <c:v>15.0</c:v>
                </c:pt>
                <c:pt idx="2">
                  <c:v>7.0</c:v>
                </c:pt>
                <c:pt idx="3">
                  <c:v>13.0</c:v>
                </c:pt>
                <c:pt idx="4">
                  <c:v>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27286144"/>
        <c:axId val="-1969085328"/>
      </c:areaChart>
      <c:dateAx>
        <c:axId val="-2027286144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solidFill>
                  <a:srgbClr val="FFFFFF"/>
                </a:solidFill>
              </a:defRPr>
            </a:pPr>
            <a:endParaRPr lang="zh-CN"/>
          </a:p>
        </c:txPr>
        <c:crossAx val="-1969085328"/>
        <c:crosses val="autoZero"/>
        <c:auto val="1"/>
        <c:lblOffset val="100"/>
        <c:baseTimeUnit val="days"/>
      </c:dateAx>
      <c:valAx>
        <c:axId val="-1969085328"/>
        <c:scaling>
          <c:orientation val="minMax"/>
        </c:scaling>
        <c:delete val="0"/>
        <c:axPos val="l"/>
        <c:majorGridlines>
          <c:spPr>
            <a:ln>
              <a:solidFill>
                <a:srgbClr val="FFFFFF"/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solidFill>
                  <a:srgbClr val="FFFFFF"/>
                </a:solidFill>
              </a:defRPr>
            </a:pPr>
            <a:endParaRPr lang="zh-CN"/>
          </a:p>
        </c:txPr>
        <c:crossAx val="-2027286144"/>
        <c:crosses val="autoZero"/>
        <c:crossBetween val="midCat"/>
      </c:valAx>
      <c:spPr>
        <a:ln>
          <a:prstDash val="sysDash"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C5C26-FD84-4094-A148-41D25DBBAA85}" type="datetimeFigureOut">
              <a:rPr lang="zh-CN" altLang="en-US" smtClean="0"/>
              <a:t>15/9/23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902E9-7295-40B3-BB9F-3F5AC6642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735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76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20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94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2" r:id="rId2"/>
    <p:sldLayoutId id="2147493468" r:id="rId3"/>
    <p:sldLayoutId id="2147493469" r:id="rId4"/>
    <p:sldLayoutId id="2147493470" r:id="rId5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hyperlink" Target="http://office.msn.com.cn/" TargetMode="External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95" y="1199342"/>
            <a:ext cx="7211439" cy="2857255"/>
          </a:xfrm>
          <a:prstGeom prst="rect">
            <a:avLst/>
          </a:prstGeom>
          <a:solidFill>
            <a:srgbClr val="0000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532552" y="1387810"/>
            <a:ext cx="6160871" cy="913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5333" b="1" dirty="0">
                <a:solidFill>
                  <a:srgbClr val="FFFFFF"/>
                </a:solidFill>
                <a:latin typeface="+mj-lt"/>
                <a:cs typeface="Calibri"/>
              </a:rPr>
              <a:t>项目策划商务模板</a:t>
            </a:r>
            <a:endParaRPr kumimoji="1" lang="en-US" altLang="zh-CN" sz="5333" b="1" dirty="0">
              <a:solidFill>
                <a:srgbClr val="FFFFFF"/>
              </a:solidFill>
              <a:latin typeface="+mj-lt"/>
              <a:cs typeface="Calibri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655493" y="2422200"/>
            <a:ext cx="2692693" cy="105360"/>
            <a:chOff x="220399" y="1737519"/>
            <a:chExt cx="4408016" cy="52703"/>
          </a:xfrm>
        </p:grpSpPr>
        <p:sp>
          <p:nvSpPr>
            <p:cNvPr id="7" name="矩形 6"/>
            <p:cNvSpPr/>
            <p:nvPr/>
          </p:nvSpPr>
          <p:spPr>
            <a:xfrm flipV="1">
              <a:off x="220399" y="1737525"/>
              <a:ext cx="1102004" cy="526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1322403" y="1737522"/>
              <a:ext cx="1102004" cy="526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flipV="1">
              <a:off x="2424407" y="1737519"/>
              <a:ext cx="1102004" cy="526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3526411" y="1737522"/>
              <a:ext cx="1102004" cy="526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668808" y="5203495"/>
            <a:ext cx="25542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  <a:latin typeface="+mj-lt"/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  <a:latin typeface="+mj-l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+mj-lt"/>
              </a:rPr>
              <a:t>BY</a:t>
            </a:r>
            <a:r>
              <a:rPr kumimoji="1" lang="zh-CN" altLang="en-US" sz="1600" dirty="0">
                <a:solidFill>
                  <a:srgbClr val="FFFFFF"/>
                </a:solidFill>
                <a:latin typeface="+mj-l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6051" y="2694557"/>
            <a:ext cx="298851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顶部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倍字间距。</a:t>
            </a:r>
          </a:p>
        </p:txBody>
      </p:sp>
      <p:pic>
        <p:nvPicPr>
          <p:cNvPr id="15" name="图片 1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5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113841" y="1959429"/>
            <a:ext cx="8102344" cy="2911151"/>
          </a:xfrm>
          <a:prstGeom prst="parallelogram">
            <a:avLst/>
          </a:prstGeom>
          <a:solidFill>
            <a:srgbClr val="000000">
              <a:alpha val="4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平行四边形 2"/>
          <p:cNvSpPr/>
          <p:nvPr/>
        </p:nvSpPr>
        <p:spPr>
          <a:xfrm>
            <a:off x="1495852" y="1529959"/>
            <a:ext cx="3435159" cy="1234244"/>
          </a:xfrm>
          <a:prstGeom prst="parallelogram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400" b="1" dirty="0"/>
              <a:t>0</a:t>
            </a:r>
            <a:r>
              <a:rPr kumimoji="1" lang="en-US" altLang="zh-CN" sz="6400" b="1" dirty="0">
                <a:solidFill>
                  <a:schemeClr val="accent3"/>
                </a:solidFill>
              </a:rPr>
              <a:t>4</a:t>
            </a:r>
            <a:endParaRPr kumimoji="1" lang="zh-CN" altLang="en-US" sz="6400" b="1" dirty="0">
              <a:solidFill>
                <a:schemeClr val="accent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71976" y="214708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dirty="0">
                <a:solidFill>
                  <a:schemeClr val="bg1"/>
                </a:solidFill>
              </a:rPr>
              <a:t>风险管理</a:t>
            </a:r>
          </a:p>
        </p:txBody>
      </p:sp>
      <p:sp>
        <p:nvSpPr>
          <p:cNvPr id="5" name="矩形 4"/>
          <p:cNvSpPr/>
          <p:nvPr/>
        </p:nvSpPr>
        <p:spPr>
          <a:xfrm>
            <a:off x="3048794" y="2905315"/>
            <a:ext cx="6096000" cy="8923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chemeClr val="bg1"/>
              </a:solidFill>
              <a:latin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倍字间距。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6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91105" y="1762264"/>
            <a:ext cx="2350859" cy="2026600"/>
            <a:chOff x="742733" y="1321698"/>
            <a:chExt cx="1763144" cy="1519950"/>
          </a:xfrm>
        </p:grpSpPr>
        <p:grpSp>
          <p:nvGrpSpPr>
            <p:cNvPr id="9" name="组 8"/>
            <p:cNvGrpSpPr/>
            <p:nvPr/>
          </p:nvGrpSpPr>
          <p:grpSpPr>
            <a:xfrm>
              <a:off x="742733" y="1321698"/>
              <a:ext cx="1763144" cy="1519950"/>
              <a:chOff x="775419" y="1454667"/>
              <a:chExt cx="2041252" cy="1759698"/>
            </a:xfrm>
          </p:grpSpPr>
          <p:sp>
            <p:nvSpPr>
              <p:cNvPr id="11" name="六边形 10"/>
              <p:cNvSpPr/>
              <p:nvPr/>
            </p:nvSpPr>
            <p:spPr>
              <a:xfrm rot="19751947">
                <a:off x="775419" y="1454667"/>
                <a:ext cx="2041252" cy="1759698"/>
              </a:xfrm>
              <a:prstGeom prst="hexagon">
                <a:avLst>
                  <a:gd name="adj" fmla="val 28496"/>
                  <a:gd name="vf" fmla="val 115470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rgbClr val="FFFFFF"/>
                  </a:solidFill>
                  <a:latin typeface="Century Gothic"/>
                  <a:ea typeface="微软雅黑"/>
                </a:endParaRPr>
              </a:p>
            </p:txBody>
          </p:sp>
          <p:sp>
            <p:nvSpPr>
              <p:cNvPr id="12" name="六边形 11"/>
              <p:cNvSpPr/>
              <p:nvPr/>
            </p:nvSpPr>
            <p:spPr>
              <a:xfrm rot="19751947">
                <a:off x="925429" y="1583985"/>
                <a:ext cx="1741233" cy="1501063"/>
              </a:xfrm>
              <a:prstGeom prst="hexagon">
                <a:avLst>
                  <a:gd name="adj" fmla="val 28496"/>
                  <a:gd name="vf" fmla="val 115470"/>
                </a:avLst>
              </a:prstGeom>
              <a:solidFill>
                <a:srgbClr val="000000">
                  <a:alpha val="59000"/>
                </a:srgb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rgbClr val="FFFFFF"/>
                  </a:solidFill>
                  <a:latin typeface="Century Gothic"/>
                  <a:ea typeface="微软雅黑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323417" y="1609394"/>
              <a:ext cx="612187" cy="9833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8800" b="1" dirty="0">
                  <a:solidFill>
                    <a:srgbClr val="FFFFFF"/>
                  </a:solidFill>
                  <a:latin typeface="Century Gothic"/>
                  <a:ea typeface="微软雅黑"/>
                </a:rPr>
                <a:t>1</a:t>
              </a:r>
              <a:endParaRPr kumimoji="1" lang="zh-CN" altLang="en-US" sz="8800" b="1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58471" y="4610655"/>
            <a:ext cx="2393142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倍字间距。</a:t>
            </a:r>
          </a:p>
        </p:txBody>
      </p:sp>
      <p:sp>
        <p:nvSpPr>
          <p:cNvPr id="8" name="矩形 7"/>
          <p:cNvSpPr/>
          <p:nvPr/>
        </p:nvSpPr>
        <p:spPr>
          <a:xfrm>
            <a:off x="1058471" y="40314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rgbClr val="FFFFFF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16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600" b="1" dirty="0">
                <a:solidFill>
                  <a:srgbClr val="FFFFFF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1600" b="1" dirty="0">
                <a:solidFill>
                  <a:srgbClr val="FFFFFF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16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01653" y="1762264"/>
            <a:ext cx="2350859" cy="2026600"/>
            <a:chOff x="2775644" y="1321698"/>
            <a:chExt cx="1763144" cy="1519950"/>
          </a:xfrm>
        </p:grpSpPr>
        <p:grpSp>
          <p:nvGrpSpPr>
            <p:cNvPr id="18" name="组 17"/>
            <p:cNvGrpSpPr/>
            <p:nvPr/>
          </p:nvGrpSpPr>
          <p:grpSpPr>
            <a:xfrm>
              <a:off x="2775644" y="1321698"/>
              <a:ext cx="1763144" cy="1519950"/>
              <a:chOff x="775419" y="1454667"/>
              <a:chExt cx="2041252" cy="1759698"/>
            </a:xfrm>
          </p:grpSpPr>
          <p:sp>
            <p:nvSpPr>
              <p:cNvPr id="20" name="六边形 19"/>
              <p:cNvSpPr/>
              <p:nvPr/>
            </p:nvSpPr>
            <p:spPr>
              <a:xfrm rot="19751947">
                <a:off x="775419" y="1454667"/>
                <a:ext cx="2041252" cy="1759698"/>
              </a:xfrm>
              <a:prstGeom prst="hexagon">
                <a:avLst>
                  <a:gd name="adj" fmla="val 28496"/>
                  <a:gd name="vf" fmla="val 115470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rgbClr val="FFFFFF"/>
                  </a:solidFill>
                  <a:latin typeface="Century Gothic"/>
                  <a:ea typeface="微软雅黑"/>
                </a:endParaRPr>
              </a:p>
            </p:txBody>
          </p:sp>
          <p:sp>
            <p:nvSpPr>
              <p:cNvPr id="21" name="六边形 20"/>
              <p:cNvSpPr/>
              <p:nvPr/>
            </p:nvSpPr>
            <p:spPr>
              <a:xfrm rot="19751947">
                <a:off x="925429" y="1583985"/>
                <a:ext cx="1741233" cy="1501063"/>
              </a:xfrm>
              <a:prstGeom prst="hexagon">
                <a:avLst>
                  <a:gd name="adj" fmla="val 28496"/>
                  <a:gd name="vf" fmla="val 115470"/>
                </a:avLst>
              </a:prstGeom>
              <a:solidFill>
                <a:srgbClr val="000000">
                  <a:alpha val="59000"/>
                </a:srgb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rgbClr val="FFFFFF"/>
                  </a:solidFill>
                  <a:latin typeface="Century Gothic"/>
                  <a:ea typeface="微软雅黑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3356328" y="1609394"/>
              <a:ext cx="612187" cy="9833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8800" b="1" dirty="0">
                  <a:solidFill>
                    <a:srgbClr val="FFFFFF"/>
                  </a:solidFill>
                  <a:latin typeface="Century Gothic"/>
                  <a:ea typeface="微软雅黑"/>
                </a:rPr>
                <a:t>2</a:t>
              </a:r>
              <a:endParaRPr kumimoji="1" lang="zh-CN" altLang="en-US" sz="8800" b="1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775276" y="4610655"/>
            <a:ext cx="2393142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3775276" y="40314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rgbClr val="FFFFFF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16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600" b="1" dirty="0">
                <a:solidFill>
                  <a:srgbClr val="FFFFFF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1600" b="1" dirty="0">
                <a:solidFill>
                  <a:srgbClr val="FFFFFF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16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412201" y="1762264"/>
            <a:ext cx="2350859" cy="2026600"/>
            <a:chOff x="4808555" y="1321698"/>
            <a:chExt cx="1763144" cy="1519950"/>
          </a:xfrm>
        </p:grpSpPr>
        <p:grpSp>
          <p:nvGrpSpPr>
            <p:cNvPr id="27" name="组 26"/>
            <p:cNvGrpSpPr/>
            <p:nvPr/>
          </p:nvGrpSpPr>
          <p:grpSpPr>
            <a:xfrm>
              <a:off x="4808555" y="1321698"/>
              <a:ext cx="1763144" cy="1519950"/>
              <a:chOff x="775419" y="1454667"/>
              <a:chExt cx="2041252" cy="1759698"/>
            </a:xfrm>
          </p:grpSpPr>
          <p:sp>
            <p:nvSpPr>
              <p:cNvPr id="29" name="六边形 28"/>
              <p:cNvSpPr/>
              <p:nvPr/>
            </p:nvSpPr>
            <p:spPr>
              <a:xfrm rot="19751947">
                <a:off x="775419" y="1454667"/>
                <a:ext cx="2041252" cy="1759698"/>
              </a:xfrm>
              <a:prstGeom prst="hexagon">
                <a:avLst>
                  <a:gd name="adj" fmla="val 28496"/>
                  <a:gd name="vf" fmla="val 115470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rgbClr val="FFFFFF"/>
                  </a:solidFill>
                  <a:latin typeface="Century Gothic"/>
                  <a:ea typeface="微软雅黑"/>
                </a:endParaRPr>
              </a:p>
            </p:txBody>
          </p:sp>
          <p:sp>
            <p:nvSpPr>
              <p:cNvPr id="30" name="六边形 29"/>
              <p:cNvSpPr/>
              <p:nvPr/>
            </p:nvSpPr>
            <p:spPr>
              <a:xfrm rot="19751947">
                <a:off x="925429" y="1583985"/>
                <a:ext cx="1741233" cy="1501063"/>
              </a:xfrm>
              <a:prstGeom prst="hexagon">
                <a:avLst>
                  <a:gd name="adj" fmla="val 28496"/>
                  <a:gd name="vf" fmla="val 115470"/>
                </a:avLst>
              </a:prstGeom>
              <a:solidFill>
                <a:srgbClr val="000000">
                  <a:alpha val="59000"/>
                </a:srgb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rgbClr val="FFFFFF"/>
                  </a:solidFill>
                  <a:latin typeface="Century Gothic"/>
                  <a:ea typeface="微软雅黑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5389239" y="1609394"/>
              <a:ext cx="612187" cy="9833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8800" b="1" dirty="0">
                  <a:solidFill>
                    <a:srgbClr val="FFFFFF"/>
                  </a:solidFill>
                  <a:latin typeface="Century Gothic"/>
                  <a:ea typeface="微软雅黑"/>
                </a:rPr>
                <a:t>3</a:t>
              </a:r>
              <a:endParaRPr kumimoji="1" lang="zh-CN" altLang="en-US" sz="8800" b="1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6492082" y="4610655"/>
            <a:ext cx="2393142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倍字间距。</a:t>
            </a:r>
          </a:p>
        </p:txBody>
      </p:sp>
      <p:sp>
        <p:nvSpPr>
          <p:cNvPr id="26" name="矩形 25"/>
          <p:cNvSpPr/>
          <p:nvPr/>
        </p:nvSpPr>
        <p:spPr>
          <a:xfrm>
            <a:off x="6492081" y="40314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rgbClr val="FFFFFF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16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600" b="1" dirty="0">
                <a:solidFill>
                  <a:srgbClr val="FFFFFF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1600" b="1" dirty="0">
                <a:solidFill>
                  <a:srgbClr val="FFFFFF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16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122750" y="1762264"/>
            <a:ext cx="2350859" cy="2026600"/>
            <a:chOff x="6841467" y="1321698"/>
            <a:chExt cx="1763144" cy="1519950"/>
          </a:xfrm>
        </p:grpSpPr>
        <p:grpSp>
          <p:nvGrpSpPr>
            <p:cNvPr id="36" name="组 35"/>
            <p:cNvGrpSpPr/>
            <p:nvPr/>
          </p:nvGrpSpPr>
          <p:grpSpPr>
            <a:xfrm>
              <a:off x="6841467" y="1321698"/>
              <a:ext cx="1763144" cy="1519950"/>
              <a:chOff x="775419" y="1454667"/>
              <a:chExt cx="2041252" cy="1759698"/>
            </a:xfrm>
          </p:grpSpPr>
          <p:sp>
            <p:nvSpPr>
              <p:cNvPr id="38" name="六边形 37"/>
              <p:cNvSpPr/>
              <p:nvPr/>
            </p:nvSpPr>
            <p:spPr>
              <a:xfrm rot="19751947">
                <a:off x="775419" y="1454667"/>
                <a:ext cx="2041252" cy="1759698"/>
              </a:xfrm>
              <a:prstGeom prst="hexagon">
                <a:avLst>
                  <a:gd name="adj" fmla="val 28496"/>
                  <a:gd name="vf" fmla="val 115470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rgbClr val="FFFFFF"/>
                  </a:solidFill>
                  <a:latin typeface="Century Gothic"/>
                  <a:ea typeface="微软雅黑"/>
                </a:endParaRPr>
              </a:p>
            </p:txBody>
          </p:sp>
          <p:sp>
            <p:nvSpPr>
              <p:cNvPr id="39" name="六边形 38"/>
              <p:cNvSpPr/>
              <p:nvPr/>
            </p:nvSpPr>
            <p:spPr>
              <a:xfrm rot="19751947">
                <a:off x="925429" y="1583985"/>
                <a:ext cx="1741233" cy="1501063"/>
              </a:xfrm>
              <a:prstGeom prst="hexagon">
                <a:avLst>
                  <a:gd name="adj" fmla="val 28496"/>
                  <a:gd name="vf" fmla="val 115470"/>
                </a:avLst>
              </a:prstGeom>
              <a:solidFill>
                <a:srgbClr val="000000">
                  <a:alpha val="59000"/>
                </a:srgb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rgbClr val="FFFFFF"/>
                  </a:solidFill>
                  <a:latin typeface="Century Gothic"/>
                  <a:ea typeface="微软雅黑"/>
                </a:endParaRP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7422151" y="1609394"/>
              <a:ext cx="612187" cy="9833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8800" b="1" dirty="0">
                  <a:solidFill>
                    <a:srgbClr val="FFFFFF"/>
                  </a:solidFill>
                  <a:latin typeface="Century Gothic"/>
                  <a:ea typeface="微软雅黑"/>
                </a:rPr>
                <a:t>4</a:t>
              </a:r>
              <a:endParaRPr kumimoji="1" lang="zh-CN" altLang="en-US" sz="8800" b="1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9208887" y="4610655"/>
            <a:ext cx="2393142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倍字间距。</a:t>
            </a:r>
          </a:p>
        </p:txBody>
      </p:sp>
      <p:sp>
        <p:nvSpPr>
          <p:cNvPr id="35" name="矩形 34"/>
          <p:cNvSpPr/>
          <p:nvPr/>
        </p:nvSpPr>
        <p:spPr>
          <a:xfrm>
            <a:off x="9208887" y="40314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rgbClr val="FFFFFF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16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600" b="1" dirty="0">
                <a:solidFill>
                  <a:srgbClr val="FFFFFF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1600" b="1" dirty="0">
                <a:solidFill>
                  <a:srgbClr val="FFFFFF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16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6703" y="329806"/>
            <a:ext cx="5790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ADD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</a:rPr>
              <a:t>YOUR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</a:rPr>
              <a:t>TITLE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</a:rPr>
              <a:t>HERE</a:t>
            </a:r>
          </a:p>
          <a:p>
            <a:r>
              <a:rPr kumimoji="1" lang="zh-CN" altLang="en-US" sz="3200" b="1" dirty="0">
                <a:solidFill>
                  <a:srgbClr val="FFFFFF"/>
                </a:solidFill>
              </a:rPr>
              <a:t>点击此处添加标题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pic>
        <p:nvPicPr>
          <p:cNvPr id="32" name="图片 3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6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95" y="1199342"/>
            <a:ext cx="8220119" cy="2857255"/>
          </a:xfrm>
          <a:prstGeom prst="rect">
            <a:avLst/>
          </a:prstGeom>
          <a:solidFill>
            <a:srgbClr val="0000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532553" y="1387810"/>
            <a:ext cx="4192173" cy="9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333" b="1" dirty="0">
                <a:solidFill>
                  <a:srgbClr val="FFFFFF"/>
                </a:solidFill>
                <a:latin typeface="+mj-lt"/>
                <a:cs typeface="Calibri"/>
              </a:rPr>
              <a:t>THANK</a:t>
            </a:r>
            <a:r>
              <a:rPr kumimoji="1" lang="zh-CN" altLang="en-US" sz="5333" b="1" dirty="0">
                <a:solidFill>
                  <a:srgbClr val="FFFFFF"/>
                </a:solidFill>
                <a:latin typeface="+mj-lt"/>
                <a:cs typeface="Calibri"/>
              </a:rPr>
              <a:t> </a:t>
            </a:r>
            <a:r>
              <a:rPr kumimoji="1" lang="en-US" altLang="zh-CN" sz="5333" b="1" dirty="0">
                <a:solidFill>
                  <a:srgbClr val="FFFFFF"/>
                </a:solidFill>
                <a:latin typeface="+mj-lt"/>
                <a:cs typeface="Calibri"/>
              </a:rPr>
              <a:t>YOU</a:t>
            </a:r>
            <a:r>
              <a:rPr kumimoji="1" lang="zh-CN" altLang="en-US" sz="5333" b="1" dirty="0">
                <a:solidFill>
                  <a:srgbClr val="FFFFFF"/>
                </a:solidFill>
                <a:latin typeface="+mj-lt"/>
                <a:cs typeface="Calibri"/>
              </a:rPr>
              <a:t>!</a:t>
            </a:r>
            <a:endParaRPr kumimoji="1" lang="en-US" altLang="zh-CN" sz="5333" b="1" dirty="0">
              <a:solidFill>
                <a:srgbClr val="FFFFFF"/>
              </a:solidFill>
              <a:latin typeface="+mj-lt"/>
              <a:cs typeface="Calibri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655493" y="2322746"/>
            <a:ext cx="6942148" cy="79175"/>
            <a:chOff x="220399" y="1734180"/>
            <a:chExt cx="4408016" cy="59381"/>
          </a:xfrm>
        </p:grpSpPr>
        <p:sp>
          <p:nvSpPr>
            <p:cNvPr id="7" name="矩形 6"/>
            <p:cNvSpPr/>
            <p:nvPr/>
          </p:nvSpPr>
          <p:spPr>
            <a:xfrm flipV="1">
              <a:off x="220399" y="1740863"/>
              <a:ext cx="1102004" cy="526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1322403" y="1740864"/>
              <a:ext cx="1102004" cy="526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flipV="1">
              <a:off x="2424407" y="1740864"/>
              <a:ext cx="1102004" cy="526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3526411" y="1734180"/>
              <a:ext cx="1102004" cy="526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668808" y="5203495"/>
            <a:ext cx="25542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  <a:latin typeface="+mj-lt"/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  <a:latin typeface="+mj-l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+mj-lt"/>
              </a:rPr>
              <a:t>BY</a:t>
            </a:r>
            <a:r>
              <a:rPr kumimoji="1" lang="zh-CN" altLang="en-US" sz="1600" dirty="0">
                <a:solidFill>
                  <a:srgbClr val="FFFFFF"/>
                </a:solidFill>
                <a:latin typeface="+mj-l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6052" y="2694557"/>
            <a:ext cx="707158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chemeClr val="bg1"/>
              </a:solidFill>
              <a:latin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倍字间距。</a:t>
            </a:r>
          </a:p>
        </p:txBody>
      </p:sp>
      <p:pic>
        <p:nvPicPr>
          <p:cNvPr id="15" name="图片 1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95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5-03-10_BelugaWhales_ROW15357952406_1920x108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123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751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>
            <a:off x="794" y="0"/>
            <a:ext cx="121920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679305" y="567816"/>
            <a:ext cx="2911374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7" b="1" dirty="0">
                <a:solidFill>
                  <a:srgbClr val="FFFFFF"/>
                </a:solidFill>
              </a:rPr>
              <a:t>CONTENTS</a:t>
            </a:r>
            <a:endParaRPr kumimoji="1" lang="zh-CN" altLang="en-US" sz="4267" b="1" dirty="0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48277" y="116795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FFFFFF"/>
                </a:solidFill>
              </a:rPr>
              <a:t>01</a:t>
            </a:r>
            <a:endParaRPr kumimoji="1" lang="zh-CN" altLang="en-US" sz="6400" dirty="0">
              <a:solidFill>
                <a:srgbClr val="FFFF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83075" y="1455212"/>
            <a:ext cx="1788852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</a:rPr>
              <a:t>PART</a:t>
            </a:r>
            <a:r>
              <a:rPr lang="zh-CN" altLang="en-US" sz="2133" dirty="0">
                <a:solidFill>
                  <a:srgbClr val="FFFFFF"/>
                </a:solidFill>
              </a:rPr>
              <a:t> </a:t>
            </a:r>
            <a:r>
              <a:rPr lang="en-US" altLang="zh-CN" sz="2133" dirty="0">
                <a:solidFill>
                  <a:srgbClr val="FFFFFF"/>
                </a:solidFill>
              </a:rPr>
              <a:t>ONE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5728873" y="1455212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983075" y="2642619"/>
            <a:ext cx="1788852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</a:rPr>
              <a:t>PART</a:t>
            </a:r>
            <a:r>
              <a:rPr lang="zh-CN" altLang="en-US" sz="2133" dirty="0">
                <a:solidFill>
                  <a:srgbClr val="FFFFFF"/>
                </a:solidFill>
              </a:rPr>
              <a:t> </a:t>
            </a:r>
            <a:r>
              <a:rPr lang="en-US" altLang="zh-CN" sz="2133" dirty="0">
                <a:solidFill>
                  <a:srgbClr val="FFFFFF"/>
                </a:solidFill>
              </a:rPr>
              <a:t>TWO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548277" y="2355361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FFFFFF"/>
                </a:solidFill>
              </a:rPr>
              <a:t>02</a:t>
            </a:r>
            <a:endParaRPr kumimoji="1" lang="zh-CN" altLang="en-US" sz="6400" dirty="0">
              <a:solidFill>
                <a:srgbClr val="FFFFFF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5728873" y="2588771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983075" y="3830026"/>
            <a:ext cx="1936724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</a:rPr>
              <a:t>PART</a:t>
            </a:r>
            <a:r>
              <a:rPr lang="zh-CN" altLang="en-US" sz="2133" dirty="0">
                <a:solidFill>
                  <a:srgbClr val="FFFFFF"/>
                </a:solidFill>
              </a:rPr>
              <a:t> </a:t>
            </a:r>
            <a:r>
              <a:rPr lang="en-US" altLang="zh-CN" sz="2133" dirty="0">
                <a:solidFill>
                  <a:srgbClr val="FFFFFF"/>
                </a:solidFill>
              </a:rPr>
              <a:t>THREE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48277" y="3542768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FFFFFF"/>
                </a:solidFill>
              </a:rPr>
              <a:t>03</a:t>
            </a:r>
            <a:endParaRPr kumimoji="1" lang="zh-CN" altLang="en-US" sz="6400" dirty="0">
              <a:solidFill>
                <a:srgbClr val="FFFFFF"/>
              </a:solidFill>
            </a:endParaRPr>
          </a:p>
        </p:txBody>
      </p:sp>
      <p:cxnSp>
        <p:nvCxnSpPr>
          <p:cNvPr id="29" name="直线连接符 28"/>
          <p:cNvCxnSpPr/>
          <p:nvPr/>
        </p:nvCxnSpPr>
        <p:spPr>
          <a:xfrm>
            <a:off x="5728873" y="3776177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983075" y="5017432"/>
            <a:ext cx="1888883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</a:rPr>
              <a:t>PART</a:t>
            </a:r>
            <a:r>
              <a:rPr lang="zh-CN" altLang="en-US" sz="2133" dirty="0">
                <a:solidFill>
                  <a:srgbClr val="FFFFFF"/>
                </a:solidFill>
              </a:rPr>
              <a:t> </a:t>
            </a:r>
            <a:r>
              <a:rPr lang="en-US" altLang="zh-CN" sz="2133" dirty="0">
                <a:solidFill>
                  <a:srgbClr val="FFFFFF"/>
                </a:solidFill>
              </a:rPr>
              <a:t>FOUR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48277" y="473017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FFFFFF"/>
                </a:solidFill>
              </a:rPr>
              <a:t>04</a:t>
            </a:r>
            <a:endParaRPr kumimoji="1" lang="zh-CN" altLang="en-US" sz="6400" dirty="0">
              <a:solidFill>
                <a:srgbClr val="FFFFFF"/>
              </a:solidFill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5728873" y="4963584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568726" y="1455213"/>
            <a:ext cx="1281120" cy="519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2133" dirty="0">
                <a:solidFill>
                  <a:srgbClr val="FFFFFF"/>
                </a:solidFill>
              </a:rPr>
              <a:t>市场分析</a:t>
            </a:r>
          </a:p>
        </p:txBody>
      </p:sp>
      <p:sp>
        <p:nvSpPr>
          <p:cNvPr id="34" name="矩形 33"/>
          <p:cNvSpPr/>
          <p:nvPr/>
        </p:nvSpPr>
        <p:spPr>
          <a:xfrm>
            <a:off x="7568726" y="2642619"/>
            <a:ext cx="1281120" cy="519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2133" dirty="0">
                <a:solidFill>
                  <a:srgbClr val="FFFFFF"/>
                </a:solidFill>
              </a:rPr>
              <a:t>预期目标</a:t>
            </a:r>
          </a:p>
        </p:txBody>
      </p:sp>
      <p:sp>
        <p:nvSpPr>
          <p:cNvPr id="35" name="矩形 34"/>
          <p:cNvSpPr/>
          <p:nvPr/>
        </p:nvSpPr>
        <p:spPr>
          <a:xfrm>
            <a:off x="7568726" y="3830026"/>
            <a:ext cx="1281120" cy="519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2133" dirty="0">
                <a:solidFill>
                  <a:srgbClr val="FFFFFF"/>
                </a:solidFill>
              </a:rPr>
              <a:t>进度安排</a:t>
            </a:r>
          </a:p>
        </p:txBody>
      </p:sp>
      <p:sp>
        <p:nvSpPr>
          <p:cNvPr id="36" name="矩形 35"/>
          <p:cNvSpPr/>
          <p:nvPr/>
        </p:nvSpPr>
        <p:spPr>
          <a:xfrm>
            <a:off x="7568726" y="5017433"/>
            <a:ext cx="1281120" cy="519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2133" dirty="0">
                <a:solidFill>
                  <a:srgbClr val="FFFFFF"/>
                </a:solidFill>
              </a:rPr>
              <a:t>风险管理</a:t>
            </a:r>
          </a:p>
        </p:txBody>
      </p:sp>
      <p:pic>
        <p:nvPicPr>
          <p:cNvPr id="37" name="图片 3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6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113841" y="1959429"/>
            <a:ext cx="8102344" cy="2911151"/>
          </a:xfrm>
          <a:prstGeom prst="parallelogram">
            <a:avLst/>
          </a:prstGeom>
          <a:solidFill>
            <a:srgbClr val="000000">
              <a:alpha val="4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平行四边形 2"/>
          <p:cNvSpPr/>
          <p:nvPr/>
        </p:nvSpPr>
        <p:spPr>
          <a:xfrm>
            <a:off x="1495852" y="1529959"/>
            <a:ext cx="3435159" cy="1234244"/>
          </a:xfrm>
          <a:prstGeom prst="parallelogram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400" b="1" dirty="0"/>
              <a:t>0</a:t>
            </a:r>
            <a:r>
              <a:rPr kumimoji="1" lang="en-US" altLang="zh-CN" sz="6400" b="1" dirty="0">
                <a:solidFill>
                  <a:schemeClr val="bg2"/>
                </a:solidFill>
              </a:rPr>
              <a:t>1</a:t>
            </a:r>
            <a:endParaRPr kumimoji="1" lang="zh-CN" altLang="en-US" sz="6400" b="1" dirty="0">
              <a:solidFill>
                <a:schemeClr val="bg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71976" y="214708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dirty="0">
                <a:solidFill>
                  <a:schemeClr val="bg1"/>
                </a:solidFill>
              </a:rPr>
              <a:t>市场分析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3048794" y="2905315"/>
            <a:ext cx="6096000" cy="8923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chemeClr val="bg1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倍字间距。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6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94" y="1410991"/>
            <a:ext cx="12192000" cy="465626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545523507"/>
              </p:ext>
            </p:extLst>
          </p:nvPr>
        </p:nvGraphicFramePr>
        <p:xfrm>
          <a:off x="694625" y="1637522"/>
          <a:ext cx="10898795" cy="2513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6704" y="329806"/>
            <a:ext cx="4593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ADD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</a:rPr>
              <a:t>YOUR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</a:rPr>
              <a:t>TITLE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</a:rPr>
              <a:t>HERE</a:t>
            </a:r>
          </a:p>
          <a:p>
            <a:r>
              <a:rPr kumimoji="1" lang="zh-CN" altLang="en-US" sz="3200" b="1" dirty="0">
                <a:solidFill>
                  <a:srgbClr val="FFFFFF"/>
                </a:solidFill>
              </a:rPr>
              <a:t>点击此处添加标题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0437" y="4312986"/>
            <a:ext cx="357419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67" b="1" dirty="0">
                <a:solidFill>
                  <a:schemeClr val="bg1"/>
                </a:solidFill>
              </a:rPr>
              <a:t>点击此处添加标题</a:t>
            </a:r>
            <a:endParaRPr kumimoji="1" lang="en-US" altLang="zh-CN" sz="1867" b="1" dirty="0">
              <a:solidFill>
                <a:schemeClr val="bg1"/>
              </a:solidFill>
            </a:endParaRPr>
          </a:p>
          <a:p>
            <a:r>
              <a:rPr kumimoji="1" lang="en-US" altLang="zh-CN" sz="1867" b="1" dirty="0">
                <a:solidFill>
                  <a:schemeClr val="bg1"/>
                </a:solidFill>
              </a:rPr>
              <a:t>ADD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YOUR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TITLE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HERE</a:t>
            </a:r>
            <a:endParaRPr kumimoji="1"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0437" y="4921408"/>
            <a:ext cx="10451221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rgbClr val="FFFFFF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倍字间距。</a:t>
            </a:r>
          </a:p>
        </p:txBody>
      </p:sp>
      <p:pic>
        <p:nvPicPr>
          <p:cNvPr id="8" name="图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92138" y="0"/>
            <a:ext cx="6300657" cy="6858000"/>
          </a:xfrm>
          <a:prstGeom prst="rect">
            <a:avLst/>
          </a:prstGeom>
          <a:solidFill>
            <a:srgbClr val="000000">
              <a:alpha val="5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1738" y="237975"/>
            <a:ext cx="5841699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267" b="1" dirty="0">
                <a:solidFill>
                  <a:srgbClr val="FFFFFF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4267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4267" b="1" dirty="0">
                <a:solidFill>
                  <a:srgbClr val="FFFFFF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4267" b="1" dirty="0">
                <a:solidFill>
                  <a:srgbClr val="FFFFFF"/>
                </a:solidFill>
                <a:latin typeface="Century Gothic"/>
                <a:ea typeface="微软雅黑"/>
              </a:rPr>
              <a:t> 点击此处添加标题</a:t>
            </a:r>
          </a:p>
        </p:txBody>
      </p:sp>
      <p:sp>
        <p:nvSpPr>
          <p:cNvPr id="5" name="矩形 4"/>
          <p:cNvSpPr/>
          <p:nvPr/>
        </p:nvSpPr>
        <p:spPr>
          <a:xfrm>
            <a:off x="6221738" y="2222854"/>
            <a:ext cx="5743659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chemeClr val="bg1"/>
              </a:solidFill>
              <a:latin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倍字间距。标题数字等都可以通过点击和重新输入进行更改，顶部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倍字间距。</a:t>
            </a:r>
          </a:p>
          <a:p>
            <a:pPr lvl="0">
              <a:lnSpc>
                <a:spcPct val="130000"/>
              </a:lnSpc>
            </a:pPr>
            <a:endParaRPr lang="en-US" altLang="zh-CN" sz="1333" dirty="0">
              <a:solidFill>
                <a:schemeClr val="bg1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chemeClr val="bg1"/>
              </a:solidFill>
              <a:latin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倍字间距。标题数字等都可以通过点击和重新输入进行更改，顶部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倍字间距。</a:t>
            </a:r>
          </a:p>
          <a:p>
            <a:pPr lvl="0">
              <a:lnSpc>
                <a:spcPct val="130000"/>
              </a:lnSpc>
            </a:pPr>
            <a:endParaRPr lang="zh-CN" altLang="zh-CN" sz="1333" dirty="0">
              <a:solidFill>
                <a:schemeClr val="bg1"/>
              </a:solidFill>
              <a:latin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6703" y="329806"/>
            <a:ext cx="4549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ADD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</a:rPr>
              <a:t>YOUR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</a:rPr>
              <a:t>TITLE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</a:rPr>
              <a:t>HERE</a:t>
            </a:r>
          </a:p>
          <a:p>
            <a:r>
              <a:rPr kumimoji="1" lang="zh-CN" altLang="en-US" sz="3200" b="1" dirty="0">
                <a:solidFill>
                  <a:srgbClr val="FFFFFF"/>
                </a:solidFill>
              </a:rPr>
              <a:t>点击此处添加标题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1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113841" y="1959429"/>
            <a:ext cx="8102344" cy="2911151"/>
          </a:xfrm>
          <a:prstGeom prst="parallelogram">
            <a:avLst/>
          </a:prstGeom>
          <a:solidFill>
            <a:srgbClr val="000000">
              <a:alpha val="4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平行四边形 2"/>
          <p:cNvSpPr/>
          <p:nvPr/>
        </p:nvSpPr>
        <p:spPr>
          <a:xfrm>
            <a:off x="1495852" y="1529959"/>
            <a:ext cx="3435159" cy="1234244"/>
          </a:xfrm>
          <a:prstGeom prst="parallelogram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400" b="1" dirty="0"/>
              <a:t>0</a:t>
            </a:r>
            <a:r>
              <a:rPr kumimoji="1" lang="en-US" altLang="zh-CN" sz="6400" b="1" dirty="0">
                <a:solidFill>
                  <a:schemeClr val="tx2"/>
                </a:solidFill>
              </a:rPr>
              <a:t>2</a:t>
            </a:r>
            <a:endParaRPr kumimoji="1" lang="zh-CN" altLang="en-US" sz="6400" b="1" dirty="0">
              <a:solidFill>
                <a:schemeClr val="tx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71976" y="214708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dirty="0">
                <a:solidFill>
                  <a:schemeClr val="bg1"/>
                </a:solidFill>
              </a:rPr>
              <a:t>预期目标</a:t>
            </a:r>
          </a:p>
        </p:txBody>
      </p:sp>
      <p:sp>
        <p:nvSpPr>
          <p:cNvPr id="5" name="矩形 4"/>
          <p:cNvSpPr/>
          <p:nvPr/>
        </p:nvSpPr>
        <p:spPr>
          <a:xfrm>
            <a:off x="3048794" y="2905315"/>
            <a:ext cx="6096000" cy="8923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chemeClr val="bg1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倍字间距。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3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94" y="1375927"/>
            <a:ext cx="12192000" cy="47620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矩形 1"/>
          <p:cNvSpPr/>
          <p:nvPr/>
        </p:nvSpPr>
        <p:spPr>
          <a:xfrm>
            <a:off x="113684" y="1606160"/>
            <a:ext cx="3883445" cy="204563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4155072" y="1606160"/>
            <a:ext cx="3883445" cy="204563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/>
        </p:nvSpPr>
        <p:spPr>
          <a:xfrm>
            <a:off x="8196460" y="1606160"/>
            <a:ext cx="3883445" cy="204563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113684" y="3886515"/>
            <a:ext cx="3883445" cy="204563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4155072" y="3886515"/>
            <a:ext cx="3883445" cy="204563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/>
        </p:nvSpPr>
        <p:spPr>
          <a:xfrm>
            <a:off x="8196460" y="3886515"/>
            <a:ext cx="3883445" cy="204563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文本框 11"/>
          <p:cNvSpPr txBox="1"/>
          <p:nvPr/>
        </p:nvSpPr>
        <p:spPr>
          <a:xfrm>
            <a:off x="196704" y="329806"/>
            <a:ext cx="5609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ADD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</a:rPr>
              <a:t>YOUR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</a:rPr>
              <a:t>TITLE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</a:rPr>
              <a:t>HERE</a:t>
            </a:r>
          </a:p>
          <a:p>
            <a:r>
              <a:rPr kumimoji="1" lang="zh-CN" altLang="en-US" sz="3200" b="1" dirty="0">
                <a:solidFill>
                  <a:srgbClr val="FFFFFF"/>
                </a:solidFill>
              </a:rPr>
              <a:t>点击此处添加标题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pic>
        <p:nvPicPr>
          <p:cNvPr id="13" name="图片 12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4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113841" y="1959429"/>
            <a:ext cx="8102344" cy="2911151"/>
          </a:xfrm>
          <a:prstGeom prst="parallelogram">
            <a:avLst/>
          </a:prstGeom>
          <a:solidFill>
            <a:srgbClr val="000000">
              <a:alpha val="4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平行四边形 2"/>
          <p:cNvSpPr/>
          <p:nvPr/>
        </p:nvSpPr>
        <p:spPr>
          <a:xfrm>
            <a:off x="1495852" y="1529959"/>
            <a:ext cx="3435159" cy="1234244"/>
          </a:xfrm>
          <a:prstGeom prst="parallelogram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400" b="1" dirty="0"/>
              <a:t>0</a:t>
            </a:r>
            <a:r>
              <a:rPr kumimoji="1" lang="en-US" altLang="zh-CN" sz="6400" b="1" dirty="0">
                <a:solidFill>
                  <a:schemeClr val="accent1"/>
                </a:solidFill>
              </a:rPr>
              <a:t>3</a:t>
            </a:r>
            <a:endParaRPr kumimoji="1" lang="zh-CN" altLang="en-US" sz="6400" b="1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71976" y="214708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dirty="0">
                <a:solidFill>
                  <a:schemeClr val="bg1"/>
                </a:solidFill>
              </a:rPr>
              <a:t>进度安排</a:t>
            </a:r>
          </a:p>
        </p:txBody>
      </p:sp>
      <p:sp>
        <p:nvSpPr>
          <p:cNvPr id="5" name="矩形 4"/>
          <p:cNvSpPr/>
          <p:nvPr/>
        </p:nvSpPr>
        <p:spPr>
          <a:xfrm>
            <a:off x="3048794" y="2905315"/>
            <a:ext cx="6096000" cy="8923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chemeClr val="bg1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倍字间距。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5" y="3984171"/>
            <a:ext cx="12192000" cy="2873829"/>
          </a:xfrm>
          <a:prstGeom prst="rect">
            <a:avLst/>
          </a:prstGeom>
          <a:solidFill>
            <a:srgbClr val="000000">
              <a:alpha val="5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012989" y="1564954"/>
            <a:ext cx="2420032" cy="2115412"/>
          </a:xfrm>
          <a:custGeom>
            <a:avLst/>
            <a:gdLst>
              <a:gd name="connsiteX0" fmla="*/ 0 w 1815024"/>
              <a:gd name="connsiteY0" fmla="*/ 237984 h 1586559"/>
              <a:gd name="connsiteX1" fmla="*/ 1021745 w 1815024"/>
              <a:gd name="connsiteY1" fmla="*/ 237984 h 1586559"/>
              <a:gd name="connsiteX2" fmla="*/ 1021745 w 1815024"/>
              <a:gd name="connsiteY2" fmla="*/ 0 h 1586559"/>
              <a:gd name="connsiteX3" fmla="*/ 1815024 w 1815024"/>
              <a:gd name="connsiteY3" fmla="*/ 793280 h 1586559"/>
              <a:gd name="connsiteX4" fmla="*/ 1021745 w 1815024"/>
              <a:gd name="connsiteY4" fmla="*/ 1586559 h 1586559"/>
              <a:gd name="connsiteX5" fmla="*/ 1021745 w 1815024"/>
              <a:gd name="connsiteY5" fmla="*/ 1348575 h 1586559"/>
              <a:gd name="connsiteX6" fmla="*/ 0 w 1815024"/>
              <a:gd name="connsiteY6" fmla="*/ 1348575 h 1586559"/>
              <a:gd name="connsiteX7" fmla="*/ 0 w 1815024"/>
              <a:gd name="connsiteY7" fmla="*/ 237984 h 158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5024" h="1586559">
                <a:moveTo>
                  <a:pt x="0" y="237984"/>
                </a:moveTo>
                <a:lnTo>
                  <a:pt x="1021745" y="237984"/>
                </a:lnTo>
                <a:lnTo>
                  <a:pt x="1021745" y="0"/>
                </a:lnTo>
                <a:lnTo>
                  <a:pt x="1815024" y="793280"/>
                </a:lnTo>
                <a:lnTo>
                  <a:pt x="1021745" y="1586559"/>
                </a:lnTo>
                <a:lnTo>
                  <a:pt x="1021745" y="1348575"/>
                </a:lnTo>
                <a:lnTo>
                  <a:pt x="0" y="1348575"/>
                </a:lnTo>
                <a:lnTo>
                  <a:pt x="0" y="237984"/>
                </a:lnTo>
                <a:close/>
              </a:path>
            </a:pathLst>
          </a:custGeom>
          <a:solidFill>
            <a:srgbClr val="000000">
              <a:alpha val="46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38875" tIns="325779" rIns="652192" bIns="325779" numCol="1" spcCol="1270" anchor="ctr" anchorCtr="0">
            <a:noAutofit/>
          </a:bodyPr>
          <a:lstStyle/>
          <a:p>
            <a:pPr algn="ctr" defTabSz="59265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333" dirty="0">
                <a:solidFill>
                  <a:srgbClr val="FFFFFF"/>
                </a:solidFill>
              </a:rPr>
              <a:t>点击此处添加文本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1407981" y="2017651"/>
            <a:ext cx="1210016" cy="1210016"/>
          </a:xfrm>
          <a:custGeom>
            <a:avLst/>
            <a:gdLst>
              <a:gd name="connsiteX0" fmla="*/ 0 w 907512"/>
              <a:gd name="connsiteY0" fmla="*/ 453756 h 907512"/>
              <a:gd name="connsiteX1" fmla="*/ 453756 w 907512"/>
              <a:gd name="connsiteY1" fmla="*/ 0 h 907512"/>
              <a:gd name="connsiteX2" fmla="*/ 907512 w 907512"/>
              <a:gd name="connsiteY2" fmla="*/ 453756 h 907512"/>
              <a:gd name="connsiteX3" fmla="*/ 453756 w 907512"/>
              <a:gd name="connsiteY3" fmla="*/ 907512 h 907512"/>
              <a:gd name="connsiteX4" fmla="*/ 0 w 907512"/>
              <a:gd name="connsiteY4" fmla="*/ 453756 h 90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12" h="907512">
                <a:moveTo>
                  <a:pt x="0" y="453756"/>
                </a:moveTo>
                <a:cubicBezTo>
                  <a:pt x="0" y="203153"/>
                  <a:pt x="203153" y="0"/>
                  <a:pt x="453756" y="0"/>
                </a:cubicBezTo>
                <a:cubicBezTo>
                  <a:pt x="704359" y="0"/>
                  <a:pt x="907512" y="203153"/>
                  <a:pt x="907512" y="453756"/>
                </a:cubicBezTo>
                <a:cubicBezTo>
                  <a:pt x="907512" y="704359"/>
                  <a:pt x="704359" y="907512"/>
                  <a:pt x="453756" y="907512"/>
                </a:cubicBezTo>
                <a:cubicBezTo>
                  <a:pt x="203153" y="907512"/>
                  <a:pt x="0" y="704359"/>
                  <a:pt x="0" y="45375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5669" tIns="185669" rIns="185669" bIns="185669" numCol="1" spcCol="1270" anchor="ctr" anchorCtr="0"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333" dirty="0">
                <a:solidFill>
                  <a:srgbClr val="FFFFFF"/>
                </a:solidFill>
              </a:rPr>
              <a:t>TITLE</a:t>
            </a:r>
            <a:endParaRPr lang="zh-CN" altLang="en-US" sz="1333" dirty="0">
              <a:solidFill>
                <a:srgbClr val="FFFFFF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5189281" y="1564954"/>
            <a:ext cx="2420032" cy="2115412"/>
          </a:xfrm>
          <a:custGeom>
            <a:avLst/>
            <a:gdLst>
              <a:gd name="connsiteX0" fmla="*/ 0 w 1815024"/>
              <a:gd name="connsiteY0" fmla="*/ 237984 h 1586559"/>
              <a:gd name="connsiteX1" fmla="*/ 1021745 w 1815024"/>
              <a:gd name="connsiteY1" fmla="*/ 237984 h 1586559"/>
              <a:gd name="connsiteX2" fmla="*/ 1021745 w 1815024"/>
              <a:gd name="connsiteY2" fmla="*/ 0 h 1586559"/>
              <a:gd name="connsiteX3" fmla="*/ 1815024 w 1815024"/>
              <a:gd name="connsiteY3" fmla="*/ 793280 h 1586559"/>
              <a:gd name="connsiteX4" fmla="*/ 1021745 w 1815024"/>
              <a:gd name="connsiteY4" fmla="*/ 1586559 h 1586559"/>
              <a:gd name="connsiteX5" fmla="*/ 1021745 w 1815024"/>
              <a:gd name="connsiteY5" fmla="*/ 1348575 h 1586559"/>
              <a:gd name="connsiteX6" fmla="*/ 0 w 1815024"/>
              <a:gd name="connsiteY6" fmla="*/ 1348575 h 1586559"/>
              <a:gd name="connsiteX7" fmla="*/ 0 w 1815024"/>
              <a:gd name="connsiteY7" fmla="*/ 237984 h 158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5024" h="1586559">
                <a:moveTo>
                  <a:pt x="0" y="237984"/>
                </a:moveTo>
                <a:lnTo>
                  <a:pt x="1021745" y="237984"/>
                </a:lnTo>
                <a:lnTo>
                  <a:pt x="1021745" y="0"/>
                </a:lnTo>
                <a:lnTo>
                  <a:pt x="1815024" y="793280"/>
                </a:lnTo>
                <a:lnTo>
                  <a:pt x="1021745" y="1586559"/>
                </a:lnTo>
                <a:lnTo>
                  <a:pt x="1021745" y="1348575"/>
                </a:lnTo>
                <a:lnTo>
                  <a:pt x="0" y="1348575"/>
                </a:lnTo>
                <a:lnTo>
                  <a:pt x="0" y="237984"/>
                </a:lnTo>
                <a:close/>
              </a:path>
            </a:pathLst>
          </a:custGeom>
          <a:solidFill>
            <a:srgbClr val="000000">
              <a:alpha val="46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38875" tIns="325779" rIns="652192" bIns="325779" numCol="1" spcCol="1270" anchor="ctr" anchorCtr="0">
            <a:noAutofit/>
          </a:bodyPr>
          <a:lstStyle/>
          <a:p>
            <a:pPr algn="ctr" defTabSz="59265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333" dirty="0">
                <a:solidFill>
                  <a:srgbClr val="FFFFFF"/>
                </a:solidFill>
              </a:rPr>
              <a:t>点击此处添加文本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4584273" y="2017651"/>
            <a:ext cx="1210016" cy="1210016"/>
          </a:xfrm>
          <a:custGeom>
            <a:avLst/>
            <a:gdLst>
              <a:gd name="connsiteX0" fmla="*/ 0 w 907512"/>
              <a:gd name="connsiteY0" fmla="*/ 453756 h 907512"/>
              <a:gd name="connsiteX1" fmla="*/ 453756 w 907512"/>
              <a:gd name="connsiteY1" fmla="*/ 0 h 907512"/>
              <a:gd name="connsiteX2" fmla="*/ 907512 w 907512"/>
              <a:gd name="connsiteY2" fmla="*/ 453756 h 907512"/>
              <a:gd name="connsiteX3" fmla="*/ 453756 w 907512"/>
              <a:gd name="connsiteY3" fmla="*/ 907512 h 907512"/>
              <a:gd name="connsiteX4" fmla="*/ 0 w 907512"/>
              <a:gd name="connsiteY4" fmla="*/ 453756 h 90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12" h="907512">
                <a:moveTo>
                  <a:pt x="0" y="453756"/>
                </a:moveTo>
                <a:cubicBezTo>
                  <a:pt x="0" y="203153"/>
                  <a:pt x="203153" y="0"/>
                  <a:pt x="453756" y="0"/>
                </a:cubicBezTo>
                <a:cubicBezTo>
                  <a:pt x="704359" y="0"/>
                  <a:pt x="907512" y="203153"/>
                  <a:pt x="907512" y="453756"/>
                </a:cubicBezTo>
                <a:cubicBezTo>
                  <a:pt x="907512" y="704359"/>
                  <a:pt x="704359" y="907512"/>
                  <a:pt x="453756" y="907512"/>
                </a:cubicBezTo>
                <a:cubicBezTo>
                  <a:pt x="203153" y="907512"/>
                  <a:pt x="0" y="704359"/>
                  <a:pt x="0" y="45375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rgbClr val="FFFFFF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5669" tIns="185669" rIns="185669" bIns="185669" numCol="1" spcCol="1270" anchor="ctr" anchorCtr="0"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333" dirty="0">
                <a:solidFill>
                  <a:srgbClr val="FFFFFF"/>
                </a:solidFill>
              </a:rPr>
              <a:t>TITLE</a:t>
            </a:r>
            <a:endParaRPr lang="zh-CN" altLang="en-US" sz="1333" dirty="0">
              <a:solidFill>
                <a:srgbClr val="FFFFFF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8365574" y="1564954"/>
            <a:ext cx="2420032" cy="2115412"/>
          </a:xfrm>
          <a:custGeom>
            <a:avLst/>
            <a:gdLst>
              <a:gd name="connsiteX0" fmla="*/ 0 w 1815024"/>
              <a:gd name="connsiteY0" fmla="*/ 237984 h 1586559"/>
              <a:gd name="connsiteX1" fmla="*/ 1021745 w 1815024"/>
              <a:gd name="connsiteY1" fmla="*/ 237984 h 1586559"/>
              <a:gd name="connsiteX2" fmla="*/ 1021745 w 1815024"/>
              <a:gd name="connsiteY2" fmla="*/ 0 h 1586559"/>
              <a:gd name="connsiteX3" fmla="*/ 1815024 w 1815024"/>
              <a:gd name="connsiteY3" fmla="*/ 793280 h 1586559"/>
              <a:gd name="connsiteX4" fmla="*/ 1021745 w 1815024"/>
              <a:gd name="connsiteY4" fmla="*/ 1586559 h 1586559"/>
              <a:gd name="connsiteX5" fmla="*/ 1021745 w 1815024"/>
              <a:gd name="connsiteY5" fmla="*/ 1348575 h 1586559"/>
              <a:gd name="connsiteX6" fmla="*/ 0 w 1815024"/>
              <a:gd name="connsiteY6" fmla="*/ 1348575 h 1586559"/>
              <a:gd name="connsiteX7" fmla="*/ 0 w 1815024"/>
              <a:gd name="connsiteY7" fmla="*/ 237984 h 158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5024" h="1586559">
                <a:moveTo>
                  <a:pt x="0" y="237984"/>
                </a:moveTo>
                <a:lnTo>
                  <a:pt x="1021745" y="237984"/>
                </a:lnTo>
                <a:lnTo>
                  <a:pt x="1021745" y="0"/>
                </a:lnTo>
                <a:lnTo>
                  <a:pt x="1815024" y="793280"/>
                </a:lnTo>
                <a:lnTo>
                  <a:pt x="1021745" y="1586559"/>
                </a:lnTo>
                <a:lnTo>
                  <a:pt x="1021745" y="1348575"/>
                </a:lnTo>
                <a:lnTo>
                  <a:pt x="0" y="1348575"/>
                </a:lnTo>
                <a:lnTo>
                  <a:pt x="0" y="237984"/>
                </a:lnTo>
                <a:close/>
              </a:path>
            </a:pathLst>
          </a:custGeom>
          <a:solidFill>
            <a:srgbClr val="000000">
              <a:alpha val="46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38875" tIns="325779" rIns="652192" bIns="325779" numCol="1" spcCol="1270" anchor="ctr" anchorCtr="0">
            <a:noAutofit/>
          </a:bodyPr>
          <a:lstStyle/>
          <a:p>
            <a:pPr algn="ctr" defTabSz="59265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333" dirty="0">
                <a:solidFill>
                  <a:srgbClr val="FFFFFF"/>
                </a:solidFill>
              </a:rPr>
              <a:t>点击此处添加文本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7760566" y="2017651"/>
            <a:ext cx="1210016" cy="1210016"/>
          </a:xfrm>
          <a:custGeom>
            <a:avLst/>
            <a:gdLst>
              <a:gd name="connsiteX0" fmla="*/ 0 w 907512"/>
              <a:gd name="connsiteY0" fmla="*/ 453756 h 907512"/>
              <a:gd name="connsiteX1" fmla="*/ 453756 w 907512"/>
              <a:gd name="connsiteY1" fmla="*/ 0 h 907512"/>
              <a:gd name="connsiteX2" fmla="*/ 907512 w 907512"/>
              <a:gd name="connsiteY2" fmla="*/ 453756 h 907512"/>
              <a:gd name="connsiteX3" fmla="*/ 453756 w 907512"/>
              <a:gd name="connsiteY3" fmla="*/ 907512 h 907512"/>
              <a:gd name="connsiteX4" fmla="*/ 0 w 907512"/>
              <a:gd name="connsiteY4" fmla="*/ 453756 h 90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12" h="907512">
                <a:moveTo>
                  <a:pt x="0" y="453756"/>
                </a:moveTo>
                <a:cubicBezTo>
                  <a:pt x="0" y="203153"/>
                  <a:pt x="203153" y="0"/>
                  <a:pt x="453756" y="0"/>
                </a:cubicBezTo>
                <a:cubicBezTo>
                  <a:pt x="704359" y="0"/>
                  <a:pt x="907512" y="203153"/>
                  <a:pt x="907512" y="453756"/>
                </a:cubicBezTo>
                <a:cubicBezTo>
                  <a:pt x="907512" y="704359"/>
                  <a:pt x="704359" y="907512"/>
                  <a:pt x="453756" y="907512"/>
                </a:cubicBezTo>
                <a:cubicBezTo>
                  <a:pt x="203153" y="907512"/>
                  <a:pt x="0" y="704359"/>
                  <a:pt x="0" y="45375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5669" tIns="185669" rIns="185669" bIns="185669" numCol="1" spcCol="1270" anchor="ctr" anchorCtr="0"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333" dirty="0">
                <a:solidFill>
                  <a:srgbClr val="FFFFFF"/>
                </a:solidFill>
              </a:rPr>
              <a:t>TITLE</a:t>
            </a:r>
            <a:endParaRPr lang="zh-CN" altLang="en-US" sz="1333" dirty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6703" y="329806"/>
            <a:ext cx="5231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ADD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</a:rPr>
              <a:t>YOUR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</a:rPr>
              <a:t>TITLE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</a:rPr>
              <a:t>HERE</a:t>
            </a:r>
          </a:p>
          <a:p>
            <a:r>
              <a:rPr kumimoji="1" lang="zh-CN" altLang="en-US" sz="3200" b="1" dirty="0">
                <a:solidFill>
                  <a:srgbClr val="FFFFFF"/>
                </a:solidFill>
              </a:rPr>
              <a:t>点击此处添加标题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55216" y="4273872"/>
            <a:ext cx="2537917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chemeClr val="bg1"/>
              </a:solidFill>
              <a:latin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4992452" y="4290993"/>
            <a:ext cx="2537917" cy="195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chemeClr val="bg1"/>
              </a:solidFill>
              <a:latin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倍字间距。</a:t>
            </a:r>
          </a:p>
        </p:txBody>
      </p:sp>
      <p:sp>
        <p:nvSpPr>
          <p:cNvPr id="7" name="矩形 6"/>
          <p:cNvSpPr/>
          <p:nvPr/>
        </p:nvSpPr>
        <p:spPr>
          <a:xfrm>
            <a:off x="8167605" y="4290993"/>
            <a:ext cx="2537917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chemeClr val="bg1"/>
              </a:solidFill>
              <a:latin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倍字间距。</a:t>
            </a:r>
          </a:p>
        </p:txBody>
      </p:sp>
      <p:pic>
        <p:nvPicPr>
          <p:cNvPr id="15" name="图片 1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5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85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318</TotalTime>
  <Words>957</Words>
  <Application>Microsoft Macintosh PowerPoint</Application>
  <PresentationFormat>自定义</PresentationFormat>
  <Paragraphs>87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Calibri</vt:lpstr>
      <vt:lpstr>Century Gothic</vt:lpstr>
      <vt:lpstr>Segoe UI Light</vt:lpstr>
      <vt:lpstr>宋体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Microsoft Office 用户</cp:lastModifiedBy>
  <cp:revision>83</cp:revision>
  <dcterms:created xsi:type="dcterms:W3CDTF">2010-04-12T23:12:02Z</dcterms:created>
  <dcterms:modified xsi:type="dcterms:W3CDTF">2015-09-22T16:07:44Z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